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DFDD-090A-45D5-AC62-AB7965F3B540}" type="datetimeFigureOut">
              <a:rPr lang="it-IT" smtClean="0"/>
              <a:pPr/>
              <a:t>22/05/2021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8D93-B0C8-4004-9389-E2F37A1C33C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DFDD-090A-45D5-AC62-AB7965F3B540}" type="datetimeFigureOut">
              <a:rPr lang="it-IT" smtClean="0"/>
              <a:pPr/>
              <a:t>22/05/2021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8D93-B0C8-4004-9389-E2F37A1C33C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DFDD-090A-45D5-AC62-AB7965F3B540}" type="datetimeFigureOut">
              <a:rPr lang="it-IT" smtClean="0"/>
              <a:pPr/>
              <a:t>22/05/2021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8D93-B0C8-4004-9389-E2F37A1C33C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DFDD-090A-45D5-AC62-AB7965F3B540}" type="datetimeFigureOut">
              <a:rPr lang="it-IT" smtClean="0"/>
              <a:pPr/>
              <a:t>22/05/2021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8D93-B0C8-4004-9389-E2F37A1C33C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DFDD-090A-45D5-AC62-AB7965F3B540}" type="datetimeFigureOut">
              <a:rPr lang="it-IT" smtClean="0"/>
              <a:pPr/>
              <a:t>22/05/2021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8D93-B0C8-4004-9389-E2F37A1C33C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DFDD-090A-45D5-AC62-AB7965F3B540}" type="datetimeFigureOut">
              <a:rPr lang="it-IT" smtClean="0"/>
              <a:pPr/>
              <a:t>22/05/2021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8D93-B0C8-4004-9389-E2F37A1C33C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DFDD-090A-45D5-AC62-AB7965F3B540}" type="datetimeFigureOut">
              <a:rPr lang="it-IT" smtClean="0"/>
              <a:pPr/>
              <a:t>22/05/2021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8D93-B0C8-4004-9389-E2F37A1C33C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DFDD-090A-45D5-AC62-AB7965F3B540}" type="datetimeFigureOut">
              <a:rPr lang="it-IT" smtClean="0"/>
              <a:pPr/>
              <a:t>22/05/2021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8D93-B0C8-4004-9389-E2F37A1C33C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DFDD-090A-45D5-AC62-AB7965F3B540}" type="datetimeFigureOut">
              <a:rPr lang="it-IT" smtClean="0"/>
              <a:pPr/>
              <a:t>22/05/2021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8D93-B0C8-4004-9389-E2F37A1C33C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DFDD-090A-45D5-AC62-AB7965F3B540}" type="datetimeFigureOut">
              <a:rPr lang="it-IT" smtClean="0"/>
              <a:pPr/>
              <a:t>22/05/2021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8D93-B0C8-4004-9389-E2F37A1C33C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DFDD-090A-45D5-AC62-AB7965F3B540}" type="datetimeFigureOut">
              <a:rPr lang="it-IT" smtClean="0"/>
              <a:pPr/>
              <a:t>22/05/2021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8D93-B0C8-4004-9389-E2F37A1C33C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3DFDD-090A-45D5-AC62-AB7965F3B540}" type="datetimeFigureOut">
              <a:rPr lang="it-IT" smtClean="0"/>
              <a:pPr/>
              <a:t>22/05/2021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38D93-B0C8-4004-9389-E2F37A1C33C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5" y="604838"/>
            <a:ext cx="760095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" y="1128713"/>
            <a:ext cx="763905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1462088"/>
            <a:ext cx="718185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Presentazione su schermo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Tema di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 Ga</dc:creator>
  <cp:lastModifiedBy>Gio Ga</cp:lastModifiedBy>
  <cp:revision>4</cp:revision>
  <dcterms:created xsi:type="dcterms:W3CDTF">2021-05-22T05:37:26Z</dcterms:created>
  <dcterms:modified xsi:type="dcterms:W3CDTF">2021-05-22T06:10:19Z</dcterms:modified>
</cp:coreProperties>
</file>