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" Type="http://schemas.openxmlformats.org/officeDocument/2006/relationships/printerSettings" Target="printerSettings/printerSettings1.bin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3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7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Cosa significa dl</a:t>
            </a:r>
            <a:b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[il denaro in cassa e le disponibilità in banca]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