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5" Type="http://schemas.openxmlformats.org/officeDocument/2006/relationships/theme" Target="theme/theme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2" Type="http://schemas.openxmlformats.org/officeDocument/2006/relationships/printerSettings" Target="printerSettings/printerSettings1.bin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" Type="http://schemas.openxmlformats.org/officeDocument/2006/relationships/slideLayout" Target="../slideLayouts/slideLayout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1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Cosa significa dl</a:t>
            </a:r>
            <a:b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[disponibilità liquide]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Cosa comprendono?</a:t>
            </a:r>
            <a:b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[il denaro in cassa e le disponibilità in banca]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