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0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2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3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7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0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2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2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2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0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45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39AE2A-E0B7-4189-8A48-4D32F8454A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1" b="43735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46D30217-80E6-4CD4-82C7-106255A60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33" y="686020"/>
            <a:ext cx="8630138" cy="274298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GitHub, GIT</a:t>
            </a:r>
            <a:endParaRPr lang="cs-CZ">
              <a:solidFill>
                <a:srgbClr val="FFFFFF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6C50DFB-CC81-4FCE-8905-84CEF3127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233" y="3602038"/>
            <a:ext cx="8630138" cy="256994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Tomáš Formánek, 8.OA, 2022</a:t>
            </a:r>
            <a:endParaRPr lang="cs-CZ">
              <a:solidFill>
                <a:srgbClr val="FFFFFF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433877-8295-4A0D-94F7-BFD8A633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1FD208E-0612-408E-9D15-241B45325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Graphic 9">
              <a:extLst>
                <a:ext uri="{FF2B5EF4-FFF2-40B4-BE49-F238E27FC236}">
                  <a16:creationId xmlns:a16="http://schemas.microsoft.com/office/drawing/2014/main" id="{0005FEAC-EF53-4E59-AFAA-B72D0F702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0D9F4E7-B583-4E44-AE18-421B268FB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C41D6DC-5CB2-4929-AAA8-328E7AA84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29" name="Graphic 9">
              <a:extLst>
                <a:ext uri="{FF2B5EF4-FFF2-40B4-BE49-F238E27FC236}">
                  <a16:creationId xmlns:a16="http://schemas.microsoft.com/office/drawing/2014/main" id="{810D7DDE-644B-4D22-86B4-C3FEDF985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0" name="Graphic 9">
              <a:extLst>
                <a:ext uri="{FF2B5EF4-FFF2-40B4-BE49-F238E27FC236}">
                  <a16:creationId xmlns:a16="http://schemas.microsoft.com/office/drawing/2014/main" id="{5777DB78-76A6-4C7E-884B-AE5A8540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090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D759E4-3384-4CF6-A091-D582608F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Obsah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8AA0F0A-FDB4-45ED-A70D-C68B76465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Version Control </a:t>
            </a:r>
            <a:r>
              <a:rPr lang="en-GB" dirty="0" err="1"/>
              <a:t>obecně</a:t>
            </a:r>
            <a:endParaRPr lang="en-GB" dirty="0"/>
          </a:p>
          <a:p>
            <a:r>
              <a:rPr lang="en-GB" dirty="0"/>
              <a:t>GIT</a:t>
            </a:r>
          </a:p>
          <a:p>
            <a:r>
              <a:rPr lang="en-GB" dirty="0"/>
              <a:t>GitHub</a:t>
            </a:r>
          </a:p>
          <a:p>
            <a:r>
              <a:rPr lang="en-GB" dirty="0"/>
              <a:t>Jak </a:t>
            </a:r>
            <a:r>
              <a:rPr lang="en-GB" dirty="0" err="1"/>
              <a:t>na</a:t>
            </a:r>
            <a:r>
              <a:rPr lang="en-GB" dirty="0"/>
              <a:t> to?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7713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1936B1-93FE-4B01-946C-9EEA26C48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311514" cy="6859191"/>
            <a:chOff x="7649180" y="-1190"/>
            <a:chExt cx="4311514" cy="685919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EE786F3-477C-4C7F-982F-D5967A1C1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9019" y="796196"/>
              <a:ext cx="351326" cy="351326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Graphic 18">
              <a:extLst>
                <a:ext uri="{FF2B5EF4-FFF2-40B4-BE49-F238E27FC236}">
                  <a16:creationId xmlns:a16="http://schemas.microsoft.com/office/drawing/2014/main" id="{418CCDB2-4B34-48D4-9A2D-0D6079CF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72AA2865-B591-4E0F-8C6C-78BC7EB97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3703" y="1605901"/>
              <a:ext cx="3646991" cy="3646990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0E53B0F-B47E-4B4F-95BD-1ACA8307D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2B6F8B-EA89-4031-A840-F55D3591B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4482" y="-1190"/>
              <a:ext cx="3597981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CA8F17D-1704-4F07-BF74-1791E01C2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299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ACC6347-D0F7-4BFF-831A-88CCA01AC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r>
              <a:rPr lang="en-GB"/>
              <a:t>Version control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A91B107-F92D-4596-9FE5-9DB73AB29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7685037" cy="4080250"/>
          </a:xfrm>
        </p:spPr>
        <p:txBody>
          <a:bodyPr>
            <a:normAutofit/>
          </a:bodyPr>
          <a:lstStyle/>
          <a:p>
            <a:r>
              <a:rPr lang="en-GB" dirty="0"/>
              <a:t>Nebo take source control</a:t>
            </a:r>
          </a:p>
          <a:p>
            <a:r>
              <a:rPr lang="en-GB" dirty="0"/>
              <a:t>Software pro </a:t>
            </a:r>
            <a:r>
              <a:rPr lang="en-GB" dirty="0" err="1"/>
              <a:t>sdílení</a:t>
            </a:r>
            <a:r>
              <a:rPr lang="en-GB" dirty="0"/>
              <a:t> </a:t>
            </a:r>
            <a:r>
              <a:rPr lang="en-GB" dirty="0" err="1"/>
              <a:t>práce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programech</a:t>
            </a:r>
            <a:r>
              <a:rPr lang="en-GB" dirty="0"/>
              <a:t> </a:t>
            </a:r>
            <a:r>
              <a:rPr lang="en-GB" dirty="0" err="1"/>
              <a:t>nebo</a:t>
            </a:r>
            <a:r>
              <a:rPr lang="en-GB" dirty="0"/>
              <a:t> </a:t>
            </a:r>
            <a:r>
              <a:rPr lang="en-GB" dirty="0" err="1"/>
              <a:t>dokumentech</a:t>
            </a:r>
            <a:endParaRPr lang="en-GB" dirty="0"/>
          </a:p>
          <a:p>
            <a:r>
              <a:rPr lang="en-GB" dirty="0"/>
              <a:t>Open-source</a:t>
            </a:r>
          </a:p>
          <a:p>
            <a:r>
              <a:rPr lang="en-GB" dirty="0" err="1"/>
              <a:t>Cloudová</a:t>
            </a:r>
            <a:r>
              <a:rPr lang="en-GB" dirty="0"/>
              <a:t> </a:t>
            </a:r>
            <a:r>
              <a:rPr lang="en-GB" dirty="0" err="1"/>
              <a:t>úložiště</a:t>
            </a:r>
            <a:endParaRPr lang="en-GB" dirty="0"/>
          </a:p>
          <a:p>
            <a:r>
              <a:rPr lang="en-GB" dirty="0" err="1"/>
              <a:t>Jednotlivé</a:t>
            </a:r>
            <a:r>
              <a:rPr lang="en-GB" dirty="0"/>
              <a:t> </a:t>
            </a:r>
            <a:r>
              <a:rPr lang="en-GB" dirty="0" err="1"/>
              <a:t>programy</a:t>
            </a:r>
            <a:r>
              <a:rPr lang="en-GB" dirty="0"/>
              <a:t> </a:t>
            </a:r>
            <a:r>
              <a:rPr lang="en-GB" dirty="0" err="1"/>
              <a:t>ukládány</a:t>
            </a:r>
            <a:r>
              <a:rPr lang="en-GB" dirty="0"/>
              <a:t> v repositories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78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BA44E6CA-03F3-47EA-A9F3-5C0674E2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09097D-8483-4B7B-BEC5-0B86BF59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685620"/>
            <a:ext cx="5444327" cy="6049020"/>
            <a:chOff x="6744625" y="685620"/>
            <a:chExt cx="5444327" cy="6049020"/>
          </a:xfrm>
        </p:grpSpPr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82247417-063B-41E1-85DB-F4ACD500D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Graphic 18">
              <a:extLst>
                <a:ext uri="{FF2B5EF4-FFF2-40B4-BE49-F238E27FC236}">
                  <a16:creationId xmlns:a16="http://schemas.microsoft.com/office/drawing/2014/main" id="{AEB16D2D-9E77-46B5-8954-6DA4C953F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97DABC3-02D1-4C59-AAD0-FD58A7618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A10787-EADF-482A-B968-6E8E308F5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301FCBE-C05E-491E-A4E2-85C29D705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4894" y="1100025"/>
              <a:ext cx="4790779" cy="479077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FE55D1-6750-43FE-B610-6BFDDEF6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5351843" cy="1325563"/>
          </a:xfrm>
        </p:spPr>
        <p:txBody>
          <a:bodyPr anchor="b">
            <a:normAutofit/>
          </a:bodyPr>
          <a:lstStyle/>
          <a:p>
            <a:r>
              <a:rPr lang="en-GB" dirty="0"/>
              <a:t>GIT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6084877-3057-405C-B4D7-2BC716258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5351843" cy="3893799"/>
          </a:xfrm>
        </p:spPr>
        <p:txBody>
          <a:bodyPr>
            <a:normAutofit/>
          </a:bodyPr>
          <a:lstStyle/>
          <a:p>
            <a:r>
              <a:rPr lang="en-GB" dirty="0" err="1"/>
              <a:t>Jeden</a:t>
            </a:r>
            <a:r>
              <a:rPr lang="en-GB" dirty="0"/>
              <a:t> z </a:t>
            </a:r>
            <a:r>
              <a:rPr lang="en-GB" dirty="0" err="1"/>
              <a:t>nejpoužívanějších</a:t>
            </a:r>
            <a:r>
              <a:rPr lang="en-GB" dirty="0"/>
              <a:t> source control </a:t>
            </a:r>
            <a:r>
              <a:rPr lang="en-GB" dirty="0" err="1"/>
              <a:t>systémů</a:t>
            </a:r>
            <a:r>
              <a:rPr lang="en-GB" dirty="0"/>
              <a:t> pro </a:t>
            </a:r>
            <a:r>
              <a:rPr lang="en-GB" dirty="0" err="1"/>
              <a:t>programování</a:t>
            </a:r>
            <a:endParaRPr lang="en-GB" dirty="0"/>
          </a:p>
          <a:p>
            <a:r>
              <a:rPr lang="en-GB" dirty="0" err="1"/>
              <a:t>Vytváří</a:t>
            </a:r>
            <a:r>
              <a:rPr lang="en-GB" dirty="0"/>
              <a:t> </a:t>
            </a:r>
            <a:r>
              <a:rPr lang="en-GB" dirty="0" err="1"/>
              <a:t>lokální</a:t>
            </a:r>
            <a:r>
              <a:rPr lang="en-GB" dirty="0"/>
              <a:t> repositories, </a:t>
            </a:r>
            <a:r>
              <a:rPr lang="en-GB" dirty="0" err="1"/>
              <a:t>možnost</a:t>
            </a:r>
            <a:r>
              <a:rPr lang="en-GB" dirty="0"/>
              <a:t> </a:t>
            </a:r>
            <a:r>
              <a:rPr lang="en-GB" dirty="0" err="1"/>
              <a:t>poslat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cloud</a:t>
            </a:r>
          </a:p>
          <a:p>
            <a:r>
              <a:rPr lang="en-GB" dirty="0" err="1"/>
              <a:t>Cloudová</a:t>
            </a:r>
            <a:r>
              <a:rPr lang="en-GB" dirty="0"/>
              <a:t> </a:t>
            </a:r>
            <a:r>
              <a:rPr lang="en-GB" dirty="0" err="1"/>
              <a:t>úložiště</a:t>
            </a:r>
            <a:r>
              <a:rPr lang="en-GB" dirty="0"/>
              <a:t> </a:t>
            </a:r>
            <a:r>
              <a:rPr lang="en-GB" dirty="0" err="1"/>
              <a:t>postavená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Gitu</a:t>
            </a:r>
            <a:endParaRPr lang="en-GB" dirty="0"/>
          </a:p>
          <a:p>
            <a:r>
              <a:rPr lang="en-GB" dirty="0"/>
              <a:t>Branching, merging, pull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529E10B-1D3D-4614-AA19-3459AA9DB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008" y="188674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olor Fill">
            <a:extLst>
              <a:ext uri="{FF2B5EF4-FFF2-40B4-BE49-F238E27FC236}">
                <a16:creationId xmlns:a16="http://schemas.microsoft.com/office/drawing/2014/main" id="{BA44E6CA-03F3-47EA-A9F3-5C0674E2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0" name="Group 27">
            <a:extLst>
              <a:ext uri="{FF2B5EF4-FFF2-40B4-BE49-F238E27FC236}">
                <a16:creationId xmlns:a16="http://schemas.microsoft.com/office/drawing/2014/main" id="{0F09097D-8483-4B7B-BEC5-0B86BF59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685620"/>
            <a:ext cx="5444327" cy="6049020"/>
            <a:chOff x="6744625" y="685620"/>
            <a:chExt cx="5444327" cy="6049020"/>
          </a:xfrm>
        </p:grpSpPr>
        <p:sp>
          <p:nvSpPr>
            <p:cNvPr id="41" name="Graphic 9">
              <a:extLst>
                <a:ext uri="{FF2B5EF4-FFF2-40B4-BE49-F238E27FC236}">
                  <a16:creationId xmlns:a16="http://schemas.microsoft.com/office/drawing/2014/main" id="{82247417-063B-41E1-85DB-F4ACD500D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Graphic 18">
              <a:extLst>
                <a:ext uri="{FF2B5EF4-FFF2-40B4-BE49-F238E27FC236}">
                  <a16:creationId xmlns:a16="http://schemas.microsoft.com/office/drawing/2014/main" id="{AEB16D2D-9E77-46B5-8954-6DA4C953F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Oval 30">
              <a:extLst>
                <a:ext uri="{FF2B5EF4-FFF2-40B4-BE49-F238E27FC236}">
                  <a16:creationId xmlns:a16="http://schemas.microsoft.com/office/drawing/2014/main" id="{797DABC3-02D1-4C59-AAD0-FD58A7618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Freeform: Shape 31">
              <a:extLst>
                <a:ext uri="{FF2B5EF4-FFF2-40B4-BE49-F238E27FC236}">
                  <a16:creationId xmlns:a16="http://schemas.microsoft.com/office/drawing/2014/main" id="{01A10787-EADF-482A-B968-6E8E308F5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Oval 32">
              <a:extLst>
                <a:ext uri="{FF2B5EF4-FFF2-40B4-BE49-F238E27FC236}">
                  <a16:creationId xmlns:a16="http://schemas.microsoft.com/office/drawing/2014/main" id="{E301FCBE-C05E-491E-A4E2-85C29D705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4894" y="1100025"/>
              <a:ext cx="4790779" cy="479077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491697E-C0A2-413C-9392-EAA00674B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5351843" cy="1325563"/>
          </a:xfrm>
        </p:spPr>
        <p:txBody>
          <a:bodyPr anchor="b">
            <a:normAutofit/>
          </a:bodyPr>
          <a:lstStyle/>
          <a:p>
            <a:r>
              <a:rPr lang="en-GB" dirty="0"/>
              <a:t>GitHub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4FAEAD-ECE6-48DF-A4A7-71ABF6BAE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5351843" cy="3893799"/>
          </a:xfrm>
        </p:spPr>
        <p:txBody>
          <a:bodyPr>
            <a:normAutofit/>
          </a:bodyPr>
          <a:lstStyle/>
          <a:p>
            <a:r>
              <a:rPr lang="en-GB" dirty="0" err="1"/>
              <a:t>Největší</a:t>
            </a:r>
            <a:r>
              <a:rPr lang="en-GB" dirty="0"/>
              <a:t> </a:t>
            </a:r>
            <a:r>
              <a:rPr lang="en-GB" dirty="0" err="1"/>
              <a:t>platforma</a:t>
            </a:r>
            <a:r>
              <a:rPr lang="en-GB" dirty="0"/>
              <a:t> pro SVC</a:t>
            </a:r>
          </a:p>
          <a:p>
            <a:r>
              <a:rPr lang="en-GB" dirty="0" err="1"/>
              <a:t>Vlastněn</a:t>
            </a:r>
            <a:r>
              <a:rPr lang="en-GB" dirty="0"/>
              <a:t> </a:t>
            </a:r>
            <a:r>
              <a:rPr lang="en-GB" dirty="0" err="1"/>
              <a:t>Microsoftem</a:t>
            </a:r>
            <a:endParaRPr lang="en-GB" dirty="0"/>
          </a:p>
          <a:p>
            <a:r>
              <a:rPr lang="en-GB" dirty="0" err="1"/>
              <a:t>Sociální</a:t>
            </a:r>
            <a:r>
              <a:rPr lang="en-GB" dirty="0"/>
              <a:t> </a:t>
            </a:r>
            <a:r>
              <a:rPr lang="en-GB" dirty="0" err="1"/>
              <a:t>síť</a:t>
            </a:r>
            <a:endParaRPr lang="en-GB" dirty="0"/>
          </a:p>
          <a:p>
            <a:r>
              <a:rPr lang="en-GB" dirty="0" err="1"/>
              <a:t>Sledování</a:t>
            </a:r>
            <a:r>
              <a:rPr lang="en-GB" dirty="0"/>
              <a:t> </a:t>
            </a:r>
            <a:r>
              <a:rPr lang="en-GB" dirty="0" err="1"/>
              <a:t>vašich</a:t>
            </a:r>
            <a:r>
              <a:rPr lang="en-GB" dirty="0"/>
              <a:t> commit</a:t>
            </a:r>
          </a:p>
          <a:p>
            <a:r>
              <a:rPr lang="en-GB" dirty="0" err="1"/>
              <a:t>Běží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GIT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4B4D87C-EBE8-49F7-AC97-1C32E40D2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008" y="188674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1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471A3572-4543-4883-A749-0458CD870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036AB30-180B-4ED5-A38B-17570541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DC96D6-0134-4EA3-8B0A-6A255D6BD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78029" y="199915"/>
            <a:ext cx="2948860" cy="6658085"/>
            <a:chOff x="9078029" y="199915"/>
            <a:chExt cx="2948860" cy="66580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484B57-E0AB-40D7-94A9-A329991EB2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96665" y="199915"/>
              <a:ext cx="491650" cy="4916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3E75AC37-AB18-487B-8182-38DE4F4C9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86126" y="3917237"/>
              <a:ext cx="2932666" cy="294885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3D5AE2D9-14F3-4498-A3C2-0E5244277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78030" y="891480"/>
              <a:ext cx="2948859" cy="2948858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75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C281A9A-F165-4FAE-B7EE-3DCDA7D62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63633" y="3793556"/>
              <a:ext cx="355343" cy="35534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ure">
            <a:extLst>
              <a:ext uri="{FF2B5EF4-FFF2-40B4-BE49-F238E27FC236}">
                <a16:creationId xmlns:a16="http://schemas.microsoft.com/office/drawing/2014/main" id="{DC83D935-436B-4F4D-A47B-4FD95E2C1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lIns="0" rIns="0"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3A8D86C-9CD4-4AD4-A04D-F8557525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r>
              <a:rPr lang="en-GB" dirty="0" err="1"/>
              <a:t>Jednoduchý</a:t>
            </a:r>
            <a:r>
              <a:rPr lang="en-GB" dirty="0"/>
              <a:t> </a:t>
            </a:r>
            <a:r>
              <a:rPr lang="en-GB" dirty="0" err="1"/>
              <a:t>návod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A2923B-815A-4F4F-B0FC-1F89B09E0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7685037" cy="4080250"/>
          </a:xfrm>
        </p:spPr>
        <p:txBody>
          <a:bodyPr>
            <a:normAutofit/>
          </a:bodyPr>
          <a:lstStyle/>
          <a:p>
            <a:r>
              <a:rPr lang="en-GB" dirty="0" err="1"/>
              <a:t>Založit</a:t>
            </a:r>
            <a:r>
              <a:rPr lang="en-GB" dirty="0"/>
              <a:t> </a:t>
            </a:r>
            <a:r>
              <a:rPr lang="en-GB" dirty="0" err="1"/>
              <a:t>profil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Github.com</a:t>
            </a:r>
          </a:p>
          <a:p>
            <a:r>
              <a:rPr lang="en-GB" dirty="0" err="1"/>
              <a:t>Založte</a:t>
            </a:r>
            <a:r>
              <a:rPr lang="en-GB" dirty="0"/>
              <a:t> </a:t>
            </a:r>
            <a:r>
              <a:rPr lang="en-GB" dirty="0" err="1"/>
              <a:t>nový</a:t>
            </a:r>
            <a:r>
              <a:rPr lang="en-GB" dirty="0"/>
              <a:t> </a:t>
            </a:r>
            <a:r>
              <a:rPr lang="en-GB" dirty="0" err="1"/>
              <a:t>repozitář</a:t>
            </a:r>
            <a:r>
              <a:rPr lang="en-GB" dirty="0"/>
              <a:t> a </a:t>
            </a:r>
            <a:r>
              <a:rPr lang="en-GB" dirty="0" err="1"/>
              <a:t>nahrajte</a:t>
            </a:r>
            <a:r>
              <a:rPr lang="en-GB" dirty="0"/>
              <a:t> </a:t>
            </a:r>
            <a:r>
              <a:rPr lang="en-GB" dirty="0" err="1"/>
              <a:t>soubory</a:t>
            </a:r>
            <a:endParaRPr lang="en-GB" dirty="0"/>
          </a:p>
          <a:p>
            <a:r>
              <a:rPr lang="en-GB" dirty="0" err="1"/>
              <a:t>Doma</a:t>
            </a:r>
            <a:r>
              <a:rPr lang="en-GB" dirty="0"/>
              <a:t> </a:t>
            </a:r>
            <a:r>
              <a:rPr lang="en-GB" dirty="0" err="1"/>
              <a:t>stáhněte</a:t>
            </a:r>
            <a:r>
              <a:rPr lang="en-GB" dirty="0"/>
              <a:t>, </a:t>
            </a:r>
            <a:r>
              <a:rPr lang="en-GB" dirty="0" err="1"/>
              <a:t>něco</a:t>
            </a:r>
            <a:r>
              <a:rPr lang="en-GB" dirty="0"/>
              <a:t> </a:t>
            </a:r>
            <a:r>
              <a:rPr lang="en-GB" dirty="0" err="1"/>
              <a:t>změňte</a:t>
            </a:r>
            <a:r>
              <a:rPr lang="en-GB" dirty="0"/>
              <a:t> a </a:t>
            </a:r>
            <a:r>
              <a:rPr lang="en-GB" dirty="0" err="1"/>
              <a:t>commitněte</a:t>
            </a:r>
            <a:r>
              <a:rPr lang="en-GB" dirty="0"/>
              <a:t> </a:t>
            </a:r>
            <a:r>
              <a:rPr lang="en-GB" dirty="0" err="1"/>
              <a:t>změny</a:t>
            </a:r>
            <a:endParaRPr lang="en-GB" dirty="0"/>
          </a:p>
          <a:p>
            <a:r>
              <a:rPr lang="en-GB" dirty="0"/>
              <a:t>https://github.com/formec-666/school</a:t>
            </a:r>
          </a:p>
        </p:txBody>
      </p:sp>
    </p:spTree>
    <p:extLst>
      <p:ext uri="{BB962C8B-B14F-4D97-AF65-F5344CB8AC3E}">
        <p14:creationId xmlns:p14="http://schemas.microsoft.com/office/powerpoint/2010/main" val="95034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31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2" name="Graphic 9">
            <a:extLst>
              <a:ext uri="{FF2B5EF4-FFF2-40B4-BE49-F238E27FC236}">
                <a16:creationId xmlns:a16="http://schemas.microsoft.com/office/drawing/2014/main" id="{61D32E23-CD34-4C85-8167-14669FD3E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1818" y="16444"/>
            <a:ext cx="6893328" cy="6846993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33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C4666B3-4DAD-4B1E-86A5-1A17DAEF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GB" dirty="0" err="1"/>
              <a:t>Děkuji</a:t>
            </a:r>
            <a:r>
              <a:rPr lang="en-GB" dirty="0"/>
              <a:t> za </a:t>
            </a:r>
            <a:r>
              <a:rPr lang="en-GB" dirty="0" err="1"/>
              <a:t>pozornost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C94878-5FD1-4974-91E3-35305A67D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>
            <a:normAutofit/>
          </a:bodyPr>
          <a:lstStyle/>
          <a:p>
            <a:endParaRPr lang="cs-CZ"/>
          </a:p>
        </p:txBody>
      </p:sp>
      <p:pic>
        <p:nvPicPr>
          <p:cNvPr id="1028" name="Picture 4" descr="🔥 25+ Best Memes About Github | Github Memes">
            <a:extLst>
              <a:ext uri="{FF2B5EF4-FFF2-40B4-BE49-F238E27FC236}">
                <a16:creationId xmlns:a16="http://schemas.microsoft.com/office/drawing/2014/main" id="{26F8E683-1394-49E7-B346-C87DBE2D0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8524" y="1164092"/>
            <a:ext cx="3281599" cy="465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449854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RegularSeedRightStep">
      <a:dk1>
        <a:srgbClr val="000000"/>
      </a:dk1>
      <a:lt1>
        <a:srgbClr val="FFFFFF"/>
      </a:lt1>
      <a:dk2>
        <a:srgbClr val="27311C"/>
      </a:dk2>
      <a:lt2>
        <a:srgbClr val="F3F1F0"/>
      </a:lt2>
      <a:accent1>
        <a:srgbClr val="2999E7"/>
      </a:accent1>
      <a:accent2>
        <a:srgbClr val="2D4BD9"/>
      </a:accent2>
      <a:accent3>
        <a:srgbClr val="5729E7"/>
      </a:accent3>
      <a:accent4>
        <a:srgbClr val="9417D5"/>
      </a:accent4>
      <a:accent5>
        <a:srgbClr val="E729D8"/>
      </a:accent5>
      <a:accent6>
        <a:srgbClr val="D51777"/>
      </a:accent6>
      <a:hlink>
        <a:srgbClr val="BF733F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119</Words>
  <Application>Microsoft Office PowerPoint</Application>
  <PresentationFormat>Širokoúhlá obrazovka</PresentationFormat>
  <Paragraphs>30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0" baseType="lpstr">
      <vt:lpstr>Arial</vt:lpstr>
      <vt:lpstr>Gill Sans Nova</vt:lpstr>
      <vt:lpstr>TropicVTI</vt:lpstr>
      <vt:lpstr>GitHub, GIT</vt:lpstr>
      <vt:lpstr>Obsah</vt:lpstr>
      <vt:lpstr>Version control</vt:lpstr>
      <vt:lpstr>GIT</vt:lpstr>
      <vt:lpstr>GitHub</vt:lpstr>
      <vt:lpstr>Jednoduchý návod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GitHub, GIT</dc:title>
  <dc:creator>Tomáš Formánek</dc:creator>
  <cp:lastModifiedBy>Tomáš Formánek</cp:lastModifiedBy>
  <cp:revision>1</cp:revision>
  <dcterms:created xsi:type="dcterms:W3CDTF">2022-01-12T20:47:05Z</dcterms:created>
  <dcterms:modified xsi:type="dcterms:W3CDTF">2022-01-12T21:32:31Z</dcterms:modified>
</cp:coreProperties>
</file>