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8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19DE-0D6C-4AD1-A741-0A878AC88CB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DCBA-D1F2-4F53-98D6-5670ED68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n your baby get pregnant if you have sex while pregnant? | Yahoo Answer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7" t="25672" r="30175" b="50713"/>
          <a:stretch/>
        </p:blipFill>
        <p:spPr>
          <a:xfrm>
            <a:off x="1782305" y="836908"/>
            <a:ext cx="9144250" cy="21542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39" y="3552151"/>
            <a:ext cx="8021981" cy="22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-2330078"/>
            <a:ext cx="11935968" cy="7712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56" y="3317200"/>
            <a:ext cx="7144747" cy="291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3" y="2620947"/>
            <a:ext cx="6068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Frank Rayo</dc:creator>
  <cp:lastModifiedBy>Joshua Frank Rayo</cp:lastModifiedBy>
  <cp:revision>2</cp:revision>
  <dcterms:created xsi:type="dcterms:W3CDTF">2015-08-09T08:00:57Z</dcterms:created>
  <dcterms:modified xsi:type="dcterms:W3CDTF">2015-08-09T08:29:33Z</dcterms:modified>
</cp:coreProperties>
</file>