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3" r:id="rId3"/>
    <p:sldId id="264" r:id="rId4"/>
    <p:sldId id="265" r:id="rId5"/>
    <p:sldId id="267" r:id="rId6"/>
    <p:sldId id="268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에러페이지" id="{FCF184E9-8856-4E4D-9F90-28467C779FD9}">
          <p14:sldIdLst>
            <p14:sldId id="264"/>
            <p14:sldId id="265"/>
          </p14:sldIdLst>
        </p14:section>
        <p14:section name="기타 에러페이지" id="{E662AF37-B7BE-470B-8E16-9AD9F871DA43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3702" userDrawn="1">
          <p15:clr>
            <a:srgbClr val="A4A3A4"/>
          </p15:clr>
        </p15:guide>
        <p15:guide id="11" orient="horz" pos="346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70"/>
    <a:srgbClr val="FF0000"/>
    <a:srgbClr val="FFF2CC"/>
    <a:srgbClr val="7F7F7F"/>
    <a:srgbClr val="C00000"/>
    <a:srgbClr val="DCF8E9"/>
    <a:srgbClr val="BDF1D6"/>
    <a:srgbClr val="0000FF"/>
    <a:srgbClr val="F2F2F2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6391" autoAdjust="0"/>
  </p:normalViewPr>
  <p:slideViewPr>
    <p:cSldViewPr>
      <p:cViewPr varScale="1">
        <p:scale>
          <a:sx n="107" d="100"/>
          <a:sy n="107" d="100"/>
        </p:scale>
        <p:origin x="1110" y="108"/>
      </p:cViewPr>
      <p:guideLst>
        <p:guide orient="horz" pos="981"/>
        <p:guide pos="3205"/>
        <p:guide pos="574"/>
        <p:guide orient="horz" pos="3702"/>
        <p:guide orient="horz" pos="346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 err="1">
                <a:latin typeface="+mj-ea"/>
              </a:rPr>
              <a:t>innisfree_FO</a:t>
            </a:r>
            <a:r>
              <a:rPr lang="ko-KR" altLang="en-US" sz="2400" dirty="0" err="1">
                <a:latin typeface="+mj-ea"/>
              </a:rPr>
              <a:t>리뉴얼</a:t>
            </a:r>
            <a:r>
              <a:rPr lang="en-US" altLang="ko-KR" sz="2400" dirty="0" smtClean="0">
                <a:latin typeface="+mj-ea"/>
              </a:rPr>
              <a:t>_</a:t>
            </a:r>
            <a:r>
              <a:rPr lang="ko-KR" altLang="en-US" sz="2400" dirty="0" smtClean="0">
                <a:latin typeface="+mj-ea"/>
              </a:rPr>
              <a:t>공통</a:t>
            </a:r>
            <a:r>
              <a:rPr lang="en-US" altLang="ko-KR" sz="2400" dirty="0" smtClean="0">
                <a:latin typeface="+mj-ea"/>
              </a:rPr>
              <a:t>_</a:t>
            </a:r>
            <a:r>
              <a:rPr lang="ko-KR" altLang="en-US" sz="2400" dirty="0" smtClean="0">
                <a:latin typeface="+mj-ea"/>
              </a:rPr>
              <a:t>기타</a:t>
            </a:r>
            <a:r>
              <a:rPr lang="en-US" altLang="ko-KR" sz="24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_</a:t>
            </a:r>
            <a:r>
              <a:rPr lang="ko-KR" altLang="en-US" sz="2400" dirty="0" err="1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24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2024-06-03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나혜주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918765"/>
              </p:ext>
            </p:extLst>
          </p:nvPr>
        </p:nvGraphicFramePr>
        <p:xfrm>
          <a:off x="65314" y="410330"/>
          <a:ext cx="5996592" cy="615357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0.5v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0.9v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리뷰 후 피드백 반영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에러메시지 보완 관련 내용 업데이트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039380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에러페이지</a:t>
            </a:r>
            <a:endParaRPr lang="ko-KR" altLang="en-US" dirty="0"/>
          </a:p>
        </p:txBody>
      </p:sp>
      <p:sp>
        <p:nvSpPr>
          <p:cNvPr id="59" name="부제목 5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895271" y="1999836"/>
            <a:ext cx="1301157" cy="99274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C488269-7A74-41E9-A3FB-2D6EBEBB75C3}"/>
              </a:ext>
            </a:extLst>
          </p:cNvPr>
          <p:cNvGrpSpPr/>
          <p:nvPr/>
        </p:nvGrpSpPr>
        <p:grpSpPr>
          <a:xfrm>
            <a:off x="3108596" y="3170996"/>
            <a:ext cx="2874505" cy="724117"/>
            <a:chOff x="2365694" y="2658471"/>
            <a:chExt cx="2874505" cy="72411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C6A2297-DCA3-4D87-8E51-DE0A1654AC08}"/>
                </a:ext>
              </a:extLst>
            </p:cNvPr>
            <p:cNvSpPr/>
            <p:nvPr/>
          </p:nvSpPr>
          <p:spPr>
            <a:xfrm>
              <a:off x="2550330" y="2658471"/>
              <a:ext cx="24032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/>
                <a:t>알 수 없는 오류가 발생했습니다</a:t>
              </a:r>
              <a:endParaRPr lang="ko-KR" altLang="en-US" sz="1200" b="1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FA63A8F-5D59-4A3A-9F78-88CB342F32D8}"/>
                </a:ext>
              </a:extLst>
            </p:cNvPr>
            <p:cNvSpPr/>
            <p:nvPr/>
          </p:nvSpPr>
          <p:spPr>
            <a:xfrm>
              <a:off x="2365694" y="2982478"/>
              <a:ext cx="28745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/>
                <a:t>서비스에 이용에 불편을 드려 죄송합니다</a:t>
              </a:r>
              <a:r>
                <a:rPr lang="en-US" altLang="ko-KR" sz="1000" dirty="0"/>
                <a:t>.  </a:t>
              </a:r>
              <a:br>
                <a:rPr lang="en-US" altLang="ko-KR" sz="1000" dirty="0"/>
              </a:br>
              <a:r>
                <a:rPr lang="ko-KR" altLang="en-US" sz="1000" dirty="0" err="1"/>
                <a:t>새로고침</a:t>
              </a:r>
              <a:r>
                <a:rPr lang="ko-KR" altLang="en-US" sz="1000" dirty="0"/>
                <a:t> 하시거나 잠시 후 다시 시도해주세요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</p:grpSp>
      <p:sp>
        <p:nvSpPr>
          <p:cNvPr id="7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558738" y="4074868"/>
            <a:ext cx="1872208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ko-KR" altLang="en-US" sz="800" b="1" dirty="0" err="1" smtClean="0">
                <a:solidFill>
                  <a:schemeClr val="bg1"/>
                </a:solidFill>
              </a:rPr>
              <a:t>메인으로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이동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57828"/>
              </p:ext>
            </p:extLst>
          </p:nvPr>
        </p:nvGraphicFramePr>
        <p:xfrm>
          <a:off x="9000565" y="44450"/>
          <a:ext cx="3152540" cy="279506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풀 페이지 형태로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오류코드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상관없이 모두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동일메세지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발송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8250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타이틀 영역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서브타이틀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5691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메인으로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이동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이니스프리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 화면으로 이동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3694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참고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</a:t>
                      </a:r>
                      <a:endParaRPr kumimoji="0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에러 유형별로 알 수 없도록 하나의 에러페이지를 구성해서 처리되도록 작업 필요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개발자도구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소스코드보기에서도 해당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에러코드가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노출되지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않도록 구현이 필요합니다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. (response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값에도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X)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&lt;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아모레퍼시픽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보안가이드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ㆍ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보안성검토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체크리스트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 WEB-53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에러 정보 노출 참고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675654"/>
                  </a:ext>
                </a:extLst>
              </a:tr>
            </a:tbl>
          </a:graphicData>
        </a:graphic>
      </p:graphicFrame>
      <p:sp>
        <p:nvSpPr>
          <p:cNvPr id="7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364" y="30394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999837" y="3447898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75" name="타원 74"/>
          <p:cNvSpPr/>
          <p:nvPr/>
        </p:nvSpPr>
        <p:spPr>
          <a:xfrm>
            <a:off x="3449979" y="4003871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pic>
        <p:nvPicPr>
          <p:cNvPr id="1030" name="Picture 6" descr="https://www.innisfree.com/resources/sso/images/err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092" y="2369211"/>
            <a:ext cx="951515" cy="21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4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 </a:t>
            </a:r>
            <a:r>
              <a:rPr lang="ko-KR" altLang="en-US" dirty="0" err="1"/>
              <a:t>에러페이지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677207" y="1988840"/>
            <a:ext cx="1262182" cy="99274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488269-7A74-41E9-A3FB-2D6EBEBB75C3}"/>
              </a:ext>
            </a:extLst>
          </p:cNvPr>
          <p:cNvGrpSpPr/>
          <p:nvPr/>
        </p:nvGrpSpPr>
        <p:grpSpPr>
          <a:xfrm>
            <a:off x="911424" y="3184868"/>
            <a:ext cx="2874505" cy="713243"/>
            <a:chOff x="2355067" y="2658471"/>
            <a:chExt cx="2874505" cy="71324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6A2297-DCA3-4D87-8E51-DE0A1654AC08}"/>
                </a:ext>
              </a:extLst>
            </p:cNvPr>
            <p:cNvSpPr/>
            <p:nvPr/>
          </p:nvSpPr>
          <p:spPr>
            <a:xfrm>
              <a:off x="2550331" y="2658471"/>
              <a:ext cx="24032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/>
                <a:t>알 수 없는 오류가 발생했습니다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A63A8F-5D59-4A3A-9F78-88CB342F32D8}"/>
                </a:ext>
              </a:extLst>
            </p:cNvPr>
            <p:cNvSpPr/>
            <p:nvPr/>
          </p:nvSpPr>
          <p:spPr>
            <a:xfrm>
              <a:off x="2355067" y="2971604"/>
              <a:ext cx="28745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/>
                <a:t>서비스에 이용에 불편을 드려 죄송합니다</a:t>
              </a:r>
              <a:r>
                <a:rPr lang="en-US" altLang="ko-KR" sz="1000" dirty="0"/>
                <a:t>.  </a:t>
              </a:r>
              <a:br>
                <a:rPr lang="en-US" altLang="ko-KR" sz="1000" dirty="0"/>
              </a:br>
              <a:r>
                <a:rPr lang="ko-KR" altLang="en-US" sz="1000" dirty="0" err="1"/>
                <a:t>새로고침</a:t>
              </a:r>
              <a:r>
                <a:rPr lang="ko-KR" altLang="en-US" sz="1000" dirty="0"/>
                <a:t> 하시거나 잠시 후 다시 시도해주세요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</p:grpSp>
      <p:sp>
        <p:nvSpPr>
          <p:cNvPr id="1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77382" y="5975648"/>
            <a:ext cx="3014362" cy="405679"/>
          </a:xfrm>
          <a:prstGeom prst="rect">
            <a:avLst/>
          </a:prstGeom>
          <a:solidFill>
            <a:srgbClr val="29BC70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ko-KR" altLang="en-US" sz="800" b="1" dirty="0" err="1" smtClean="0">
                <a:solidFill>
                  <a:schemeClr val="bg1"/>
                </a:solidFill>
              </a:rPr>
              <a:t>메인으로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이동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019" y="30044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24999" y="3354710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16" name="타원 15"/>
          <p:cNvSpPr/>
          <p:nvPr/>
        </p:nvSpPr>
        <p:spPr>
          <a:xfrm>
            <a:off x="1116240" y="6069728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pic>
        <p:nvPicPr>
          <p:cNvPr id="21" name="Picture 6" descr="https://www.innisfree.com/resources/sso/images/err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991" y="2405778"/>
            <a:ext cx="714887" cy="15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42618"/>
              </p:ext>
            </p:extLst>
          </p:nvPr>
        </p:nvGraphicFramePr>
        <p:xfrm>
          <a:off x="9000565" y="44450"/>
          <a:ext cx="3152540" cy="279506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풀 페이지 형태로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오류코드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상관없이 모두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동일메세지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발송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8250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타이틀 영역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서브타이틀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5691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메인으로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이동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이니스프리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 화면으로 이동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3694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참고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</a:t>
                      </a:r>
                      <a:endParaRPr kumimoji="0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에러 유형별로 알 수 없도록 하나의 에러페이지를 구성해서 처리되도록 작업 필요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개발자도구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소스코드보기에서도 해당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에러코드가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노출되지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않도록 구현이 필요합니다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. (response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값에도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X)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&lt;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아모레퍼시픽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보안가이드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ㆍ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보안성검토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체크리스트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 WEB-53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에러 정보 노출 참고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67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42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/>
              <a:t>서비스 점검 페이지 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755476" y="2376936"/>
            <a:ext cx="1737782" cy="150349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TextBox 10"/>
          <p:cNvSpPr txBox="1"/>
          <p:nvPr/>
        </p:nvSpPr>
        <p:spPr>
          <a:xfrm>
            <a:off x="3575720" y="3376555"/>
            <a:ext cx="30973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점검일정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900" dirty="0" smtClean="0">
                <a:solidFill>
                  <a:srgbClr val="00BC70"/>
                </a:solidFill>
                <a:latin typeface="+mn-ea"/>
              </a:rPr>
              <a:t>2024.06.01 (</a:t>
            </a:r>
            <a:r>
              <a:rPr lang="ko-KR" altLang="en-US" sz="900" dirty="0">
                <a:solidFill>
                  <a:srgbClr val="00BC70"/>
                </a:solidFill>
                <a:latin typeface="+mn-ea"/>
              </a:rPr>
              <a:t>토</a:t>
            </a:r>
            <a:r>
              <a:rPr lang="en-US" altLang="ko-KR" sz="900" dirty="0" smtClean="0">
                <a:solidFill>
                  <a:srgbClr val="00BC70"/>
                </a:solidFill>
                <a:latin typeface="+mn-ea"/>
              </a:rPr>
              <a:t>) </a:t>
            </a:r>
            <a:r>
              <a:rPr lang="en-US" altLang="ko-KR" sz="900" dirty="0">
                <a:solidFill>
                  <a:srgbClr val="00BC70"/>
                </a:solidFill>
                <a:latin typeface="+mn-ea"/>
              </a:rPr>
              <a:t>23:00 ~ </a:t>
            </a:r>
            <a:r>
              <a:rPr lang="en-US" altLang="ko-KR" sz="900" dirty="0" smtClean="0">
                <a:solidFill>
                  <a:srgbClr val="00BC70"/>
                </a:solidFill>
                <a:latin typeface="+mn-ea"/>
              </a:rPr>
              <a:t>2024.06.02 (</a:t>
            </a:r>
            <a:r>
              <a:rPr lang="ko-KR" altLang="en-US" sz="900" dirty="0">
                <a:solidFill>
                  <a:srgbClr val="00BC70"/>
                </a:solidFill>
                <a:latin typeface="+mn-ea"/>
              </a:rPr>
              <a:t>일</a:t>
            </a:r>
            <a:r>
              <a:rPr lang="en-US" altLang="ko-KR" sz="900" dirty="0" smtClean="0">
                <a:solidFill>
                  <a:srgbClr val="00BC70"/>
                </a:solidFill>
                <a:latin typeface="+mn-ea"/>
              </a:rPr>
              <a:t>) 01:00</a:t>
            </a:r>
            <a:endParaRPr lang="en-US" altLang="ko-KR" sz="900" dirty="0">
              <a:solidFill>
                <a:srgbClr val="00BC7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75720" y="2426840"/>
            <a:ext cx="4395537" cy="7018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rgbClr val="00BC70"/>
                </a:solidFill>
              </a:rPr>
              <a:t>이니스프리 </a:t>
            </a:r>
            <a:r>
              <a:rPr lang="ko-KR" altLang="en-US" sz="1200" b="1" dirty="0" err="1" smtClean="0">
                <a:solidFill>
                  <a:srgbClr val="00BC70"/>
                </a:solidFill>
              </a:rPr>
              <a:t>공식몰</a:t>
            </a:r>
            <a:r>
              <a:rPr lang="ko-KR" altLang="en-US" sz="1200" b="1" dirty="0" smtClean="0">
                <a:solidFill>
                  <a:srgbClr val="00BC70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서비스 </a:t>
            </a:r>
            <a:r>
              <a:rPr lang="ko-KR" altLang="en-US" sz="1200" b="1" dirty="0">
                <a:solidFill>
                  <a:schemeClr val="tx1"/>
                </a:solidFill>
              </a:rPr>
              <a:t>점검 중입니다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A63A8F-5D59-4A3A-9F78-88CB342F32D8}"/>
              </a:ext>
            </a:extLst>
          </p:cNvPr>
          <p:cNvSpPr/>
          <p:nvPr/>
        </p:nvSpPr>
        <p:spPr>
          <a:xfrm>
            <a:off x="3575720" y="2928628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더욱 편리하고 안정적인 서비스 제공을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위해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최선을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다하겠습니다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0647"/>
              </p:ext>
            </p:extLst>
          </p:nvPr>
        </p:nvGraphicFramePr>
        <p:xfrm>
          <a:off x="9000565" y="44450"/>
          <a:ext cx="3152540" cy="67301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풀 페이지 형태로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8250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점검일정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점검일정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 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879" y="32207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813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</a:t>
            </a:r>
            <a:r>
              <a:rPr lang="ko-KR" altLang="en-US" dirty="0" smtClean="0"/>
              <a:t> 서비스 </a:t>
            </a:r>
            <a:r>
              <a:rPr lang="ko-KR" altLang="en-US" dirty="0"/>
              <a:t>점검 페이지 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70036"/>
              </p:ext>
            </p:extLst>
          </p:nvPr>
        </p:nvGraphicFramePr>
        <p:xfrm>
          <a:off x="9000565" y="44450"/>
          <a:ext cx="3152540" cy="67301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풀 페이지 형태로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8250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점검일정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점검일정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 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415480" y="1425134"/>
            <a:ext cx="1737782" cy="150349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03222" y="3923094"/>
            <a:ext cx="27622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점검일정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00BC70"/>
                </a:solidFill>
                <a:latin typeface="+mn-ea"/>
              </a:rPr>
              <a:t>2024.06.01 (</a:t>
            </a:r>
            <a:r>
              <a:rPr lang="ko-KR" altLang="en-US" sz="800" dirty="0">
                <a:solidFill>
                  <a:srgbClr val="00BC70"/>
                </a:solidFill>
                <a:latin typeface="+mn-ea"/>
              </a:rPr>
              <a:t>토</a:t>
            </a:r>
            <a:r>
              <a:rPr lang="en-US" altLang="ko-KR" sz="800" dirty="0" smtClean="0">
                <a:solidFill>
                  <a:srgbClr val="00BC70"/>
                </a:solidFill>
                <a:latin typeface="+mn-ea"/>
              </a:rPr>
              <a:t>) </a:t>
            </a:r>
            <a:r>
              <a:rPr lang="en-US" altLang="ko-KR" sz="800" dirty="0">
                <a:solidFill>
                  <a:srgbClr val="00BC70"/>
                </a:solidFill>
                <a:latin typeface="+mn-ea"/>
              </a:rPr>
              <a:t>23:00 ~ </a:t>
            </a:r>
            <a:r>
              <a:rPr lang="en-US" altLang="ko-KR" sz="800" dirty="0" smtClean="0">
                <a:solidFill>
                  <a:srgbClr val="00BC70"/>
                </a:solidFill>
                <a:latin typeface="+mn-ea"/>
              </a:rPr>
              <a:t>2024.06.02 (</a:t>
            </a:r>
            <a:r>
              <a:rPr lang="ko-KR" altLang="en-US" sz="800" dirty="0">
                <a:solidFill>
                  <a:srgbClr val="00BC70"/>
                </a:solidFill>
                <a:latin typeface="+mn-ea"/>
              </a:rPr>
              <a:t>일</a:t>
            </a:r>
            <a:r>
              <a:rPr lang="en-US" altLang="ko-KR" sz="800" dirty="0" smtClean="0">
                <a:solidFill>
                  <a:srgbClr val="00BC70"/>
                </a:solidFill>
                <a:latin typeface="+mn-ea"/>
              </a:rPr>
              <a:t>) 01:00</a:t>
            </a:r>
            <a:endParaRPr lang="en-US" altLang="ko-KR" sz="800" dirty="0">
              <a:solidFill>
                <a:srgbClr val="00BC7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9336" y="2954549"/>
            <a:ext cx="4395537" cy="7018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BC70"/>
                </a:solidFill>
              </a:rPr>
              <a:t>이니스프리 </a:t>
            </a:r>
            <a:r>
              <a:rPr lang="ko-KR" altLang="en-US" sz="1000" b="1" dirty="0" err="1" smtClean="0">
                <a:solidFill>
                  <a:srgbClr val="00BC70"/>
                </a:solidFill>
              </a:rPr>
              <a:t>공식몰</a:t>
            </a:r>
            <a:r>
              <a:rPr lang="ko-KR" altLang="en-US" sz="1000" b="1" dirty="0" smtClean="0">
                <a:solidFill>
                  <a:srgbClr val="00BC70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서비스 </a:t>
            </a:r>
            <a:r>
              <a:rPr lang="ko-KR" altLang="en-US" sz="1000" b="1" dirty="0">
                <a:solidFill>
                  <a:schemeClr val="tx1"/>
                </a:solidFill>
              </a:rPr>
              <a:t>점검 중입니다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A63A8F-5D59-4A3A-9F78-88CB342F32D8}"/>
              </a:ext>
            </a:extLst>
          </p:cNvPr>
          <p:cNvSpPr/>
          <p:nvPr/>
        </p:nvSpPr>
        <p:spPr>
          <a:xfrm>
            <a:off x="937568" y="3482258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더욱 편리하고 안정적인 서비스 제공을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위해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최선을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다하겠습니다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220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220291</TotalTime>
  <Words>342</Words>
  <Application>Microsoft Office PowerPoint</Application>
  <PresentationFormat>와이드스크린</PresentationFormat>
  <Paragraphs>82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Segoe UI</vt:lpstr>
      <vt:lpstr>Segoe UI Symbol</vt:lpstr>
      <vt:lpstr>Wingdings 2</vt:lpstr>
      <vt:lpstr>Office 테마</vt:lpstr>
      <vt:lpstr>PowerPoint 프레젠테이션</vt:lpstr>
      <vt:lpstr>Version History #1</vt:lpstr>
      <vt:lpstr>PC 에러페이지</vt:lpstr>
      <vt:lpstr>MO 에러페이지</vt:lpstr>
      <vt:lpstr>PC 서비스 점검 페이지 </vt:lpstr>
      <vt:lpstr>MO 서비스 점검 페이지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4645</cp:revision>
  <cp:lastPrinted>2022-10-17T06:12:39Z</cp:lastPrinted>
  <dcterms:created xsi:type="dcterms:W3CDTF">2018-04-18T08:51:39Z</dcterms:created>
  <dcterms:modified xsi:type="dcterms:W3CDTF">2024-06-03T05:44:59Z</dcterms:modified>
</cp:coreProperties>
</file>