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1459" r:id="rId4"/>
    <p:sldId id="1464" r:id="rId5"/>
    <p:sldId id="1456" r:id="rId6"/>
    <p:sldId id="1454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59"/>
            <p14:sldId id="1464"/>
          </p14:sldIdLst>
        </p14:section>
        <p14:section name="마이페이지" id="{889F79C2-5F78-44C5-BEAF-CA18020F4105}">
          <p14:sldIdLst>
            <p14:sldId id="1456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  <p15:guide id="13" orient="horz" pos="20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E699"/>
    <a:srgbClr val="00BC70"/>
    <a:srgbClr val="C00000"/>
    <a:srgbClr val="ECF5E7"/>
    <a:srgbClr val="004C2D"/>
    <a:srgbClr val="29BC70"/>
    <a:srgbClr val="0000FF"/>
    <a:srgbClr val="BDF1D6"/>
    <a:srgbClr val="87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723" autoAdjust="0"/>
  </p:normalViewPr>
  <p:slideViewPr>
    <p:cSldViewPr>
      <p:cViewPr varScale="1">
        <p:scale>
          <a:sx n="111" d="100"/>
          <a:sy n="111" d="100"/>
        </p:scale>
        <p:origin x="858" y="108"/>
      </p:cViewPr>
      <p:guideLst>
        <p:guide orient="horz" pos="1112"/>
        <p:guide pos="3205"/>
        <p:guide pos="574"/>
        <p:guide orient="horz" pos="4156"/>
        <p:guide orient="horz" pos="391"/>
        <p:guide pos="5155"/>
        <p:guide orient="horz" pos="206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55517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828495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489-EDA5-4D70-A733-B3B047D86E1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0ADE-E710-4FDA-A6CB-C280B2B0D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92" r:id="rId17"/>
    <p:sldLayoutId id="2147483687" r:id="rId18"/>
    <p:sldLayoutId id="2147483691" r:id="rId19"/>
    <p:sldLayoutId id="2147483670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752512" y="2708920"/>
            <a:ext cx="1067208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>
                <a:latin typeface="+mj-ea"/>
              </a:rPr>
              <a:t>innisfree_FO</a:t>
            </a:r>
            <a:r>
              <a:rPr lang="ko-KR" altLang="en-US" sz="3200" dirty="0">
                <a:latin typeface="+mj-ea"/>
              </a:rPr>
              <a:t>리뉴얼</a:t>
            </a:r>
            <a:r>
              <a:rPr lang="en-US" altLang="ko-KR" dirty="0"/>
              <a:t>_</a:t>
            </a:r>
            <a:r>
              <a:rPr lang="en-US" altLang="ko-KR" sz="3200" dirty="0" smtClean="0"/>
              <a:t>MO</a:t>
            </a:r>
            <a:r>
              <a:rPr lang="en-US" altLang="ko-KR" dirty="0" smtClean="0"/>
              <a:t>_</a:t>
            </a:r>
            <a:r>
              <a:rPr lang="ko-KR" altLang="en-US" sz="3200" dirty="0" err="1" smtClean="0">
                <a:latin typeface="+mj-ea"/>
              </a:rPr>
              <a:t>마이페이지</a:t>
            </a:r>
            <a:r>
              <a:rPr lang="en-US" altLang="ko-KR" sz="3200" dirty="0" smtClean="0">
                <a:latin typeface="+mj-ea"/>
              </a:rPr>
              <a:t>(</a:t>
            </a:r>
            <a:r>
              <a:rPr lang="ko-KR" altLang="en-US" sz="3200" dirty="0" smtClean="0">
                <a:latin typeface="+mj-ea"/>
              </a:rPr>
              <a:t>메인</a:t>
            </a:r>
            <a:r>
              <a:rPr lang="en-US" altLang="ko-KR" sz="3200" dirty="0" smtClean="0">
                <a:latin typeface="+mj-ea"/>
              </a:rPr>
              <a:t>)</a:t>
            </a:r>
            <a:r>
              <a:rPr lang="en-US" altLang="ko-KR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200" dirty="0" err="1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2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2024-07-08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이세연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7141"/>
              </p:ext>
            </p:extLst>
          </p:nvPr>
        </p:nvGraphicFramePr>
        <p:xfrm>
          <a:off x="65314" y="410330"/>
          <a:ext cx="5996592" cy="581758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2024-04-12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2024-04-16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시 수정사항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PMO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요청으로 버전 업데이트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전 상태 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(0523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로그아웃 상태에서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이용내역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2024-07-08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주문내역 수 집계 기준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24348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43" y="610755"/>
            <a:ext cx="570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Select list bottom sheet </a:t>
            </a:r>
            <a:r>
              <a:rPr lang="ko-KR" altLang="en-US" sz="1100" b="1" dirty="0" smtClean="0"/>
              <a:t>공통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51" y="1016209"/>
            <a:ext cx="179099" cy="173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0421" y="996906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030" y="1308888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369676" y="1004905"/>
            <a:ext cx="418610" cy="212217"/>
            <a:chOff x="2425249" y="890065"/>
            <a:chExt cx="456176" cy="231262"/>
          </a:xfrm>
        </p:grpSpPr>
        <p:pic>
          <p:nvPicPr>
            <p:cNvPr id="1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 rot="5400000">
            <a:off x="959308" y="985229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030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45008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40" y="1013893"/>
            <a:ext cx="179099" cy="1731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734910" y="994590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62519" y="1306572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614165" y="1002589"/>
            <a:ext cx="418610" cy="212217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 rot="5400000">
            <a:off x="4203797" y="982913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009" y="908720"/>
            <a:ext cx="2610352" cy="5489187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45007" y="4201229"/>
            <a:ext cx="2610354" cy="21966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35152"/>
              </p:ext>
            </p:extLst>
          </p:nvPr>
        </p:nvGraphicFramePr>
        <p:xfrm>
          <a:off x="3462518" y="4403004"/>
          <a:ext cx="2563895" cy="181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56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475639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3478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900" b="1" baseline="0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900" b="1" dirty="0">
                        <a:solidFill>
                          <a:srgbClr val="1CF42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204910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상단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557851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6011850" y="4976917"/>
            <a:ext cx="1166" cy="5333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370973" y="4299892"/>
            <a:ext cx="616869" cy="14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573"/>
          <p:cNvCxnSpPr>
            <a:endCxn id="16" idx="1"/>
          </p:cNvCxnSpPr>
          <p:nvPr/>
        </p:nvCxnSpPr>
        <p:spPr>
          <a:xfrm rot="16200000" flipH="1">
            <a:off x="183885" y="2033555"/>
            <a:ext cx="4182181" cy="2375086"/>
          </a:xfrm>
          <a:prstGeom prst="bentConnector2">
            <a:avLst/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75756" y="908904"/>
            <a:ext cx="217517" cy="217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13658" y="554459"/>
          <a:ext cx="2497829" cy="132718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7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시트가 열릴 때 아래와 같은 공통을 따름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메뉴에는 하이라이트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메뉴가 스크롤을 내려야 보이는 위치에 있을 시 해당 위치로 이동된 상태로 메뉴 리스트 열림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리스트 탭 시 해당 페이지로 이동하거나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선택사항이 적용되며 자동으로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바텀시트가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92714"/>
              </p:ext>
            </p:extLst>
          </p:nvPr>
        </p:nvGraphicFramePr>
        <p:xfrm>
          <a:off x="191344" y="548680"/>
          <a:ext cx="7704856" cy="218379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55179">
                  <a:extLst>
                    <a:ext uri="{9D8B030D-6E8A-4147-A177-3AD203B41FA5}">
                      <a16:colId xmlns:a16="http://schemas.microsoft.com/office/drawing/2014/main" val="992549520"/>
                    </a:ext>
                  </a:extLst>
                </a:gridCol>
                <a:gridCol w="614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텍스트 입력 박스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 보다 텍스트가 길어질 시 좌측으로 밀리면서 입력됨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영역보다 텍스트를 길게 입력 한 후 포커스 아웃 시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1762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 된 입력 영역을 터치하여 다시 포커스 온 시 입력한 텍스트 가장 끝에 커서가 위치하도록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텍스트가 있을 시 우측 끝에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제공됨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 전체 삭제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  <a:tr h="465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숫자 표기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자리 단위로 콤마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입력 박스에 숫자 입력 시 포커스 아웃 시점에서 콤마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84240"/>
                  </a:ext>
                </a:extLst>
              </a:tr>
            </a:tbl>
          </a:graphicData>
        </a:graphic>
      </p:graphicFrame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8772F-2D3F-082D-CA6F-946223CC1287}"/>
              </a:ext>
            </a:extLst>
          </p:cNvPr>
          <p:cNvSpPr/>
          <p:nvPr/>
        </p:nvSpPr>
        <p:spPr>
          <a:xfrm>
            <a:off x="1846579" y="942946"/>
            <a:ext cx="2282793" cy="22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입력한검색어가 입력 창 너비보다 길어질 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endParaRPr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2816" y="1539915"/>
            <a:ext cx="2400516" cy="233624"/>
            <a:chOff x="1700808" y="1539915"/>
            <a:chExt cx="2400516" cy="2336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EF49EA-0E03-B760-B02F-D71F2D59775F}"/>
                </a:ext>
              </a:extLst>
            </p:cNvPr>
            <p:cNvSpPr/>
            <p:nvPr/>
          </p:nvSpPr>
          <p:spPr>
            <a:xfrm>
              <a:off x="1774571" y="1539915"/>
              <a:ext cx="2282793" cy="2208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2" name="Picture 2" descr="circle, close, delete, remove ">
              <a:extLst>
                <a:ext uri="{FF2B5EF4-FFF2-40B4-BE49-F238E27FC236}">
                  <a16:creationId xmlns:a16="http://schemas.microsoft.com/office/drawing/2014/main" id="{54F33C31-CF6A-CDAE-40E3-E26263D76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681" y="1562190"/>
              <a:ext cx="180876" cy="18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DF8E4-2BD6-C807-D57B-61A2DACEDE82}"/>
                </a:ext>
              </a:extLst>
            </p:cNvPr>
            <p:cNvSpPr txBox="1"/>
            <p:nvPr/>
          </p:nvSpPr>
          <p:spPr>
            <a:xfrm>
              <a:off x="1700808" y="1558095"/>
              <a:ext cx="2400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입력 창 너비보다 길어질 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말줄임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처리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로그인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IN_MO_MYP_01_02 </a:t>
            </a:r>
            <a:endParaRPr lang="ko-KR" altLang="en-US" dirty="0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08153"/>
              </p:ext>
            </p:extLst>
          </p:nvPr>
        </p:nvGraphicFramePr>
        <p:xfrm>
          <a:off x="9000565" y="44450"/>
          <a:ext cx="3152540" cy="543336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앱에서만 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머리말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회원등급명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멤버시네요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혜택을 확인해보세요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회원일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세 자리 단위로 콤마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84641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보유쿠폰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 받은 쿠폰이 있는 상태일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일주일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)dot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강조 표시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가능 쿠폰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41846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공병수거현황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수거한 공병 수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03490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가능한 리뷰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가능한 리뷰가 있을 시 영역 출력</a:t>
                      </a:r>
                      <a:endParaRPr lang="en-US" altLang="ko-KR" sz="8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가능한 리뷰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$n$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리뷰 작성시 적립될 최대 포인트를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‘+$0,000P$’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안내</a:t>
                      </a:r>
                      <a:endParaRPr lang="en-US" altLang="ko-KR" sz="8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페이지로 이동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https://m.innisfree.com/kr/ko/mMypageReviewMain.do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개월간의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주문내역의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조회 시점 기준의 상태 값 출력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상품준비중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제품준비중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으로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상태명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변경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구매확정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상태 추가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지급되어 더 이상 교환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반품 할 수 없는 상태의 주문내역 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주문내역으로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3073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바코드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바코드 창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4952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이용내역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IN_MO_MYT_01_01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61688"/>
                  </a:ext>
                </a:extLst>
              </a:tr>
            </a:tbl>
          </a:graphicData>
        </a:graphic>
      </p:graphicFrame>
      <p:sp>
        <p:nvSpPr>
          <p:cNvPr id="73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7592" y="607709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856119" y="2492896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831796" y="2702257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주문내역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3486190" y="271021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73577" y="243990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93747"/>
              </p:ext>
            </p:extLst>
          </p:nvPr>
        </p:nvGraphicFramePr>
        <p:xfrm>
          <a:off x="861377" y="3591389"/>
          <a:ext cx="2837175" cy="243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183958223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반품내역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9921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05730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찜한제품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5055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349221"/>
                  </a:ext>
                </a:extLst>
              </a:tr>
            </a:tbl>
          </a:graphicData>
        </a:graphic>
      </p:graphicFrame>
      <p:sp>
        <p:nvSpPr>
          <p:cNvPr id="16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770" y="59577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9462"/>
              </p:ext>
            </p:extLst>
          </p:nvPr>
        </p:nvGraphicFramePr>
        <p:xfrm>
          <a:off x="5297164" y="736816"/>
          <a:ext cx="2837175" cy="452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984169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043686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자주하는질문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271620" y="4992649"/>
            <a:ext cx="2849875" cy="712024"/>
            <a:chOff x="5271620" y="5007889"/>
            <a:chExt cx="2849875" cy="712024"/>
          </a:xfrm>
        </p:grpSpPr>
        <p:grpSp>
          <p:nvGrpSpPr>
            <p:cNvPr id="89" name="그룹 88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94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직사각형 94"/>
          <p:cNvSpPr/>
          <p:nvPr/>
        </p:nvSpPr>
        <p:spPr>
          <a:xfrm>
            <a:off x="5229909" y="606486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29909" y="574955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106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7" name="그룹 106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793256" y="13961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2612" y="2107166"/>
            <a:ext cx="2805939" cy="327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/>
                </a:solidFill>
              </a:rPr>
              <a:t>작성 가능한 리뷰  </a:t>
            </a:r>
            <a:r>
              <a:rPr lang="en-US" altLang="ko-KR" sz="800" b="1" spc="-150" dirty="0" smtClean="0">
                <a:solidFill>
                  <a:schemeClr val="bg1"/>
                </a:solidFill>
              </a:rPr>
              <a:t>4</a:t>
            </a:r>
            <a:r>
              <a:rPr lang="ko-KR" altLang="en-US" sz="800" spc="-150" dirty="0" smtClean="0">
                <a:solidFill>
                  <a:schemeClr val="bg1"/>
                </a:solidFill>
              </a:rPr>
              <a:t>건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98711" y="1161729"/>
            <a:ext cx="2361790" cy="246221"/>
            <a:chOff x="889046" y="1105610"/>
            <a:chExt cx="2361790" cy="246221"/>
          </a:xfrm>
        </p:grpSpPr>
        <p:sp>
          <p:nvSpPr>
            <p:cNvPr id="68" name="직사각형 67"/>
            <p:cNvSpPr/>
            <p:nvPr/>
          </p:nvSpPr>
          <p:spPr>
            <a:xfrm>
              <a:off x="889046" y="1105610"/>
              <a:ext cx="23617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 err="1" smtClean="0">
                  <a:latin typeface="+mn-ea"/>
                </a:rPr>
                <a:t>주소희님</a:t>
              </a:r>
              <a:r>
                <a:rPr lang="en-US" altLang="ko-KR" sz="1000" b="1" dirty="0" smtClean="0">
                  <a:latin typeface="+mn-ea"/>
                </a:rPr>
                <a:t>,</a:t>
              </a:r>
              <a:r>
                <a:rPr lang="ko-KR" altLang="en-US" sz="1000" b="1" dirty="0" smtClean="0">
                  <a:latin typeface="+mn-ea"/>
                </a:rPr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사각형 설명선 115"/>
            <p:cNvSpPr/>
            <p:nvPr/>
          </p:nvSpPr>
          <p:spPr>
            <a:xfrm>
              <a:off x="1565474" y="1162122"/>
              <a:ext cx="366610" cy="110552"/>
            </a:xfrm>
            <a:prstGeom prst="wedgeRectCallout">
              <a:avLst>
                <a:gd name="adj1" fmla="val -16335"/>
                <a:gd name="adj2" fmla="val 48715"/>
              </a:avLst>
            </a:prstGeom>
            <a:solidFill>
              <a:schemeClr val="bg1"/>
            </a:solidFill>
            <a:ln w="6350">
              <a:solidFill>
                <a:srgbClr val="00C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00" dirty="0">
                  <a:solidFill>
                    <a:srgbClr val="29BC70"/>
                  </a:solidFill>
                </a:rPr>
                <a:t>임직원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460217" y="5652014"/>
            <a:ext cx="410413" cy="225258"/>
            <a:chOff x="9233919" y="3812353"/>
            <a:chExt cx="410413" cy="225258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9233919" y="3812353"/>
              <a:ext cx="410413" cy="2252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 rotWithShape="1">
            <a:blip r:embed="rId7"/>
            <a:srcRect l="-719" t="1" r="77219" b="69163"/>
            <a:stretch/>
          </p:blipFill>
          <p:spPr>
            <a:xfrm>
              <a:off x="9262959" y="3843561"/>
              <a:ext cx="282201" cy="147384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46489"/>
              </p:ext>
            </p:extLst>
          </p:nvPr>
        </p:nvGraphicFramePr>
        <p:xfrm>
          <a:off x="3790469" y="5575506"/>
          <a:ext cx="361315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161968667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62530"/>
                  </a:ext>
                </a:extLst>
              </a:tr>
            </a:tbl>
          </a:graphicData>
        </a:graphic>
      </p:graphicFrame>
      <p:sp>
        <p:nvSpPr>
          <p:cNvPr id="7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65" y="20764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64" y="692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4" y="11175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2" y="56220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853955" y="3567338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2429" y="6108501"/>
            <a:ext cx="1952844" cy="498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/>
              <a:t>0408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공병수거현황 출력 기준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기간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확인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사업부</a:t>
            </a:r>
            <a:r>
              <a:rPr lang="en-US" altLang="ko-KR" sz="800" b="1" dirty="0" smtClean="0"/>
              <a:t>)</a:t>
            </a:r>
            <a:endParaRPr lang="ko-KR" altLang="en-US" sz="800" b="1" dirty="0">
              <a:solidFill>
                <a:schemeClr val="lt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83565" y="1613151"/>
            <a:ext cx="2828280" cy="454857"/>
            <a:chOff x="883565" y="1613151"/>
            <a:chExt cx="2436582" cy="495159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83565" y="1619386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뷰티포인트</a:t>
              </a:r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100,000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P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2542175" y="1614623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>
                  <a:solidFill>
                    <a:schemeClr val="tx1"/>
                  </a:solidFill>
                </a:rPr>
                <a:t>공병수거</a:t>
              </a:r>
              <a:r>
                <a:rPr lang="ko-KR" altLang="en-US" sz="800" spc="-150" dirty="0">
                  <a:solidFill>
                    <a:schemeClr val="tx1"/>
                  </a:solidFill>
                </a:rPr>
                <a:t> 현황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1717557" y="1613151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보유쿠폰</a:t>
              </a:r>
              <a:endParaRPr lang="en-US" altLang="ko-KR" sz="800" b="1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4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3" name="타원 112"/>
          <p:cNvSpPr/>
          <p:nvPr/>
        </p:nvSpPr>
        <p:spPr>
          <a:xfrm>
            <a:off x="2638536" y="164390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84" name="타원 83"/>
          <p:cNvSpPr/>
          <p:nvPr/>
        </p:nvSpPr>
        <p:spPr>
          <a:xfrm>
            <a:off x="762976" y="1554313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129" name="타원 128"/>
          <p:cNvSpPr/>
          <p:nvPr/>
        </p:nvSpPr>
        <p:spPr>
          <a:xfrm>
            <a:off x="1797483" y="1567367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130" name="타원 129"/>
          <p:cNvSpPr/>
          <p:nvPr/>
        </p:nvSpPr>
        <p:spPr>
          <a:xfrm>
            <a:off x="2777282" y="1565457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131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983554" y="2177225"/>
            <a:ext cx="537152" cy="177196"/>
          </a:xfrm>
          <a:prstGeom prst="roundRect">
            <a:avLst>
              <a:gd name="adj" fmla="val 46057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rgbClr val="29BC70"/>
                </a:solidFill>
              </a:rPr>
              <a:t>+2,400P</a:t>
            </a:r>
            <a:endParaRPr lang="ko-KR" altLang="en-US" sz="700" b="1" dirty="0">
              <a:solidFill>
                <a:srgbClr val="29BC7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78097" y="214452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880388" y="2733018"/>
            <a:ext cx="2811497" cy="73555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2" y="26398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1316" y="2943319"/>
            <a:ext cx="2895560" cy="742501"/>
            <a:chOff x="988195" y="2943319"/>
            <a:chExt cx="2895560" cy="742501"/>
          </a:xfrm>
        </p:grpSpPr>
        <p:grpSp>
          <p:nvGrpSpPr>
            <p:cNvPr id="281" name="그룹 280"/>
            <p:cNvGrpSpPr/>
            <p:nvPr/>
          </p:nvGrpSpPr>
          <p:grpSpPr>
            <a:xfrm>
              <a:off x="988195" y="2943319"/>
              <a:ext cx="2890798" cy="742501"/>
              <a:chOff x="3197582" y="3605212"/>
              <a:chExt cx="3620358" cy="742501"/>
            </a:xfrm>
            <a:noFill/>
          </p:grpSpPr>
          <p:sp>
            <p:nvSpPr>
              <p:cNvPr id="282" name="직사각형 281"/>
              <p:cNvSpPr/>
              <p:nvPr/>
            </p:nvSpPr>
            <p:spPr>
              <a:xfrm>
                <a:off x="319758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3752491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4358299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4924140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555612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166885" y="360521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7" name="TextBox 286"/>
            <p:cNvSpPr txBox="1"/>
            <p:nvPr/>
          </p:nvSpPr>
          <p:spPr>
            <a:xfrm>
              <a:off x="104140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주문접수</a:t>
              </a:r>
              <a:endParaRPr lang="ko-KR" altLang="en-US" sz="800" spc="-15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45674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결제완료</a:t>
              </a:r>
              <a:endParaRPr lang="ko-KR" altLang="en-US" sz="800" spc="-15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876669" y="3222441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/>
                <a:t>제품준비중</a:t>
              </a:r>
              <a:endParaRPr lang="ko-KR" altLang="en-US" sz="800" spc="-15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429040" y="3222441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smtClean="0"/>
                <a:t>배송중</a:t>
              </a:r>
              <a:endParaRPr lang="ko-KR" altLang="en-US" sz="800" spc="-15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889853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배송완료</a:t>
              </a:r>
              <a:endParaRPr lang="ko-KR" altLang="en-US" sz="800" spc="-15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1324336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1808408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23087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7556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269591" y="2962404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65663" y="3227784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구매확정</a:t>
              </a:r>
              <a:endParaRPr lang="ko-KR" altLang="en-US" sz="800" spc="-15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9960110" y="-1"/>
            <a:ext cx="2219539" cy="475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환불계좌</a:t>
            </a:r>
            <a:r>
              <a:rPr lang="ko-KR" altLang="en-US" sz="800" dirty="0" smtClean="0">
                <a:solidFill>
                  <a:schemeClr val="tx1"/>
                </a:solidFill>
              </a:rPr>
              <a:t> 관리 메뉴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(0412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9960110" y="176871"/>
            <a:ext cx="2219539" cy="475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V0.91 240613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개인정보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이용내역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(0613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고하나님</a:t>
            </a:r>
            <a:r>
              <a:rPr lang="ko-KR" altLang="en-US" sz="800" dirty="0" smtClean="0">
                <a:solidFill>
                  <a:schemeClr val="tx1"/>
                </a:solidFill>
              </a:rPr>
              <a:t>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833" y="35258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967887" y="353743"/>
            <a:ext cx="2219539" cy="4754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V0.91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240708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주문내역 수 집계 기준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(0708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뷰티포인트</a:t>
            </a:r>
            <a:r>
              <a:rPr lang="ko-KR" altLang="en-US" dirty="0">
                <a:latin typeface="+mn-ea"/>
              </a:rPr>
              <a:t> 바코드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IN_MO_MYP_01_03 </a:t>
            </a:r>
            <a:endParaRPr lang="ko-KR" altLang="en-US" dirty="0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90009"/>
              </p:ext>
            </p:extLst>
          </p:nvPr>
        </p:nvGraphicFramePr>
        <p:xfrm>
          <a:off x="9000565" y="44450"/>
          <a:ext cx="3152540" cy="5596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바코드와 바코드 번호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번호는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단위로 띄어쓰기 적용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닫힘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sp>
        <p:nvSpPr>
          <p:cNvPr id="73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106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7" name="그룹 106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791038" y="672861"/>
            <a:ext cx="2999431" cy="563113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77382" y="4540735"/>
            <a:ext cx="3013087" cy="18487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직사각형 119"/>
          <p:cNvSpPr/>
          <p:nvPr/>
        </p:nvSpPr>
        <p:spPr>
          <a:xfrm>
            <a:off x="793256" y="4612463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latin typeface="+mn-ea"/>
              </a:rPr>
              <a:t>뷰티포인트</a:t>
            </a:r>
            <a:r>
              <a:rPr lang="ko-KR" altLang="en-US" sz="900" b="1" dirty="0" smtClean="0">
                <a:latin typeface="+mn-ea"/>
              </a:rPr>
              <a:t> 바코드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34527" y="463597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1" name="Picture 4" descr="Barcode, code icon - Free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13654"/>
            <a:ext cx="2600616" cy="80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1643280" y="5974732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5279 0000 0000 0000</a:t>
            </a:r>
            <a:endParaRPr lang="ko-KR" altLang="en-US" sz="800" dirty="0"/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6" y="45091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95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209551</TotalTime>
  <Words>663</Words>
  <Application>Microsoft Office PowerPoint</Application>
  <PresentationFormat>와이드스크린</PresentationFormat>
  <Paragraphs>225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공통</vt:lpstr>
      <vt:lpstr>공통</vt:lpstr>
      <vt:lpstr>마이페이지(로그인 후)</vt:lpstr>
      <vt:lpstr>뷰티포인트 바코드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4267</cp:revision>
  <cp:lastPrinted>2022-10-17T06:12:39Z</cp:lastPrinted>
  <dcterms:created xsi:type="dcterms:W3CDTF">2018-04-18T08:51:39Z</dcterms:created>
  <dcterms:modified xsi:type="dcterms:W3CDTF">2024-07-08T00:58:12Z</dcterms:modified>
</cp:coreProperties>
</file>