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1463" r:id="rId4"/>
    <p:sldId id="1434" r:id="rId5"/>
    <p:sldId id="1462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EAB77C3D-B243-4CFC-946E-BCBDD47DB5C8}">
          <p14:sldIdLst>
            <p14:sldId id="1463"/>
          </p14:sldIdLst>
        </p14:section>
        <p14:section name="이벤트 참여내역" id="{B1DE4E33-D652-45E7-9123-A73357FBD88E}">
          <p14:sldIdLst>
            <p14:sldId id="1434"/>
            <p14:sldId id="1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  <p15:guide id="13" orient="horz" pos="2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F240"/>
    <a:srgbClr val="00B0F0"/>
    <a:srgbClr val="00BC70"/>
    <a:srgbClr val="FF6699"/>
    <a:srgbClr val="A6A6A6"/>
    <a:srgbClr val="D9D9D9"/>
    <a:srgbClr val="0000FF"/>
    <a:srgbClr val="8FAADC"/>
    <a:srgbClr val="FFC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6723" autoAdjust="0"/>
  </p:normalViewPr>
  <p:slideViewPr>
    <p:cSldViewPr>
      <p:cViewPr varScale="1">
        <p:scale>
          <a:sx n="115" d="100"/>
          <a:sy n="115" d="100"/>
        </p:scale>
        <p:origin x="384" y="84"/>
      </p:cViewPr>
      <p:guideLst>
        <p:guide orient="horz" pos="1117"/>
        <p:guide pos="3205"/>
        <p:guide pos="574"/>
        <p:guide orient="horz" pos="4156"/>
        <p:guide orient="horz" pos="391"/>
        <p:guide pos="5155"/>
        <p:guide orient="horz" pos="206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0"/>
    </p:cViewPr>
  </p:sorterViewPr>
  <p:notesViewPr>
    <p:cSldViewPr showGuides="1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6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555517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828495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/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C489-EDA5-4D70-A733-B3B047D86E1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0ADE-E710-4FDA-A6CB-C280B2B0D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92" r:id="rId17"/>
    <p:sldLayoutId id="2147483687" r:id="rId18"/>
    <p:sldLayoutId id="2147483691" r:id="rId19"/>
    <p:sldLayoutId id="2147483670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752512" y="2708920"/>
            <a:ext cx="1067208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atin typeface="+mj-ea"/>
              </a:rPr>
              <a:t>innisfree_FO</a:t>
            </a:r>
            <a:r>
              <a:rPr lang="ko-KR" altLang="en-US" sz="3200" dirty="0">
                <a:latin typeface="+mj-ea"/>
              </a:rPr>
              <a:t>리뉴얼</a:t>
            </a:r>
            <a:r>
              <a:rPr lang="en-US" altLang="ko-KR" dirty="0"/>
              <a:t>_</a:t>
            </a:r>
            <a:r>
              <a:rPr lang="en-US" altLang="ko-KR" sz="3200" dirty="0"/>
              <a:t>MO</a:t>
            </a:r>
            <a:r>
              <a:rPr lang="en-US" altLang="ko-KR" dirty="0"/>
              <a:t>_</a:t>
            </a:r>
            <a:r>
              <a:rPr lang="ko-KR" altLang="en-US" sz="32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이벤트참여내역</a:t>
            </a:r>
            <a:r>
              <a:rPr lang="en-US" altLang="ko-KR" sz="32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200" dirty="0" err="1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2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0.9/2024-06-05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정효진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362713"/>
              </p:ext>
            </p:extLst>
          </p:nvPr>
        </p:nvGraphicFramePr>
        <p:xfrm>
          <a:off x="65314" y="410330"/>
          <a:ext cx="5996592" cy="6065751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사업피드백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산출물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고객사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PMO 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검토완료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버전으로 변경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/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color-emoji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66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24348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</a:t>
            </a:r>
            <a:endParaRPr lang="ko-KR" altLang="en-US" dirty="0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메뉴구조도</a:t>
            </a:r>
            <a:r>
              <a:rPr lang="ko-KR" altLang="en-US" dirty="0"/>
              <a:t> </a:t>
            </a:r>
            <a:r>
              <a:rPr lang="en-US" altLang="ko-KR" dirty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2262"/>
              </p:ext>
            </p:extLst>
          </p:nvPr>
        </p:nvGraphicFramePr>
        <p:xfrm>
          <a:off x="911424" y="908720"/>
          <a:ext cx="1431264" cy="4982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멤버십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618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반품내역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찜한제품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입고알림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신청내역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참여내역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4418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스마트영수증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(APP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70205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배송지관리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1614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원클릭결제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카드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601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마이샵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9984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(APP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5101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자주하는 질문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23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80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매장찾기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4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 smtClean="0"/>
              <a:t>참여내역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IN_MO_MYE_01_01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>
                <a:latin typeface="+mn-ea"/>
              </a:rPr>
              <a:t>이벤트 참여내역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44049"/>
              </p:ext>
            </p:extLst>
          </p:nvPr>
        </p:nvGraphicFramePr>
        <p:xfrm>
          <a:off x="8996323" y="35225"/>
          <a:ext cx="3152540" cy="150456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참여내역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로그인없이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접속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참여한 이벤트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건수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오늘 기준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년간 참여한 이벤트 건수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참여한 이벤트가 없는 경우 노출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진행중인 이벤트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이벤트 페이지로 이동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8281AEF-977F-1A4C-2110-3F339CC49B1F}"/>
              </a:ext>
            </a:extLst>
          </p:cNvPr>
          <p:cNvSpPr/>
          <p:nvPr/>
        </p:nvSpPr>
        <p:spPr>
          <a:xfrm>
            <a:off x="1452093" y="2174064"/>
            <a:ext cx="1790876" cy="27328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참여한 이벤트내역이 없습니다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A52EF8EB-958E-2F95-576D-8AA9849A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781" y="21228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427F8D-32B2-058C-5C3D-2E3A28CF5AD2}"/>
              </a:ext>
            </a:extLst>
          </p:cNvPr>
          <p:cNvSpPr/>
          <p:nvPr/>
        </p:nvSpPr>
        <p:spPr>
          <a:xfrm>
            <a:off x="1024423" y="2806318"/>
            <a:ext cx="2520279" cy="33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진행중인 이벤트 </a:t>
            </a:r>
            <a:r>
              <a:rPr lang="en-US" altLang="ko-KR" sz="800" b="1" dirty="0">
                <a:solidFill>
                  <a:schemeClr val="tx1"/>
                </a:solidFill>
              </a:rPr>
              <a:t>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630A78-575B-9C10-736B-B7B64E0C6E9F}"/>
              </a:ext>
            </a:extLst>
          </p:cNvPr>
          <p:cNvSpPr/>
          <p:nvPr/>
        </p:nvSpPr>
        <p:spPr>
          <a:xfrm>
            <a:off x="799573" y="6071821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C4B13-B537-5B3A-1B3D-4EF9307041AD}"/>
              </a:ext>
            </a:extLst>
          </p:cNvPr>
          <p:cNvSpPr txBox="1"/>
          <p:nvPr/>
        </p:nvSpPr>
        <p:spPr>
          <a:xfrm>
            <a:off x="799307" y="1139501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</a:t>
            </a:r>
            <a:r>
              <a:rPr lang="ko-KR" altLang="en-US" sz="800" dirty="0">
                <a:solidFill>
                  <a:srgbClr val="00BC70"/>
                </a:solidFill>
              </a:rPr>
              <a:t> </a:t>
            </a:r>
            <a:r>
              <a:rPr lang="en-US" altLang="ko-KR" sz="800" dirty="0">
                <a:solidFill>
                  <a:srgbClr val="00BC70"/>
                </a:solidFill>
              </a:rPr>
              <a:t>n</a:t>
            </a:r>
            <a:r>
              <a:rPr lang="ko-KR" altLang="en-US" sz="800" dirty="0"/>
              <a:t>건</a:t>
            </a:r>
            <a:endParaRPr lang="en-US" altLang="ko-KR" sz="800" dirty="0"/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BA5C13EC-98A3-D794-C134-88381BA2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97" y="764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B1414F8A-D573-0BE7-11F5-285E9EAB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97" y="11864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DB8C3F2-2069-C787-8694-8F9DCC9FC251}"/>
              </a:ext>
            </a:extLst>
          </p:cNvPr>
          <p:cNvCxnSpPr>
            <a:cxnSpLocks/>
          </p:cNvCxnSpPr>
          <p:nvPr/>
        </p:nvCxnSpPr>
        <p:spPr>
          <a:xfrm flipV="1">
            <a:off x="6760368" y="4060100"/>
            <a:ext cx="82736" cy="221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611">
            <a:extLst>
              <a:ext uri="{FF2B5EF4-FFF2-40B4-BE49-F238E27FC236}">
                <a16:creationId xmlns:a16="http://schemas.microsoft.com/office/drawing/2014/main" id="{C0449DFB-2DB7-32F2-0181-79F345D0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15" y="26995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979708-F3C2-58FF-67C8-34E19C0B0B5A}"/>
              </a:ext>
            </a:extLst>
          </p:cNvPr>
          <p:cNvSpPr/>
          <p:nvPr/>
        </p:nvSpPr>
        <p:spPr>
          <a:xfrm>
            <a:off x="911424" y="5704353"/>
            <a:ext cx="2776676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46961" y="1140183"/>
            <a:ext cx="8915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기준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>
                <a:latin typeface="+mn-ea"/>
              </a:rPr>
              <a:t>이벤트 참여내역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79" name="TextBox 78"/>
          <p:cNvSpPr txBox="1"/>
          <p:nvPr/>
        </p:nvSpPr>
        <p:spPr>
          <a:xfrm>
            <a:off x="799307" y="1092348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</a:t>
            </a:r>
            <a:r>
              <a:rPr lang="ko-KR" altLang="en-US" sz="800" dirty="0">
                <a:solidFill>
                  <a:srgbClr val="00BC70"/>
                </a:solidFill>
              </a:rPr>
              <a:t> </a:t>
            </a:r>
            <a:r>
              <a:rPr lang="en-US" altLang="ko-KR" sz="800" dirty="0">
                <a:solidFill>
                  <a:srgbClr val="00BC70"/>
                </a:solidFill>
              </a:rPr>
              <a:t>n</a:t>
            </a:r>
            <a:r>
              <a:rPr lang="ko-KR" altLang="en-US" sz="800" dirty="0"/>
              <a:t>건</a:t>
            </a:r>
            <a:endParaRPr lang="en-US" altLang="ko-KR" sz="800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57671"/>
              </p:ext>
            </p:extLst>
          </p:nvPr>
        </p:nvGraphicFramePr>
        <p:xfrm>
          <a:off x="9000565" y="44450"/>
          <a:ext cx="3152540" cy="67166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참여한 이벤트 리스트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참여형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키트신청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에 참여한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이벤트상태 플래그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상태값이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진행인 경우 진행으로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상태값이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종료된 경우 종료로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대기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사용중지인 경우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이벤트명이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입력되어 있을 시 한 줄로 합쳐서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줄과 줄 사이는 띄어쓰기 적용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해당 이벤트 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종료된 이벤트의 경우 이벤트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종료처리된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상세페이지가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등록된 기간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종료일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미입력된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시작일과 종료일이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기간사용안함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선택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 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회원이 이벤트에 참여한 일시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YY.MM.DD HH:MM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1-5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당첨내역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참여형만 노출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당첨내역이 없거나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꽝인 경우에는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BO&gt;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참여형 이벤트에 당첨자등록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조회에서 조회되는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회원의 당첨내용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추후당첨의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당첨자 업로드가 안된 경우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혜택내용은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혜택설정에 등록된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노출문구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키트신청만 노출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 신청한 옵션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수령매장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오프라인매장 신청한 경우에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매장명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제험단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키트신청의 오프라인매장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수령기간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 온라인신청의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수령기간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제험단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온라인신청의 경우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1-7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신청내역변경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키트신청만 노출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이벤트에 등록된 캠페인의 신청기간 중인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경우에만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신청내역변경 버튼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해당 이벤트 페이지로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799573" y="6071821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F30F8D-3DC9-8835-2CC2-A0FF99BC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98354"/>
              </p:ext>
            </p:extLst>
          </p:nvPr>
        </p:nvGraphicFramePr>
        <p:xfrm>
          <a:off x="806942" y="1340768"/>
          <a:ext cx="2984802" cy="93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84802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이벤트명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당첨내역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30P</a:t>
                      </a: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8" name="자유형 68">
            <a:extLst>
              <a:ext uri="{FF2B5EF4-FFF2-40B4-BE49-F238E27FC236}">
                <a16:creationId xmlns:a16="http://schemas.microsoft.com/office/drawing/2014/main" id="{99ED50EA-C36A-29FC-78FB-4004EA113D02}"/>
              </a:ext>
            </a:extLst>
          </p:cNvPr>
          <p:cNvSpPr/>
          <p:nvPr/>
        </p:nvSpPr>
        <p:spPr>
          <a:xfrm>
            <a:off x="768921" y="4983018"/>
            <a:ext cx="3022823" cy="174174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6B1BCB-E4C2-B130-1578-4C238BECA417}"/>
              </a:ext>
            </a:extLst>
          </p:cNvPr>
          <p:cNvSpPr/>
          <p:nvPr/>
        </p:nvSpPr>
        <p:spPr>
          <a:xfrm>
            <a:off x="1026441" y="5254590"/>
            <a:ext cx="2520279" cy="33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더보기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857B2743-E432-19DD-5889-F510E1B8F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42" y="52034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7613F7-3983-AEE1-24F7-3575649F337F}"/>
              </a:ext>
            </a:extLst>
          </p:cNvPr>
          <p:cNvSpPr/>
          <p:nvPr/>
        </p:nvSpPr>
        <p:spPr>
          <a:xfrm>
            <a:off x="889399" y="1481229"/>
            <a:ext cx="383944" cy="1934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진행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F082D-95A3-8E7A-8E65-53088F87E319}"/>
              </a:ext>
            </a:extLst>
          </p:cNvPr>
          <p:cNvSpPr/>
          <p:nvPr/>
        </p:nvSpPr>
        <p:spPr>
          <a:xfrm>
            <a:off x="870435" y="4030077"/>
            <a:ext cx="383944" cy="193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종료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5D5F31-EB8C-02DA-EDFD-FA758863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26606"/>
              </p:ext>
            </p:extLst>
          </p:nvPr>
        </p:nvGraphicFramePr>
        <p:xfrm>
          <a:off x="790846" y="2297995"/>
          <a:ext cx="2984802" cy="15182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84802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730249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이벤트명이벤트명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신청내역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잡티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세럼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30ml+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더스트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수령매장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강남지하점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수령기간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4531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F750B2-70B6-79DC-C146-E0870DE25DFA}"/>
              </a:ext>
            </a:extLst>
          </p:cNvPr>
          <p:cNvSpPr/>
          <p:nvPr/>
        </p:nvSpPr>
        <p:spPr>
          <a:xfrm>
            <a:off x="873303" y="2500694"/>
            <a:ext cx="383944" cy="1934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진행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4E2920-6BA2-017A-B832-8003AFCEA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0172"/>
              </p:ext>
            </p:extLst>
          </p:nvPr>
        </p:nvGraphicFramePr>
        <p:xfrm>
          <a:off x="783986" y="3863466"/>
          <a:ext cx="2984802" cy="8616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84802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861678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이벤트명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24" name="Oval 611">
            <a:extLst>
              <a:ext uri="{FF2B5EF4-FFF2-40B4-BE49-F238E27FC236}">
                <a16:creationId xmlns:a16="http://schemas.microsoft.com/office/drawing/2014/main" id="{DC3F849A-3FFA-A0AC-628C-72104178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42" y="12415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1DD4B945-FBA0-EA9E-CA0D-C14B9BB7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840" y="13631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2B8FD20E-A1D1-E636-5528-BC2D206B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70" y="14388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8FC0C0BC-85D7-18F4-9838-12C229CC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80" y="16984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A9058505-AB9D-E539-7745-5329BF08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712" y="1792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BEFDBD86-9798-C266-3ED4-4B1F71B7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0086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344798CA-51AC-F147-6F62-7AB21B8A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7" y="29145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39" name="모서리가 둥근 직사각형 98">
            <a:extLst>
              <a:ext uri="{FF2B5EF4-FFF2-40B4-BE49-F238E27FC236}">
                <a16:creationId xmlns:a16="http://schemas.microsoft.com/office/drawing/2014/main" id="{2D468E10-9F6D-572A-CB96-361AC664ADEA}"/>
              </a:ext>
            </a:extLst>
          </p:cNvPr>
          <p:cNvSpPr/>
          <p:nvPr/>
        </p:nvSpPr>
        <p:spPr>
          <a:xfrm>
            <a:off x="2804986" y="3565427"/>
            <a:ext cx="874211" cy="18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신청내역변경</a:t>
            </a: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8BA17729-266C-F6FD-BEEA-2CF6A92F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309" y="342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8A2134DF-DFC0-4434-F9E4-08D7D7C4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12313"/>
              </p:ext>
            </p:extLst>
          </p:nvPr>
        </p:nvGraphicFramePr>
        <p:xfrm>
          <a:off x="4367808" y="1472491"/>
          <a:ext cx="2984802" cy="13810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84802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730249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신청내역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잡티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세럼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30ml+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더스트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주문번호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수령기간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4531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FF178673-EDA3-C604-8EC7-5962981B6C32}"/>
              </a:ext>
            </a:extLst>
          </p:cNvPr>
          <p:cNvSpPr/>
          <p:nvPr/>
        </p:nvSpPr>
        <p:spPr>
          <a:xfrm>
            <a:off x="4450265" y="1614227"/>
            <a:ext cx="383944" cy="1934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진행</a:t>
            </a:r>
          </a:p>
        </p:txBody>
      </p:sp>
      <p:sp>
        <p:nvSpPr>
          <p:cNvPr id="45" name="모서리가 둥근 직사각형 98">
            <a:extLst>
              <a:ext uri="{FF2B5EF4-FFF2-40B4-BE49-F238E27FC236}">
                <a16:creationId xmlns:a16="http://schemas.microsoft.com/office/drawing/2014/main" id="{59E27DBC-C3AF-9772-74F1-CB8A7A6DDF9D}"/>
              </a:ext>
            </a:extLst>
          </p:cNvPr>
          <p:cNvSpPr/>
          <p:nvPr/>
        </p:nvSpPr>
        <p:spPr>
          <a:xfrm>
            <a:off x="6381948" y="2613137"/>
            <a:ext cx="874211" cy="18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신청내역변경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086D5A6-E425-CB7F-AC15-96A5FB4E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76610"/>
              </p:ext>
            </p:extLst>
          </p:nvPr>
        </p:nvGraphicFramePr>
        <p:xfrm>
          <a:off x="4297387" y="3405133"/>
          <a:ext cx="2984802" cy="12591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84802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730249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신청내역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잡티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세럼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30ml+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더스트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주문번호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4531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4BFDF4-48D0-CB15-E87D-BB29F7CFE99F}"/>
              </a:ext>
            </a:extLst>
          </p:cNvPr>
          <p:cNvSpPr/>
          <p:nvPr/>
        </p:nvSpPr>
        <p:spPr>
          <a:xfrm>
            <a:off x="4379844" y="3546869"/>
            <a:ext cx="383944" cy="1934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진행</a:t>
            </a:r>
          </a:p>
        </p:txBody>
      </p:sp>
      <p:sp>
        <p:nvSpPr>
          <p:cNvPr id="49" name="모서리가 둥근 직사각형 98">
            <a:extLst>
              <a:ext uri="{FF2B5EF4-FFF2-40B4-BE49-F238E27FC236}">
                <a16:creationId xmlns:a16="http://schemas.microsoft.com/office/drawing/2014/main" id="{63E670CE-93C7-817A-C05E-C7EAB2F604E7}"/>
              </a:ext>
            </a:extLst>
          </p:cNvPr>
          <p:cNvSpPr/>
          <p:nvPr/>
        </p:nvSpPr>
        <p:spPr>
          <a:xfrm>
            <a:off x="6373917" y="4437747"/>
            <a:ext cx="874211" cy="18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신청내역변경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FD9CCE-5EAA-A950-B415-67230DF4C7D7}"/>
              </a:ext>
            </a:extLst>
          </p:cNvPr>
          <p:cNvSpPr/>
          <p:nvPr/>
        </p:nvSpPr>
        <p:spPr>
          <a:xfrm>
            <a:off x="5110756" y="1196752"/>
            <a:ext cx="13580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키트 온라인신청의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377ED0-F51F-EC61-F5E0-9D72D5610373}"/>
              </a:ext>
            </a:extLst>
          </p:cNvPr>
          <p:cNvSpPr/>
          <p:nvPr/>
        </p:nvSpPr>
        <p:spPr>
          <a:xfrm>
            <a:off x="5038091" y="3141603"/>
            <a:ext cx="14606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체험단 온라인신청의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2" name="제목 52">
            <a:extLst>
              <a:ext uri="{FF2B5EF4-FFF2-40B4-BE49-F238E27FC236}">
                <a16:creationId xmlns:a16="http://schemas.microsoft.com/office/drawing/2014/main" id="{3A42C641-ECFB-44B4-7123-85254569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 smtClean="0"/>
              <a:t>참여내역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2C77E7-EE6C-7086-298E-D7C538E685CF}"/>
              </a:ext>
            </a:extLst>
          </p:cNvPr>
          <p:cNvSpPr/>
          <p:nvPr/>
        </p:nvSpPr>
        <p:spPr>
          <a:xfrm>
            <a:off x="911424" y="5704353"/>
            <a:ext cx="2776676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IN_MO_MYE_01_02</a:t>
            </a:r>
            <a:endParaRPr lang="ko-KR" altLang="en-US" dirty="0"/>
          </a:p>
        </p:txBody>
      </p:sp>
      <p:sp>
        <p:nvSpPr>
          <p:cNvPr id="46" name="모서리가 둥근 직사각형 98">
            <a:extLst>
              <a:ext uri="{FF2B5EF4-FFF2-40B4-BE49-F238E27FC236}">
                <a16:creationId xmlns:a16="http://schemas.microsoft.com/office/drawing/2014/main" id="{2D468E10-9F6D-572A-CB96-361AC664ADEA}"/>
              </a:ext>
            </a:extLst>
          </p:cNvPr>
          <p:cNvSpPr/>
          <p:nvPr/>
        </p:nvSpPr>
        <p:spPr>
          <a:xfrm>
            <a:off x="2787567" y="4649941"/>
            <a:ext cx="874211" cy="18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당첨자발표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8BA17729-266C-F6FD-BEEA-2CF6A92F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302" y="45811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46961" y="1105347"/>
            <a:ext cx="8915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기준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61050"/>
              </p:ext>
            </p:extLst>
          </p:nvPr>
        </p:nvGraphicFramePr>
        <p:xfrm>
          <a:off x="5730210" y="5280911"/>
          <a:ext cx="3152540" cy="1163817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38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당첨자발표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이벤트코드가 등록된 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CS</a:t>
                      </a: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당첨자발표가 있는 경우</a:t>
                      </a:r>
                      <a:endParaRPr lang="en-US" altLang="ko-KR" sz="800" b="0" u="none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1-9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추가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추가로 노출할 이벤트가 없는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6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225884</TotalTime>
  <Words>648</Words>
  <Application>Microsoft Office PowerPoint</Application>
  <PresentationFormat>와이드스크린</PresentationFormat>
  <Paragraphs>193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color-emoji</vt:lpstr>
      <vt:lpstr>맑은 고딕</vt:lpstr>
      <vt:lpstr>Arial</vt:lpstr>
      <vt:lpstr>Segoe UI Symbol</vt:lpstr>
      <vt:lpstr>Wingdings</vt:lpstr>
      <vt:lpstr>Wingdings 2</vt:lpstr>
      <vt:lpstr>Office 테마</vt:lpstr>
      <vt:lpstr>PowerPoint 프레젠테이션</vt:lpstr>
      <vt:lpstr>Version History</vt:lpstr>
      <vt:lpstr>메뉴구조도 (TO-BE)</vt:lpstr>
      <vt:lpstr>이벤트 참여내역</vt:lpstr>
      <vt:lpstr>이벤트 참여내역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hj.jung</cp:lastModifiedBy>
  <cp:revision>5364</cp:revision>
  <cp:lastPrinted>2022-10-17T06:12:39Z</cp:lastPrinted>
  <dcterms:created xsi:type="dcterms:W3CDTF">2018-04-18T08:51:39Z</dcterms:created>
  <dcterms:modified xsi:type="dcterms:W3CDTF">2024-06-07T01:36:42Z</dcterms:modified>
</cp:coreProperties>
</file>