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256" r:id="rId2"/>
    <p:sldId id="263" r:id="rId3"/>
    <p:sldId id="1459" r:id="rId4"/>
    <p:sldId id="1464" r:id="rId5"/>
    <p:sldId id="1462" r:id="rId6"/>
    <p:sldId id="1518" r:id="rId7"/>
    <p:sldId id="1519" r:id="rId8"/>
    <p:sldId id="1521" r:id="rId9"/>
    <p:sldId id="1520" r:id="rId10"/>
    <p:sldId id="1540" r:id="rId11"/>
    <p:sldId id="1541" r:id="rId12"/>
    <p:sldId id="1522" r:id="rId13"/>
    <p:sldId id="1525" r:id="rId14"/>
    <p:sldId id="1551" r:id="rId15"/>
    <p:sldId id="1528" r:id="rId16"/>
    <p:sldId id="1526" r:id="rId17"/>
    <p:sldId id="1529" r:id="rId18"/>
    <p:sldId id="1549" r:id="rId19"/>
    <p:sldId id="1547" r:id="rId20"/>
    <p:sldId id="1545" r:id="rId21"/>
    <p:sldId id="1546" r:id="rId22"/>
    <p:sldId id="1535" r:id="rId23"/>
    <p:sldId id="1542" r:id="rId24"/>
    <p:sldId id="1538" r:id="rId25"/>
    <p:sldId id="1550" r:id="rId26"/>
    <p:sldId id="1548" r:id="rId27"/>
    <p:sldId id="1530" r:id="rId28"/>
    <p:sldId id="1531" r:id="rId29"/>
    <p:sldId id="1532" r:id="rId30"/>
    <p:sldId id="1533" r:id="rId31"/>
    <p:sldId id="1534" r:id="rId32"/>
    <p:sldId id="1539" r:id="rId33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DFD976FC-F6CD-4CEF-A0DB-463D0CB5FF0D}">
          <p14:sldIdLst>
            <p14:sldId id="256"/>
            <p14:sldId id="263"/>
          </p14:sldIdLst>
        </p14:section>
        <p14:section name="공통" id="{FC12D408-FD0C-4419-B016-17B2620E42A5}">
          <p14:sldIdLst>
            <p14:sldId id="1459"/>
            <p14:sldId id="1464"/>
          </p14:sldIdLst>
        </p14:section>
        <p14:section name="취소/교환/반품내역" id="{C9D439E4-29B1-4C05-9DC1-FD763932EC1D}">
          <p14:sldIdLst>
            <p14:sldId id="1462"/>
            <p14:sldId id="1518"/>
            <p14:sldId id="1519"/>
            <p14:sldId id="1521"/>
            <p14:sldId id="1520"/>
          </p14:sldIdLst>
        </p14:section>
        <p14:section name="운송장 선택, 배송조회" id="{5BEAA3FD-57CF-4B4E-AC64-BBF374FA06EE}">
          <p14:sldIdLst>
            <p14:sldId id="1540"/>
            <p14:sldId id="1541"/>
          </p14:sldIdLst>
        </p14:section>
        <p14:section name="취소상세" id="{151DA899-2ED8-4E73-AD99-6D13F58A38F7}">
          <p14:sldIdLst>
            <p14:sldId id="1522"/>
            <p14:sldId id="1525"/>
            <p14:sldId id="1551"/>
          </p14:sldIdLst>
        </p14:section>
        <p14:section name="반품상세" id="{5B4B08CB-5434-4766-A520-1D7B22DD360A}">
          <p14:sldIdLst>
            <p14:sldId id="1528"/>
            <p14:sldId id="1526"/>
            <p14:sldId id="1529"/>
            <p14:sldId id="1549"/>
            <p14:sldId id="1547"/>
          </p14:sldIdLst>
        </p14:section>
        <p14:section name="반품상세_매장구매" id="{B8298F13-5EE1-48F9-B15B-2614D730079C}">
          <p14:sldIdLst>
            <p14:sldId id="1545"/>
          </p14:sldIdLst>
        </p14:section>
        <p14:section name="교환상세" id="{37F7BFE4-A792-40D3-8071-F58717622B21}">
          <p14:sldIdLst>
            <p14:sldId id="1546"/>
            <p14:sldId id="1535"/>
            <p14:sldId id="1542"/>
            <p14:sldId id="1538"/>
            <p14:sldId id="1550"/>
            <p14:sldId id="1548"/>
          </p14:sldIdLst>
        </p14:section>
        <p14:section name="회수지, 배송지 변경 관련 화면" id="{7FA3AF43-95F7-4F25-A8EF-D2AB0CC026A1}">
          <p14:sldIdLst>
            <p14:sldId id="1530"/>
            <p14:sldId id="1531"/>
            <p14:sldId id="1532"/>
            <p14:sldId id="1533"/>
            <p14:sldId id="1534"/>
            <p14:sldId id="153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112" userDrawn="1">
          <p15:clr>
            <a:srgbClr val="A4A3A4"/>
          </p15:clr>
        </p15:guide>
        <p15:guide id="2" pos="3205" userDrawn="1">
          <p15:clr>
            <a:srgbClr val="A4A3A4"/>
          </p15:clr>
        </p15:guide>
        <p15:guide id="5" pos="574" userDrawn="1">
          <p15:clr>
            <a:srgbClr val="A4A3A4"/>
          </p15:clr>
        </p15:guide>
        <p15:guide id="10" orient="horz" pos="4156" userDrawn="1">
          <p15:clr>
            <a:srgbClr val="A4A3A4"/>
          </p15:clr>
        </p15:guide>
        <p15:guide id="11" orient="horz" pos="391" userDrawn="1">
          <p15:clr>
            <a:srgbClr val="A4A3A4"/>
          </p15:clr>
        </p15:guide>
        <p15:guide id="12" pos="5155" userDrawn="1">
          <p15:clr>
            <a:srgbClr val="A4A3A4"/>
          </p15:clr>
        </p15:guide>
        <p15:guide id="13" orient="horz" pos="206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6F240"/>
    <a:srgbClr val="00BC70"/>
    <a:srgbClr val="FF6699"/>
    <a:srgbClr val="C00000"/>
    <a:srgbClr val="F2F2F2"/>
    <a:srgbClr val="C5E0B4"/>
    <a:srgbClr val="0000FF"/>
    <a:srgbClr val="8FAADC"/>
    <a:srgbClr val="FFC000"/>
    <a:srgbClr val="E7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637" autoAdjust="0"/>
    <p:restoredTop sz="96391" autoAdjust="0"/>
  </p:normalViewPr>
  <p:slideViewPr>
    <p:cSldViewPr>
      <p:cViewPr>
        <p:scale>
          <a:sx n="100" d="100"/>
          <a:sy n="100" d="100"/>
        </p:scale>
        <p:origin x="-624" y="156"/>
      </p:cViewPr>
      <p:guideLst>
        <p:guide orient="horz" pos="1112"/>
        <p:guide pos="3205"/>
        <p:guide pos="574"/>
        <p:guide orient="horz" pos="4156"/>
        <p:guide orient="horz" pos="391"/>
        <p:guide pos="5155"/>
        <p:guide orient="horz" pos="2066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9" d="100"/>
          <a:sy n="79" d="100"/>
        </p:scale>
        <p:origin x="3954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2.xml"/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8056"/>
          </a:xfrm>
          <a:prstGeom prst="rect">
            <a:avLst/>
          </a:prstGeom>
        </p:spPr>
        <p:txBody>
          <a:bodyPr vert="horz" lIns="95557" tIns="47778" rIns="95557" bIns="47778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4" y="0"/>
            <a:ext cx="2945659" cy="498056"/>
          </a:xfrm>
          <a:prstGeom prst="rect">
            <a:avLst/>
          </a:prstGeom>
        </p:spPr>
        <p:txBody>
          <a:bodyPr vert="horz" lIns="95557" tIns="47778" rIns="95557" bIns="47778" rtlCol="0"/>
          <a:lstStyle>
            <a:lvl1pPr algn="r">
              <a:defRPr sz="1300"/>
            </a:lvl1pPr>
          </a:lstStyle>
          <a:p>
            <a:fld id="{821777BE-CA2A-4794-AAF6-4255D016CCDF}" type="datetimeFigureOut">
              <a:rPr lang="ko-KR" altLang="en-US" smtClean="0"/>
              <a:t>2024-06-20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428585"/>
            <a:ext cx="2945659" cy="498055"/>
          </a:xfrm>
          <a:prstGeom prst="rect">
            <a:avLst/>
          </a:prstGeom>
        </p:spPr>
        <p:txBody>
          <a:bodyPr vert="horz" lIns="95557" tIns="47778" rIns="95557" bIns="47778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4" y="9428585"/>
            <a:ext cx="2945659" cy="498055"/>
          </a:xfrm>
          <a:prstGeom prst="rect">
            <a:avLst/>
          </a:prstGeom>
        </p:spPr>
        <p:txBody>
          <a:bodyPr vert="horz" lIns="95557" tIns="47778" rIns="95557" bIns="47778" rtlCol="0" anchor="b"/>
          <a:lstStyle>
            <a:lvl1pPr algn="r">
              <a:defRPr sz="1300"/>
            </a:lvl1pPr>
          </a:lstStyle>
          <a:p>
            <a:fld id="{1FA78CE8-3046-4A6F-B16C-64F64F6CFB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354042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8056"/>
          </a:xfrm>
          <a:prstGeom prst="rect">
            <a:avLst/>
          </a:prstGeom>
        </p:spPr>
        <p:txBody>
          <a:bodyPr vert="horz" lIns="95557" tIns="47778" rIns="95557" bIns="47778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8056"/>
          </a:xfrm>
          <a:prstGeom prst="rect">
            <a:avLst/>
          </a:prstGeom>
        </p:spPr>
        <p:txBody>
          <a:bodyPr vert="horz" lIns="95557" tIns="47778" rIns="95557" bIns="47778" rtlCol="0"/>
          <a:lstStyle>
            <a:lvl1pPr algn="r">
              <a:defRPr sz="1300"/>
            </a:lvl1pPr>
          </a:lstStyle>
          <a:p>
            <a:fld id="{842D98B4-3167-41AF-8D55-234B1FD2CD86}" type="datetimeFigureOut">
              <a:rPr lang="ko-KR" altLang="en-US" smtClean="0"/>
              <a:t>2024-06-20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557" tIns="47778" rIns="95557" bIns="4777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5557" tIns="47778" rIns="95557" bIns="47778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28585"/>
            <a:ext cx="2945659" cy="498055"/>
          </a:xfrm>
          <a:prstGeom prst="rect">
            <a:avLst/>
          </a:prstGeom>
        </p:spPr>
        <p:txBody>
          <a:bodyPr vert="horz" lIns="95557" tIns="47778" rIns="95557" bIns="47778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4" y="9428585"/>
            <a:ext cx="2945659" cy="498055"/>
          </a:xfrm>
          <a:prstGeom prst="rect">
            <a:avLst/>
          </a:prstGeom>
        </p:spPr>
        <p:txBody>
          <a:bodyPr vert="horz" lIns="95557" tIns="47778" rIns="95557" bIns="47778" rtlCol="0" anchor="b"/>
          <a:lstStyle>
            <a:lvl1pPr algn="r">
              <a:defRPr sz="1300"/>
            </a:lvl1pPr>
          </a:lstStyle>
          <a:p>
            <a:fld id="{1D8BDFA2-A74A-40EE-8360-B385A107A9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979323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8BDFA2-A74A-40EE-8360-B385A107A97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81711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8BDFA2-A74A-40EE-8360-B385A107A97C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19575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8BDFA2-A74A-40EE-8360-B385A107A97C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25278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8BDFA2-A74A-40EE-8360-B385A107A97C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5128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8BDFA2-A74A-40EE-8360-B385A107A97C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10360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8BDFA2-A74A-40EE-8360-B385A107A97C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2815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8BDFA2-A74A-40EE-8360-B385A107A97C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5773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8BDFA2-A74A-40EE-8360-B385A107A97C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43370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8BDFA2-A74A-40EE-8360-B385A107A97C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95068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8BDFA2-A74A-40EE-8360-B385A107A97C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215414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8BDFA2-A74A-40EE-8360-B385A107A97C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51746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8BDFA2-A74A-40EE-8360-B385A107A97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877029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8BDFA2-A74A-40EE-8360-B385A107A97C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523365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8BDFA2-A74A-40EE-8360-B385A107A97C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247148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8BDFA2-A74A-40EE-8360-B385A107A97C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359607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8BDFA2-A74A-40EE-8360-B385A107A97C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54100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8BDFA2-A74A-40EE-8360-B385A107A97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49548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8BDFA2-A74A-40EE-8360-B385A107A97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43902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8BDFA2-A74A-40EE-8360-B385A107A97C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80593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8BDFA2-A74A-40EE-8360-B385A107A97C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35069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8BDFA2-A74A-40EE-8360-B385A107A97C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36056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8BDFA2-A74A-40EE-8360-B385A107A97C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94636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8BDFA2-A74A-40EE-8360-B385A107A97C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4765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Untitled-1.png"/>
          <p:cNvPicPr>
            <a:picLocks noChangeAspect="1"/>
          </p:cNvPicPr>
          <p:nvPr userDrawn="1"/>
        </p:nvPicPr>
        <p:blipFill>
          <a:blip r:embed="rId2" cstate="print"/>
          <a:srcRect t="15099" r="29625"/>
          <a:stretch>
            <a:fillRect/>
          </a:stretch>
        </p:blipFill>
        <p:spPr>
          <a:xfrm>
            <a:off x="5214538" y="9538"/>
            <a:ext cx="6969224" cy="5822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472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157">
            <a:extLst>
              <a:ext uri="{FF2B5EF4-FFF2-40B4-BE49-F238E27FC236}">
                <a16:creationId xmlns:a16="http://schemas.microsoft.com/office/drawing/2014/main" id="{FE0510C5-19A1-4017-99AB-C86C7413525D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51267" y="47519"/>
          <a:ext cx="8902233" cy="431040"/>
        </p:xfrm>
        <a:graphic>
          <a:graphicData uri="http://schemas.openxmlformats.org/drawingml/2006/table">
            <a:tbl>
              <a:tblPr/>
              <a:tblGrid>
                <a:gridCol w="729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9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1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3771759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47625" y="492553"/>
            <a:ext cx="8910258" cy="6155896"/>
          </a:xfrm>
          <a:prstGeom prst="rect">
            <a:avLst/>
          </a:prstGeom>
          <a:solidFill>
            <a:srgbClr val="F0EFEC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ctrTitle" hasCustomPrompt="1"/>
          </p:nvPr>
        </p:nvSpPr>
        <p:spPr>
          <a:xfrm>
            <a:off x="4156797" y="53602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>
              <a:defRPr sz="800"/>
            </a:lvl1pPr>
          </a:lstStyle>
          <a:p>
            <a:r>
              <a:rPr lang="ko-KR" altLang="en-US" dirty="0"/>
              <a:t>페이지명입력</a:t>
            </a:r>
          </a:p>
        </p:txBody>
      </p:sp>
      <p:sp>
        <p:nvSpPr>
          <p:cNvPr id="11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777382" y="53333"/>
            <a:ext cx="2582314" cy="210759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l">
              <a:buNone/>
              <a:defRPr sz="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화면아이디입력</a:t>
            </a:r>
            <a:endParaRPr lang="ko-KR" altLang="en-US" dirty="0"/>
          </a:p>
        </p:txBody>
      </p:sp>
      <p:sp>
        <p:nvSpPr>
          <p:cNvPr id="12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 dirty="0">
                <a:solidFill>
                  <a:srgbClr val="000000"/>
                </a:solidFill>
              </a:rPr>
              <a:t>Page</a:t>
            </a:r>
          </a:p>
        </p:txBody>
      </p:sp>
      <p:cxnSp>
        <p:nvCxnSpPr>
          <p:cNvPr id="4" name="직선 연결선 3"/>
          <p:cNvCxnSpPr/>
          <p:nvPr userDrawn="1"/>
        </p:nvCxnSpPr>
        <p:spPr>
          <a:xfrm>
            <a:off x="4502595" y="260648"/>
            <a:ext cx="0" cy="6439005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  <p:sp>
        <p:nvSpPr>
          <p:cNvPr id="9" name="Rectangle 108"/>
          <p:cNvSpPr>
            <a:spLocks noChangeArrowheads="1"/>
          </p:cNvSpPr>
          <p:nvPr userDrawn="1"/>
        </p:nvSpPr>
        <p:spPr bwMode="auto">
          <a:xfrm>
            <a:off x="45238" y="490907"/>
            <a:ext cx="8892244" cy="2254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이전페이지 이어짐</a:t>
            </a:r>
          </a:p>
        </p:txBody>
      </p:sp>
    </p:spTree>
    <p:extLst>
      <p:ext uri="{BB962C8B-B14F-4D97-AF65-F5344CB8AC3E}">
        <p14:creationId xmlns:p14="http://schemas.microsoft.com/office/powerpoint/2010/main" val="3659693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157">
            <a:extLst>
              <a:ext uri="{FF2B5EF4-FFF2-40B4-BE49-F238E27FC236}">
                <a16:creationId xmlns:a16="http://schemas.microsoft.com/office/drawing/2014/main" id="{FE0510C5-19A1-4017-99AB-C86C7413525D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51267" y="47519"/>
          <a:ext cx="8902233" cy="431040"/>
        </p:xfrm>
        <a:graphic>
          <a:graphicData uri="http://schemas.openxmlformats.org/drawingml/2006/table">
            <a:tbl>
              <a:tblPr/>
              <a:tblGrid>
                <a:gridCol w="729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9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1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3771759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47625" y="492553"/>
            <a:ext cx="8910258" cy="6155896"/>
          </a:xfrm>
          <a:prstGeom prst="rect">
            <a:avLst/>
          </a:prstGeom>
          <a:solidFill>
            <a:srgbClr val="F0EFEC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ctrTitle" hasCustomPrompt="1"/>
          </p:nvPr>
        </p:nvSpPr>
        <p:spPr>
          <a:xfrm>
            <a:off x="4156797" y="53602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>
              <a:defRPr sz="800"/>
            </a:lvl1pPr>
          </a:lstStyle>
          <a:p>
            <a:r>
              <a:rPr lang="ko-KR" altLang="en-US" dirty="0"/>
              <a:t>페이지명입력</a:t>
            </a:r>
          </a:p>
        </p:txBody>
      </p:sp>
      <p:sp>
        <p:nvSpPr>
          <p:cNvPr id="11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777382" y="53333"/>
            <a:ext cx="2582314" cy="210759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l">
              <a:buNone/>
              <a:defRPr sz="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화면아이디입력</a:t>
            </a:r>
            <a:endParaRPr lang="ko-KR" altLang="en-US" dirty="0"/>
          </a:p>
        </p:txBody>
      </p:sp>
      <p:sp>
        <p:nvSpPr>
          <p:cNvPr id="12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 dirty="0">
                <a:solidFill>
                  <a:srgbClr val="000000"/>
                </a:solidFill>
              </a:rPr>
              <a:t>Page</a:t>
            </a:r>
          </a:p>
        </p:txBody>
      </p:sp>
      <p:cxnSp>
        <p:nvCxnSpPr>
          <p:cNvPr id="4" name="직선 연결선 3"/>
          <p:cNvCxnSpPr/>
          <p:nvPr userDrawn="1"/>
        </p:nvCxnSpPr>
        <p:spPr>
          <a:xfrm>
            <a:off x="4502595" y="260648"/>
            <a:ext cx="0" cy="6439005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  <p:sp>
        <p:nvSpPr>
          <p:cNvPr id="9" name="Rectangle 108"/>
          <p:cNvSpPr>
            <a:spLocks noChangeArrowheads="1"/>
          </p:cNvSpPr>
          <p:nvPr userDrawn="1"/>
        </p:nvSpPr>
        <p:spPr bwMode="auto">
          <a:xfrm>
            <a:off x="45238" y="490907"/>
            <a:ext cx="8892244" cy="2254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이전페이지 이어짐</a:t>
            </a:r>
          </a:p>
        </p:txBody>
      </p:sp>
      <p:sp>
        <p:nvSpPr>
          <p:cNvPr id="13" name="Rectangle 28"/>
          <p:cNvSpPr>
            <a:spLocks noChangeArrowheads="1"/>
          </p:cNvSpPr>
          <p:nvPr userDrawn="1"/>
        </p:nvSpPr>
        <p:spPr bwMode="auto">
          <a:xfrm>
            <a:off x="45238" y="6424667"/>
            <a:ext cx="8915032" cy="2254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다음페이지 이어짐</a:t>
            </a:r>
          </a:p>
        </p:txBody>
      </p:sp>
    </p:spTree>
    <p:extLst>
      <p:ext uri="{BB962C8B-B14F-4D97-AF65-F5344CB8AC3E}">
        <p14:creationId xmlns:p14="http://schemas.microsoft.com/office/powerpoint/2010/main" val="10647356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157">
            <a:extLst>
              <a:ext uri="{FF2B5EF4-FFF2-40B4-BE49-F238E27FC236}">
                <a16:creationId xmlns:a16="http://schemas.microsoft.com/office/drawing/2014/main" id="{FE0510C5-19A1-4017-99AB-C86C7413525D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51267" y="47519"/>
          <a:ext cx="8902233" cy="431040"/>
        </p:xfrm>
        <a:graphic>
          <a:graphicData uri="http://schemas.openxmlformats.org/drawingml/2006/table">
            <a:tbl>
              <a:tblPr/>
              <a:tblGrid>
                <a:gridCol w="729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9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1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3771759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47625" y="492553"/>
            <a:ext cx="8910258" cy="6155896"/>
          </a:xfrm>
          <a:prstGeom prst="rect">
            <a:avLst/>
          </a:prstGeom>
          <a:solidFill>
            <a:srgbClr val="F0EFEC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ctrTitle" hasCustomPrompt="1"/>
          </p:nvPr>
        </p:nvSpPr>
        <p:spPr>
          <a:xfrm>
            <a:off x="4156797" y="53602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>
              <a:defRPr sz="800"/>
            </a:lvl1pPr>
          </a:lstStyle>
          <a:p>
            <a:r>
              <a:rPr lang="ko-KR" altLang="en-US" dirty="0"/>
              <a:t>페이지명입력</a:t>
            </a:r>
          </a:p>
        </p:txBody>
      </p:sp>
      <p:sp>
        <p:nvSpPr>
          <p:cNvPr id="11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777382" y="53333"/>
            <a:ext cx="2582314" cy="210759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l">
              <a:buNone/>
              <a:defRPr sz="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화면아이디입력</a:t>
            </a:r>
            <a:endParaRPr lang="ko-KR" altLang="en-US" dirty="0"/>
          </a:p>
        </p:txBody>
      </p:sp>
      <p:sp>
        <p:nvSpPr>
          <p:cNvPr id="12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 dirty="0">
                <a:solidFill>
                  <a:srgbClr val="000000"/>
                </a:solidFill>
              </a:rPr>
              <a:t>Page</a:t>
            </a:r>
          </a:p>
        </p:txBody>
      </p:sp>
      <p:cxnSp>
        <p:nvCxnSpPr>
          <p:cNvPr id="4" name="직선 연결선 3"/>
          <p:cNvCxnSpPr/>
          <p:nvPr userDrawn="1"/>
        </p:nvCxnSpPr>
        <p:spPr>
          <a:xfrm>
            <a:off x="4502595" y="260648"/>
            <a:ext cx="0" cy="6439005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  <p:sp>
        <p:nvSpPr>
          <p:cNvPr id="9" name="Rectangle 28"/>
          <p:cNvSpPr>
            <a:spLocks noChangeArrowheads="1"/>
          </p:cNvSpPr>
          <p:nvPr userDrawn="1"/>
        </p:nvSpPr>
        <p:spPr bwMode="auto">
          <a:xfrm>
            <a:off x="45238" y="6424667"/>
            <a:ext cx="8915032" cy="2254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다음페이지 이어짐</a:t>
            </a:r>
          </a:p>
        </p:txBody>
      </p:sp>
    </p:spTree>
    <p:extLst>
      <p:ext uri="{BB962C8B-B14F-4D97-AF65-F5344CB8AC3E}">
        <p14:creationId xmlns:p14="http://schemas.microsoft.com/office/powerpoint/2010/main" val="11656183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47625" y="459079"/>
            <a:ext cx="8910258" cy="618937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2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 dirty="0">
                <a:solidFill>
                  <a:srgbClr val="000000"/>
                </a:solidFill>
              </a:rPr>
              <a:t>Page</a:t>
            </a:r>
          </a:p>
        </p:txBody>
      </p:sp>
      <p:sp>
        <p:nvSpPr>
          <p:cNvPr id="2" name="직사각형 1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780555709"/>
              </p:ext>
            </p:extLst>
          </p:nvPr>
        </p:nvGraphicFramePr>
        <p:xfrm>
          <a:off x="788753" y="670947"/>
          <a:ext cx="2999014" cy="5727974"/>
        </p:xfrm>
        <a:graphic>
          <a:graphicData uri="http://schemas.openxmlformats.org/drawingml/2006/table">
            <a:tbl>
              <a:tblPr/>
              <a:tblGrid>
                <a:gridCol w="29990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27974">
                <a:tc>
                  <a:txBody>
                    <a:bodyPr/>
                    <a:lstStyle/>
                    <a:p>
                      <a:pPr marL="0" algn="l" defTabSz="914400" rtl="0" eaLnBrk="1" fontAlgn="b" latinLnBrk="1" hangingPunct="1"/>
                      <a:endParaRPr lang="en-US" altLang="ko-KR" sz="1200" b="0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Group 157">
            <a:extLst>
              <a:ext uri="{FF2B5EF4-FFF2-40B4-BE49-F238E27FC236}">
                <a16:creationId xmlns:a16="http://schemas.microsoft.com/office/drawing/2014/main" id="{F87B1F06-65BD-9E92-72D5-FB142E47626C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51267" y="47519"/>
          <a:ext cx="8902233" cy="431040"/>
        </p:xfrm>
        <a:graphic>
          <a:graphicData uri="http://schemas.openxmlformats.org/drawingml/2006/table">
            <a:tbl>
              <a:tblPr/>
              <a:tblGrid>
                <a:gridCol w="729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9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1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3771759"/>
                  </a:ext>
                </a:extLst>
              </a:tr>
            </a:tbl>
          </a:graphicData>
        </a:graphic>
      </p:graphicFrame>
      <p:sp>
        <p:nvSpPr>
          <p:cNvPr id="8" name="제목 1">
            <a:extLst>
              <a:ext uri="{FF2B5EF4-FFF2-40B4-BE49-F238E27FC236}">
                <a16:creationId xmlns:a16="http://schemas.microsoft.com/office/drawing/2014/main" id="{CA1A3AB5-EBDC-C222-6149-BA21C91C687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156797" y="53602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>
              <a:defRPr sz="800"/>
            </a:lvl1pPr>
          </a:lstStyle>
          <a:p>
            <a:r>
              <a:rPr lang="ko-KR" altLang="en-US" dirty="0"/>
              <a:t>페이지명입력</a:t>
            </a:r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C92A7F53-56B3-1B50-7548-79A9B7CE200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77382" y="53333"/>
            <a:ext cx="2582314" cy="210759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l">
              <a:buNone/>
              <a:defRPr sz="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화면아이디입력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66282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47625" y="459079"/>
            <a:ext cx="8910258" cy="618937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2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 dirty="0">
                <a:solidFill>
                  <a:srgbClr val="000000"/>
                </a:solidFill>
              </a:rPr>
              <a:t>Page</a:t>
            </a:r>
          </a:p>
        </p:txBody>
      </p:sp>
      <p:sp>
        <p:nvSpPr>
          <p:cNvPr id="2" name="직사각형 1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320103044"/>
              </p:ext>
            </p:extLst>
          </p:nvPr>
        </p:nvGraphicFramePr>
        <p:xfrm>
          <a:off x="788753" y="670947"/>
          <a:ext cx="2999014" cy="5727974"/>
        </p:xfrm>
        <a:graphic>
          <a:graphicData uri="http://schemas.openxmlformats.org/drawingml/2006/table">
            <a:tbl>
              <a:tblPr/>
              <a:tblGrid>
                <a:gridCol w="29990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27974">
                <a:tc>
                  <a:txBody>
                    <a:bodyPr/>
                    <a:lstStyle/>
                    <a:p>
                      <a:pPr marL="0" algn="l" defTabSz="914400" rtl="0" eaLnBrk="1" fontAlgn="b" latinLnBrk="1" hangingPunct="1"/>
                      <a:endParaRPr lang="en-US" altLang="ko-KR" sz="1200" b="0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Group 157">
            <a:extLst>
              <a:ext uri="{FF2B5EF4-FFF2-40B4-BE49-F238E27FC236}">
                <a16:creationId xmlns:a16="http://schemas.microsoft.com/office/drawing/2014/main" id="{F87B1F06-65BD-9E92-72D5-FB142E47626C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51267" y="47519"/>
          <a:ext cx="8902233" cy="431040"/>
        </p:xfrm>
        <a:graphic>
          <a:graphicData uri="http://schemas.openxmlformats.org/drawingml/2006/table">
            <a:tbl>
              <a:tblPr/>
              <a:tblGrid>
                <a:gridCol w="729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9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1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3771759"/>
                  </a:ext>
                </a:extLst>
              </a:tr>
            </a:tbl>
          </a:graphicData>
        </a:graphic>
      </p:graphicFrame>
      <p:sp>
        <p:nvSpPr>
          <p:cNvPr id="8" name="제목 1">
            <a:extLst>
              <a:ext uri="{FF2B5EF4-FFF2-40B4-BE49-F238E27FC236}">
                <a16:creationId xmlns:a16="http://schemas.microsoft.com/office/drawing/2014/main" id="{CA1A3AB5-EBDC-C222-6149-BA21C91C687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156797" y="53602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>
              <a:defRPr sz="800"/>
            </a:lvl1pPr>
          </a:lstStyle>
          <a:p>
            <a:r>
              <a:rPr lang="ko-KR" altLang="en-US" dirty="0"/>
              <a:t>페이지명입력</a:t>
            </a:r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C92A7F53-56B3-1B50-7548-79A9B7CE200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77382" y="53333"/>
            <a:ext cx="2582314" cy="210759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l">
              <a:buNone/>
              <a:defRPr sz="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화면아이디입력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5101190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47625" y="459079"/>
            <a:ext cx="8910258" cy="618936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2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 dirty="0">
                <a:solidFill>
                  <a:srgbClr val="000000"/>
                </a:solidFill>
              </a:rPr>
              <a:t>Page</a:t>
            </a:r>
          </a:p>
        </p:txBody>
      </p:sp>
      <p:sp>
        <p:nvSpPr>
          <p:cNvPr id="2" name="직사각형 1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  <p:graphicFrame>
        <p:nvGraphicFramePr>
          <p:cNvPr id="13" name="표 12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01019062"/>
              </p:ext>
            </p:extLst>
          </p:nvPr>
        </p:nvGraphicFramePr>
        <p:xfrm>
          <a:off x="5209186" y="670945"/>
          <a:ext cx="2999014" cy="5727975"/>
        </p:xfrm>
        <a:graphic>
          <a:graphicData uri="http://schemas.openxmlformats.org/drawingml/2006/table">
            <a:tbl>
              <a:tblPr/>
              <a:tblGrid>
                <a:gridCol w="29990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27975">
                <a:tc>
                  <a:txBody>
                    <a:bodyPr/>
                    <a:lstStyle/>
                    <a:p>
                      <a:pPr marL="0" algn="l" defTabSz="914400" rtl="0" eaLnBrk="1" fontAlgn="b" latinLnBrk="1" hangingPunct="1"/>
                      <a:endParaRPr lang="en-US" altLang="ko-KR" sz="1200" b="0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Group 157">
            <a:extLst>
              <a:ext uri="{FF2B5EF4-FFF2-40B4-BE49-F238E27FC236}">
                <a16:creationId xmlns:a16="http://schemas.microsoft.com/office/drawing/2014/main" id="{7FC650D1-4CA5-05DA-0D5C-99648AE52345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51267" y="47519"/>
          <a:ext cx="8902233" cy="431040"/>
        </p:xfrm>
        <a:graphic>
          <a:graphicData uri="http://schemas.openxmlformats.org/drawingml/2006/table">
            <a:tbl>
              <a:tblPr/>
              <a:tblGrid>
                <a:gridCol w="729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9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1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3771759"/>
                  </a:ext>
                </a:extLst>
              </a:tr>
            </a:tbl>
          </a:graphicData>
        </a:graphic>
      </p:graphicFrame>
      <p:sp>
        <p:nvSpPr>
          <p:cNvPr id="8" name="제목 1">
            <a:extLst>
              <a:ext uri="{FF2B5EF4-FFF2-40B4-BE49-F238E27FC236}">
                <a16:creationId xmlns:a16="http://schemas.microsoft.com/office/drawing/2014/main" id="{3344CA86-4C68-2870-F9D3-D93ED899F6F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156797" y="53602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>
              <a:defRPr sz="800"/>
            </a:lvl1pPr>
          </a:lstStyle>
          <a:p>
            <a:r>
              <a:rPr lang="ko-KR" altLang="en-US" dirty="0"/>
              <a:t>페이지명입력</a:t>
            </a:r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7D7114B9-B157-BC35-2229-2B623FFBC3A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77382" y="53333"/>
            <a:ext cx="2582314" cy="210759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l">
              <a:buNone/>
              <a:defRPr sz="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화면아이디입력</a:t>
            </a:r>
            <a:endParaRPr lang="ko-KR" altLang="en-US" dirty="0"/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97DF4B90-B03C-BFEB-0DEB-5B3FE661899E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126621649"/>
              </p:ext>
            </p:extLst>
          </p:nvPr>
        </p:nvGraphicFramePr>
        <p:xfrm>
          <a:off x="788753" y="670947"/>
          <a:ext cx="2999014" cy="5727974"/>
        </p:xfrm>
        <a:graphic>
          <a:graphicData uri="http://schemas.openxmlformats.org/drawingml/2006/table">
            <a:tbl>
              <a:tblPr/>
              <a:tblGrid>
                <a:gridCol w="29990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27974">
                <a:tc>
                  <a:txBody>
                    <a:bodyPr/>
                    <a:lstStyle/>
                    <a:p>
                      <a:pPr marL="0" algn="l" defTabSz="914400" rtl="0" eaLnBrk="1" fontAlgn="b" latinLnBrk="1" hangingPunct="1"/>
                      <a:endParaRPr lang="en-US" altLang="ko-KR" sz="1200" b="0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3BDF8453-A6A6-5F3C-D9D4-C8353BD8C536}"/>
              </a:ext>
            </a:extLst>
          </p:cNvPr>
          <p:cNvCxnSpPr>
            <a:cxnSpLocks/>
          </p:cNvCxnSpPr>
          <p:nvPr userDrawn="1"/>
        </p:nvCxnSpPr>
        <p:spPr>
          <a:xfrm>
            <a:off x="4502383" y="478559"/>
            <a:ext cx="212" cy="6221094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70286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47625" y="459079"/>
            <a:ext cx="8910258" cy="618936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2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 dirty="0">
                <a:solidFill>
                  <a:srgbClr val="000000"/>
                </a:solidFill>
              </a:rPr>
              <a:t>Page</a:t>
            </a:r>
          </a:p>
        </p:txBody>
      </p:sp>
      <p:sp>
        <p:nvSpPr>
          <p:cNvPr id="2" name="직사각형 1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  <p:graphicFrame>
        <p:nvGraphicFramePr>
          <p:cNvPr id="13" name="표 12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410625756"/>
              </p:ext>
            </p:extLst>
          </p:nvPr>
        </p:nvGraphicFramePr>
        <p:xfrm>
          <a:off x="5209186" y="670945"/>
          <a:ext cx="2999014" cy="5727975"/>
        </p:xfrm>
        <a:graphic>
          <a:graphicData uri="http://schemas.openxmlformats.org/drawingml/2006/table">
            <a:tbl>
              <a:tblPr/>
              <a:tblGrid>
                <a:gridCol w="29990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27975">
                <a:tc>
                  <a:txBody>
                    <a:bodyPr/>
                    <a:lstStyle/>
                    <a:p>
                      <a:pPr marL="0" algn="l" defTabSz="914400" rtl="0" eaLnBrk="1" fontAlgn="b" latinLnBrk="1" hangingPunct="1"/>
                      <a:endParaRPr lang="en-US" altLang="ko-KR" sz="1200" b="0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Group 157">
            <a:extLst>
              <a:ext uri="{FF2B5EF4-FFF2-40B4-BE49-F238E27FC236}">
                <a16:creationId xmlns:a16="http://schemas.microsoft.com/office/drawing/2014/main" id="{7FC650D1-4CA5-05DA-0D5C-99648AE52345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51267" y="47519"/>
          <a:ext cx="8902233" cy="431040"/>
        </p:xfrm>
        <a:graphic>
          <a:graphicData uri="http://schemas.openxmlformats.org/drawingml/2006/table">
            <a:tbl>
              <a:tblPr/>
              <a:tblGrid>
                <a:gridCol w="729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9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1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3771759"/>
                  </a:ext>
                </a:extLst>
              </a:tr>
            </a:tbl>
          </a:graphicData>
        </a:graphic>
      </p:graphicFrame>
      <p:sp>
        <p:nvSpPr>
          <p:cNvPr id="8" name="제목 1">
            <a:extLst>
              <a:ext uri="{FF2B5EF4-FFF2-40B4-BE49-F238E27FC236}">
                <a16:creationId xmlns:a16="http://schemas.microsoft.com/office/drawing/2014/main" id="{3344CA86-4C68-2870-F9D3-D93ED899F6F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156797" y="53602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>
              <a:defRPr sz="800"/>
            </a:lvl1pPr>
          </a:lstStyle>
          <a:p>
            <a:r>
              <a:rPr lang="ko-KR" altLang="en-US" dirty="0"/>
              <a:t>페이지명입력</a:t>
            </a:r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7D7114B9-B157-BC35-2229-2B623FFBC3A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77382" y="53333"/>
            <a:ext cx="2582314" cy="210759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l">
              <a:buNone/>
              <a:defRPr sz="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화면아이디입력</a:t>
            </a:r>
            <a:endParaRPr lang="ko-KR" altLang="en-US" dirty="0"/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97DF4B90-B03C-BFEB-0DEB-5B3FE661899E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768272188"/>
              </p:ext>
            </p:extLst>
          </p:nvPr>
        </p:nvGraphicFramePr>
        <p:xfrm>
          <a:off x="788753" y="670947"/>
          <a:ext cx="2999014" cy="5727974"/>
        </p:xfrm>
        <a:graphic>
          <a:graphicData uri="http://schemas.openxmlformats.org/drawingml/2006/table">
            <a:tbl>
              <a:tblPr/>
              <a:tblGrid>
                <a:gridCol w="29990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27974">
                <a:tc>
                  <a:txBody>
                    <a:bodyPr/>
                    <a:lstStyle/>
                    <a:p>
                      <a:pPr marL="0" algn="l" defTabSz="914400" rtl="0" eaLnBrk="1" fontAlgn="b" latinLnBrk="1" hangingPunct="1"/>
                      <a:endParaRPr lang="en-US" altLang="ko-KR" sz="1200" b="0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3BDF8453-A6A6-5F3C-D9D4-C8353BD8C536}"/>
              </a:ext>
            </a:extLst>
          </p:cNvPr>
          <p:cNvCxnSpPr>
            <a:cxnSpLocks/>
          </p:cNvCxnSpPr>
          <p:nvPr userDrawn="1"/>
        </p:nvCxnSpPr>
        <p:spPr>
          <a:xfrm>
            <a:off x="4502383" y="478559"/>
            <a:ext cx="212" cy="6221094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41073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47625" y="459079"/>
            <a:ext cx="8910258" cy="618936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2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 dirty="0">
                <a:solidFill>
                  <a:srgbClr val="000000"/>
                </a:solidFill>
              </a:rPr>
              <a:t>Page</a:t>
            </a:r>
          </a:p>
        </p:txBody>
      </p:sp>
      <p:sp>
        <p:nvSpPr>
          <p:cNvPr id="2" name="직사각형 1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  <p:graphicFrame>
        <p:nvGraphicFramePr>
          <p:cNvPr id="13" name="표 12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895555176"/>
              </p:ext>
            </p:extLst>
          </p:nvPr>
        </p:nvGraphicFramePr>
        <p:xfrm>
          <a:off x="5209186" y="670945"/>
          <a:ext cx="2999014" cy="5727975"/>
        </p:xfrm>
        <a:graphic>
          <a:graphicData uri="http://schemas.openxmlformats.org/drawingml/2006/table">
            <a:tbl>
              <a:tblPr/>
              <a:tblGrid>
                <a:gridCol w="29990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27975">
                <a:tc>
                  <a:txBody>
                    <a:bodyPr/>
                    <a:lstStyle/>
                    <a:p>
                      <a:pPr marL="0" algn="l" defTabSz="914400" rtl="0" eaLnBrk="1" fontAlgn="b" latinLnBrk="1" hangingPunct="1"/>
                      <a:endParaRPr lang="en-US" altLang="ko-KR" sz="1200" b="0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Group 157">
            <a:extLst>
              <a:ext uri="{FF2B5EF4-FFF2-40B4-BE49-F238E27FC236}">
                <a16:creationId xmlns:a16="http://schemas.microsoft.com/office/drawing/2014/main" id="{7FC650D1-4CA5-05DA-0D5C-99648AE52345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51267" y="47519"/>
          <a:ext cx="8902233" cy="431040"/>
        </p:xfrm>
        <a:graphic>
          <a:graphicData uri="http://schemas.openxmlformats.org/drawingml/2006/table">
            <a:tbl>
              <a:tblPr/>
              <a:tblGrid>
                <a:gridCol w="729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9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1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3771759"/>
                  </a:ext>
                </a:extLst>
              </a:tr>
            </a:tbl>
          </a:graphicData>
        </a:graphic>
      </p:graphicFrame>
      <p:sp>
        <p:nvSpPr>
          <p:cNvPr id="8" name="제목 1">
            <a:extLst>
              <a:ext uri="{FF2B5EF4-FFF2-40B4-BE49-F238E27FC236}">
                <a16:creationId xmlns:a16="http://schemas.microsoft.com/office/drawing/2014/main" id="{3344CA86-4C68-2870-F9D3-D93ED899F6F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156797" y="53602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>
              <a:defRPr sz="800"/>
            </a:lvl1pPr>
          </a:lstStyle>
          <a:p>
            <a:r>
              <a:rPr lang="ko-KR" altLang="en-US" dirty="0"/>
              <a:t>페이지명입력</a:t>
            </a:r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7D7114B9-B157-BC35-2229-2B623FFBC3A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77382" y="53333"/>
            <a:ext cx="2582314" cy="210759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l">
              <a:buNone/>
              <a:defRPr sz="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화면아이디입력</a:t>
            </a:r>
            <a:endParaRPr lang="ko-KR" altLang="en-US" dirty="0"/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97DF4B90-B03C-BFEB-0DEB-5B3FE661899E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928284951"/>
              </p:ext>
            </p:extLst>
          </p:nvPr>
        </p:nvGraphicFramePr>
        <p:xfrm>
          <a:off x="788753" y="670947"/>
          <a:ext cx="2999014" cy="5727974"/>
        </p:xfrm>
        <a:graphic>
          <a:graphicData uri="http://schemas.openxmlformats.org/drawingml/2006/table">
            <a:tbl>
              <a:tblPr/>
              <a:tblGrid>
                <a:gridCol w="29990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27974">
                <a:tc>
                  <a:txBody>
                    <a:bodyPr/>
                    <a:lstStyle/>
                    <a:p>
                      <a:pPr marL="0" algn="l" defTabSz="914400" rtl="0" eaLnBrk="1" fontAlgn="b" latinLnBrk="1" hangingPunct="1"/>
                      <a:endParaRPr lang="en-US" altLang="ko-KR" sz="1200" b="0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3BDF8453-A6A6-5F3C-D9D4-C8353BD8C536}"/>
              </a:ext>
            </a:extLst>
          </p:cNvPr>
          <p:cNvCxnSpPr>
            <a:cxnSpLocks/>
          </p:cNvCxnSpPr>
          <p:nvPr userDrawn="1"/>
        </p:nvCxnSpPr>
        <p:spPr>
          <a:xfrm>
            <a:off x="4502383" y="478559"/>
            <a:ext cx="212" cy="6221094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04432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51267" y="459079"/>
            <a:ext cx="8910258" cy="618993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6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 dirty="0">
                <a:solidFill>
                  <a:srgbClr val="000000"/>
                </a:solidFill>
              </a:rPr>
              <a:t>Page</a:t>
            </a:r>
          </a:p>
        </p:txBody>
      </p:sp>
      <p:sp>
        <p:nvSpPr>
          <p:cNvPr id="18" name="직사각형 17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  <p:graphicFrame>
        <p:nvGraphicFramePr>
          <p:cNvPr id="3" name="Group 157">
            <a:extLst>
              <a:ext uri="{FF2B5EF4-FFF2-40B4-BE49-F238E27FC236}">
                <a16:creationId xmlns:a16="http://schemas.microsoft.com/office/drawing/2014/main" id="{4DC212CE-5659-F950-BD14-ED7A4D551D37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51267" y="47519"/>
          <a:ext cx="8902233" cy="431040"/>
        </p:xfrm>
        <a:graphic>
          <a:graphicData uri="http://schemas.openxmlformats.org/drawingml/2006/table">
            <a:tbl>
              <a:tblPr/>
              <a:tblGrid>
                <a:gridCol w="729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9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1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3771759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DBC8A8C7-12DA-B562-AA7B-F30C4AAE1F51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609092346"/>
              </p:ext>
            </p:extLst>
          </p:nvPr>
        </p:nvGraphicFramePr>
        <p:xfrm>
          <a:off x="788753" y="670947"/>
          <a:ext cx="2999014" cy="5727974"/>
        </p:xfrm>
        <a:graphic>
          <a:graphicData uri="http://schemas.openxmlformats.org/drawingml/2006/table">
            <a:tbl>
              <a:tblPr/>
              <a:tblGrid>
                <a:gridCol w="29990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27974">
                <a:tc>
                  <a:txBody>
                    <a:bodyPr/>
                    <a:lstStyle/>
                    <a:p>
                      <a:pPr marL="0" algn="l" defTabSz="914400" rtl="0" eaLnBrk="1" fontAlgn="b" latinLnBrk="1" hangingPunct="1"/>
                      <a:endParaRPr lang="en-US" altLang="ko-KR" sz="1200" b="0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" name="표 19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801460883"/>
              </p:ext>
            </p:extLst>
          </p:nvPr>
        </p:nvGraphicFramePr>
        <p:xfrm>
          <a:off x="789201" y="656600"/>
          <a:ext cx="2998566" cy="43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65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20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indent="0" algn="ctr" defTabSz="92551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2551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Segoe UI Symbol" panose="020B0502040204020203" pitchFamily="34" charset="0"/>
                          <a:ea typeface="+mn-ea"/>
                        </a:rPr>
                        <a:t>✕</a:t>
                      </a:r>
                      <a:endParaRPr lang="en-US" altLang="ko-KR" sz="10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627011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51267" y="459079"/>
            <a:ext cx="8910258" cy="618993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6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 dirty="0">
                <a:solidFill>
                  <a:srgbClr val="000000"/>
                </a:solidFill>
              </a:rPr>
              <a:t>Page</a:t>
            </a:r>
          </a:p>
        </p:txBody>
      </p:sp>
      <p:sp>
        <p:nvSpPr>
          <p:cNvPr id="18" name="직사각형 17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  <p:graphicFrame>
        <p:nvGraphicFramePr>
          <p:cNvPr id="3" name="Group 157">
            <a:extLst>
              <a:ext uri="{FF2B5EF4-FFF2-40B4-BE49-F238E27FC236}">
                <a16:creationId xmlns:a16="http://schemas.microsoft.com/office/drawing/2014/main" id="{4DC212CE-5659-F950-BD14-ED7A4D551D37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51267" y="47519"/>
          <a:ext cx="8902233" cy="431040"/>
        </p:xfrm>
        <a:graphic>
          <a:graphicData uri="http://schemas.openxmlformats.org/drawingml/2006/table">
            <a:tbl>
              <a:tblPr/>
              <a:tblGrid>
                <a:gridCol w="729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9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1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3771759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DBC8A8C7-12DA-B562-AA7B-F30C4AAE1F51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287435763"/>
              </p:ext>
            </p:extLst>
          </p:nvPr>
        </p:nvGraphicFramePr>
        <p:xfrm>
          <a:off x="788753" y="670947"/>
          <a:ext cx="2999014" cy="5727974"/>
        </p:xfrm>
        <a:graphic>
          <a:graphicData uri="http://schemas.openxmlformats.org/drawingml/2006/table">
            <a:tbl>
              <a:tblPr/>
              <a:tblGrid>
                <a:gridCol w="29990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27974">
                <a:tc>
                  <a:txBody>
                    <a:bodyPr/>
                    <a:lstStyle/>
                    <a:p>
                      <a:pPr marL="0" algn="l" defTabSz="914400" rtl="0" eaLnBrk="1" fontAlgn="b" latinLnBrk="1" hangingPunct="1"/>
                      <a:endParaRPr lang="en-US" altLang="ko-KR" sz="1200" b="0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" name="표 19"/>
          <p:cNvGraphicFramePr>
            <a:graphicFrameLocks noGrp="1"/>
          </p:cNvGraphicFramePr>
          <p:nvPr userDrawn="1">
            <p:extLst/>
          </p:nvPr>
        </p:nvGraphicFramePr>
        <p:xfrm>
          <a:off x="789201" y="656600"/>
          <a:ext cx="2998566" cy="43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65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20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indent="0" algn="ctr" defTabSz="92551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2551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Segoe UI Symbol" panose="020B0502040204020203" pitchFamily="34" charset="0"/>
                          <a:ea typeface="+mn-ea"/>
                        </a:rPr>
                        <a:t>✕</a:t>
                      </a:r>
                      <a:endParaRPr lang="en-US" altLang="ko-KR" sz="10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6986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>
                <a:solidFill>
                  <a:srgbClr val="000000"/>
                </a:solidFill>
              </a:rPr>
              <a:t>Page</a:t>
            </a:r>
          </a:p>
        </p:txBody>
      </p:sp>
      <p:sp>
        <p:nvSpPr>
          <p:cNvPr id="6" name="제목 1"/>
          <p:cNvSpPr>
            <a:spLocks noGrp="1"/>
          </p:cNvSpPr>
          <p:nvPr>
            <p:ph type="ctrTitle"/>
          </p:nvPr>
        </p:nvSpPr>
        <p:spPr>
          <a:xfrm>
            <a:off x="53789" y="67830"/>
            <a:ext cx="12091193" cy="288000"/>
          </a:xfrm>
          <a:prstGeom prst="rect">
            <a:avLst/>
          </a:prstGeom>
          <a:solidFill>
            <a:schemeClr val="tx1"/>
          </a:solidFill>
        </p:spPr>
        <p:txBody>
          <a:bodyPr anchor="ctr" anchorCtr="0"/>
          <a:lstStyle>
            <a:lvl1pPr algn="l">
              <a:defRPr sz="1000">
                <a:ln>
                  <a:solidFill>
                    <a:schemeClr val="bg1">
                      <a:alpha val="40000"/>
                    </a:schemeClr>
                  </a:solidFill>
                </a:ln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8" name="직선 연결선 7"/>
          <p:cNvCxnSpPr/>
          <p:nvPr userDrawn="1"/>
        </p:nvCxnSpPr>
        <p:spPr>
          <a:xfrm flipV="1">
            <a:off x="6099387" y="369117"/>
            <a:ext cx="0" cy="627933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5754206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9" name="직사각형 8"/>
          <p:cNvSpPr/>
          <p:nvPr userDrawn="1"/>
        </p:nvSpPr>
        <p:spPr>
          <a:xfrm>
            <a:off x="0" y="3068960"/>
            <a:ext cx="662523" cy="72008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/>
          </a:p>
        </p:txBody>
      </p:sp>
      <p:cxnSp>
        <p:nvCxnSpPr>
          <p:cNvPr id="10" name="Straight Connector 5"/>
          <p:cNvCxnSpPr/>
          <p:nvPr userDrawn="1"/>
        </p:nvCxnSpPr>
        <p:spPr>
          <a:xfrm>
            <a:off x="777407" y="3804138"/>
            <a:ext cx="10753177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5"/>
          <p:cNvCxnSpPr/>
          <p:nvPr userDrawn="1"/>
        </p:nvCxnSpPr>
        <p:spPr>
          <a:xfrm>
            <a:off x="777407" y="4303054"/>
            <a:ext cx="10753177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57352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060896" y="2777577"/>
            <a:ext cx="9144000" cy="540000"/>
          </a:xfrm>
          <a:prstGeom prst="rect">
            <a:avLst/>
          </a:prstGeom>
          <a:ln>
            <a:noFill/>
          </a:ln>
        </p:spPr>
        <p:txBody>
          <a:bodyPr anchor="b"/>
          <a:lstStyle>
            <a:lvl1pPr algn="l">
              <a:defRPr sz="2800">
                <a:ln>
                  <a:solidFill>
                    <a:schemeClr val="tx1">
                      <a:lumMod val="50000"/>
                      <a:lumOff val="50000"/>
                      <a:alpha val="40000"/>
                    </a:schemeClr>
                  </a:solidFill>
                </a:ln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060896" y="3317577"/>
            <a:ext cx="9144000" cy="1665484"/>
          </a:xfrm>
          <a:prstGeom prst="rect">
            <a:avLst/>
          </a:prstGeom>
        </p:spPr>
        <p:txBody>
          <a:bodyPr lIns="396000" tIns="180000" bIns="180000"/>
          <a:lstStyle>
            <a:lvl1pPr marL="179388" indent="-179388" algn="l">
              <a:buFont typeface="Arial" panose="020B0604020202020204" pitchFamily="34" charset="0"/>
              <a:buChar char="•"/>
              <a:defRPr sz="1800">
                <a:ln>
                  <a:solidFill>
                    <a:schemeClr val="tx1">
                      <a:lumMod val="50000"/>
                      <a:lumOff val="50000"/>
                      <a:alpha val="50000"/>
                    </a:schemeClr>
                  </a:solidFill>
                </a:ln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직사각형 3"/>
          <p:cNvSpPr/>
          <p:nvPr userDrawn="1"/>
        </p:nvSpPr>
        <p:spPr>
          <a:xfrm>
            <a:off x="1438823" y="2777577"/>
            <a:ext cx="540000" cy="54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/>
          </a:p>
        </p:txBody>
      </p:sp>
      <p:cxnSp>
        <p:nvCxnSpPr>
          <p:cNvPr id="5" name="Straight Connector 5"/>
          <p:cNvCxnSpPr/>
          <p:nvPr userDrawn="1"/>
        </p:nvCxnSpPr>
        <p:spPr>
          <a:xfrm>
            <a:off x="1438823" y="3317577"/>
            <a:ext cx="10753177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516394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060896" y="2777577"/>
            <a:ext cx="9144000" cy="540000"/>
          </a:xfrm>
          <a:prstGeom prst="rect">
            <a:avLst/>
          </a:prstGeom>
          <a:ln>
            <a:noFill/>
          </a:ln>
        </p:spPr>
        <p:txBody>
          <a:bodyPr anchor="b"/>
          <a:lstStyle>
            <a:lvl1pPr algn="l">
              <a:defRPr sz="2800">
                <a:ln>
                  <a:solidFill>
                    <a:schemeClr val="tx1">
                      <a:lumMod val="50000"/>
                      <a:lumOff val="50000"/>
                      <a:alpha val="40000"/>
                    </a:schemeClr>
                  </a:solidFill>
                </a:ln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직사각형 3"/>
          <p:cNvSpPr/>
          <p:nvPr userDrawn="1"/>
        </p:nvSpPr>
        <p:spPr>
          <a:xfrm>
            <a:off x="1438823" y="2777577"/>
            <a:ext cx="540000" cy="54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/>
          </a:p>
        </p:txBody>
      </p:sp>
      <p:cxnSp>
        <p:nvCxnSpPr>
          <p:cNvPr id="5" name="Straight Connector 5"/>
          <p:cNvCxnSpPr/>
          <p:nvPr userDrawn="1"/>
        </p:nvCxnSpPr>
        <p:spPr>
          <a:xfrm>
            <a:off x="1438823" y="3317577"/>
            <a:ext cx="10753177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511011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041971" y="2777577"/>
            <a:ext cx="9144000" cy="540000"/>
          </a:xfrm>
          <a:prstGeom prst="rect">
            <a:avLst/>
          </a:prstGeom>
          <a:ln>
            <a:noFill/>
          </a:ln>
        </p:spPr>
        <p:txBody>
          <a:bodyPr anchor="b"/>
          <a:lstStyle>
            <a:lvl1pPr algn="l">
              <a:defRPr sz="2800">
                <a:ln>
                  <a:solidFill>
                    <a:schemeClr val="tx1">
                      <a:lumMod val="50000"/>
                      <a:lumOff val="50000"/>
                      <a:alpha val="40000"/>
                    </a:schemeClr>
                  </a:solidFill>
                </a:ln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직사각형 3"/>
          <p:cNvSpPr/>
          <p:nvPr userDrawn="1"/>
        </p:nvSpPr>
        <p:spPr>
          <a:xfrm>
            <a:off x="2381798" y="2777577"/>
            <a:ext cx="540000" cy="54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/>
          </a:p>
        </p:txBody>
      </p:sp>
      <p:cxnSp>
        <p:nvCxnSpPr>
          <p:cNvPr id="5" name="Straight Connector 5"/>
          <p:cNvCxnSpPr/>
          <p:nvPr userDrawn="1"/>
        </p:nvCxnSpPr>
        <p:spPr>
          <a:xfrm>
            <a:off x="2381798" y="3317577"/>
            <a:ext cx="9810202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부제목 2"/>
          <p:cNvSpPr>
            <a:spLocks noGrp="1"/>
          </p:cNvSpPr>
          <p:nvPr>
            <p:ph type="subTitle" idx="1"/>
          </p:nvPr>
        </p:nvSpPr>
        <p:spPr>
          <a:xfrm>
            <a:off x="3041971" y="3317577"/>
            <a:ext cx="9144000" cy="1665484"/>
          </a:xfrm>
          <a:prstGeom prst="rect">
            <a:avLst/>
          </a:prstGeom>
        </p:spPr>
        <p:txBody>
          <a:bodyPr lIns="396000" tIns="180000" bIns="180000"/>
          <a:lstStyle>
            <a:lvl1pPr marL="179388" indent="-179388" algn="l">
              <a:buFont typeface="Arial" panose="020B0604020202020204" pitchFamily="34" charset="0"/>
              <a:buChar char="•"/>
              <a:defRPr sz="1800">
                <a:ln>
                  <a:solidFill>
                    <a:schemeClr val="tx1">
                      <a:lumMod val="50000"/>
                      <a:lumOff val="50000"/>
                      <a:alpha val="50000"/>
                    </a:schemeClr>
                  </a:solidFill>
                </a:ln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81792473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041971" y="2777577"/>
            <a:ext cx="9144000" cy="540000"/>
          </a:xfrm>
          <a:prstGeom prst="rect">
            <a:avLst/>
          </a:prstGeom>
          <a:ln>
            <a:noFill/>
          </a:ln>
        </p:spPr>
        <p:txBody>
          <a:bodyPr anchor="b"/>
          <a:lstStyle>
            <a:lvl1pPr algn="l">
              <a:defRPr sz="2800">
                <a:ln>
                  <a:solidFill>
                    <a:schemeClr val="tx1">
                      <a:lumMod val="50000"/>
                      <a:lumOff val="50000"/>
                      <a:alpha val="40000"/>
                    </a:schemeClr>
                  </a:solidFill>
                </a:ln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직사각형 3"/>
          <p:cNvSpPr/>
          <p:nvPr userDrawn="1"/>
        </p:nvSpPr>
        <p:spPr>
          <a:xfrm>
            <a:off x="2381798" y="2777577"/>
            <a:ext cx="540000" cy="54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/>
          </a:p>
        </p:txBody>
      </p:sp>
      <p:cxnSp>
        <p:nvCxnSpPr>
          <p:cNvPr id="5" name="Straight Connector 5"/>
          <p:cNvCxnSpPr/>
          <p:nvPr userDrawn="1"/>
        </p:nvCxnSpPr>
        <p:spPr>
          <a:xfrm>
            <a:off x="2381798" y="3317577"/>
            <a:ext cx="9810202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119487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838200" y="2636912"/>
            <a:ext cx="10515600" cy="1325563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22850363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BC489-EDA5-4D70-A733-B3B047D86E12}" type="datetimeFigureOut">
              <a:rPr lang="ko-KR" altLang="en-US" smtClean="0"/>
              <a:t>2024-06-20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E0ADE-E710-4FDA-A6CB-C280B2B0D9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8504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6351363D-9B7C-4E8B-9EA3-0DAE8CE342AA}"/>
              </a:ext>
            </a:extLst>
          </p:cNvPr>
          <p:cNvSpPr/>
          <p:nvPr userDrawn="1"/>
        </p:nvSpPr>
        <p:spPr>
          <a:xfrm>
            <a:off x="53790" y="369117"/>
            <a:ext cx="12091193" cy="627933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ctrTitle"/>
          </p:nvPr>
        </p:nvSpPr>
        <p:spPr>
          <a:xfrm>
            <a:off x="53789" y="67830"/>
            <a:ext cx="12091193" cy="288000"/>
          </a:xfrm>
          <a:prstGeom prst="rect">
            <a:avLst/>
          </a:prstGeom>
          <a:solidFill>
            <a:schemeClr val="tx1"/>
          </a:solidFill>
        </p:spPr>
        <p:txBody>
          <a:bodyPr anchor="ctr" anchorCtr="0"/>
          <a:lstStyle>
            <a:lvl1pPr algn="l">
              <a:defRPr sz="1000">
                <a:ln>
                  <a:solidFill>
                    <a:schemeClr val="bg1">
                      <a:alpha val="40000"/>
                    </a:schemeClr>
                  </a:solidFill>
                </a:ln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3" name="직선 연결선 2"/>
          <p:cNvCxnSpPr>
            <a:stCxn id="9" idx="2"/>
            <a:endCxn id="9" idx="0"/>
          </p:cNvCxnSpPr>
          <p:nvPr userDrawn="1"/>
        </p:nvCxnSpPr>
        <p:spPr>
          <a:xfrm flipV="1">
            <a:off x="6099387" y="369117"/>
            <a:ext cx="0" cy="6279332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>
                <a:solidFill>
                  <a:srgbClr val="000000"/>
                </a:solidFill>
              </a:rPr>
              <a:t>Page</a:t>
            </a:r>
          </a:p>
        </p:txBody>
      </p:sp>
      <p:sp>
        <p:nvSpPr>
          <p:cNvPr id="13" name="직사각형 12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007253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C43386E-E424-4971-A012-186C51024BFD}"/>
              </a:ext>
            </a:extLst>
          </p:cNvPr>
          <p:cNvCxnSpPr/>
          <p:nvPr userDrawn="1"/>
        </p:nvCxnSpPr>
        <p:spPr>
          <a:xfrm>
            <a:off x="4566710" y="762003"/>
            <a:ext cx="0" cy="5961339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413F0A93-F6AB-4764-87A1-3D2803C82EDD}"/>
              </a:ext>
            </a:extLst>
          </p:cNvPr>
          <p:cNvCxnSpPr>
            <a:cxnSpLocks/>
          </p:cNvCxnSpPr>
          <p:nvPr userDrawn="1"/>
        </p:nvCxnSpPr>
        <p:spPr>
          <a:xfrm>
            <a:off x="6091988" y="302363"/>
            <a:ext cx="0" cy="6346086"/>
          </a:xfrm>
          <a:prstGeom prst="line">
            <a:avLst/>
          </a:prstGeom>
          <a:ln>
            <a:solidFill>
              <a:srgbClr val="FF0000">
                <a:alpha val="40000"/>
              </a:srgb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47624" y="515263"/>
            <a:ext cx="12091249" cy="613318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800">
              <a:solidFill>
                <a:schemeClr val="tx1"/>
              </a:solidFill>
            </a:endParaRPr>
          </a:p>
        </p:txBody>
      </p:sp>
      <p:graphicFrame>
        <p:nvGraphicFramePr>
          <p:cNvPr id="14" name="Group 157">
            <a:extLst>
              <a:ext uri="{FF2B5EF4-FFF2-40B4-BE49-F238E27FC236}">
                <a16:creationId xmlns:a16="http://schemas.microsoft.com/office/drawing/2014/main" id="{FE0510C5-19A1-4017-99AB-C86C7413525D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773917258"/>
              </p:ext>
            </p:extLst>
          </p:nvPr>
        </p:nvGraphicFramePr>
        <p:xfrm>
          <a:off x="47624" y="47519"/>
          <a:ext cx="12091246" cy="431040"/>
        </p:xfrm>
        <a:graphic>
          <a:graphicData uri="http://schemas.openxmlformats.org/drawingml/2006/table">
            <a:tbl>
              <a:tblPr/>
              <a:tblGrid>
                <a:gridCol w="9722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901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98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39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6806755"/>
                  </a:ext>
                </a:extLst>
              </a:tr>
            </a:tbl>
          </a:graphicData>
        </a:graphic>
      </p:graphicFrame>
      <p:sp>
        <p:nvSpPr>
          <p:cNvPr id="17" name="제목 1"/>
          <p:cNvSpPr>
            <a:spLocks noGrp="1"/>
          </p:cNvSpPr>
          <p:nvPr>
            <p:ph type="ctrTitle" hasCustomPrompt="1"/>
          </p:nvPr>
        </p:nvSpPr>
        <p:spPr>
          <a:xfrm>
            <a:off x="6107187" y="47328"/>
            <a:ext cx="6031686" cy="213090"/>
          </a:xfrm>
          <a:prstGeom prst="rect">
            <a:avLst/>
          </a:prstGeom>
        </p:spPr>
        <p:txBody>
          <a:bodyPr anchor="b"/>
          <a:lstStyle>
            <a:lvl1pPr algn="l">
              <a:defRPr sz="800"/>
            </a:lvl1pPr>
          </a:lstStyle>
          <a:p>
            <a:r>
              <a:rPr lang="ko-KR" altLang="en-US" dirty="0"/>
              <a:t>페이지명입력</a:t>
            </a:r>
          </a:p>
        </p:txBody>
      </p:sp>
      <p:sp>
        <p:nvSpPr>
          <p:cNvPr id="18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1012273" y="49659"/>
            <a:ext cx="3995955" cy="210759"/>
          </a:xfrm>
          <a:prstGeom prst="rect">
            <a:avLst/>
          </a:prstGeom>
        </p:spPr>
        <p:txBody>
          <a:bodyPr anchor="ctr" anchorCtr="0"/>
          <a:lstStyle>
            <a:lvl1pPr marL="0" indent="0" algn="l">
              <a:buNone/>
              <a:defRPr sz="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화면아이디입력</a:t>
            </a:r>
            <a:endParaRPr lang="ko-KR" altLang="en-US" dirty="0"/>
          </a:p>
        </p:txBody>
      </p:sp>
      <p:cxnSp>
        <p:nvCxnSpPr>
          <p:cNvPr id="19" name="직선 연결선 18"/>
          <p:cNvCxnSpPr>
            <a:endCxn id="13" idx="0"/>
          </p:cNvCxnSpPr>
          <p:nvPr userDrawn="1"/>
        </p:nvCxnSpPr>
        <p:spPr>
          <a:xfrm flipH="1" flipV="1">
            <a:off x="6093249" y="515263"/>
            <a:ext cx="6138" cy="6133186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>
                <a:solidFill>
                  <a:srgbClr val="000000"/>
                </a:solidFill>
              </a:rPr>
              <a:t>Page</a:t>
            </a:r>
          </a:p>
        </p:txBody>
      </p:sp>
      <p:sp>
        <p:nvSpPr>
          <p:cNvPr id="15" name="직사각형 14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802021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157">
            <a:extLst>
              <a:ext uri="{FF2B5EF4-FFF2-40B4-BE49-F238E27FC236}">
                <a16:creationId xmlns:a16="http://schemas.microsoft.com/office/drawing/2014/main" id="{FE0510C5-19A1-4017-99AB-C86C7413525D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627219490"/>
              </p:ext>
            </p:extLst>
          </p:nvPr>
        </p:nvGraphicFramePr>
        <p:xfrm>
          <a:off x="51267" y="47519"/>
          <a:ext cx="8902233" cy="431040"/>
        </p:xfrm>
        <a:graphic>
          <a:graphicData uri="http://schemas.openxmlformats.org/drawingml/2006/table">
            <a:tbl>
              <a:tblPr/>
              <a:tblGrid>
                <a:gridCol w="729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9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1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7373111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47625" y="492551"/>
            <a:ext cx="8910258" cy="615589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ctrTitle" hasCustomPrompt="1"/>
          </p:nvPr>
        </p:nvSpPr>
        <p:spPr>
          <a:xfrm>
            <a:off x="4156797" y="53602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>
              <a:defRPr sz="800"/>
            </a:lvl1pPr>
          </a:lstStyle>
          <a:p>
            <a:r>
              <a:rPr lang="ko-KR" altLang="en-US" dirty="0"/>
              <a:t>페이지명입력</a:t>
            </a:r>
          </a:p>
        </p:txBody>
      </p:sp>
      <p:sp>
        <p:nvSpPr>
          <p:cNvPr id="11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777382" y="53333"/>
            <a:ext cx="2582314" cy="210759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l">
              <a:buNone/>
              <a:defRPr sz="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화면아이디입력</a:t>
            </a:r>
          </a:p>
        </p:txBody>
      </p:sp>
      <p:sp>
        <p:nvSpPr>
          <p:cNvPr id="12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 dirty="0">
                <a:solidFill>
                  <a:srgbClr val="000000"/>
                </a:solidFill>
              </a:rPr>
              <a:t>Page</a:t>
            </a:r>
          </a:p>
        </p:txBody>
      </p:sp>
      <p:cxnSp>
        <p:nvCxnSpPr>
          <p:cNvPr id="4" name="직선 연결선 3"/>
          <p:cNvCxnSpPr/>
          <p:nvPr userDrawn="1"/>
        </p:nvCxnSpPr>
        <p:spPr>
          <a:xfrm>
            <a:off x="4502595" y="260648"/>
            <a:ext cx="0" cy="6439005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98373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157">
            <a:extLst>
              <a:ext uri="{FF2B5EF4-FFF2-40B4-BE49-F238E27FC236}">
                <a16:creationId xmlns:a16="http://schemas.microsoft.com/office/drawing/2014/main" id="{FE0510C5-19A1-4017-99AB-C86C7413525D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545423915"/>
              </p:ext>
            </p:extLst>
          </p:nvPr>
        </p:nvGraphicFramePr>
        <p:xfrm>
          <a:off x="51267" y="47519"/>
          <a:ext cx="8902233" cy="431040"/>
        </p:xfrm>
        <a:graphic>
          <a:graphicData uri="http://schemas.openxmlformats.org/drawingml/2006/table">
            <a:tbl>
              <a:tblPr/>
              <a:tblGrid>
                <a:gridCol w="729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9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1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7373111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47625" y="492551"/>
            <a:ext cx="8910258" cy="615589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ctrTitle" hasCustomPrompt="1"/>
          </p:nvPr>
        </p:nvSpPr>
        <p:spPr>
          <a:xfrm>
            <a:off x="4156797" y="53602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>
              <a:defRPr sz="800"/>
            </a:lvl1pPr>
          </a:lstStyle>
          <a:p>
            <a:r>
              <a:rPr lang="ko-KR" altLang="en-US" dirty="0"/>
              <a:t>페이지명입력</a:t>
            </a:r>
          </a:p>
        </p:txBody>
      </p:sp>
      <p:sp>
        <p:nvSpPr>
          <p:cNvPr id="11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777382" y="53333"/>
            <a:ext cx="2582314" cy="210759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l">
              <a:buNone/>
              <a:defRPr sz="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화면아이디입력</a:t>
            </a:r>
          </a:p>
        </p:txBody>
      </p:sp>
      <p:sp>
        <p:nvSpPr>
          <p:cNvPr id="12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 dirty="0">
                <a:solidFill>
                  <a:srgbClr val="000000"/>
                </a:solidFill>
              </a:rPr>
              <a:t>Page</a:t>
            </a:r>
          </a:p>
        </p:txBody>
      </p:sp>
      <p:cxnSp>
        <p:nvCxnSpPr>
          <p:cNvPr id="4" name="직선 연결선 3"/>
          <p:cNvCxnSpPr/>
          <p:nvPr userDrawn="1"/>
        </p:nvCxnSpPr>
        <p:spPr>
          <a:xfrm>
            <a:off x="4502595" y="260648"/>
            <a:ext cx="0" cy="6439005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  <p:sp>
        <p:nvSpPr>
          <p:cNvPr id="9" name="Rectangle 108"/>
          <p:cNvSpPr>
            <a:spLocks noChangeArrowheads="1"/>
          </p:cNvSpPr>
          <p:nvPr userDrawn="1"/>
        </p:nvSpPr>
        <p:spPr bwMode="auto">
          <a:xfrm>
            <a:off x="45238" y="490907"/>
            <a:ext cx="8892244" cy="2254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이전페이지 이어짐</a:t>
            </a:r>
          </a:p>
        </p:txBody>
      </p:sp>
    </p:spTree>
    <p:extLst>
      <p:ext uri="{BB962C8B-B14F-4D97-AF65-F5344CB8AC3E}">
        <p14:creationId xmlns:p14="http://schemas.microsoft.com/office/powerpoint/2010/main" val="810146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157">
            <a:extLst>
              <a:ext uri="{FF2B5EF4-FFF2-40B4-BE49-F238E27FC236}">
                <a16:creationId xmlns:a16="http://schemas.microsoft.com/office/drawing/2014/main" id="{FE0510C5-19A1-4017-99AB-C86C7413525D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181281643"/>
              </p:ext>
            </p:extLst>
          </p:nvPr>
        </p:nvGraphicFramePr>
        <p:xfrm>
          <a:off x="51267" y="47519"/>
          <a:ext cx="8902233" cy="431040"/>
        </p:xfrm>
        <a:graphic>
          <a:graphicData uri="http://schemas.openxmlformats.org/drawingml/2006/table">
            <a:tbl>
              <a:tblPr/>
              <a:tblGrid>
                <a:gridCol w="729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9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1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7373111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47625" y="492551"/>
            <a:ext cx="8910258" cy="615589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ctrTitle" hasCustomPrompt="1"/>
          </p:nvPr>
        </p:nvSpPr>
        <p:spPr>
          <a:xfrm>
            <a:off x="4156797" y="53602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>
              <a:defRPr sz="800"/>
            </a:lvl1pPr>
          </a:lstStyle>
          <a:p>
            <a:r>
              <a:rPr lang="ko-KR" altLang="en-US" dirty="0"/>
              <a:t>페이지명입력</a:t>
            </a:r>
          </a:p>
        </p:txBody>
      </p:sp>
      <p:sp>
        <p:nvSpPr>
          <p:cNvPr id="11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777382" y="53333"/>
            <a:ext cx="2582314" cy="210759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l">
              <a:buNone/>
              <a:defRPr sz="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화면아이디입력</a:t>
            </a:r>
          </a:p>
        </p:txBody>
      </p:sp>
      <p:sp>
        <p:nvSpPr>
          <p:cNvPr id="12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 dirty="0">
                <a:solidFill>
                  <a:srgbClr val="000000"/>
                </a:solidFill>
              </a:rPr>
              <a:t>Page</a:t>
            </a:r>
          </a:p>
        </p:txBody>
      </p:sp>
      <p:cxnSp>
        <p:nvCxnSpPr>
          <p:cNvPr id="4" name="직선 연결선 3"/>
          <p:cNvCxnSpPr/>
          <p:nvPr userDrawn="1"/>
        </p:nvCxnSpPr>
        <p:spPr>
          <a:xfrm>
            <a:off x="4502595" y="260648"/>
            <a:ext cx="0" cy="6439005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  <p:sp>
        <p:nvSpPr>
          <p:cNvPr id="9" name="Rectangle 108"/>
          <p:cNvSpPr>
            <a:spLocks noChangeArrowheads="1"/>
          </p:cNvSpPr>
          <p:nvPr userDrawn="1"/>
        </p:nvSpPr>
        <p:spPr bwMode="auto">
          <a:xfrm>
            <a:off x="45238" y="490907"/>
            <a:ext cx="8892244" cy="2254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이전페이지 이어짐</a:t>
            </a:r>
          </a:p>
        </p:txBody>
      </p:sp>
      <p:sp>
        <p:nvSpPr>
          <p:cNvPr id="13" name="Rectangle 28"/>
          <p:cNvSpPr>
            <a:spLocks noChangeArrowheads="1"/>
          </p:cNvSpPr>
          <p:nvPr userDrawn="1"/>
        </p:nvSpPr>
        <p:spPr bwMode="auto">
          <a:xfrm>
            <a:off x="45238" y="6424667"/>
            <a:ext cx="8915032" cy="2254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다음페이지 이어짐</a:t>
            </a:r>
          </a:p>
        </p:txBody>
      </p:sp>
    </p:spTree>
    <p:extLst>
      <p:ext uri="{BB962C8B-B14F-4D97-AF65-F5344CB8AC3E}">
        <p14:creationId xmlns:p14="http://schemas.microsoft.com/office/powerpoint/2010/main" val="81758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157">
            <a:extLst>
              <a:ext uri="{FF2B5EF4-FFF2-40B4-BE49-F238E27FC236}">
                <a16:creationId xmlns:a16="http://schemas.microsoft.com/office/drawing/2014/main" id="{FE0510C5-19A1-4017-99AB-C86C7413525D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636486767"/>
              </p:ext>
            </p:extLst>
          </p:nvPr>
        </p:nvGraphicFramePr>
        <p:xfrm>
          <a:off x="51267" y="47519"/>
          <a:ext cx="8902233" cy="431040"/>
        </p:xfrm>
        <a:graphic>
          <a:graphicData uri="http://schemas.openxmlformats.org/drawingml/2006/table">
            <a:tbl>
              <a:tblPr/>
              <a:tblGrid>
                <a:gridCol w="729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9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1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7373111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47625" y="492551"/>
            <a:ext cx="8910258" cy="615589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ctrTitle" hasCustomPrompt="1"/>
          </p:nvPr>
        </p:nvSpPr>
        <p:spPr>
          <a:xfrm>
            <a:off x="4156797" y="53602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>
              <a:defRPr sz="800"/>
            </a:lvl1pPr>
          </a:lstStyle>
          <a:p>
            <a:r>
              <a:rPr lang="ko-KR" altLang="en-US" dirty="0"/>
              <a:t>페이지명입력</a:t>
            </a:r>
          </a:p>
        </p:txBody>
      </p:sp>
      <p:sp>
        <p:nvSpPr>
          <p:cNvPr id="11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777382" y="53333"/>
            <a:ext cx="2582314" cy="210759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l">
              <a:buNone/>
              <a:defRPr sz="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화면아이디입력</a:t>
            </a:r>
          </a:p>
        </p:txBody>
      </p:sp>
      <p:sp>
        <p:nvSpPr>
          <p:cNvPr id="12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 dirty="0">
                <a:solidFill>
                  <a:srgbClr val="000000"/>
                </a:solidFill>
              </a:rPr>
              <a:t>Page</a:t>
            </a:r>
          </a:p>
        </p:txBody>
      </p:sp>
      <p:cxnSp>
        <p:nvCxnSpPr>
          <p:cNvPr id="4" name="직선 연결선 3"/>
          <p:cNvCxnSpPr/>
          <p:nvPr userDrawn="1"/>
        </p:nvCxnSpPr>
        <p:spPr>
          <a:xfrm>
            <a:off x="4502595" y="260648"/>
            <a:ext cx="0" cy="6439005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  <p:sp>
        <p:nvSpPr>
          <p:cNvPr id="13" name="Rectangle 28"/>
          <p:cNvSpPr>
            <a:spLocks noChangeArrowheads="1"/>
          </p:cNvSpPr>
          <p:nvPr userDrawn="1"/>
        </p:nvSpPr>
        <p:spPr bwMode="auto">
          <a:xfrm>
            <a:off x="45238" y="6424667"/>
            <a:ext cx="8915032" cy="2254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다음페이지 이어짐</a:t>
            </a:r>
          </a:p>
        </p:txBody>
      </p:sp>
    </p:spTree>
    <p:extLst>
      <p:ext uri="{BB962C8B-B14F-4D97-AF65-F5344CB8AC3E}">
        <p14:creationId xmlns:p14="http://schemas.microsoft.com/office/powerpoint/2010/main" val="4236730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157">
            <a:extLst>
              <a:ext uri="{FF2B5EF4-FFF2-40B4-BE49-F238E27FC236}">
                <a16:creationId xmlns:a16="http://schemas.microsoft.com/office/drawing/2014/main" id="{FE0510C5-19A1-4017-99AB-C86C7413525D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492993953"/>
              </p:ext>
            </p:extLst>
          </p:nvPr>
        </p:nvGraphicFramePr>
        <p:xfrm>
          <a:off x="51267" y="47519"/>
          <a:ext cx="8902233" cy="431040"/>
        </p:xfrm>
        <a:graphic>
          <a:graphicData uri="http://schemas.openxmlformats.org/drawingml/2006/table">
            <a:tbl>
              <a:tblPr/>
              <a:tblGrid>
                <a:gridCol w="729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9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1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3771759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47625" y="492553"/>
            <a:ext cx="8910258" cy="6155896"/>
          </a:xfrm>
          <a:prstGeom prst="rect">
            <a:avLst/>
          </a:prstGeom>
          <a:solidFill>
            <a:srgbClr val="F0EFEC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ctrTitle" hasCustomPrompt="1"/>
          </p:nvPr>
        </p:nvSpPr>
        <p:spPr>
          <a:xfrm>
            <a:off x="4156797" y="53602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>
              <a:defRPr sz="800"/>
            </a:lvl1pPr>
          </a:lstStyle>
          <a:p>
            <a:r>
              <a:rPr lang="ko-KR" altLang="en-US" dirty="0"/>
              <a:t>페이지명입력</a:t>
            </a:r>
          </a:p>
        </p:txBody>
      </p:sp>
      <p:sp>
        <p:nvSpPr>
          <p:cNvPr id="11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777382" y="53333"/>
            <a:ext cx="2582314" cy="210759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l">
              <a:buNone/>
              <a:defRPr sz="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화면아이디입력</a:t>
            </a:r>
            <a:endParaRPr lang="ko-KR" altLang="en-US" dirty="0"/>
          </a:p>
        </p:txBody>
      </p:sp>
      <p:sp>
        <p:nvSpPr>
          <p:cNvPr id="12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 dirty="0">
                <a:solidFill>
                  <a:srgbClr val="000000"/>
                </a:solidFill>
              </a:rPr>
              <a:t>Page</a:t>
            </a:r>
          </a:p>
        </p:txBody>
      </p:sp>
      <p:cxnSp>
        <p:nvCxnSpPr>
          <p:cNvPr id="4" name="직선 연결선 3"/>
          <p:cNvCxnSpPr/>
          <p:nvPr userDrawn="1"/>
        </p:nvCxnSpPr>
        <p:spPr>
          <a:xfrm>
            <a:off x="4502595" y="260648"/>
            <a:ext cx="0" cy="6439005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356541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8568" y="6692311"/>
            <a:ext cx="900000" cy="114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768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72" r:id="rId2"/>
    <p:sldLayoutId id="2147483657" r:id="rId3"/>
    <p:sldLayoutId id="2147483649" r:id="rId4"/>
    <p:sldLayoutId id="2147483679" r:id="rId5"/>
    <p:sldLayoutId id="2147483682" r:id="rId6"/>
    <p:sldLayoutId id="2147483680" r:id="rId7"/>
    <p:sldLayoutId id="2147483681" r:id="rId8"/>
    <p:sldLayoutId id="2147483678" r:id="rId9"/>
    <p:sldLayoutId id="2147483683" r:id="rId10"/>
    <p:sldLayoutId id="2147483684" r:id="rId11"/>
    <p:sldLayoutId id="2147483685" r:id="rId12"/>
    <p:sldLayoutId id="2147483686" r:id="rId13"/>
    <p:sldLayoutId id="2147483689" r:id="rId14"/>
    <p:sldLayoutId id="2147483688" r:id="rId15"/>
    <p:sldLayoutId id="2147483690" r:id="rId16"/>
    <p:sldLayoutId id="2147483692" r:id="rId17"/>
    <p:sldLayoutId id="2147483687" r:id="rId18"/>
    <p:sldLayoutId id="2147483691" r:id="rId19"/>
    <p:sldLayoutId id="2147483670" r:id="rId20"/>
    <p:sldLayoutId id="2147483673" r:id="rId21"/>
    <p:sldLayoutId id="2147483674" r:id="rId22"/>
    <p:sldLayoutId id="2147483675" r:id="rId23"/>
    <p:sldLayoutId id="2147483676" r:id="rId24"/>
    <p:sldLayoutId id="2147483677" r:id="rId25"/>
    <p:sldLayoutId id="2147483693" r:id="rId26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8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5"/>
          <p:cNvCxnSpPr/>
          <p:nvPr/>
        </p:nvCxnSpPr>
        <p:spPr>
          <a:xfrm>
            <a:off x="1964369" y="3414252"/>
            <a:ext cx="8454516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제목 7"/>
          <p:cNvSpPr txBox="1">
            <a:spLocks/>
          </p:cNvSpPr>
          <p:nvPr/>
        </p:nvSpPr>
        <p:spPr>
          <a:xfrm>
            <a:off x="392472" y="2708920"/>
            <a:ext cx="11392160" cy="676275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3200" dirty="0" smtClean="0">
                <a:latin typeface="+mj-ea"/>
              </a:rPr>
              <a:t>innisfree_FO</a:t>
            </a:r>
            <a:r>
              <a:rPr lang="ko-KR" altLang="en-US" sz="3200" dirty="0">
                <a:latin typeface="+mj-ea"/>
              </a:rPr>
              <a:t>리뉴얼</a:t>
            </a:r>
            <a:r>
              <a:rPr lang="en-US" altLang="ko-KR" dirty="0"/>
              <a:t>_</a:t>
            </a:r>
            <a:r>
              <a:rPr lang="en-US" altLang="ko-KR" sz="3200" dirty="0" smtClean="0"/>
              <a:t>MO</a:t>
            </a:r>
            <a:r>
              <a:rPr lang="en-US" altLang="ko-KR" dirty="0" smtClean="0"/>
              <a:t>_</a:t>
            </a:r>
            <a:r>
              <a:rPr lang="ko-KR" altLang="en-US" sz="3200" dirty="0" smtClean="0">
                <a:ln w="6350">
                  <a:solidFill>
                    <a:schemeClr val="tx1">
                      <a:lumMod val="50000"/>
                      <a:lumOff val="50000"/>
                      <a:alpha val="40000"/>
                    </a:schemeClr>
                  </a:solidFill>
                </a:ln>
                <a:latin typeface="+mj-ea"/>
              </a:rPr>
              <a:t>취소</a:t>
            </a:r>
            <a:r>
              <a:rPr lang="en-US" altLang="ko-KR" sz="3200" dirty="0" smtClean="0">
                <a:ln w="6350">
                  <a:solidFill>
                    <a:schemeClr val="tx1">
                      <a:lumMod val="50000"/>
                      <a:lumOff val="50000"/>
                      <a:alpha val="40000"/>
                    </a:schemeClr>
                  </a:solidFill>
                </a:ln>
                <a:latin typeface="+mj-ea"/>
              </a:rPr>
              <a:t>, </a:t>
            </a:r>
            <a:r>
              <a:rPr lang="ko-KR" altLang="en-US" sz="3200" dirty="0" smtClean="0">
                <a:ln w="6350">
                  <a:solidFill>
                    <a:schemeClr val="tx1">
                      <a:lumMod val="50000"/>
                      <a:lumOff val="50000"/>
                      <a:alpha val="40000"/>
                    </a:schemeClr>
                  </a:solidFill>
                </a:ln>
                <a:latin typeface="+mj-ea"/>
              </a:rPr>
              <a:t>교환</a:t>
            </a:r>
            <a:r>
              <a:rPr lang="en-US" altLang="ko-KR" sz="3200" dirty="0" smtClean="0">
                <a:ln w="6350">
                  <a:solidFill>
                    <a:schemeClr val="tx1">
                      <a:lumMod val="50000"/>
                      <a:lumOff val="50000"/>
                      <a:alpha val="40000"/>
                    </a:schemeClr>
                  </a:solidFill>
                </a:ln>
                <a:latin typeface="+mj-ea"/>
              </a:rPr>
              <a:t>, </a:t>
            </a:r>
            <a:r>
              <a:rPr lang="ko-KR" altLang="en-US" sz="3200" dirty="0" err="1" smtClean="0">
                <a:ln w="6350">
                  <a:solidFill>
                    <a:schemeClr val="tx1">
                      <a:lumMod val="50000"/>
                      <a:lumOff val="50000"/>
                      <a:alpha val="40000"/>
                    </a:schemeClr>
                  </a:solidFill>
                </a:ln>
                <a:latin typeface="+mj-ea"/>
              </a:rPr>
              <a:t>반품내역</a:t>
            </a:r>
            <a:r>
              <a:rPr lang="en-US" altLang="ko-KR" sz="3200" dirty="0">
                <a:ln w="6350">
                  <a:solidFill>
                    <a:schemeClr val="tx1">
                      <a:lumMod val="50000"/>
                      <a:lumOff val="50000"/>
                      <a:alpha val="40000"/>
                    </a:schemeClr>
                  </a:solidFill>
                </a:ln>
                <a:latin typeface="+mj-ea"/>
              </a:rPr>
              <a:t> </a:t>
            </a:r>
            <a:r>
              <a:rPr lang="ko-KR" altLang="en-US" sz="3200" dirty="0" err="1" smtClean="0">
                <a:ln w="6350">
                  <a:solidFill>
                    <a:schemeClr val="tx1">
                      <a:lumMod val="50000"/>
                      <a:lumOff val="50000"/>
                      <a:alpha val="40000"/>
                    </a:schemeClr>
                  </a:solidFill>
                </a:ln>
                <a:latin typeface="+mj-ea"/>
              </a:rPr>
              <a:t>화면설계서</a:t>
            </a:r>
            <a:endParaRPr lang="ko-KR" altLang="en-US" sz="3200" dirty="0">
              <a:ln w="6350">
                <a:solidFill>
                  <a:schemeClr val="tx1">
                    <a:lumMod val="50000"/>
                    <a:lumOff val="50000"/>
                    <a:alpha val="40000"/>
                  </a:schemeClr>
                </a:solidFill>
              </a:ln>
              <a:latin typeface="+mj-ea"/>
            </a:endParaRPr>
          </a:p>
        </p:txBody>
      </p:sp>
      <p:sp>
        <p:nvSpPr>
          <p:cNvPr id="15" name="부제목 9"/>
          <p:cNvSpPr txBox="1">
            <a:spLocks/>
          </p:cNvSpPr>
          <p:nvPr/>
        </p:nvSpPr>
        <p:spPr>
          <a:xfrm>
            <a:off x="1964369" y="3538339"/>
            <a:ext cx="3512795" cy="466725"/>
          </a:xfrm>
          <a:prstGeom prst="rect">
            <a:avLst/>
          </a:prstGeom>
        </p:spPr>
        <p:txBody>
          <a:bodyPr lIns="72000" tIns="36000" rIns="36000" bIns="36000" anchor="ctr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altLang="ko-KR" sz="1200" b="1" dirty="0">
                <a:latin typeface="+mn-ea"/>
              </a:rPr>
              <a:t>Version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ko-K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0.90</a:t>
            </a:r>
            <a:r>
              <a:rPr lang="en-US" altLang="ko-KR" sz="12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/ 2024-06-11</a:t>
            </a:r>
            <a:endParaRPr lang="en-US" altLang="ko-KR" sz="1200" b="1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ko-KR" altLang="en-US" sz="12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이세연</a:t>
            </a:r>
            <a:endParaRPr lang="ko-KR" altLang="ko-KR" sz="12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648964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제목 5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운송장 선택</a:t>
            </a:r>
            <a:endParaRPr lang="ko-KR" altLang="en-US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IN_MO_MYP_02_01</a:t>
            </a:r>
            <a:endParaRPr lang="ko-KR" altLang="en-US" dirty="0"/>
          </a:p>
        </p:txBody>
      </p:sp>
      <p:sp>
        <p:nvSpPr>
          <p:cNvPr id="78" name="제목 1"/>
          <p:cNvSpPr txBox="1">
            <a:spLocks/>
          </p:cNvSpPr>
          <p:nvPr/>
        </p:nvSpPr>
        <p:spPr>
          <a:xfrm>
            <a:off x="4156797" y="262328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Layer </a:t>
            </a:r>
            <a:r>
              <a:rPr lang="en-US" altLang="ko-KR" dirty="0" smtClean="0"/>
              <a:t>Popup</a:t>
            </a:r>
            <a:endParaRPr lang="ko-KR" altLang="en-US" dirty="0"/>
          </a:p>
        </p:txBody>
      </p:sp>
      <p:cxnSp>
        <p:nvCxnSpPr>
          <p:cNvPr id="72" name="직선 연결선 71"/>
          <p:cNvCxnSpPr/>
          <p:nvPr/>
        </p:nvCxnSpPr>
        <p:spPr>
          <a:xfrm>
            <a:off x="777382" y="1052736"/>
            <a:ext cx="301436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5" name="그림 7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680" y="735952"/>
            <a:ext cx="195171" cy="188665"/>
          </a:xfrm>
          <a:prstGeom prst="rect">
            <a:avLst/>
          </a:prstGeom>
        </p:spPr>
      </p:pic>
      <p:sp>
        <p:nvSpPr>
          <p:cNvPr id="77" name="직사각형 76"/>
          <p:cNvSpPr/>
          <p:nvPr/>
        </p:nvSpPr>
        <p:spPr>
          <a:xfrm>
            <a:off x="1022973" y="714917"/>
            <a:ext cx="1527827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50" b="1" spc="-150" dirty="0" smtClean="0">
                <a:latin typeface="+mn-ea"/>
              </a:rPr>
              <a:t>주문내역</a:t>
            </a:r>
            <a:endParaRPr lang="ko-KR" altLang="en-US" sz="1050" b="1" spc="-150" dirty="0">
              <a:latin typeface="+mn-ea"/>
            </a:endParaRPr>
          </a:p>
        </p:txBody>
      </p:sp>
      <p:grpSp>
        <p:nvGrpSpPr>
          <p:cNvPr id="80" name="그룹 79"/>
          <p:cNvGrpSpPr/>
          <p:nvPr/>
        </p:nvGrpSpPr>
        <p:grpSpPr>
          <a:xfrm>
            <a:off x="3281667" y="749981"/>
            <a:ext cx="456176" cy="231262"/>
            <a:chOff x="2425249" y="890065"/>
            <a:chExt cx="456176" cy="231262"/>
          </a:xfrm>
        </p:grpSpPr>
        <p:pic>
          <p:nvPicPr>
            <p:cNvPr id="81" name="Picture 2" descr="icon_main2_fixed_search.png (100×100)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5249" y="890065"/>
              <a:ext cx="231262" cy="2312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82" name="그룹 81"/>
            <p:cNvGrpSpPr/>
            <p:nvPr/>
          </p:nvGrpSpPr>
          <p:grpSpPr>
            <a:xfrm>
              <a:off x="2647065" y="894370"/>
              <a:ext cx="234360" cy="219362"/>
              <a:chOff x="8552362" y="917791"/>
              <a:chExt cx="234360" cy="219362"/>
            </a:xfrm>
          </p:grpSpPr>
          <p:sp>
            <p:nvSpPr>
              <p:cNvPr id="83" name="직사각형 82"/>
              <p:cNvSpPr/>
              <p:nvPr/>
            </p:nvSpPr>
            <p:spPr>
              <a:xfrm>
                <a:off x="8552362" y="937098"/>
                <a:ext cx="234360" cy="2000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700" dirty="0" smtClean="0">
                    <a:latin typeface="+mn-ea"/>
                  </a:rPr>
                  <a:t>0</a:t>
                </a:r>
                <a:endParaRPr lang="ko-KR" altLang="en-US" sz="700" dirty="0"/>
              </a:p>
            </p:txBody>
          </p:sp>
          <p:pic>
            <p:nvPicPr>
              <p:cNvPr id="84" name="그림 83"/>
              <p:cNvPicPr>
                <a:picLocks noChangeAspect="1"/>
              </p:cNvPicPr>
              <p:nvPr/>
            </p:nvPicPr>
            <p:blipFill>
              <a:blip r:embed="rId5">
                <a:biLevel thresh="75000"/>
                <a:extLst/>
              </a:blip>
              <a:stretch>
                <a:fillRect/>
              </a:stretch>
            </p:blipFill>
            <p:spPr>
              <a:xfrm>
                <a:off x="8571254" y="917791"/>
                <a:ext cx="200968" cy="200968"/>
              </a:xfrm>
              <a:prstGeom prst="rect">
                <a:avLst/>
              </a:prstGeom>
            </p:spPr>
          </p:pic>
        </p:grpSp>
      </p:grpSp>
      <p:grpSp>
        <p:nvGrpSpPr>
          <p:cNvPr id="2" name="그룹 1"/>
          <p:cNvGrpSpPr/>
          <p:nvPr/>
        </p:nvGrpSpPr>
        <p:grpSpPr>
          <a:xfrm>
            <a:off x="3085966" y="1125324"/>
            <a:ext cx="712366" cy="215444"/>
            <a:chOff x="3118050" y="1112363"/>
            <a:chExt cx="712366" cy="215444"/>
          </a:xfrm>
        </p:grpSpPr>
        <p:sp>
          <p:nvSpPr>
            <p:cNvPr id="19" name="TextBox 18"/>
            <p:cNvSpPr txBox="1"/>
            <p:nvPr/>
          </p:nvSpPr>
          <p:spPr>
            <a:xfrm>
              <a:off x="3118050" y="1112363"/>
              <a:ext cx="71236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 smtClean="0"/>
                <a:t>최근</a:t>
              </a:r>
              <a:r>
                <a:rPr lang="en-US" altLang="ko-KR" sz="800" dirty="0" smtClean="0"/>
                <a:t>6</a:t>
              </a:r>
              <a:r>
                <a:rPr lang="ko-KR" altLang="en-US" sz="800" dirty="0" smtClean="0"/>
                <a:t>개월 </a:t>
              </a:r>
              <a:endParaRPr lang="en-US" altLang="ko-KR" sz="800" dirty="0" smtClean="0"/>
            </a:p>
          </p:txBody>
        </p:sp>
        <p:pic>
          <p:nvPicPr>
            <p:cNvPr id="20" name="그림 19"/>
            <p:cNvPicPr>
              <a:picLocks noChangeAspect="1"/>
            </p:cNvPicPr>
            <p:nvPr/>
          </p:nvPicPr>
          <p:blipFill rotWithShape="1">
            <a:blip r:embed="rId6"/>
            <a:srcRect l="1" t="34418" r="-1" b="-3993"/>
            <a:stretch/>
          </p:blipFill>
          <p:spPr>
            <a:xfrm rot="5400000">
              <a:off x="3650351" y="1168119"/>
              <a:ext cx="132119" cy="91920"/>
            </a:xfrm>
            <a:prstGeom prst="rect">
              <a:avLst/>
            </a:prstGeom>
          </p:spPr>
        </p:pic>
      </p:grpSp>
      <p:grpSp>
        <p:nvGrpSpPr>
          <p:cNvPr id="3" name="그룹 2"/>
          <p:cNvGrpSpPr/>
          <p:nvPr/>
        </p:nvGrpSpPr>
        <p:grpSpPr>
          <a:xfrm>
            <a:off x="2697732" y="1123893"/>
            <a:ext cx="646840" cy="215444"/>
            <a:chOff x="2669157" y="1108653"/>
            <a:chExt cx="646840" cy="215444"/>
          </a:xfrm>
        </p:grpSpPr>
        <p:sp>
          <p:nvSpPr>
            <p:cNvPr id="18" name="TextBox 17"/>
            <p:cNvSpPr txBox="1"/>
            <p:nvPr/>
          </p:nvSpPr>
          <p:spPr>
            <a:xfrm>
              <a:off x="2669157" y="1108653"/>
              <a:ext cx="64684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 smtClean="0"/>
                <a:t>전체</a:t>
              </a:r>
              <a:endParaRPr lang="en-US" altLang="ko-KR" sz="800" dirty="0" smtClean="0"/>
            </a:p>
          </p:txBody>
        </p:sp>
        <p:pic>
          <p:nvPicPr>
            <p:cNvPr id="25" name="그림 24"/>
            <p:cNvPicPr>
              <a:picLocks noChangeAspect="1"/>
            </p:cNvPicPr>
            <p:nvPr/>
          </p:nvPicPr>
          <p:blipFill rotWithShape="1">
            <a:blip r:embed="rId6"/>
            <a:srcRect l="1" t="34418" r="-1" b="-3993"/>
            <a:stretch/>
          </p:blipFill>
          <p:spPr>
            <a:xfrm rot="5400000">
              <a:off x="2939841" y="1168120"/>
              <a:ext cx="132119" cy="91920"/>
            </a:xfrm>
            <a:prstGeom prst="rect">
              <a:avLst/>
            </a:prstGeom>
          </p:spPr>
        </p:pic>
      </p:grpSp>
      <p:sp>
        <p:nvSpPr>
          <p:cNvPr id="79" name="TextBox 78"/>
          <p:cNvSpPr txBox="1"/>
          <p:nvPr/>
        </p:nvSpPr>
        <p:spPr>
          <a:xfrm>
            <a:off x="837286" y="1120076"/>
            <a:ext cx="6468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총</a:t>
            </a:r>
            <a:r>
              <a:rPr lang="ko-KR" altLang="en-US" sz="800" dirty="0" smtClean="0">
                <a:solidFill>
                  <a:srgbClr val="00BC70"/>
                </a:solidFill>
              </a:rPr>
              <a:t> </a:t>
            </a:r>
            <a:r>
              <a:rPr lang="en-US" altLang="ko-KR" sz="800" dirty="0" smtClean="0">
                <a:solidFill>
                  <a:srgbClr val="00BC70"/>
                </a:solidFill>
              </a:rPr>
              <a:t>0</a:t>
            </a:r>
            <a:r>
              <a:rPr lang="ko-KR" altLang="en-US" sz="800" dirty="0" smtClean="0"/>
              <a:t>건</a:t>
            </a:r>
            <a:endParaRPr lang="en-US" altLang="ko-KR" sz="800" dirty="0" smtClean="0"/>
          </a:p>
        </p:txBody>
      </p:sp>
      <p:sp>
        <p:nvSpPr>
          <p:cNvPr id="29" name="직사각형 28"/>
          <p:cNvSpPr/>
          <p:nvPr/>
        </p:nvSpPr>
        <p:spPr>
          <a:xfrm>
            <a:off x="791816" y="655413"/>
            <a:ext cx="2999928" cy="5725915"/>
          </a:xfrm>
          <a:prstGeom prst="rect">
            <a:avLst/>
          </a:prstGeom>
          <a:solidFill>
            <a:schemeClr val="tx1"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 rotWithShape="1">
          <a:blip r:embed="rId7"/>
          <a:srcRect l="1" t="6824" r="1882" b="1044"/>
          <a:stretch/>
        </p:blipFill>
        <p:spPr>
          <a:xfrm>
            <a:off x="996891" y="2652697"/>
            <a:ext cx="2520280" cy="1944216"/>
          </a:xfrm>
          <a:prstGeom prst="rect">
            <a:avLst/>
          </a:prstGeom>
        </p:spPr>
      </p:pic>
      <p:sp>
        <p:nvSpPr>
          <p:cNvPr id="30" name="사각형: 둥근 모서리 92">
            <a:extLst>
              <a:ext uri="{FF2B5EF4-FFF2-40B4-BE49-F238E27FC236}">
                <a16:creationId xmlns:a16="http://schemas.microsoft.com/office/drawing/2014/main" id="{2A18CAD1-978E-453D-B4C0-E427E20CB864}"/>
              </a:ext>
            </a:extLst>
          </p:cNvPr>
          <p:cNvSpPr/>
          <p:nvPr/>
        </p:nvSpPr>
        <p:spPr>
          <a:xfrm rot="19995522">
            <a:off x="1233107" y="3192012"/>
            <a:ext cx="1796678" cy="688144"/>
          </a:xfrm>
          <a:prstGeom prst="roundRect">
            <a:avLst>
              <a:gd name="adj" fmla="val 0"/>
            </a:avLst>
          </a:prstGeom>
          <a:solidFill>
            <a:schemeClr val="tx1">
              <a:lumMod val="75000"/>
              <a:lumOff val="25000"/>
              <a:alpha val="57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1050" b="1" smtClean="0">
                <a:solidFill>
                  <a:schemeClr val="bg1"/>
                </a:solidFill>
                <a:latin typeface="+mn-ea"/>
              </a:rPr>
              <a:t>기존과 동일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3137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제목 5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배송조회</a:t>
            </a:r>
            <a:endParaRPr lang="ko-KR" altLang="en-US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 IN_MO_MYP_01_10</a:t>
            </a:r>
            <a:endParaRPr lang="ko-KR" altLang="en-US" dirty="0"/>
          </a:p>
        </p:txBody>
      </p:sp>
      <p:sp>
        <p:nvSpPr>
          <p:cNvPr id="78" name="제목 1"/>
          <p:cNvSpPr txBox="1">
            <a:spLocks/>
          </p:cNvSpPr>
          <p:nvPr/>
        </p:nvSpPr>
        <p:spPr>
          <a:xfrm>
            <a:off x="4156797" y="262328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Full Layer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853" y="749981"/>
            <a:ext cx="2891205" cy="5509133"/>
          </a:xfrm>
          <a:prstGeom prst="rect">
            <a:avLst/>
          </a:prstGeom>
        </p:spPr>
      </p:pic>
      <p:sp>
        <p:nvSpPr>
          <p:cNvPr id="31" name="사각형: 둥근 모서리 92">
            <a:extLst>
              <a:ext uri="{FF2B5EF4-FFF2-40B4-BE49-F238E27FC236}">
                <a16:creationId xmlns:a16="http://schemas.microsoft.com/office/drawing/2014/main" id="{2A18CAD1-978E-453D-B4C0-E427E20CB864}"/>
              </a:ext>
            </a:extLst>
          </p:cNvPr>
          <p:cNvSpPr/>
          <p:nvPr/>
        </p:nvSpPr>
        <p:spPr>
          <a:xfrm rot="19995522">
            <a:off x="1194278" y="2932323"/>
            <a:ext cx="1796678" cy="688144"/>
          </a:xfrm>
          <a:prstGeom prst="roundRect">
            <a:avLst>
              <a:gd name="adj" fmla="val 0"/>
            </a:avLst>
          </a:prstGeom>
          <a:solidFill>
            <a:schemeClr val="tx1">
              <a:lumMod val="75000"/>
              <a:lumOff val="25000"/>
              <a:alpha val="57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1050" b="1" smtClean="0">
                <a:solidFill>
                  <a:schemeClr val="bg1"/>
                </a:solidFill>
                <a:latin typeface="+mn-ea"/>
              </a:rPr>
              <a:t>기존과 동일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E8503181-DC09-D704-A395-D5196B53276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000565" y="33618"/>
          <a:ext cx="3152540" cy="376800"/>
        </p:xfrm>
        <a:graphic>
          <a:graphicData uri="http://schemas.openxmlformats.org/drawingml/2006/table">
            <a:tbl>
              <a:tblPr/>
              <a:tblGrid>
                <a:gridCol w="137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50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1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택배사</a:t>
                      </a:r>
                      <a:endParaRPr lang="en-US" altLang="ko-KR" sz="800" b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90488" marR="0" indent="-90488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우체국 택배일 시 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택배사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영역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‘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우체국택배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’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 출력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3236" marR="33236" marT="36000" marB="3600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0817808"/>
                  </a:ext>
                </a:extLst>
              </a:tr>
            </a:tbl>
          </a:graphicData>
        </a:graphic>
      </p:graphicFrame>
      <p:sp>
        <p:nvSpPr>
          <p:cNvPr id="9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1853" y="1340768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071760" y="1448768"/>
            <a:ext cx="489622" cy="147119"/>
          </a:xfrm>
          <a:prstGeom prst="rect">
            <a:avLst/>
          </a:prstGeom>
          <a:noFill/>
          <a:ln w="6350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4727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제목 5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 smtClean="0"/>
              <a:t>취소상세</a:t>
            </a:r>
            <a:endParaRPr lang="ko-KR" altLang="en-US" dirty="0"/>
          </a:p>
        </p:txBody>
      </p:sp>
      <p:sp>
        <p:nvSpPr>
          <p:cNvPr id="7" name="부제목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IN_MO_MYP_01_14</a:t>
            </a:r>
            <a:endParaRPr lang="ko-KR" altLang="en-US" dirty="0"/>
          </a:p>
        </p:txBody>
      </p:sp>
      <p:sp>
        <p:nvSpPr>
          <p:cNvPr id="78" name="제목 1"/>
          <p:cNvSpPr txBox="1">
            <a:spLocks/>
          </p:cNvSpPr>
          <p:nvPr/>
        </p:nvSpPr>
        <p:spPr>
          <a:xfrm>
            <a:off x="4156797" y="262328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Page</a:t>
            </a:r>
            <a:endParaRPr lang="ko-KR" altLang="en-US" dirty="0"/>
          </a:p>
        </p:txBody>
      </p:sp>
      <p:cxnSp>
        <p:nvCxnSpPr>
          <p:cNvPr id="72" name="직선 연결선 71"/>
          <p:cNvCxnSpPr/>
          <p:nvPr/>
        </p:nvCxnSpPr>
        <p:spPr>
          <a:xfrm>
            <a:off x="793750" y="1052736"/>
            <a:ext cx="299164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5" name="그림 7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680" y="735952"/>
            <a:ext cx="195171" cy="188665"/>
          </a:xfrm>
          <a:prstGeom prst="rect">
            <a:avLst/>
          </a:prstGeom>
        </p:spPr>
      </p:pic>
      <p:sp>
        <p:nvSpPr>
          <p:cNvPr id="77" name="직사각형 76"/>
          <p:cNvSpPr/>
          <p:nvPr/>
        </p:nvSpPr>
        <p:spPr>
          <a:xfrm>
            <a:off x="1022973" y="714917"/>
            <a:ext cx="1527827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50" b="1" spc="-150" dirty="0" err="1" smtClean="0">
                <a:latin typeface="+mn-ea"/>
              </a:rPr>
              <a:t>취소상세</a:t>
            </a:r>
            <a:endParaRPr lang="ko-KR" altLang="en-US" sz="1050" b="1" spc="-150" dirty="0">
              <a:latin typeface="+mn-ea"/>
            </a:endParaRPr>
          </a:p>
        </p:txBody>
      </p:sp>
      <p:grpSp>
        <p:nvGrpSpPr>
          <p:cNvPr id="80" name="그룹 79"/>
          <p:cNvGrpSpPr/>
          <p:nvPr/>
        </p:nvGrpSpPr>
        <p:grpSpPr>
          <a:xfrm>
            <a:off x="3281667" y="749981"/>
            <a:ext cx="456176" cy="231262"/>
            <a:chOff x="2425249" y="890065"/>
            <a:chExt cx="456176" cy="231262"/>
          </a:xfrm>
        </p:grpSpPr>
        <p:pic>
          <p:nvPicPr>
            <p:cNvPr id="81" name="Picture 2" descr="icon_main2_fixed_search.png (100×100)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5249" y="890065"/>
              <a:ext cx="231262" cy="2312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82" name="그룹 81"/>
            <p:cNvGrpSpPr/>
            <p:nvPr/>
          </p:nvGrpSpPr>
          <p:grpSpPr>
            <a:xfrm>
              <a:off x="2647065" y="894370"/>
              <a:ext cx="234360" cy="219362"/>
              <a:chOff x="8552362" y="917791"/>
              <a:chExt cx="234360" cy="219362"/>
            </a:xfrm>
          </p:grpSpPr>
          <p:sp>
            <p:nvSpPr>
              <p:cNvPr id="83" name="직사각형 82"/>
              <p:cNvSpPr/>
              <p:nvPr/>
            </p:nvSpPr>
            <p:spPr>
              <a:xfrm>
                <a:off x="8552362" y="937098"/>
                <a:ext cx="234360" cy="2000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700" dirty="0" smtClean="0">
                    <a:latin typeface="+mn-ea"/>
                  </a:rPr>
                  <a:t>0</a:t>
                </a:r>
                <a:endParaRPr lang="ko-KR" altLang="en-US" sz="700" dirty="0"/>
              </a:p>
            </p:txBody>
          </p:sp>
          <p:pic>
            <p:nvPicPr>
              <p:cNvPr id="84" name="그림 83"/>
              <p:cNvPicPr>
                <a:picLocks noChangeAspect="1"/>
              </p:cNvPicPr>
              <p:nvPr/>
            </p:nvPicPr>
            <p:blipFill>
              <a:blip r:embed="rId5">
                <a:biLevel thresh="75000"/>
                <a:extLst/>
              </a:blip>
              <a:stretch>
                <a:fillRect/>
              </a:stretch>
            </p:blipFill>
            <p:spPr>
              <a:xfrm>
                <a:off x="8571254" y="917791"/>
                <a:ext cx="200968" cy="200968"/>
              </a:xfrm>
              <a:prstGeom prst="rect">
                <a:avLst/>
              </a:prstGeom>
            </p:spPr>
          </p:pic>
        </p:grpSp>
      </p:grpSp>
      <p:graphicFrame>
        <p:nvGraphicFramePr>
          <p:cNvPr id="87" name="표 86">
            <a:extLst>
              <a:ext uri="{FF2B5EF4-FFF2-40B4-BE49-F238E27FC236}">
                <a16:creationId xmlns:a16="http://schemas.microsoft.com/office/drawing/2014/main" id="{E8503181-DC09-D704-A395-D5196B5327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7791718"/>
              </p:ext>
            </p:extLst>
          </p:nvPr>
        </p:nvGraphicFramePr>
        <p:xfrm>
          <a:off x="9000565" y="33618"/>
          <a:ext cx="3152540" cy="4923600"/>
        </p:xfrm>
        <a:graphic>
          <a:graphicData uri="http://schemas.openxmlformats.org/drawingml/2006/table">
            <a:tbl>
              <a:tblPr/>
              <a:tblGrid>
                <a:gridCol w="137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50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1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취소번호</a:t>
                      </a: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취소신청일시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5725" marR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취소번호와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취소신청일시 출력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85725" marR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취소신청일시 출력 형태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YYYY.MM.DD </a:t>
                      </a:r>
                      <a:r>
                        <a:rPr lang="en-US" altLang="ko-KR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hh:mm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3236" marR="33236" marT="36000" marB="3600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0817808"/>
                  </a:ext>
                </a:extLst>
              </a:tr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2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관리자 요청 결제 이력</a:t>
                      </a:r>
                      <a:endParaRPr lang="en-US" altLang="ko-KR" sz="800" b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85725" marR="0" lvl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해당 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취소건에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BO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취소상세에서 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고객결제창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생성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and 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결제완료된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이력이 있을 시 해당 버튼 출력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85725" marR="0" lvl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탭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결제 이력 창 호출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ko-KR" sz="800" b="0" u="none" baseline="0" dirty="0" smtClean="0">
                          <a:solidFill>
                            <a:srgbClr val="00BC70"/>
                          </a:solidFill>
                          <a:latin typeface="+mn-ea"/>
                          <a:ea typeface="+mn-ea"/>
                        </a:rPr>
                        <a:t>Page ID: #####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33236" marR="33236" marT="36000" marB="3600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789675"/>
                  </a:ext>
                </a:extLst>
              </a:tr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3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관리자 요청 결제 버튼</a:t>
                      </a:r>
                      <a:endParaRPr lang="en-US" altLang="ko-KR" sz="800" b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85725" marR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해당 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취소건에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BO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취소상세에서 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고객결제창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생성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and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미결제 상태일 시 해당 버튼 출력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85725" marR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탭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결제 창 호출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ko-KR" sz="800" b="0" u="none" baseline="0" dirty="0" smtClean="0">
                          <a:solidFill>
                            <a:srgbClr val="00BC70"/>
                          </a:solidFill>
                          <a:latin typeface="+mn-ea"/>
                          <a:ea typeface="+mn-ea"/>
                        </a:rPr>
                        <a:t>Page ID: #####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33236" marR="33236" marT="36000" marB="3600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2238208"/>
                  </a:ext>
                </a:extLst>
              </a:tr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4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1" u="none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취소제품</a:t>
                      </a:r>
                      <a:endParaRPr lang="en-US" altLang="ko-KR" sz="800" b="1" u="none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8900" marR="0" lvl="0" indent="-8890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취소한 제품 목록 출력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84138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출력 정보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출력 순서는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주문상세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화면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주문제품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영역과 동일</a:t>
                      </a:r>
                      <a:r>
                        <a:rPr lang="en-US" altLang="ko-KR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800" b="0" u="none" kern="1200" dirty="0" smtClean="0">
                          <a:solidFill>
                            <a:srgbClr val="00BC70"/>
                          </a:solidFill>
                          <a:latin typeface="+mn-lt"/>
                          <a:ea typeface="+mn-ea"/>
                          <a:cs typeface="+mn-cs"/>
                        </a:rPr>
                        <a:t>Page</a:t>
                      </a:r>
                      <a:r>
                        <a:rPr lang="en-US" altLang="ko-KR" sz="800" b="0" u="none" kern="1200" baseline="0" dirty="0" smtClean="0">
                          <a:solidFill>
                            <a:srgbClr val="00BC70"/>
                          </a:solidFill>
                          <a:latin typeface="+mn-lt"/>
                          <a:ea typeface="+mn-ea"/>
                          <a:cs typeface="+mn-cs"/>
                        </a:rPr>
                        <a:t> ID: </a:t>
                      </a:r>
                      <a:r>
                        <a:rPr lang="en-US" altLang="ko-KR" sz="800" b="0" dirty="0" smtClean="0">
                          <a:solidFill>
                            <a:srgbClr val="00BC70"/>
                          </a:solidFill>
                        </a:rPr>
                        <a:t>IN_MO_ORD_01_01</a:t>
                      </a:r>
                      <a:r>
                        <a:rPr lang="en-US" altLang="ko-KR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171450" marR="0" lvl="0" indent="-84138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단</a:t>
                      </a:r>
                      <a:r>
                        <a:rPr lang="en-US" altLang="ko-KR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옵션 변경 버튼 제공하지 않음</a:t>
                      </a:r>
                      <a:endParaRPr lang="en-US" altLang="ko-KR" sz="800" b="0" u="none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7313" marR="0" lvl="0" indent="-87313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타이틀 우측에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취소상태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출력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3236" marR="33236" marT="36000" marB="3600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9980275"/>
                  </a:ext>
                </a:extLst>
              </a:tr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5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장바구니에 </a:t>
                      </a:r>
                      <a:r>
                        <a:rPr lang="ko-KR" altLang="en-US" sz="800" b="1" u="none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다시담기</a:t>
                      </a:r>
                      <a:endParaRPr lang="en-US" altLang="ko-KR" sz="800" b="1" u="none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7313" marR="0" lvl="0" indent="-87313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취소완료</a:t>
                      </a:r>
                      <a:r>
                        <a:rPr lang="ko-KR" altLang="en-US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화면의 </a:t>
                      </a:r>
                      <a:r>
                        <a:rPr lang="en-US" altLang="ko-KR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장바구니에 </a:t>
                      </a:r>
                      <a:r>
                        <a:rPr lang="ko-KR" altLang="en-US" sz="800" b="0" u="none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다시담기</a:t>
                      </a:r>
                      <a:r>
                        <a:rPr lang="en-US" altLang="ko-KR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’</a:t>
                      </a:r>
                      <a:r>
                        <a:rPr lang="ko-KR" altLang="en-US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버튼과 기능 동일</a:t>
                      </a:r>
                      <a:r>
                        <a:rPr lang="en-US" altLang="ko-KR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800" b="0" u="none" kern="1200" dirty="0" smtClean="0">
                          <a:solidFill>
                            <a:srgbClr val="00BC70"/>
                          </a:solidFill>
                          <a:latin typeface="+mn-lt"/>
                          <a:ea typeface="+mn-ea"/>
                          <a:cs typeface="+mn-cs"/>
                        </a:rPr>
                        <a:t>Page</a:t>
                      </a:r>
                      <a:r>
                        <a:rPr lang="en-US" altLang="ko-KR" sz="800" b="0" u="none" kern="1200" baseline="0" dirty="0" smtClean="0">
                          <a:solidFill>
                            <a:srgbClr val="00BC70"/>
                          </a:solidFill>
                          <a:latin typeface="+mn-lt"/>
                          <a:ea typeface="+mn-ea"/>
                          <a:cs typeface="+mn-cs"/>
                        </a:rPr>
                        <a:t> ID: ####</a:t>
                      </a:r>
                      <a:r>
                        <a:rPr lang="en-US" altLang="ko-KR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3236" marR="33236" marT="36000" marB="3600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3818016"/>
                  </a:ext>
                </a:extLst>
              </a:tr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6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쿠폰 </a:t>
                      </a:r>
                      <a:r>
                        <a:rPr lang="ko-KR" altLang="en-US" sz="800" b="1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증정품</a:t>
                      </a: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구매금액대별 </a:t>
                      </a:r>
                      <a:r>
                        <a:rPr lang="ko-KR" altLang="en-US" sz="800" b="1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증정품</a:t>
                      </a:r>
                      <a:endParaRPr lang="en-US" altLang="ko-KR" sz="800" b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85725" marR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쿠폰 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증정품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구매금액대별 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증정품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순으로 출력되며 각 구분에 해당하는 취소한 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증정품이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있을 시 영역 제공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85725" marR="0" lvl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그 외 출력 기준은 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주문상세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화면과 동일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ko-KR" sz="800" b="0" u="none" baseline="0" dirty="0" smtClean="0">
                          <a:solidFill>
                            <a:srgbClr val="00BC70"/>
                          </a:solidFill>
                          <a:latin typeface="+mn-ea"/>
                          <a:ea typeface="+mn-ea"/>
                        </a:rPr>
                        <a:t>Page ID: IN_MO_MYP_01_11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33236" marR="33236" marT="36000" marB="3600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7602750"/>
                  </a:ext>
                </a:extLst>
              </a:tr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7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800" b="1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샘플마켓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제품</a:t>
                      </a:r>
                      <a:endParaRPr lang="en-US" altLang="ko-KR" sz="800" b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88900" marR="0" indent="-8890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주문 취소한 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샘플마켓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제품이 있을 시 영역 제공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92075" marR="0" lvl="0" indent="-9207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kern="120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+mn-cs"/>
                        </a:rPr>
                        <a:t>그 외 </a:t>
                      </a:r>
                      <a:r>
                        <a:rPr lang="ko-KR" altLang="en-US" sz="800" kern="1200" baseline="0" dirty="0" err="1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+mn-cs"/>
                        </a:rPr>
                        <a:t>샘플마켓</a:t>
                      </a:r>
                      <a:r>
                        <a:rPr lang="ko-KR" altLang="en-US" sz="800" kern="120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+mn-cs"/>
                        </a:rPr>
                        <a:t> 제품 관련 설명은 주문완료 화면 </a:t>
                      </a:r>
                      <a:r>
                        <a:rPr lang="ko-KR" altLang="en-US" sz="800" kern="1200" baseline="0" dirty="0" err="1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+mn-cs"/>
                        </a:rPr>
                        <a:t>샘플마켓</a:t>
                      </a:r>
                      <a:r>
                        <a:rPr lang="ko-KR" altLang="en-US" sz="800" kern="120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+mn-cs"/>
                        </a:rPr>
                        <a:t> 제품 영역 설명과 동일</a:t>
                      </a:r>
                      <a:r>
                        <a:rPr lang="en-US" altLang="ko-KR" sz="800" kern="1200" baseline="0" dirty="0" smtClean="0">
                          <a:solidFill>
                            <a:srgbClr val="00BC70"/>
                          </a:solidFill>
                          <a:latin typeface="+mn-lt"/>
                          <a:ea typeface="+mn-ea"/>
                          <a:cs typeface="+mn-cs"/>
                        </a:rPr>
                        <a:t>(Page ID: </a:t>
                      </a:r>
                      <a:r>
                        <a:rPr lang="en-US" altLang="ko-KR" sz="800" dirty="0" smtClean="0">
                          <a:solidFill>
                            <a:srgbClr val="00BC70"/>
                          </a:solidFill>
                        </a:rPr>
                        <a:t>IN_MO_ORD_01_30</a:t>
                      </a:r>
                      <a:r>
                        <a:rPr lang="en-US" altLang="ko-KR" sz="800" dirty="0" smtClean="0"/>
                        <a:t>)</a:t>
                      </a:r>
                    </a:p>
                  </a:txBody>
                  <a:tcPr marL="33236" marR="33236" marT="36000" marB="3600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797538"/>
                  </a:ext>
                </a:extLst>
              </a:tr>
            </a:tbl>
          </a:graphicData>
        </a:graphic>
      </p:graphicFrame>
      <p:cxnSp>
        <p:nvCxnSpPr>
          <p:cNvPr id="103" name="직선 연결선 102"/>
          <p:cNvCxnSpPr/>
          <p:nvPr/>
        </p:nvCxnSpPr>
        <p:spPr>
          <a:xfrm>
            <a:off x="793750" y="1052736"/>
            <a:ext cx="299799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145">
            <a:extLst>
              <a:ext uri="{FF2B5EF4-FFF2-40B4-BE49-F238E27FC236}">
                <a16:creationId xmlns:a16="http://schemas.microsoft.com/office/drawing/2014/main" id="{8B29133D-5902-4CD9-91AB-A45E38931F4C}"/>
              </a:ext>
            </a:extLst>
          </p:cNvPr>
          <p:cNvSpPr txBox="1"/>
          <p:nvPr/>
        </p:nvSpPr>
        <p:spPr>
          <a:xfrm>
            <a:off x="766048" y="2179123"/>
            <a:ext cx="7793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 err="1" smtClean="0">
                <a:latin typeface="+mn-ea"/>
              </a:rPr>
              <a:t>취소제품</a:t>
            </a:r>
            <a:r>
              <a:rPr lang="ko-KR" altLang="en-US" sz="1000" b="1" dirty="0" smtClean="0">
                <a:latin typeface="+mn-ea"/>
              </a:rPr>
              <a:t> </a:t>
            </a:r>
            <a:r>
              <a:rPr lang="en-US" altLang="ko-KR" sz="700" dirty="0" smtClean="0">
                <a:solidFill>
                  <a:srgbClr val="00B050"/>
                </a:solidFill>
                <a:latin typeface="+mn-ea"/>
              </a:rPr>
              <a:t>3</a:t>
            </a:r>
            <a:r>
              <a:rPr lang="ko-KR" altLang="en-US" sz="700" dirty="0">
                <a:solidFill>
                  <a:srgbClr val="00B050"/>
                </a:solidFill>
                <a:latin typeface="+mn-ea"/>
              </a:rPr>
              <a:t>건</a:t>
            </a:r>
            <a:endParaRPr lang="ko-KR" altLang="en-US" sz="800" dirty="0">
              <a:solidFill>
                <a:srgbClr val="00B050"/>
              </a:solidFill>
              <a:latin typeface="+mn-ea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4948128"/>
              </p:ext>
            </p:extLst>
          </p:nvPr>
        </p:nvGraphicFramePr>
        <p:xfrm>
          <a:off x="797488" y="1066238"/>
          <a:ext cx="2980118" cy="25088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98112">
                  <a:extLst>
                    <a:ext uri="{9D8B030D-6E8A-4147-A177-3AD203B41FA5}">
                      <a16:colId xmlns:a16="http://schemas.microsoft.com/office/drawing/2014/main" val="2378629807"/>
                    </a:ext>
                  </a:extLst>
                </a:gridCol>
                <a:gridCol w="1282006">
                  <a:extLst>
                    <a:ext uri="{9D8B030D-6E8A-4147-A177-3AD203B41FA5}">
                      <a16:colId xmlns:a16="http://schemas.microsoft.com/office/drawing/2014/main" val="3711765631"/>
                    </a:ext>
                  </a:extLst>
                </a:gridCol>
              </a:tblGrid>
              <a:tr h="250887">
                <a:tc>
                  <a:txBody>
                    <a:bodyPr/>
                    <a:lstStyle/>
                    <a:p>
                      <a:r>
                        <a:rPr lang="ko-KR" altLang="en-US" sz="800" b="1" dirty="0" err="1" smtClean="0">
                          <a:solidFill>
                            <a:prstClr val="black"/>
                          </a:solidFill>
                        </a:rPr>
                        <a:t>취소번호</a:t>
                      </a:r>
                      <a:r>
                        <a:rPr lang="ko-KR" altLang="en-US" sz="800" b="1" dirty="0" smtClean="0">
                          <a:solidFill>
                            <a:prstClr val="black"/>
                          </a:solidFill>
                        </a:rPr>
                        <a:t> </a:t>
                      </a:r>
                      <a:r>
                        <a:rPr lang="en-US" altLang="ko-KR" sz="800" b="1" dirty="0" smtClean="0">
                          <a:solidFill>
                            <a:prstClr val="black"/>
                          </a:solidFill>
                        </a:rPr>
                        <a:t>00000000</a:t>
                      </a:r>
                      <a:endParaRPr lang="ko-KR" altLang="en-US" sz="800" dirty="0"/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2024.04.05 07:00</a:t>
                      </a:r>
                      <a:endParaRPr lang="en-US" altLang="ko-KR" sz="800" kern="1200" dirty="0" smtClean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074191"/>
                  </a:ext>
                </a:extLst>
              </a:tr>
            </a:tbl>
          </a:graphicData>
        </a:graphic>
      </p:graphicFrame>
      <p:sp>
        <p:nvSpPr>
          <p:cNvPr id="222" name="사각형: 둥근 모서리 152">
            <a:extLst>
              <a:ext uri="{FF2B5EF4-FFF2-40B4-BE49-F238E27FC236}">
                <a16:creationId xmlns:a16="http://schemas.microsoft.com/office/drawing/2014/main" id="{52FF6B1F-4512-47B6-B005-84C9CDC09FEA}"/>
              </a:ext>
            </a:extLst>
          </p:cNvPr>
          <p:cNvSpPr/>
          <p:nvPr/>
        </p:nvSpPr>
        <p:spPr>
          <a:xfrm>
            <a:off x="842661" y="1566051"/>
            <a:ext cx="2877109" cy="468919"/>
          </a:xfrm>
          <a:prstGeom prst="roundRect">
            <a:avLst>
              <a:gd name="adj" fmla="val 0"/>
            </a:avLst>
          </a:prstGeom>
          <a:solidFill>
            <a:srgbClr val="00BC70"/>
          </a:solidFill>
          <a:ln w="12700">
            <a:solidFill>
              <a:srgbClr val="00BC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lvl="0" algn="ctr"/>
            <a:r>
              <a:rPr lang="ko-KR" altLang="en-US" sz="700" dirty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</a:rPr>
              <a:t>관리자 요청한 결제가 있습니다</a:t>
            </a:r>
            <a:r>
              <a:rPr lang="en-US" altLang="ko-KR" sz="700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</a:rPr>
              <a:t>.</a:t>
            </a:r>
            <a:endParaRPr lang="en-US" altLang="ko-KR" sz="900" b="1" dirty="0" smtClean="0">
              <a:solidFill>
                <a:schemeClr val="bg1">
                  <a:lumMod val="85000"/>
                </a:schemeClr>
              </a:solidFill>
              <a:latin typeface="+mn-ea"/>
            </a:endParaRPr>
          </a:p>
          <a:p>
            <a:pPr algn="ctr"/>
            <a:r>
              <a:rPr lang="ko-KR" altLang="en-US" sz="1000" b="1" dirty="0" err="1" smtClean="0">
                <a:solidFill>
                  <a:schemeClr val="bg1"/>
                </a:solidFill>
                <a:latin typeface="+mn-ea"/>
              </a:rPr>
              <a:t>상세사유</a:t>
            </a:r>
            <a:r>
              <a:rPr lang="ko-KR" altLang="en-US" sz="1000" b="1" dirty="0" smtClean="0">
                <a:solidFill>
                  <a:schemeClr val="bg1"/>
                </a:solidFill>
                <a:latin typeface="+mn-ea"/>
              </a:rPr>
              <a:t> 확인 및 결제</a:t>
            </a:r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&gt; </a:t>
            </a:r>
            <a:endParaRPr lang="en-US" sz="7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0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5768" y="1533113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3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11742" y="1325564"/>
            <a:ext cx="12170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u="sng" dirty="0" smtClean="0"/>
              <a:t>관리자요청 </a:t>
            </a:r>
            <a:r>
              <a:rPr lang="ko-KR" altLang="en-US" sz="800" u="sng" dirty="0" err="1" smtClean="0"/>
              <a:t>결제이력</a:t>
            </a:r>
            <a:r>
              <a:rPr lang="en-US" altLang="ko-KR" sz="800" u="sng" dirty="0" smtClean="0"/>
              <a:t>&gt;</a:t>
            </a:r>
            <a:endParaRPr lang="ko-KR" altLang="en-US" sz="800" u="sng" dirty="0"/>
          </a:p>
        </p:txBody>
      </p:sp>
      <p:sp>
        <p:nvSpPr>
          <p:cNvPr id="96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9453" y="1331585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2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97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519" y="1022262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15" name="부제목 19"/>
          <p:cNvSpPr txBox="1">
            <a:spLocks/>
          </p:cNvSpPr>
          <p:nvPr/>
        </p:nvSpPr>
        <p:spPr>
          <a:xfrm>
            <a:off x="4372769" y="2128837"/>
            <a:ext cx="2582314" cy="210759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114" name="직사각형 113"/>
          <p:cNvSpPr/>
          <p:nvPr/>
        </p:nvSpPr>
        <p:spPr>
          <a:xfrm>
            <a:off x="3207054" y="2238635"/>
            <a:ext cx="59503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 dirty="0" err="1" smtClean="0">
                <a:solidFill>
                  <a:srgbClr val="00BC70"/>
                </a:solidFill>
                <a:latin typeface="+mn-ea"/>
              </a:rPr>
              <a:t>환불예정</a:t>
            </a:r>
            <a:endParaRPr lang="ko-KR" altLang="en-US" b="1" dirty="0">
              <a:solidFill>
                <a:srgbClr val="00BC70"/>
              </a:solidFill>
              <a:latin typeface="+mn-ea"/>
            </a:endParaRPr>
          </a:p>
        </p:txBody>
      </p:sp>
      <p:sp>
        <p:nvSpPr>
          <p:cNvPr id="118" name="자유형 43">
            <a:extLst>
              <a:ext uri="{FF2B5EF4-FFF2-40B4-BE49-F238E27FC236}">
                <a16:creationId xmlns:a16="http://schemas.microsoft.com/office/drawing/2014/main" id="{D86851AA-CA2D-F50D-FF14-736C93C9A774}"/>
              </a:ext>
            </a:extLst>
          </p:cNvPr>
          <p:cNvSpPr/>
          <p:nvPr/>
        </p:nvSpPr>
        <p:spPr>
          <a:xfrm>
            <a:off x="5138837" y="569200"/>
            <a:ext cx="3096912" cy="211086"/>
          </a:xfrm>
          <a:custGeom>
            <a:avLst/>
            <a:gdLst>
              <a:gd name="connsiteX0" fmla="*/ 29468 w 2879582"/>
              <a:gd name="connsiteY0" fmla="*/ 71437 h 152400"/>
              <a:gd name="connsiteX1" fmla="*/ 265212 w 2879582"/>
              <a:gd name="connsiteY1" fmla="*/ 7144 h 152400"/>
              <a:gd name="connsiteX2" fmla="*/ 498575 w 2879582"/>
              <a:gd name="connsiteY2" fmla="*/ 76200 h 152400"/>
              <a:gd name="connsiteX3" fmla="*/ 734318 w 2879582"/>
              <a:gd name="connsiteY3" fmla="*/ 9525 h 152400"/>
              <a:gd name="connsiteX4" fmla="*/ 970062 w 2879582"/>
              <a:gd name="connsiteY4" fmla="*/ 78581 h 152400"/>
              <a:gd name="connsiteX5" fmla="*/ 1205806 w 2879582"/>
              <a:gd name="connsiteY5" fmla="*/ 4762 h 152400"/>
              <a:gd name="connsiteX6" fmla="*/ 1443931 w 2879582"/>
              <a:gd name="connsiteY6" fmla="*/ 76200 h 152400"/>
              <a:gd name="connsiteX7" fmla="*/ 1679675 w 2879582"/>
              <a:gd name="connsiteY7" fmla="*/ 2381 h 152400"/>
              <a:gd name="connsiteX8" fmla="*/ 1913037 w 2879582"/>
              <a:gd name="connsiteY8" fmla="*/ 71437 h 152400"/>
              <a:gd name="connsiteX9" fmla="*/ 2148781 w 2879582"/>
              <a:gd name="connsiteY9" fmla="*/ 7144 h 152400"/>
              <a:gd name="connsiteX10" fmla="*/ 2384525 w 2879582"/>
              <a:gd name="connsiteY10" fmla="*/ 73819 h 152400"/>
              <a:gd name="connsiteX11" fmla="*/ 2615506 w 2879582"/>
              <a:gd name="connsiteY11" fmla="*/ 0 h 152400"/>
              <a:gd name="connsiteX12" fmla="*/ 2853631 w 2879582"/>
              <a:gd name="connsiteY12" fmla="*/ 73819 h 152400"/>
              <a:gd name="connsiteX13" fmla="*/ 2846487 w 2879582"/>
              <a:gd name="connsiteY13" fmla="*/ 150019 h 152400"/>
              <a:gd name="connsiteX14" fmla="*/ 2615506 w 2879582"/>
              <a:gd name="connsiteY14" fmla="*/ 73819 h 152400"/>
              <a:gd name="connsiteX15" fmla="*/ 2379762 w 2879582"/>
              <a:gd name="connsiteY15" fmla="*/ 152400 h 152400"/>
              <a:gd name="connsiteX16" fmla="*/ 2146400 w 2879582"/>
              <a:gd name="connsiteY16" fmla="*/ 73819 h 152400"/>
              <a:gd name="connsiteX17" fmla="*/ 1910656 w 2879582"/>
              <a:gd name="connsiteY17" fmla="*/ 147637 h 152400"/>
              <a:gd name="connsiteX18" fmla="*/ 1674912 w 2879582"/>
              <a:gd name="connsiteY18" fmla="*/ 78581 h 152400"/>
              <a:gd name="connsiteX19" fmla="*/ 1443931 w 2879582"/>
              <a:gd name="connsiteY19" fmla="*/ 150019 h 152400"/>
              <a:gd name="connsiteX20" fmla="*/ 1208187 w 2879582"/>
              <a:gd name="connsiteY20" fmla="*/ 73819 h 152400"/>
              <a:gd name="connsiteX21" fmla="*/ 970062 w 2879582"/>
              <a:gd name="connsiteY21" fmla="*/ 147637 h 152400"/>
              <a:gd name="connsiteX22" fmla="*/ 731937 w 2879582"/>
              <a:gd name="connsiteY22" fmla="*/ 76200 h 152400"/>
              <a:gd name="connsiteX23" fmla="*/ 498575 w 2879582"/>
              <a:gd name="connsiteY23" fmla="*/ 145256 h 152400"/>
              <a:gd name="connsiteX24" fmla="*/ 262831 w 2879582"/>
              <a:gd name="connsiteY24" fmla="*/ 73819 h 152400"/>
              <a:gd name="connsiteX25" fmla="*/ 29468 w 2879582"/>
              <a:gd name="connsiteY25" fmla="*/ 142875 h 152400"/>
              <a:gd name="connsiteX26" fmla="*/ 29468 w 2879582"/>
              <a:gd name="connsiteY26" fmla="*/ 71437 h 152400"/>
              <a:gd name="connsiteX0" fmla="*/ 17202 w 2867316"/>
              <a:gd name="connsiteY0" fmla="*/ 71437 h 152400"/>
              <a:gd name="connsiteX1" fmla="*/ 252946 w 2867316"/>
              <a:gd name="connsiteY1" fmla="*/ 7144 h 152400"/>
              <a:gd name="connsiteX2" fmla="*/ 486309 w 2867316"/>
              <a:gd name="connsiteY2" fmla="*/ 76200 h 152400"/>
              <a:gd name="connsiteX3" fmla="*/ 722052 w 2867316"/>
              <a:gd name="connsiteY3" fmla="*/ 9525 h 152400"/>
              <a:gd name="connsiteX4" fmla="*/ 957796 w 2867316"/>
              <a:gd name="connsiteY4" fmla="*/ 78581 h 152400"/>
              <a:gd name="connsiteX5" fmla="*/ 1193540 w 2867316"/>
              <a:gd name="connsiteY5" fmla="*/ 4762 h 152400"/>
              <a:gd name="connsiteX6" fmla="*/ 1431665 w 2867316"/>
              <a:gd name="connsiteY6" fmla="*/ 76200 h 152400"/>
              <a:gd name="connsiteX7" fmla="*/ 1667409 w 2867316"/>
              <a:gd name="connsiteY7" fmla="*/ 2381 h 152400"/>
              <a:gd name="connsiteX8" fmla="*/ 1900771 w 2867316"/>
              <a:gd name="connsiteY8" fmla="*/ 71437 h 152400"/>
              <a:gd name="connsiteX9" fmla="*/ 2136515 w 2867316"/>
              <a:gd name="connsiteY9" fmla="*/ 7144 h 152400"/>
              <a:gd name="connsiteX10" fmla="*/ 2372259 w 2867316"/>
              <a:gd name="connsiteY10" fmla="*/ 73819 h 152400"/>
              <a:gd name="connsiteX11" fmla="*/ 2603240 w 2867316"/>
              <a:gd name="connsiteY11" fmla="*/ 0 h 152400"/>
              <a:gd name="connsiteX12" fmla="*/ 2841365 w 2867316"/>
              <a:gd name="connsiteY12" fmla="*/ 73819 h 152400"/>
              <a:gd name="connsiteX13" fmla="*/ 2834221 w 2867316"/>
              <a:gd name="connsiteY13" fmla="*/ 150019 h 152400"/>
              <a:gd name="connsiteX14" fmla="*/ 2603240 w 2867316"/>
              <a:gd name="connsiteY14" fmla="*/ 73819 h 152400"/>
              <a:gd name="connsiteX15" fmla="*/ 2367496 w 2867316"/>
              <a:gd name="connsiteY15" fmla="*/ 152400 h 152400"/>
              <a:gd name="connsiteX16" fmla="*/ 2134134 w 2867316"/>
              <a:gd name="connsiteY16" fmla="*/ 73819 h 152400"/>
              <a:gd name="connsiteX17" fmla="*/ 1898390 w 2867316"/>
              <a:gd name="connsiteY17" fmla="*/ 147637 h 152400"/>
              <a:gd name="connsiteX18" fmla="*/ 1662646 w 2867316"/>
              <a:gd name="connsiteY18" fmla="*/ 78581 h 152400"/>
              <a:gd name="connsiteX19" fmla="*/ 1431665 w 2867316"/>
              <a:gd name="connsiteY19" fmla="*/ 150019 h 152400"/>
              <a:gd name="connsiteX20" fmla="*/ 1195921 w 2867316"/>
              <a:gd name="connsiteY20" fmla="*/ 73819 h 152400"/>
              <a:gd name="connsiteX21" fmla="*/ 957796 w 2867316"/>
              <a:gd name="connsiteY21" fmla="*/ 147637 h 152400"/>
              <a:gd name="connsiteX22" fmla="*/ 719671 w 2867316"/>
              <a:gd name="connsiteY22" fmla="*/ 76200 h 152400"/>
              <a:gd name="connsiteX23" fmla="*/ 486309 w 2867316"/>
              <a:gd name="connsiteY23" fmla="*/ 145256 h 152400"/>
              <a:gd name="connsiteX24" fmla="*/ 250565 w 2867316"/>
              <a:gd name="connsiteY24" fmla="*/ 73819 h 152400"/>
              <a:gd name="connsiteX25" fmla="*/ 17202 w 2867316"/>
              <a:gd name="connsiteY25" fmla="*/ 142875 h 152400"/>
              <a:gd name="connsiteX26" fmla="*/ 17202 w 2867316"/>
              <a:gd name="connsiteY26" fmla="*/ 71437 h 152400"/>
              <a:gd name="connsiteX0" fmla="*/ 344 w 2850458"/>
              <a:gd name="connsiteY0" fmla="*/ 71437 h 152400"/>
              <a:gd name="connsiteX1" fmla="*/ 236088 w 2850458"/>
              <a:gd name="connsiteY1" fmla="*/ 7144 h 152400"/>
              <a:gd name="connsiteX2" fmla="*/ 469451 w 2850458"/>
              <a:gd name="connsiteY2" fmla="*/ 76200 h 152400"/>
              <a:gd name="connsiteX3" fmla="*/ 705194 w 2850458"/>
              <a:gd name="connsiteY3" fmla="*/ 9525 h 152400"/>
              <a:gd name="connsiteX4" fmla="*/ 940938 w 2850458"/>
              <a:gd name="connsiteY4" fmla="*/ 78581 h 152400"/>
              <a:gd name="connsiteX5" fmla="*/ 1176682 w 2850458"/>
              <a:gd name="connsiteY5" fmla="*/ 4762 h 152400"/>
              <a:gd name="connsiteX6" fmla="*/ 1414807 w 2850458"/>
              <a:gd name="connsiteY6" fmla="*/ 76200 h 152400"/>
              <a:gd name="connsiteX7" fmla="*/ 1650551 w 2850458"/>
              <a:gd name="connsiteY7" fmla="*/ 2381 h 152400"/>
              <a:gd name="connsiteX8" fmla="*/ 1883913 w 2850458"/>
              <a:gd name="connsiteY8" fmla="*/ 71437 h 152400"/>
              <a:gd name="connsiteX9" fmla="*/ 2119657 w 2850458"/>
              <a:gd name="connsiteY9" fmla="*/ 7144 h 152400"/>
              <a:gd name="connsiteX10" fmla="*/ 2355401 w 2850458"/>
              <a:gd name="connsiteY10" fmla="*/ 73819 h 152400"/>
              <a:gd name="connsiteX11" fmla="*/ 2586382 w 2850458"/>
              <a:gd name="connsiteY11" fmla="*/ 0 h 152400"/>
              <a:gd name="connsiteX12" fmla="*/ 2824507 w 2850458"/>
              <a:gd name="connsiteY12" fmla="*/ 73819 h 152400"/>
              <a:gd name="connsiteX13" fmla="*/ 2817363 w 2850458"/>
              <a:gd name="connsiteY13" fmla="*/ 150019 h 152400"/>
              <a:gd name="connsiteX14" fmla="*/ 2586382 w 2850458"/>
              <a:gd name="connsiteY14" fmla="*/ 73819 h 152400"/>
              <a:gd name="connsiteX15" fmla="*/ 2350638 w 2850458"/>
              <a:gd name="connsiteY15" fmla="*/ 152400 h 152400"/>
              <a:gd name="connsiteX16" fmla="*/ 2117276 w 2850458"/>
              <a:gd name="connsiteY16" fmla="*/ 73819 h 152400"/>
              <a:gd name="connsiteX17" fmla="*/ 1881532 w 2850458"/>
              <a:gd name="connsiteY17" fmla="*/ 147637 h 152400"/>
              <a:gd name="connsiteX18" fmla="*/ 1645788 w 2850458"/>
              <a:gd name="connsiteY18" fmla="*/ 78581 h 152400"/>
              <a:gd name="connsiteX19" fmla="*/ 1414807 w 2850458"/>
              <a:gd name="connsiteY19" fmla="*/ 150019 h 152400"/>
              <a:gd name="connsiteX20" fmla="*/ 1179063 w 2850458"/>
              <a:gd name="connsiteY20" fmla="*/ 73819 h 152400"/>
              <a:gd name="connsiteX21" fmla="*/ 940938 w 2850458"/>
              <a:gd name="connsiteY21" fmla="*/ 147637 h 152400"/>
              <a:gd name="connsiteX22" fmla="*/ 702813 w 2850458"/>
              <a:gd name="connsiteY22" fmla="*/ 76200 h 152400"/>
              <a:gd name="connsiteX23" fmla="*/ 469451 w 2850458"/>
              <a:gd name="connsiteY23" fmla="*/ 145256 h 152400"/>
              <a:gd name="connsiteX24" fmla="*/ 233707 w 2850458"/>
              <a:gd name="connsiteY24" fmla="*/ 73819 h 152400"/>
              <a:gd name="connsiteX25" fmla="*/ 344 w 2850458"/>
              <a:gd name="connsiteY25" fmla="*/ 142875 h 152400"/>
              <a:gd name="connsiteX26" fmla="*/ 344 w 2850458"/>
              <a:gd name="connsiteY26" fmla="*/ 71437 h 152400"/>
              <a:gd name="connsiteX0" fmla="*/ 344 w 2836544"/>
              <a:gd name="connsiteY0" fmla="*/ 71437 h 152400"/>
              <a:gd name="connsiteX1" fmla="*/ 236088 w 2836544"/>
              <a:gd name="connsiteY1" fmla="*/ 7144 h 152400"/>
              <a:gd name="connsiteX2" fmla="*/ 469451 w 2836544"/>
              <a:gd name="connsiteY2" fmla="*/ 76200 h 152400"/>
              <a:gd name="connsiteX3" fmla="*/ 705194 w 2836544"/>
              <a:gd name="connsiteY3" fmla="*/ 9525 h 152400"/>
              <a:gd name="connsiteX4" fmla="*/ 940938 w 2836544"/>
              <a:gd name="connsiteY4" fmla="*/ 78581 h 152400"/>
              <a:gd name="connsiteX5" fmla="*/ 1176682 w 2836544"/>
              <a:gd name="connsiteY5" fmla="*/ 4762 h 152400"/>
              <a:gd name="connsiteX6" fmla="*/ 1414807 w 2836544"/>
              <a:gd name="connsiteY6" fmla="*/ 76200 h 152400"/>
              <a:gd name="connsiteX7" fmla="*/ 1650551 w 2836544"/>
              <a:gd name="connsiteY7" fmla="*/ 2381 h 152400"/>
              <a:gd name="connsiteX8" fmla="*/ 1883913 w 2836544"/>
              <a:gd name="connsiteY8" fmla="*/ 71437 h 152400"/>
              <a:gd name="connsiteX9" fmla="*/ 2119657 w 2836544"/>
              <a:gd name="connsiteY9" fmla="*/ 7144 h 152400"/>
              <a:gd name="connsiteX10" fmla="*/ 2355401 w 2836544"/>
              <a:gd name="connsiteY10" fmla="*/ 73819 h 152400"/>
              <a:gd name="connsiteX11" fmla="*/ 2586382 w 2836544"/>
              <a:gd name="connsiteY11" fmla="*/ 0 h 152400"/>
              <a:gd name="connsiteX12" fmla="*/ 2824507 w 2836544"/>
              <a:gd name="connsiteY12" fmla="*/ 73819 h 152400"/>
              <a:gd name="connsiteX13" fmla="*/ 2817363 w 2836544"/>
              <a:gd name="connsiteY13" fmla="*/ 150019 h 152400"/>
              <a:gd name="connsiteX14" fmla="*/ 2586382 w 2836544"/>
              <a:gd name="connsiteY14" fmla="*/ 73819 h 152400"/>
              <a:gd name="connsiteX15" fmla="*/ 2350638 w 2836544"/>
              <a:gd name="connsiteY15" fmla="*/ 152400 h 152400"/>
              <a:gd name="connsiteX16" fmla="*/ 2117276 w 2836544"/>
              <a:gd name="connsiteY16" fmla="*/ 73819 h 152400"/>
              <a:gd name="connsiteX17" fmla="*/ 1881532 w 2836544"/>
              <a:gd name="connsiteY17" fmla="*/ 147637 h 152400"/>
              <a:gd name="connsiteX18" fmla="*/ 1645788 w 2836544"/>
              <a:gd name="connsiteY18" fmla="*/ 78581 h 152400"/>
              <a:gd name="connsiteX19" fmla="*/ 1414807 w 2836544"/>
              <a:gd name="connsiteY19" fmla="*/ 150019 h 152400"/>
              <a:gd name="connsiteX20" fmla="*/ 1179063 w 2836544"/>
              <a:gd name="connsiteY20" fmla="*/ 73819 h 152400"/>
              <a:gd name="connsiteX21" fmla="*/ 940938 w 2836544"/>
              <a:gd name="connsiteY21" fmla="*/ 147637 h 152400"/>
              <a:gd name="connsiteX22" fmla="*/ 702813 w 2836544"/>
              <a:gd name="connsiteY22" fmla="*/ 76200 h 152400"/>
              <a:gd name="connsiteX23" fmla="*/ 469451 w 2836544"/>
              <a:gd name="connsiteY23" fmla="*/ 145256 h 152400"/>
              <a:gd name="connsiteX24" fmla="*/ 233707 w 2836544"/>
              <a:gd name="connsiteY24" fmla="*/ 73819 h 152400"/>
              <a:gd name="connsiteX25" fmla="*/ 344 w 2836544"/>
              <a:gd name="connsiteY25" fmla="*/ 142875 h 152400"/>
              <a:gd name="connsiteX26" fmla="*/ 344 w 2836544"/>
              <a:gd name="connsiteY26" fmla="*/ 71437 h 152400"/>
              <a:gd name="connsiteX0" fmla="*/ 344 w 2824525"/>
              <a:gd name="connsiteY0" fmla="*/ 71437 h 152400"/>
              <a:gd name="connsiteX1" fmla="*/ 236088 w 2824525"/>
              <a:gd name="connsiteY1" fmla="*/ 7144 h 152400"/>
              <a:gd name="connsiteX2" fmla="*/ 469451 w 2824525"/>
              <a:gd name="connsiteY2" fmla="*/ 76200 h 152400"/>
              <a:gd name="connsiteX3" fmla="*/ 705194 w 2824525"/>
              <a:gd name="connsiteY3" fmla="*/ 9525 h 152400"/>
              <a:gd name="connsiteX4" fmla="*/ 940938 w 2824525"/>
              <a:gd name="connsiteY4" fmla="*/ 78581 h 152400"/>
              <a:gd name="connsiteX5" fmla="*/ 1176682 w 2824525"/>
              <a:gd name="connsiteY5" fmla="*/ 4762 h 152400"/>
              <a:gd name="connsiteX6" fmla="*/ 1414807 w 2824525"/>
              <a:gd name="connsiteY6" fmla="*/ 76200 h 152400"/>
              <a:gd name="connsiteX7" fmla="*/ 1650551 w 2824525"/>
              <a:gd name="connsiteY7" fmla="*/ 2381 h 152400"/>
              <a:gd name="connsiteX8" fmla="*/ 1883913 w 2824525"/>
              <a:gd name="connsiteY8" fmla="*/ 71437 h 152400"/>
              <a:gd name="connsiteX9" fmla="*/ 2119657 w 2824525"/>
              <a:gd name="connsiteY9" fmla="*/ 7144 h 152400"/>
              <a:gd name="connsiteX10" fmla="*/ 2355401 w 2824525"/>
              <a:gd name="connsiteY10" fmla="*/ 73819 h 152400"/>
              <a:gd name="connsiteX11" fmla="*/ 2586382 w 2824525"/>
              <a:gd name="connsiteY11" fmla="*/ 0 h 152400"/>
              <a:gd name="connsiteX12" fmla="*/ 2824507 w 2824525"/>
              <a:gd name="connsiteY12" fmla="*/ 73819 h 152400"/>
              <a:gd name="connsiteX13" fmla="*/ 2817363 w 2824525"/>
              <a:gd name="connsiteY13" fmla="*/ 150019 h 152400"/>
              <a:gd name="connsiteX14" fmla="*/ 2586382 w 2824525"/>
              <a:gd name="connsiteY14" fmla="*/ 73819 h 152400"/>
              <a:gd name="connsiteX15" fmla="*/ 2350638 w 2824525"/>
              <a:gd name="connsiteY15" fmla="*/ 152400 h 152400"/>
              <a:gd name="connsiteX16" fmla="*/ 2117276 w 2824525"/>
              <a:gd name="connsiteY16" fmla="*/ 73819 h 152400"/>
              <a:gd name="connsiteX17" fmla="*/ 1881532 w 2824525"/>
              <a:gd name="connsiteY17" fmla="*/ 147637 h 152400"/>
              <a:gd name="connsiteX18" fmla="*/ 1645788 w 2824525"/>
              <a:gd name="connsiteY18" fmla="*/ 78581 h 152400"/>
              <a:gd name="connsiteX19" fmla="*/ 1414807 w 2824525"/>
              <a:gd name="connsiteY19" fmla="*/ 150019 h 152400"/>
              <a:gd name="connsiteX20" fmla="*/ 1179063 w 2824525"/>
              <a:gd name="connsiteY20" fmla="*/ 73819 h 152400"/>
              <a:gd name="connsiteX21" fmla="*/ 940938 w 2824525"/>
              <a:gd name="connsiteY21" fmla="*/ 147637 h 152400"/>
              <a:gd name="connsiteX22" fmla="*/ 702813 w 2824525"/>
              <a:gd name="connsiteY22" fmla="*/ 76200 h 152400"/>
              <a:gd name="connsiteX23" fmla="*/ 469451 w 2824525"/>
              <a:gd name="connsiteY23" fmla="*/ 145256 h 152400"/>
              <a:gd name="connsiteX24" fmla="*/ 233707 w 2824525"/>
              <a:gd name="connsiteY24" fmla="*/ 73819 h 152400"/>
              <a:gd name="connsiteX25" fmla="*/ 344 w 2824525"/>
              <a:gd name="connsiteY25" fmla="*/ 142875 h 152400"/>
              <a:gd name="connsiteX26" fmla="*/ 344 w 2824525"/>
              <a:gd name="connsiteY26" fmla="*/ 71437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824525" h="152400">
                <a:moveTo>
                  <a:pt x="344" y="71437"/>
                </a:moveTo>
                <a:cubicBezTo>
                  <a:pt x="-846" y="70246"/>
                  <a:pt x="157904" y="6350"/>
                  <a:pt x="236088" y="7144"/>
                </a:cubicBezTo>
                <a:cubicBezTo>
                  <a:pt x="314272" y="7938"/>
                  <a:pt x="391267" y="75803"/>
                  <a:pt x="469451" y="76200"/>
                </a:cubicBezTo>
                <a:cubicBezTo>
                  <a:pt x="547635" y="76597"/>
                  <a:pt x="626613" y="9128"/>
                  <a:pt x="705194" y="9525"/>
                </a:cubicBezTo>
                <a:cubicBezTo>
                  <a:pt x="783775" y="9922"/>
                  <a:pt x="862357" y="79375"/>
                  <a:pt x="940938" y="78581"/>
                </a:cubicBezTo>
                <a:cubicBezTo>
                  <a:pt x="1019519" y="77787"/>
                  <a:pt x="1097704" y="5159"/>
                  <a:pt x="1176682" y="4762"/>
                </a:cubicBezTo>
                <a:cubicBezTo>
                  <a:pt x="1255660" y="4365"/>
                  <a:pt x="1335829" y="76597"/>
                  <a:pt x="1414807" y="76200"/>
                </a:cubicBezTo>
                <a:cubicBezTo>
                  <a:pt x="1493785" y="75803"/>
                  <a:pt x="1572367" y="3175"/>
                  <a:pt x="1650551" y="2381"/>
                </a:cubicBezTo>
                <a:cubicBezTo>
                  <a:pt x="1728735" y="1587"/>
                  <a:pt x="1805729" y="70643"/>
                  <a:pt x="1883913" y="71437"/>
                </a:cubicBezTo>
                <a:cubicBezTo>
                  <a:pt x="1962097" y="72231"/>
                  <a:pt x="2041076" y="6747"/>
                  <a:pt x="2119657" y="7144"/>
                </a:cubicBezTo>
                <a:cubicBezTo>
                  <a:pt x="2198238" y="7541"/>
                  <a:pt x="2277614" y="75010"/>
                  <a:pt x="2355401" y="73819"/>
                </a:cubicBezTo>
                <a:cubicBezTo>
                  <a:pt x="2433188" y="72628"/>
                  <a:pt x="2508198" y="0"/>
                  <a:pt x="2586382" y="0"/>
                </a:cubicBezTo>
                <a:cubicBezTo>
                  <a:pt x="2664566" y="0"/>
                  <a:pt x="2826491" y="77391"/>
                  <a:pt x="2824507" y="73819"/>
                </a:cubicBezTo>
                <a:cubicBezTo>
                  <a:pt x="2822523" y="70247"/>
                  <a:pt x="2821332" y="150019"/>
                  <a:pt x="2817363" y="150019"/>
                </a:cubicBezTo>
                <a:cubicBezTo>
                  <a:pt x="2813394" y="150019"/>
                  <a:pt x="2664169" y="73422"/>
                  <a:pt x="2586382" y="73819"/>
                </a:cubicBezTo>
                <a:cubicBezTo>
                  <a:pt x="2508595" y="74216"/>
                  <a:pt x="2428822" y="152400"/>
                  <a:pt x="2350638" y="152400"/>
                </a:cubicBezTo>
                <a:cubicBezTo>
                  <a:pt x="2272454" y="152400"/>
                  <a:pt x="2195460" y="74613"/>
                  <a:pt x="2117276" y="73819"/>
                </a:cubicBezTo>
                <a:cubicBezTo>
                  <a:pt x="2039092" y="73025"/>
                  <a:pt x="1960113" y="146843"/>
                  <a:pt x="1881532" y="147637"/>
                </a:cubicBezTo>
                <a:cubicBezTo>
                  <a:pt x="1802951" y="148431"/>
                  <a:pt x="1723575" y="78184"/>
                  <a:pt x="1645788" y="78581"/>
                </a:cubicBezTo>
                <a:cubicBezTo>
                  <a:pt x="1568001" y="78978"/>
                  <a:pt x="1492594" y="150813"/>
                  <a:pt x="1414807" y="150019"/>
                </a:cubicBezTo>
                <a:cubicBezTo>
                  <a:pt x="1337020" y="149225"/>
                  <a:pt x="1258041" y="74216"/>
                  <a:pt x="1179063" y="73819"/>
                </a:cubicBezTo>
                <a:cubicBezTo>
                  <a:pt x="1100085" y="73422"/>
                  <a:pt x="1020313" y="147240"/>
                  <a:pt x="940938" y="147637"/>
                </a:cubicBezTo>
                <a:cubicBezTo>
                  <a:pt x="861563" y="148034"/>
                  <a:pt x="781394" y="76597"/>
                  <a:pt x="702813" y="76200"/>
                </a:cubicBezTo>
                <a:cubicBezTo>
                  <a:pt x="624232" y="75803"/>
                  <a:pt x="547635" y="145653"/>
                  <a:pt x="469451" y="145256"/>
                </a:cubicBezTo>
                <a:cubicBezTo>
                  <a:pt x="391267" y="144859"/>
                  <a:pt x="311891" y="74216"/>
                  <a:pt x="233707" y="73819"/>
                </a:cubicBezTo>
                <a:cubicBezTo>
                  <a:pt x="155523" y="73422"/>
                  <a:pt x="1535" y="149622"/>
                  <a:pt x="344" y="142875"/>
                </a:cubicBezTo>
                <a:cubicBezTo>
                  <a:pt x="-847" y="136128"/>
                  <a:pt x="1534" y="72628"/>
                  <a:pt x="344" y="7143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138" name="표 1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3887199"/>
              </p:ext>
            </p:extLst>
          </p:nvPr>
        </p:nvGraphicFramePr>
        <p:xfrm>
          <a:off x="828845" y="2435165"/>
          <a:ext cx="2884863" cy="3966228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279769">
                  <a:extLst>
                    <a:ext uri="{9D8B030D-6E8A-4147-A177-3AD203B41FA5}">
                      <a16:colId xmlns:a16="http://schemas.microsoft.com/office/drawing/2014/main" val="3150889884"/>
                    </a:ext>
                  </a:extLst>
                </a:gridCol>
                <a:gridCol w="533402">
                  <a:extLst>
                    <a:ext uri="{9D8B030D-6E8A-4147-A177-3AD203B41FA5}">
                      <a16:colId xmlns:a16="http://schemas.microsoft.com/office/drawing/2014/main" val="2799887294"/>
                    </a:ext>
                  </a:extLst>
                </a:gridCol>
                <a:gridCol w="180032">
                  <a:extLst>
                    <a:ext uri="{9D8B030D-6E8A-4147-A177-3AD203B41FA5}">
                      <a16:colId xmlns:a16="http://schemas.microsoft.com/office/drawing/2014/main" val="471136313"/>
                    </a:ext>
                  </a:extLst>
                </a:gridCol>
                <a:gridCol w="1891660">
                  <a:extLst>
                    <a:ext uri="{9D8B030D-6E8A-4147-A177-3AD203B41FA5}">
                      <a16:colId xmlns:a16="http://schemas.microsoft.com/office/drawing/2014/main" val="1330605930"/>
                    </a:ext>
                  </a:extLst>
                </a:gridCol>
              </a:tblGrid>
              <a:tr h="543981">
                <a:tc rowSpan="2"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>
                          <a:tab pos="87313" algn="l"/>
                        </a:tabLst>
                        <a:defRPr/>
                      </a:pPr>
                      <a:endParaRPr lang="ko-KR" altLang="en-US" sz="800" b="0" dirty="0" smtClean="0"/>
                    </a:p>
                  </a:txBody>
                  <a:tcPr marL="33236" marR="33236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C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>
                          <a:tab pos="87313" algn="l"/>
                        </a:tabLst>
                        <a:defRPr/>
                      </a:pPr>
                      <a:r>
                        <a:rPr lang="ko-KR" altLang="en-US" sz="8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비타</a:t>
                      </a:r>
                      <a:r>
                        <a:rPr lang="en-US" altLang="ko-KR" sz="8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C </a:t>
                      </a:r>
                      <a:r>
                        <a:rPr lang="ko-KR" altLang="en-US" sz="800" b="1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그린티</a:t>
                      </a:r>
                      <a:r>
                        <a:rPr lang="ko-KR" altLang="en-US" sz="8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1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엔자임</a:t>
                      </a:r>
                      <a:r>
                        <a:rPr lang="ko-KR" altLang="en-US" sz="8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잡티 </a:t>
                      </a:r>
                      <a:r>
                        <a:rPr lang="ko-KR" altLang="en-US" sz="800" b="1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토닝</a:t>
                      </a:r>
                      <a:r>
                        <a:rPr lang="ko-KR" altLang="en-US" sz="8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1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세럼</a:t>
                      </a:r>
                      <a:r>
                        <a:rPr lang="ko-KR" altLang="en-US" sz="8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대용량</a:t>
                      </a:r>
                      <a:r>
                        <a:rPr lang="en-US" altLang="ko-KR" sz="8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] 50mL </a:t>
                      </a:r>
                      <a:r>
                        <a:rPr lang="ko-KR" altLang="en-US" sz="8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제품명 두 줄 이상일 시 </a:t>
                      </a:r>
                      <a:r>
                        <a:rPr lang="ko-KR" altLang="en-US" sz="800" b="1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말줄임</a:t>
                      </a:r>
                      <a:r>
                        <a:rPr lang="en-US" altLang="ko-KR" sz="8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…</a:t>
                      </a:r>
                    </a:p>
                    <a:p>
                      <a:pPr marL="88900" marR="0" lvl="0" indent="-88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옵션명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7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옵션명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7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옵션명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7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옵션명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7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옵션명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7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옵션명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…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>
                          <a:tab pos="87313" algn="l"/>
                        </a:tabLst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</a:rPr>
                        <a:t>2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</a:rPr>
                        <a:t>개</a:t>
                      </a:r>
                      <a:endParaRPr lang="en-US" altLang="ko-KR" sz="8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</a:endParaRPr>
                    </a:p>
                  </a:txBody>
                  <a:tcPr marL="33236" marR="33236" marT="36000" marB="3600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0908653"/>
                  </a:ext>
                </a:extLst>
              </a:tr>
              <a:tr h="359581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>
                          <a:tab pos="87313" algn="l"/>
                        </a:tabLst>
                        <a:defRPr/>
                      </a:pPr>
                      <a:r>
                        <a:rPr lang="en-US" altLang="ko-KR" sz="8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11,000</a:t>
                      </a:r>
                      <a:r>
                        <a:rPr lang="ko-KR" altLang="en-US" sz="8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원</a:t>
                      </a:r>
                      <a:r>
                        <a:rPr lang="ko-KR" altLang="en-US" sz="9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700" strike="sngStrike" dirty="0" smtClean="0">
                          <a:solidFill>
                            <a:prstClr val="white">
                              <a:lumMod val="65000"/>
                            </a:prstClr>
                          </a:solidFill>
                        </a:rPr>
                        <a:t>12,000</a:t>
                      </a:r>
                      <a:r>
                        <a:rPr lang="ko-KR" altLang="en-US" sz="700" strike="sngStrike" dirty="0" smtClean="0">
                          <a:solidFill>
                            <a:prstClr val="white">
                              <a:lumMod val="65000"/>
                            </a:prstClr>
                          </a:solidFill>
                        </a:rPr>
                        <a:t>원</a:t>
                      </a:r>
                      <a:endParaRPr lang="en-US" altLang="ko-KR" sz="700" strike="sngStrike" dirty="0" smtClean="0">
                        <a:solidFill>
                          <a:prstClr val="white">
                            <a:lumMod val="65000"/>
                          </a:prstClr>
                        </a:solidFill>
                      </a:endParaRPr>
                    </a:p>
                    <a:p>
                      <a:pPr marL="0" marR="0" lvl="0" indent="0" algn="r" defTabSz="914400" rtl="0" eaLnBrk="1" fontAlgn="auto" latinLnBrk="1" hangingPunct="1">
                        <a:lnSpc>
                          <a:spcPts val="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뷰티포인트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결제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: 1,100P</a:t>
                      </a:r>
                    </a:p>
                  </a:txBody>
                  <a:tcPr marL="33236" marR="33236" marT="0" marB="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C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9497892"/>
                  </a:ext>
                </a:extLst>
              </a:tr>
              <a:tr h="187631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>
                          <a:tab pos="87313" algn="l"/>
                        </a:tabLst>
                        <a:defRPr/>
                      </a:pPr>
                      <a:r>
                        <a:rPr lang="ko-KR" altLang="en-US" sz="800" b="1" dirty="0" smtClean="0"/>
                        <a:t>추가구성품할인</a:t>
                      </a:r>
                    </a:p>
                  </a:txBody>
                  <a:tcPr marL="33236" marR="33236" marT="36000" marB="3600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C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>
                          <a:tab pos="87313" algn="l"/>
                        </a:tabLst>
                        <a:defRPr/>
                      </a:pPr>
                      <a:endParaRPr lang="en-US" altLang="ko-KR" sz="800" kern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8493267"/>
                  </a:ext>
                </a:extLst>
              </a:tr>
              <a:tr h="530141">
                <a:tc rowSpan="2"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>
                          <a:tab pos="87313" algn="l"/>
                        </a:tabLst>
                        <a:defRPr/>
                      </a:pPr>
                      <a:endParaRPr lang="ko-KR" altLang="en-US" sz="800" b="0" dirty="0" smtClean="0"/>
                    </a:p>
                  </a:txBody>
                  <a:tcPr marL="33236" marR="33236" marT="36000" marB="3600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>
                          <a:tab pos="87313" algn="l"/>
                        </a:tabLst>
                        <a:defRPr/>
                      </a:pPr>
                      <a:r>
                        <a:rPr lang="ko-KR" altLang="en-US" sz="8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제품명 </a:t>
                      </a:r>
                      <a:r>
                        <a:rPr lang="ko-KR" altLang="en-US" sz="800" b="1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제품명</a:t>
                      </a:r>
                      <a:r>
                        <a:rPr lang="ko-KR" altLang="en-US" sz="8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1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제품명</a:t>
                      </a:r>
                      <a:r>
                        <a:rPr lang="ko-KR" altLang="en-US" sz="8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1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제품명</a:t>
                      </a:r>
                      <a:r>
                        <a:rPr lang="ko-KR" altLang="en-US" sz="8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제품 제품명 두 줄 이상으로 길어질 시 말 줄임 처리</a:t>
                      </a:r>
                      <a:r>
                        <a:rPr lang="en-US" altLang="ko-KR" sz="8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…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>
                          <a:tab pos="87313" algn="l"/>
                        </a:tabLst>
                        <a:defRPr/>
                      </a:pPr>
                      <a:r>
                        <a:rPr lang="en-US" altLang="ko-KR" sz="80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80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개</a:t>
                      </a:r>
                      <a:endParaRPr lang="en-US" altLang="ko-KR" sz="800" kern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5455587"/>
                  </a:ext>
                </a:extLst>
              </a:tr>
              <a:tr h="250420">
                <a:tc gridSpan="2" v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>
                          <a:tab pos="87313" algn="l"/>
                        </a:tabLst>
                        <a:defRPr/>
                      </a:pPr>
                      <a:endParaRPr lang="ko-KR" altLang="en-US" sz="800" b="0" dirty="0" smtClean="0"/>
                    </a:p>
                  </a:txBody>
                  <a:tcPr marL="33236" marR="33236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>
                          <a:tab pos="87313" algn="l"/>
                        </a:tabLst>
                        <a:defRPr/>
                      </a:pPr>
                      <a:r>
                        <a:rPr kumimoji="0" lang="en-US" altLang="ko-KR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11,000</a:t>
                      </a:r>
                      <a:r>
                        <a:rPr kumimoji="0" lang="ko-KR" altLang="en-US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원</a:t>
                      </a:r>
                      <a:r>
                        <a:rPr kumimoji="0" lang="ko-KR" altLang="en-US" sz="9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700" b="0" i="0" u="none" strike="sng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>
                              <a:lumMod val="6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12,000</a:t>
                      </a:r>
                      <a:r>
                        <a:rPr lang="ko-KR" altLang="en-US" sz="700" strike="sngStrike" dirty="0" smtClean="0">
                          <a:solidFill>
                            <a:prstClr val="white">
                              <a:lumMod val="65000"/>
                            </a:prstClr>
                          </a:solidFill>
                        </a:rPr>
                        <a:t>원</a:t>
                      </a:r>
                      <a:endParaRPr kumimoji="0" lang="en-US" altLang="ko-KR" sz="700" b="0" i="0" u="none" strike="sng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>
                            <a:lumMod val="65000"/>
                          </a:prst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r" defTabSz="914400" rtl="0" eaLnBrk="1" fontAlgn="auto" latinLnBrk="1" hangingPunct="1">
                        <a:lnSpc>
                          <a:spcPts val="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뷰티포인트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결제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: 1,100P</a:t>
                      </a:r>
                    </a:p>
                  </a:txBody>
                  <a:tcPr marL="33236" marR="33236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9161206"/>
                  </a:ext>
                </a:extLst>
              </a:tr>
              <a:tr h="22603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>
                          <a:tab pos="87313" algn="l"/>
                        </a:tabLst>
                        <a:defRPr/>
                      </a:pPr>
                      <a:endParaRPr lang="ko-KR" altLang="en-US" sz="800" b="0" dirty="0" smtClean="0"/>
                    </a:p>
                  </a:txBody>
                  <a:tcPr marL="33236" marR="33236" marT="36000" marB="3600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>
                          <a:tab pos="87313" algn="l"/>
                        </a:tabLst>
                        <a:defRPr/>
                      </a:pPr>
                      <a:r>
                        <a:rPr lang="en-US" altLang="ko-KR" sz="800" b="0" dirty="0" smtClean="0"/>
                        <a:t>+</a:t>
                      </a:r>
                      <a:r>
                        <a:rPr lang="ko-KR" altLang="en-US" sz="800" b="0" dirty="0" err="1" smtClean="0"/>
                        <a:t>추가구성품</a:t>
                      </a:r>
                      <a:endParaRPr lang="ko-KR" altLang="en-US" sz="800" b="0" dirty="0" smtClean="0"/>
                    </a:p>
                  </a:txBody>
                  <a:tcPr marL="33236" marR="33236" marT="36000" marB="36000" anchor="b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5233864"/>
                  </a:ext>
                </a:extLst>
              </a:tr>
              <a:tr h="491247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>
                          <a:tab pos="87313" algn="l"/>
                        </a:tabLst>
                        <a:defRPr/>
                      </a:pPr>
                      <a:endParaRPr lang="ko-KR" altLang="en-US" sz="800" b="0" dirty="0" smtClean="0"/>
                    </a:p>
                  </a:txBody>
                  <a:tcPr marL="33236" marR="33236" marT="36000" marB="3600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>
                          <a:tab pos="87313" algn="l"/>
                        </a:tabLst>
                        <a:defRPr/>
                      </a:pPr>
                      <a:endParaRPr lang="ko-KR" altLang="en-US" sz="800" b="0" dirty="0" smtClean="0"/>
                    </a:p>
                  </a:txBody>
                  <a:tcPr marL="33236" marR="33236" marT="36000" marB="3600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>
                          <a:tab pos="87313" algn="l"/>
                        </a:tabLst>
                        <a:defRPr/>
                      </a:pPr>
                      <a:r>
                        <a:rPr lang="ko-KR" altLang="en-US" sz="8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제품명 </a:t>
                      </a:r>
                      <a:r>
                        <a:rPr lang="ko-KR" altLang="en-US" sz="800" b="1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제품명</a:t>
                      </a:r>
                      <a:r>
                        <a:rPr lang="ko-KR" altLang="en-US" sz="8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1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제품명</a:t>
                      </a:r>
                      <a:r>
                        <a:rPr lang="ko-KR" altLang="en-US" sz="8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1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제품명</a:t>
                      </a:r>
                      <a:r>
                        <a:rPr lang="ko-KR" altLang="en-US" sz="8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1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제품명</a:t>
                      </a:r>
                      <a:endParaRPr lang="en-US" altLang="ko-KR" sz="800" b="1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</a:rPr>
                        <a:t>2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</a:rPr>
                        <a:t>개</a:t>
                      </a:r>
                      <a:endParaRPr lang="en-US" altLang="ko-KR" sz="8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</a:endParaRPr>
                    </a:p>
                  </a:txBody>
                  <a:tcPr marL="33236" marR="33236" marT="36000" marB="3600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6118255"/>
                  </a:ext>
                </a:extLst>
              </a:tr>
              <a:tr h="3558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ts val="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>
                          <a:tab pos="87313" algn="l"/>
                        </a:tabLst>
                        <a:defRPr/>
                      </a:pPr>
                      <a:r>
                        <a:rPr kumimoji="0" lang="en-US" altLang="ko-KR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11,000</a:t>
                      </a:r>
                      <a:r>
                        <a:rPr kumimoji="0" lang="ko-KR" altLang="en-US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원</a:t>
                      </a:r>
                      <a:r>
                        <a:rPr kumimoji="0" lang="ko-KR" altLang="en-US" sz="9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700" b="0" i="0" u="none" strike="sng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>
                              <a:lumMod val="6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12,000</a:t>
                      </a:r>
                      <a:r>
                        <a:rPr lang="ko-KR" altLang="en-US" sz="700" strike="sngStrike" dirty="0" smtClean="0">
                          <a:solidFill>
                            <a:prstClr val="white">
                              <a:lumMod val="65000"/>
                            </a:prstClr>
                          </a:solidFill>
                        </a:rPr>
                        <a:t>원</a:t>
                      </a:r>
                      <a:endParaRPr kumimoji="0" lang="en-US" altLang="ko-KR" sz="700" b="0" i="0" u="none" strike="sng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>
                            <a:lumMod val="65000"/>
                          </a:prst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r" defTabSz="914400" rtl="0" eaLnBrk="1" fontAlgn="auto" latinLnBrk="1" hangingPunct="1">
                        <a:lnSpc>
                          <a:spcPts val="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>
                          <a:tab pos="87313" algn="l"/>
                        </a:tabLst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뷰티포인트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결제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: 1,100P</a:t>
                      </a:r>
                    </a:p>
                  </a:txBody>
                  <a:tcPr marL="33236" marR="33236" marT="36000" marB="36000" anchor="b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9886632"/>
                  </a:ext>
                </a:extLst>
              </a:tr>
              <a:tr h="89928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>
                          <a:tab pos="87313" algn="l"/>
                        </a:tabLst>
                        <a:defRPr/>
                      </a:pPr>
                      <a:endParaRPr lang="ko-KR" altLang="en-US" sz="800" b="0" dirty="0" smtClean="0"/>
                    </a:p>
                  </a:txBody>
                  <a:tcPr marL="33236" marR="33236" marT="36000" marB="3600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C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>
                          <a:tab pos="87313" algn="l"/>
                        </a:tabLst>
                        <a:defRPr/>
                      </a:pPr>
                      <a:endParaRPr lang="ko-KR" altLang="en-US" sz="800" b="0" dirty="0" smtClean="0"/>
                    </a:p>
                  </a:txBody>
                  <a:tcPr marL="33236" marR="33236" marT="36000" marB="3600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C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ts val="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>
                          <a:tab pos="87313" algn="l"/>
                        </a:tabLst>
                        <a:defRPr/>
                      </a:pPr>
                      <a:endParaRPr kumimoji="0" lang="en-US" altLang="ko-KR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33236" marR="33236" marT="36000" marB="36000" anchor="b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C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5794170"/>
                  </a:ext>
                </a:extLst>
              </a:tr>
            </a:tbl>
          </a:graphicData>
        </a:graphic>
      </p:graphicFrame>
      <p:grpSp>
        <p:nvGrpSpPr>
          <p:cNvPr id="139" name="그룹 138">
            <a:extLst>
              <a:ext uri="{FF2B5EF4-FFF2-40B4-BE49-F238E27FC236}">
                <a16:creationId xmlns:a16="http://schemas.microsoft.com/office/drawing/2014/main" id="{159809A1-5A1E-4FB9-B218-151E51C981E3}"/>
              </a:ext>
            </a:extLst>
          </p:cNvPr>
          <p:cNvGrpSpPr/>
          <p:nvPr/>
        </p:nvGrpSpPr>
        <p:grpSpPr>
          <a:xfrm>
            <a:off x="871033" y="2505995"/>
            <a:ext cx="674329" cy="789649"/>
            <a:chOff x="1235339" y="2961048"/>
            <a:chExt cx="1199263" cy="1105474"/>
          </a:xfrm>
        </p:grpSpPr>
        <p:sp>
          <p:nvSpPr>
            <p:cNvPr id="140" name="직사각형 139">
              <a:extLst>
                <a:ext uri="{FF2B5EF4-FFF2-40B4-BE49-F238E27FC236}">
                  <a16:creationId xmlns:a16="http://schemas.microsoft.com/office/drawing/2014/main" id="{CADE630C-8895-436E-96BB-59F78B4193F2}"/>
                </a:ext>
              </a:extLst>
            </p:cNvPr>
            <p:cNvSpPr/>
            <p:nvPr/>
          </p:nvSpPr>
          <p:spPr>
            <a:xfrm>
              <a:off x="1235339" y="2961048"/>
              <a:ext cx="1199263" cy="1105474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cxnSp>
          <p:nvCxnSpPr>
            <p:cNvPr id="141" name="직선 연결선 140">
              <a:extLst>
                <a:ext uri="{FF2B5EF4-FFF2-40B4-BE49-F238E27FC236}">
                  <a16:creationId xmlns:a16="http://schemas.microsoft.com/office/drawing/2014/main" id="{82CD4BD9-F172-46D5-B99B-B7167C9CDF71}"/>
                </a:ext>
              </a:extLst>
            </p:cNvPr>
            <p:cNvCxnSpPr/>
            <p:nvPr/>
          </p:nvCxnSpPr>
          <p:spPr>
            <a:xfrm>
              <a:off x="1235339" y="2961048"/>
              <a:ext cx="1197817" cy="1105474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직선 연결선 141">
              <a:extLst>
                <a:ext uri="{FF2B5EF4-FFF2-40B4-BE49-F238E27FC236}">
                  <a16:creationId xmlns:a16="http://schemas.microsoft.com/office/drawing/2014/main" id="{496B35D5-4D5E-41B5-BE01-36FE07AA5BBB}"/>
                </a:ext>
              </a:extLst>
            </p:cNvPr>
            <p:cNvCxnSpPr/>
            <p:nvPr/>
          </p:nvCxnSpPr>
          <p:spPr>
            <a:xfrm flipV="1">
              <a:off x="1235339" y="2961048"/>
              <a:ext cx="1197817" cy="1105474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3" name="그룹 142">
            <a:extLst>
              <a:ext uri="{FF2B5EF4-FFF2-40B4-BE49-F238E27FC236}">
                <a16:creationId xmlns:a16="http://schemas.microsoft.com/office/drawing/2014/main" id="{159809A1-5A1E-4FB9-B218-151E51C981E3}"/>
              </a:ext>
            </a:extLst>
          </p:cNvPr>
          <p:cNvGrpSpPr/>
          <p:nvPr/>
        </p:nvGrpSpPr>
        <p:grpSpPr>
          <a:xfrm>
            <a:off x="894756" y="3629219"/>
            <a:ext cx="674329" cy="789649"/>
            <a:chOff x="1235339" y="2961048"/>
            <a:chExt cx="1199263" cy="1105474"/>
          </a:xfrm>
        </p:grpSpPr>
        <p:sp>
          <p:nvSpPr>
            <p:cNvPr id="145" name="직사각형 144">
              <a:extLst>
                <a:ext uri="{FF2B5EF4-FFF2-40B4-BE49-F238E27FC236}">
                  <a16:creationId xmlns:a16="http://schemas.microsoft.com/office/drawing/2014/main" id="{CADE630C-8895-436E-96BB-59F78B4193F2}"/>
                </a:ext>
              </a:extLst>
            </p:cNvPr>
            <p:cNvSpPr/>
            <p:nvPr/>
          </p:nvSpPr>
          <p:spPr>
            <a:xfrm>
              <a:off x="1235339" y="2961048"/>
              <a:ext cx="1199263" cy="1105474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cxnSp>
          <p:nvCxnSpPr>
            <p:cNvPr id="147" name="직선 연결선 146">
              <a:extLst>
                <a:ext uri="{FF2B5EF4-FFF2-40B4-BE49-F238E27FC236}">
                  <a16:creationId xmlns:a16="http://schemas.microsoft.com/office/drawing/2014/main" id="{82CD4BD9-F172-46D5-B99B-B7167C9CDF71}"/>
                </a:ext>
              </a:extLst>
            </p:cNvPr>
            <p:cNvCxnSpPr/>
            <p:nvPr/>
          </p:nvCxnSpPr>
          <p:spPr>
            <a:xfrm>
              <a:off x="1235339" y="2961048"/>
              <a:ext cx="1197817" cy="1105474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직선 연결선 147">
              <a:extLst>
                <a:ext uri="{FF2B5EF4-FFF2-40B4-BE49-F238E27FC236}">
                  <a16:creationId xmlns:a16="http://schemas.microsoft.com/office/drawing/2014/main" id="{496B35D5-4D5E-41B5-BE01-36FE07AA5BBB}"/>
                </a:ext>
              </a:extLst>
            </p:cNvPr>
            <p:cNvCxnSpPr/>
            <p:nvPr/>
          </p:nvCxnSpPr>
          <p:spPr>
            <a:xfrm flipV="1">
              <a:off x="1235339" y="2961048"/>
              <a:ext cx="1197817" cy="1105474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4" name="그룹 163">
            <a:extLst>
              <a:ext uri="{FF2B5EF4-FFF2-40B4-BE49-F238E27FC236}">
                <a16:creationId xmlns:a16="http://schemas.microsoft.com/office/drawing/2014/main" id="{159809A1-5A1E-4FB9-B218-151E51C981E3}"/>
              </a:ext>
            </a:extLst>
          </p:cNvPr>
          <p:cNvGrpSpPr/>
          <p:nvPr/>
        </p:nvGrpSpPr>
        <p:grpSpPr>
          <a:xfrm>
            <a:off x="1145376" y="4725144"/>
            <a:ext cx="639746" cy="749152"/>
            <a:chOff x="1235339" y="2961048"/>
            <a:chExt cx="1199263" cy="1105474"/>
          </a:xfrm>
        </p:grpSpPr>
        <p:sp>
          <p:nvSpPr>
            <p:cNvPr id="165" name="직사각형 164">
              <a:extLst>
                <a:ext uri="{FF2B5EF4-FFF2-40B4-BE49-F238E27FC236}">
                  <a16:creationId xmlns:a16="http://schemas.microsoft.com/office/drawing/2014/main" id="{CADE630C-8895-436E-96BB-59F78B4193F2}"/>
                </a:ext>
              </a:extLst>
            </p:cNvPr>
            <p:cNvSpPr/>
            <p:nvPr/>
          </p:nvSpPr>
          <p:spPr>
            <a:xfrm>
              <a:off x="1235339" y="2961048"/>
              <a:ext cx="1199263" cy="1105474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cxnSp>
          <p:nvCxnSpPr>
            <p:cNvPr id="170" name="직선 연결선 169">
              <a:extLst>
                <a:ext uri="{FF2B5EF4-FFF2-40B4-BE49-F238E27FC236}">
                  <a16:creationId xmlns:a16="http://schemas.microsoft.com/office/drawing/2014/main" id="{82CD4BD9-F172-46D5-B99B-B7167C9CDF71}"/>
                </a:ext>
              </a:extLst>
            </p:cNvPr>
            <p:cNvCxnSpPr/>
            <p:nvPr/>
          </p:nvCxnSpPr>
          <p:spPr>
            <a:xfrm>
              <a:off x="1235339" y="2961048"/>
              <a:ext cx="1197817" cy="1105474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직선 연결선 170">
              <a:extLst>
                <a:ext uri="{FF2B5EF4-FFF2-40B4-BE49-F238E27FC236}">
                  <a16:creationId xmlns:a16="http://schemas.microsoft.com/office/drawing/2014/main" id="{496B35D5-4D5E-41B5-BE01-36FE07AA5BBB}"/>
                </a:ext>
              </a:extLst>
            </p:cNvPr>
            <p:cNvCxnSpPr/>
            <p:nvPr/>
          </p:nvCxnSpPr>
          <p:spPr>
            <a:xfrm flipV="1">
              <a:off x="1235339" y="2961048"/>
              <a:ext cx="1197817" cy="1105474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6" name="모서리가 둥근 직사각형 195"/>
          <p:cNvSpPr/>
          <p:nvPr/>
        </p:nvSpPr>
        <p:spPr>
          <a:xfrm>
            <a:off x="901346" y="5482905"/>
            <a:ext cx="2803340" cy="836143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800" dirty="0" err="1" smtClean="0">
                <a:solidFill>
                  <a:prstClr val="black"/>
                </a:solidFill>
              </a:rPr>
              <a:t>제품증정품</a:t>
            </a:r>
            <a:r>
              <a:rPr lang="ko-KR" altLang="en-US" sz="800" dirty="0" smtClean="0">
                <a:solidFill>
                  <a:prstClr val="black"/>
                </a:solidFill>
              </a:rPr>
              <a:t> </a:t>
            </a:r>
            <a:r>
              <a:rPr lang="en-US" altLang="ko-KR" sz="700" dirty="0" smtClean="0">
                <a:solidFill>
                  <a:srgbClr val="00B050"/>
                </a:solidFill>
                <a:latin typeface="+mn-ea"/>
              </a:rPr>
              <a:t>2</a:t>
            </a:r>
            <a:r>
              <a:rPr lang="ko-KR" altLang="en-US" sz="700" dirty="0" smtClean="0">
                <a:solidFill>
                  <a:srgbClr val="00B050"/>
                </a:solidFill>
                <a:latin typeface="+mn-ea"/>
              </a:rPr>
              <a:t>종     </a:t>
            </a:r>
            <a:endParaRPr lang="ko-KR" altLang="en-US" sz="700" dirty="0">
              <a:solidFill>
                <a:srgbClr val="00B050"/>
              </a:solidFill>
              <a:latin typeface="+mn-ea"/>
            </a:endParaRP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B940B3A5-50C7-423A-8736-D0F2823B2384}"/>
              </a:ext>
            </a:extLst>
          </p:cNvPr>
          <p:cNvSpPr txBox="1"/>
          <p:nvPr/>
        </p:nvSpPr>
        <p:spPr>
          <a:xfrm>
            <a:off x="1592913" y="5732088"/>
            <a:ext cx="2016998" cy="216371"/>
          </a:xfrm>
          <a:prstGeom prst="rect">
            <a:avLst/>
          </a:prstGeom>
          <a:noFill/>
        </p:spPr>
        <p:txBody>
          <a:bodyPr wrap="square" lIns="36000" tIns="0" rIns="36000" bIns="0" rtlCol="0" anchor="ctr" anchorCtr="0">
            <a:noAutofit/>
          </a:bodyPr>
          <a:lstStyle/>
          <a:p>
            <a:r>
              <a:rPr lang="ko-KR" altLang="en-US" sz="800" dirty="0">
                <a:solidFill>
                  <a:srgbClr val="000000"/>
                </a:solidFill>
                <a:latin typeface="Pretendard"/>
              </a:rPr>
              <a:t>비건 </a:t>
            </a:r>
            <a:r>
              <a:rPr lang="ko-KR" altLang="en-US" sz="800" dirty="0" err="1">
                <a:solidFill>
                  <a:srgbClr val="000000"/>
                </a:solidFill>
                <a:latin typeface="Pretendard"/>
              </a:rPr>
              <a:t>녹차가죽</a:t>
            </a:r>
            <a:r>
              <a:rPr lang="ko-KR" altLang="en-US" sz="800" dirty="0">
                <a:solidFill>
                  <a:srgbClr val="000000"/>
                </a:solidFill>
                <a:latin typeface="Pretendard"/>
              </a:rPr>
              <a:t> 카드 지갑</a:t>
            </a:r>
            <a:r>
              <a:rPr lang="en-US" altLang="ko-KR" sz="800" dirty="0">
                <a:solidFill>
                  <a:srgbClr val="000000"/>
                </a:solidFill>
                <a:latin typeface="Pretendard"/>
              </a:rPr>
              <a:t>(GREEN TEA US) </a:t>
            </a:r>
            <a:r>
              <a:rPr lang="ko-KR" altLang="en-US" sz="800" dirty="0" err="1">
                <a:solidFill>
                  <a:srgbClr val="000000"/>
                </a:solidFill>
                <a:latin typeface="Pretendard"/>
              </a:rPr>
              <a:t>증정품명</a:t>
            </a:r>
            <a:r>
              <a:rPr lang="ko-KR" altLang="en-US" sz="800" dirty="0">
                <a:solidFill>
                  <a:srgbClr val="000000"/>
                </a:solidFill>
                <a:latin typeface="Pretendard"/>
              </a:rPr>
              <a:t> </a:t>
            </a:r>
            <a:r>
              <a:rPr lang="ko-KR" altLang="en-US" sz="800" dirty="0" err="1" smtClean="0">
                <a:solidFill>
                  <a:srgbClr val="000000"/>
                </a:solidFill>
                <a:latin typeface="Pretendard"/>
              </a:rPr>
              <a:t>증정품명</a:t>
            </a:r>
            <a:r>
              <a:rPr lang="en-US" altLang="ko-KR" sz="800" dirty="0" smtClean="0">
                <a:solidFill>
                  <a:srgbClr val="000000"/>
                </a:solidFill>
                <a:latin typeface="Pretendard"/>
              </a:rPr>
              <a:t> </a:t>
            </a:r>
            <a:r>
              <a:rPr lang="ko-KR" altLang="en-US" sz="800" dirty="0" err="1" smtClean="0">
                <a:solidFill>
                  <a:srgbClr val="000000"/>
                </a:solidFill>
                <a:latin typeface="Pretendard"/>
              </a:rPr>
              <a:t>증정품명</a:t>
            </a:r>
            <a:r>
              <a:rPr lang="en-US" altLang="ko-KR" sz="800" dirty="0">
                <a:solidFill>
                  <a:srgbClr val="000000"/>
                </a:solidFill>
                <a:latin typeface="Pretendard"/>
              </a:rPr>
              <a:t> </a:t>
            </a:r>
            <a:r>
              <a:rPr lang="ko-KR" altLang="en-US" sz="800" dirty="0" err="1" smtClean="0">
                <a:solidFill>
                  <a:srgbClr val="000000"/>
                </a:solidFill>
                <a:latin typeface="Pretendard"/>
              </a:rPr>
              <a:t>증정품명</a:t>
            </a:r>
            <a:r>
              <a:rPr lang="ko-KR" altLang="en-US" sz="800" dirty="0" smtClean="0">
                <a:solidFill>
                  <a:srgbClr val="000000"/>
                </a:solidFill>
                <a:latin typeface="Pretendard"/>
              </a:rPr>
              <a:t> </a:t>
            </a:r>
            <a:r>
              <a:rPr lang="en-US" altLang="ko-KR" sz="800" b="1" dirty="0" smtClean="0">
                <a:latin typeface="+mj-ea"/>
                <a:ea typeface="+mj-ea"/>
              </a:rPr>
              <a:t>…</a:t>
            </a:r>
            <a:endParaRPr lang="en-US" altLang="ko-KR" sz="800" b="1" dirty="0">
              <a:latin typeface="+mj-ea"/>
              <a:ea typeface="+mj-ea"/>
            </a:endParaRPr>
          </a:p>
        </p:txBody>
      </p:sp>
      <p:grpSp>
        <p:nvGrpSpPr>
          <p:cNvPr id="198" name="그룹 197">
            <a:extLst>
              <a:ext uri="{FF2B5EF4-FFF2-40B4-BE49-F238E27FC236}">
                <a16:creationId xmlns:a16="http://schemas.microsoft.com/office/drawing/2014/main" id="{159809A1-5A1E-4FB9-B218-151E51C981E3}"/>
              </a:ext>
            </a:extLst>
          </p:cNvPr>
          <p:cNvGrpSpPr/>
          <p:nvPr/>
        </p:nvGrpSpPr>
        <p:grpSpPr>
          <a:xfrm>
            <a:off x="1031517" y="5719977"/>
            <a:ext cx="539997" cy="555588"/>
            <a:chOff x="1235339" y="2961048"/>
            <a:chExt cx="1199263" cy="1105474"/>
          </a:xfrm>
        </p:grpSpPr>
        <p:sp>
          <p:nvSpPr>
            <p:cNvPr id="199" name="직사각형 198">
              <a:extLst>
                <a:ext uri="{FF2B5EF4-FFF2-40B4-BE49-F238E27FC236}">
                  <a16:creationId xmlns:a16="http://schemas.microsoft.com/office/drawing/2014/main" id="{CADE630C-8895-436E-96BB-59F78B4193F2}"/>
                </a:ext>
              </a:extLst>
            </p:cNvPr>
            <p:cNvSpPr/>
            <p:nvPr/>
          </p:nvSpPr>
          <p:spPr>
            <a:xfrm>
              <a:off x="1235339" y="2961048"/>
              <a:ext cx="1199263" cy="1105474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cxnSp>
          <p:nvCxnSpPr>
            <p:cNvPr id="200" name="직선 연결선 199">
              <a:extLst>
                <a:ext uri="{FF2B5EF4-FFF2-40B4-BE49-F238E27FC236}">
                  <a16:creationId xmlns:a16="http://schemas.microsoft.com/office/drawing/2014/main" id="{82CD4BD9-F172-46D5-B99B-B7167C9CDF71}"/>
                </a:ext>
              </a:extLst>
            </p:cNvPr>
            <p:cNvCxnSpPr/>
            <p:nvPr/>
          </p:nvCxnSpPr>
          <p:spPr>
            <a:xfrm>
              <a:off x="1235339" y="2961048"/>
              <a:ext cx="1197817" cy="1105474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직선 연결선 200">
              <a:extLst>
                <a:ext uri="{FF2B5EF4-FFF2-40B4-BE49-F238E27FC236}">
                  <a16:creationId xmlns:a16="http://schemas.microsoft.com/office/drawing/2014/main" id="{496B35D5-4D5E-41B5-BE01-36FE07AA5BBB}"/>
                </a:ext>
              </a:extLst>
            </p:cNvPr>
            <p:cNvCxnSpPr/>
            <p:nvPr/>
          </p:nvCxnSpPr>
          <p:spPr>
            <a:xfrm flipV="1">
              <a:off x="1235339" y="2961048"/>
              <a:ext cx="1197817" cy="1105474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2" name="TextBox 201">
            <a:extLst>
              <a:ext uri="{FF2B5EF4-FFF2-40B4-BE49-F238E27FC236}">
                <a16:creationId xmlns:a16="http://schemas.microsoft.com/office/drawing/2014/main" id="{FA4C6DA6-9B7F-452C-AA7D-416E672C32CE}"/>
              </a:ext>
            </a:extLst>
          </p:cNvPr>
          <p:cNvSpPr txBox="1"/>
          <p:nvPr/>
        </p:nvSpPr>
        <p:spPr>
          <a:xfrm>
            <a:off x="1593610" y="6102677"/>
            <a:ext cx="1259649" cy="216371"/>
          </a:xfrm>
          <a:prstGeom prst="rect">
            <a:avLst/>
          </a:prstGeom>
          <a:noFill/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2</a:t>
            </a:r>
            <a:r>
              <a:rPr lang="ko-KR" alt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개</a:t>
            </a:r>
            <a:endParaRPr lang="ko-KR" altLang="en-US" sz="700" dirty="0"/>
          </a:p>
        </p:txBody>
      </p:sp>
      <p:sp>
        <p:nvSpPr>
          <p:cNvPr id="252" name="사각형: 둥근 모서리 152">
            <a:extLst>
              <a:ext uri="{FF2B5EF4-FFF2-40B4-BE49-F238E27FC236}">
                <a16:creationId xmlns:a16="http://schemas.microsoft.com/office/drawing/2014/main" id="{52FF6B1F-4512-47B6-B005-84C9CDC09FEA}"/>
              </a:ext>
            </a:extLst>
          </p:cNvPr>
          <p:cNvSpPr/>
          <p:nvPr/>
        </p:nvSpPr>
        <p:spPr>
          <a:xfrm>
            <a:off x="5304165" y="831691"/>
            <a:ext cx="2789242" cy="293043"/>
          </a:xfrm>
          <a:prstGeom prst="roundRect">
            <a:avLst>
              <a:gd name="adj" fmla="val 0"/>
            </a:avLst>
          </a:prstGeom>
          <a:noFill/>
          <a:ln w="12700">
            <a:solidFill>
              <a:srgbClr val="00BC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lvl="0" algn="ctr"/>
            <a:r>
              <a:rPr lang="ko-KR" altLang="en-US" sz="800" dirty="0">
                <a:solidFill>
                  <a:srgbClr val="00BC70"/>
                </a:solidFill>
                <a:latin typeface="+mn-ea"/>
              </a:rPr>
              <a:t>장바구니에 </a:t>
            </a:r>
            <a:r>
              <a:rPr lang="ko-KR" altLang="en-US" sz="800" dirty="0" err="1">
                <a:solidFill>
                  <a:srgbClr val="00BC70"/>
                </a:solidFill>
                <a:latin typeface="+mn-ea"/>
              </a:rPr>
              <a:t>다시담기</a:t>
            </a:r>
            <a:endParaRPr lang="ko-KR" altLang="en-US" sz="800" dirty="0">
              <a:solidFill>
                <a:srgbClr val="00BC70"/>
              </a:solidFill>
              <a:latin typeface="+mn-ea"/>
            </a:endParaRPr>
          </a:p>
        </p:txBody>
      </p:sp>
      <p:sp>
        <p:nvSpPr>
          <p:cNvPr id="305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636" y="2138890"/>
            <a:ext cx="201600" cy="202421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4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B940B3A5-50C7-423A-8736-D0F2823B2384}"/>
              </a:ext>
            </a:extLst>
          </p:cNvPr>
          <p:cNvSpPr txBox="1"/>
          <p:nvPr/>
        </p:nvSpPr>
        <p:spPr>
          <a:xfrm>
            <a:off x="6036055" y="1707525"/>
            <a:ext cx="2116745" cy="216371"/>
          </a:xfrm>
          <a:prstGeom prst="rect">
            <a:avLst/>
          </a:prstGeom>
          <a:noFill/>
        </p:spPr>
        <p:txBody>
          <a:bodyPr wrap="square" lIns="36000" tIns="0" rIns="36000" bIns="0" rtlCol="0" anchor="ctr" anchorCtr="0">
            <a:noAutofit/>
          </a:bodyPr>
          <a:lstStyle/>
          <a:p>
            <a:r>
              <a:rPr lang="ko-KR" altLang="en-US" sz="800" dirty="0">
                <a:solidFill>
                  <a:srgbClr val="000000"/>
                </a:solidFill>
                <a:latin typeface="Pretendard"/>
              </a:rPr>
              <a:t>비건 </a:t>
            </a:r>
            <a:r>
              <a:rPr lang="ko-KR" altLang="en-US" sz="800" dirty="0" err="1">
                <a:solidFill>
                  <a:srgbClr val="000000"/>
                </a:solidFill>
                <a:latin typeface="Pretendard"/>
              </a:rPr>
              <a:t>녹차가죽</a:t>
            </a:r>
            <a:r>
              <a:rPr lang="ko-KR" altLang="en-US" sz="800" dirty="0">
                <a:solidFill>
                  <a:srgbClr val="000000"/>
                </a:solidFill>
                <a:latin typeface="Pretendard"/>
              </a:rPr>
              <a:t> 카드 지갑</a:t>
            </a:r>
            <a:r>
              <a:rPr lang="en-US" altLang="ko-KR" sz="800" dirty="0">
                <a:solidFill>
                  <a:srgbClr val="000000"/>
                </a:solidFill>
                <a:latin typeface="Pretendard"/>
              </a:rPr>
              <a:t>(GREEN TEA US) </a:t>
            </a:r>
            <a:r>
              <a:rPr lang="ko-KR" altLang="en-US" sz="800" dirty="0" err="1">
                <a:solidFill>
                  <a:srgbClr val="000000"/>
                </a:solidFill>
                <a:latin typeface="Pretendard"/>
              </a:rPr>
              <a:t>증정품명</a:t>
            </a:r>
            <a:r>
              <a:rPr lang="ko-KR" altLang="en-US" sz="800" dirty="0">
                <a:solidFill>
                  <a:srgbClr val="000000"/>
                </a:solidFill>
                <a:latin typeface="Pretendard"/>
              </a:rPr>
              <a:t> </a:t>
            </a:r>
            <a:r>
              <a:rPr lang="ko-KR" altLang="en-US" sz="800" dirty="0" err="1">
                <a:solidFill>
                  <a:srgbClr val="000000"/>
                </a:solidFill>
                <a:latin typeface="Pretendard"/>
              </a:rPr>
              <a:t>증정품명</a:t>
            </a:r>
            <a:r>
              <a:rPr lang="en-US" altLang="ko-KR" sz="800" dirty="0">
                <a:solidFill>
                  <a:srgbClr val="000000"/>
                </a:solidFill>
                <a:latin typeface="Pretendard"/>
              </a:rPr>
              <a:t> </a:t>
            </a:r>
            <a:r>
              <a:rPr lang="ko-KR" altLang="en-US" sz="800" dirty="0" err="1">
                <a:solidFill>
                  <a:srgbClr val="000000"/>
                </a:solidFill>
                <a:latin typeface="Pretendard"/>
              </a:rPr>
              <a:t>증정품명</a:t>
            </a:r>
            <a:r>
              <a:rPr lang="en-US" altLang="ko-KR" sz="800" dirty="0">
                <a:solidFill>
                  <a:srgbClr val="000000"/>
                </a:solidFill>
                <a:latin typeface="Pretendard"/>
              </a:rPr>
              <a:t> </a:t>
            </a:r>
            <a:r>
              <a:rPr lang="ko-KR" altLang="en-US" sz="800" dirty="0" err="1">
                <a:solidFill>
                  <a:srgbClr val="000000"/>
                </a:solidFill>
                <a:latin typeface="Pretendard"/>
              </a:rPr>
              <a:t>증정품명</a:t>
            </a:r>
            <a:r>
              <a:rPr lang="ko-KR" altLang="en-US" sz="800" dirty="0">
                <a:solidFill>
                  <a:srgbClr val="000000"/>
                </a:solidFill>
                <a:latin typeface="Pretendard"/>
              </a:rPr>
              <a:t> </a:t>
            </a:r>
            <a:r>
              <a:rPr lang="ko-KR" altLang="en-US" sz="800" dirty="0" smtClean="0">
                <a:solidFill>
                  <a:srgbClr val="000000"/>
                </a:solidFill>
                <a:latin typeface="Pretendard"/>
              </a:rPr>
              <a:t>증</a:t>
            </a:r>
            <a:r>
              <a:rPr lang="en-US" altLang="ko-KR" sz="800" b="1" dirty="0" smtClean="0">
                <a:latin typeface="+mj-ea"/>
              </a:rPr>
              <a:t>…</a:t>
            </a:r>
            <a:endParaRPr lang="en-US" altLang="ko-KR" sz="800" b="1" dirty="0">
              <a:latin typeface="+mj-ea"/>
            </a:endParaRPr>
          </a:p>
        </p:txBody>
      </p: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159809A1-5A1E-4FB9-B218-151E51C981E3}"/>
              </a:ext>
            </a:extLst>
          </p:cNvPr>
          <p:cNvGrpSpPr/>
          <p:nvPr/>
        </p:nvGrpSpPr>
        <p:grpSpPr>
          <a:xfrm>
            <a:off x="5426177" y="1695414"/>
            <a:ext cx="539997" cy="574222"/>
            <a:chOff x="1235339" y="2961048"/>
            <a:chExt cx="1199263" cy="1105474"/>
          </a:xfrm>
        </p:grpSpPr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CADE630C-8895-436E-96BB-59F78B4193F2}"/>
                </a:ext>
              </a:extLst>
            </p:cNvPr>
            <p:cNvSpPr/>
            <p:nvPr/>
          </p:nvSpPr>
          <p:spPr>
            <a:xfrm>
              <a:off x="1235339" y="2961048"/>
              <a:ext cx="1199263" cy="1105474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cxnSp>
          <p:nvCxnSpPr>
            <p:cNvPr id="91" name="직선 연결선 90">
              <a:extLst>
                <a:ext uri="{FF2B5EF4-FFF2-40B4-BE49-F238E27FC236}">
                  <a16:creationId xmlns:a16="http://schemas.microsoft.com/office/drawing/2014/main" id="{82CD4BD9-F172-46D5-B99B-B7167C9CDF71}"/>
                </a:ext>
              </a:extLst>
            </p:cNvPr>
            <p:cNvCxnSpPr/>
            <p:nvPr/>
          </p:nvCxnSpPr>
          <p:spPr>
            <a:xfrm>
              <a:off x="1235339" y="2961048"/>
              <a:ext cx="1197817" cy="1105474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연결선 91">
              <a:extLst>
                <a:ext uri="{FF2B5EF4-FFF2-40B4-BE49-F238E27FC236}">
                  <a16:creationId xmlns:a16="http://schemas.microsoft.com/office/drawing/2014/main" id="{496B35D5-4D5E-41B5-BE01-36FE07AA5BBB}"/>
                </a:ext>
              </a:extLst>
            </p:cNvPr>
            <p:cNvCxnSpPr/>
            <p:nvPr/>
          </p:nvCxnSpPr>
          <p:spPr>
            <a:xfrm flipV="1">
              <a:off x="1235339" y="2961048"/>
              <a:ext cx="1197817" cy="1105474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3" name="TextBox 92">
            <a:extLst>
              <a:ext uri="{FF2B5EF4-FFF2-40B4-BE49-F238E27FC236}">
                <a16:creationId xmlns:a16="http://schemas.microsoft.com/office/drawing/2014/main" id="{FA4C6DA6-9B7F-452C-AA7D-416E672C32CE}"/>
              </a:ext>
            </a:extLst>
          </p:cNvPr>
          <p:cNvSpPr txBox="1"/>
          <p:nvPr/>
        </p:nvSpPr>
        <p:spPr>
          <a:xfrm>
            <a:off x="6036752" y="2078114"/>
            <a:ext cx="1259649" cy="216371"/>
          </a:xfrm>
          <a:prstGeom prst="rect">
            <a:avLst/>
          </a:prstGeom>
          <a:noFill/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2</a:t>
            </a:r>
            <a:r>
              <a:rPr lang="ko-KR" alt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개</a:t>
            </a:r>
            <a:endParaRPr lang="ko-KR" altLang="en-US" sz="700" dirty="0"/>
          </a:p>
        </p:txBody>
      </p: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159809A1-5A1E-4FB9-B218-151E51C981E3}"/>
              </a:ext>
            </a:extLst>
          </p:cNvPr>
          <p:cNvGrpSpPr/>
          <p:nvPr/>
        </p:nvGrpSpPr>
        <p:grpSpPr>
          <a:xfrm>
            <a:off x="5424970" y="2337859"/>
            <a:ext cx="539997" cy="569931"/>
            <a:chOff x="1235339" y="2961048"/>
            <a:chExt cx="1199263" cy="1105474"/>
          </a:xfrm>
        </p:grpSpPr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CADE630C-8895-436E-96BB-59F78B4193F2}"/>
                </a:ext>
              </a:extLst>
            </p:cNvPr>
            <p:cNvSpPr/>
            <p:nvPr/>
          </p:nvSpPr>
          <p:spPr>
            <a:xfrm>
              <a:off x="1235339" y="2961048"/>
              <a:ext cx="1199263" cy="1105474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cxnSp>
          <p:nvCxnSpPr>
            <p:cNvPr id="98" name="직선 연결선 97">
              <a:extLst>
                <a:ext uri="{FF2B5EF4-FFF2-40B4-BE49-F238E27FC236}">
                  <a16:creationId xmlns:a16="http://schemas.microsoft.com/office/drawing/2014/main" id="{82CD4BD9-F172-46D5-B99B-B7167C9CDF71}"/>
                </a:ext>
              </a:extLst>
            </p:cNvPr>
            <p:cNvCxnSpPr/>
            <p:nvPr/>
          </p:nvCxnSpPr>
          <p:spPr>
            <a:xfrm>
              <a:off x="1235339" y="2961048"/>
              <a:ext cx="1197817" cy="1105474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>
              <a:extLst>
                <a:ext uri="{FF2B5EF4-FFF2-40B4-BE49-F238E27FC236}">
                  <a16:creationId xmlns:a16="http://schemas.microsoft.com/office/drawing/2014/main" id="{496B35D5-4D5E-41B5-BE01-36FE07AA5BBB}"/>
                </a:ext>
              </a:extLst>
            </p:cNvPr>
            <p:cNvCxnSpPr/>
            <p:nvPr/>
          </p:nvCxnSpPr>
          <p:spPr>
            <a:xfrm flipV="1">
              <a:off x="1235339" y="2961048"/>
              <a:ext cx="1197817" cy="1105474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0" name="모서리가 둥근 직사각형 99"/>
          <p:cNvSpPr/>
          <p:nvPr/>
        </p:nvSpPr>
        <p:spPr>
          <a:xfrm>
            <a:off x="5340159" y="1313273"/>
            <a:ext cx="2750129" cy="1698749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800" dirty="0" err="1" smtClean="0">
                <a:solidFill>
                  <a:prstClr val="black"/>
                </a:solidFill>
              </a:rPr>
              <a:t>쿠폰증정품</a:t>
            </a:r>
            <a:r>
              <a:rPr lang="ko-KR" altLang="en-US" sz="800" dirty="0" smtClean="0">
                <a:solidFill>
                  <a:prstClr val="black"/>
                </a:solidFill>
              </a:rPr>
              <a:t> </a:t>
            </a:r>
            <a:r>
              <a:rPr lang="en-US" altLang="ko-KR" sz="700" dirty="0" smtClean="0">
                <a:solidFill>
                  <a:srgbClr val="00B050"/>
                </a:solidFill>
                <a:latin typeface="+mn-ea"/>
              </a:rPr>
              <a:t>2</a:t>
            </a:r>
            <a:r>
              <a:rPr lang="ko-KR" altLang="en-US" sz="700" dirty="0" smtClean="0">
                <a:solidFill>
                  <a:srgbClr val="00B050"/>
                </a:solidFill>
                <a:latin typeface="+mn-ea"/>
              </a:rPr>
              <a:t>종</a:t>
            </a:r>
            <a:endParaRPr lang="ko-KR" altLang="en-US" sz="700" dirty="0">
              <a:solidFill>
                <a:srgbClr val="00B050"/>
              </a:solidFill>
              <a:latin typeface="+mn-ea"/>
            </a:endParaRPr>
          </a:p>
        </p:txBody>
      </p:sp>
      <p:sp>
        <p:nvSpPr>
          <p:cNvPr id="101" name="모서리가 둥근 직사각형 100"/>
          <p:cNvSpPr/>
          <p:nvPr/>
        </p:nvSpPr>
        <p:spPr>
          <a:xfrm>
            <a:off x="5336381" y="3063844"/>
            <a:ext cx="2750129" cy="1057635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800" dirty="0">
                <a:solidFill>
                  <a:prstClr val="black"/>
                </a:solidFill>
              </a:rPr>
              <a:t>구매금액대별 </a:t>
            </a:r>
            <a:r>
              <a:rPr lang="ko-KR" altLang="en-US" sz="800" dirty="0" err="1">
                <a:solidFill>
                  <a:prstClr val="black"/>
                </a:solidFill>
              </a:rPr>
              <a:t>증정품</a:t>
            </a:r>
            <a:r>
              <a:rPr lang="ko-KR" altLang="en-US" sz="800" dirty="0">
                <a:solidFill>
                  <a:prstClr val="black"/>
                </a:solidFill>
              </a:rPr>
              <a:t> </a:t>
            </a:r>
            <a:r>
              <a:rPr lang="en-US" altLang="ko-KR" sz="700" dirty="0" smtClean="0">
                <a:solidFill>
                  <a:srgbClr val="00B050"/>
                </a:solidFill>
                <a:latin typeface="+mn-ea"/>
              </a:rPr>
              <a:t>1</a:t>
            </a:r>
            <a:r>
              <a:rPr lang="ko-KR" altLang="en-US" sz="700" dirty="0" smtClean="0">
                <a:solidFill>
                  <a:srgbClr val="00B050"/>
                </a:solidFill>
                <a:latin typeface="+mn-ea"/>
              </a:rPr>
              <a:t>종</a:t>
            </a:r>
            <a:endParaRPr lang="ko-KR" altLang="en-US" sz="700" dirty="0">
              <a:solidFill>
                <a:srgbClr val="00B050"/>
              </a:solidFill>
              <a:latin typeface="+mn-ea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FA4C6DA6-9B7F-452C-AA7D-416E672C32CE}"/>
              </a:ext>
            </a:extLst>
          </p:cNvPr>
          <p:cNvSpPr txBox="1"/>
          <p:nvPr/>
        </p:nvSpPr>
        <p:spPr>
          <a:xfrm>
            <a:off x="6045175" y="2751695"/>
            <a:ext cx="1259649" cy="216371"/>
          </a:xfrm>
          <a:prstGeom prst="rect">
            <a:avLst/>
          </a:prstGeom>
          <a:noFill/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1</a:t>
            </a:r>
            <a:r>
              <a:rPr lang="ko-KR" alt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개</a:t>
            </a:r>
            <a:endParaRPr lang="ko-KR" altLang="en-US" sz="700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B940B3A5-50C7-423A-8736-D0F2823B2384}"/>
              </a:ext>
            </a:extLst>
          </p:cNvPr>
          <p:cNvSpPr txBox="1"/>
          <p:nvPr/>
        </p:nvSpPr>
        <p:spPr>
          <a:xfrm>
            <a:off x="6046823" y="3510661"/>
            <a:ext cx="2116745" cy="216371"/>
          </a:xfrm>
          <a:prstGeom prst="rect">
            <a:avLst/>
          </a:prstGeom>
          <a:noFill/>
        </p:spPr>
        <p:txBody>
          <a:bodyPr wrap="square" lIns="36000" tIns="0" rIns="36000" bIns="0" rtlCol="0" anchor="ctr" anchorCtr="0">
            <a:noAutofit/>
          </a:bodyPr>
          <a:lstStyle/>
          <a:p>
            <a:r>
              <a:rPr lang="ko-KR" altLang="en-US" sz="800" dirty="0">
                <a:solidFill>
                  <a:srgbClr val="000000"/>
                </a:solidFill>
                <a:latin typeface="Pretendard"/>
              </a:rPr>
              <a:t>비건 </a:t>
            </a:r>
            <a:r>
              <a:rPr lang="ko-KR" altLang="en-US" sz="800" dirty="0" err="1">
                <a:solidFill>
                  <a:srgbClr val="000000"/>
                </a:solidFill>
                <a:latin typeface="Pretendard"/>
              </a:rPr>
              <a:t>녹차가죽</a:t>
            </a:r>
            <a:r>
              <a:rPr lang="ko-KR" altLang="en-US" sz="800" dirty="0">
                <a:solidFill>
                  <a:srgbClr val="000000"/>
                </a:solidFill>
                <a:latin typeface="Pretendard"/>
              </a:rPr>
              <a:t> 카드 지갑</a:t>
            </a:r>
            <a:r>
              <a:rPr lang="en-US" altLang="ko-KR" sz="800" dirty="0">
                <a:solidFill>
                  <a:srgbClr val="000000"/>
                </a:solidFill>
                <a:latin typeface="Pretendard"/>
              </a:rPr>
              <a:t>(GREEN TEA US) </a:t>
            </a:r>
            <a:r>
              <a:rPr lang="ko-KR" altLang="en-US" sz="800" dirty="0" err="1">
                <a:solidFill>
                  <a:srgbClr val="000000"/>
                </a:solidFill>
                <a:latin typeface="Pretendard"/>
              </a:rPr>
              <a:t>증정품명</a:t>
            </a:r>
            <a:r>
              <a:rPr lang="ko-KR" altLang="en-US" sz="800" dirty="0">
                <a:solidFill>
                  <a:srgbClr val="000000"/>
                </a:solidFill>
                <a:latin typeface="Pretendard"/>
              </a:rPr>
              <a:t> </a:t>
            </a:r>
            <a:r>
              <a:rPr lang="ko-KR" altLang="en-US" sz="800" dirty="0" err="1">
                <a:solidFill>
                  <a:srgbClr val="000000"/>
                </a:solidFill>
                <a:latin typeface="Pretendard"/>
              </a:rPr>
              <a:t>증정품명</a:t>
            </a:r>
            <a:r>
              <a:rPr lang="en-US" altLang="ko-KR" sz="800" dirty="0">
                <a:solidFill>
                  <a:srgbClr val="000000"/>
                </a:solidFill>
                <a:latin typeface="Pretendard"/>
              </a:rPr>
              <a:t> </a:t>
            </a:r>
            <a:r>
              <a:rPr lang="ko-KR" altLang="en-US" sz="800" dirty="0" err="1">
                <a:solidFill>
                  <a:srgbClr val="000000"/>
                </a:solidFill>
                <a:latin typeface="Pretendard"/>
              </a:rPr>
              <a:t>증정품명</a:t>
            </a:r>
            <a:r>
              <a:rPr lang="en-US" altLang="ko-KR" sz="800" dirty="0">
                <a:solidFill>
                  <a:srgbClr val="000000"/>
                </a:solidFill>
                <a:latin typeface="Pretendard"/>
              </a:rPr>
              <a:t> </a:t>
            </a:r>
            <a:r>
              <a:rPr lang="ko-KR" altLang="en-US" sz="800" dirty="0" err="1">
                <a:solidFill>
                  <a:srgbClr val="000000"/>
                </a:solidFill>
                <a:latin typeface="Pretendard"/>
              </a:rPr>
              <a:t>증정품명</a:t>
            </a:r>
            <a:r>
              <a:rPr lang="ko-KR" altLang="en-US" sz="800" dirty="0">
                <a:solidFill>
                  <a:srgbClr val="000000"/>
                </a:solidFill>
                <a:latin typeface="Pretendard"/>
              </a:rPr>
              <a:t> </a:t>
            </a:r>
            <a:r>
              <a:rPr lang="ko-KR" altLang="en-US" sz="800" dirty="0" smtClean="0">
                <a:solidFill>
                  <a:srgbClr val="000000"/>
                </a:solidFill>
                <a:latin typeface="Pretendard"/>
              </a:rPr>
              <a:t>증</a:t>
            </a:r>
            <a:r>
              <a:rPr lang="en-US" altLang="ko-KR" sz="800" b="1" dirty="0" smtClean="0">
                <a:latin typeface="+mj-ea"/>
              </a:rPr>
              <a:t>…</a:t>
            </a:r>
            <a:endParaRPr lang="en-US" altLang="ko-KR" sz="800" b="1" dirty="0">
              <a:latin typeface="+mj-ea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FA4C6DA6-9B7F-452C-AA7D-416E672C32CE}"/>
              </a:ext>
            </a:extLst>
          </p:cNvPr>
          <p:cNvSpPr txBox="1"/>
          <p:nvPr/>
        </p:nvSpPr>
        <p:spPr>
          <a:xfrm>
            <a:off x="6047520" y="3881250"/>
            <a:ext cx="1259649" cy="216371"/>
          </a:xfrm>
          <a:prstGeom prst="rect">
            <a:avLst/>
          </a:prstGeom>
          <a:noFill/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3</a:t>
            </a:r>
            <a:r>
              <a:rPr lang="ko-KR" alt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개</a:t>
            </a:r>
            <a:endParaRPr lang="ko-KR" altLang="en-US" sz="700" dirty="0"/>
          </a:p>
        </p:txBody>
      </p:sp>
      <p:grpSp>
        <p:nvGrpSpPr>
          <p:cNvPr id="109" name="그룹 108">
            <a:extLst>
              <a:ext uri="{FF2B5EF4-FFF2-40B4-BE49-F238E27FC236}">
                <a16:creationId xmlns:a16="http://schemas.microsoft.com/office/drawing/2014/main" id="{159809A1-5A1E-4FB9-B218-151E51C981E3}"/>
              </a:ext>
            </a:extLst>
          </p:cNvPr>
          <p:cNvGrpSpPr/>
          <p:nvPr/>
        </p:nvGrpSpPr>
        <p:grpSpPr>
          <a:xfrm>
            <a:off x="5424970" y="3493507"/>
            <a:ext cx="539997" cy="578972"/>
            <a:chOff x="1235339" y="2961048"/>
            <a:chExt cx="1199263" cy="1105474"/>
          </a:xfrm>
        </p:grpSpPr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CADE630C-8895-436E-96BB-59F78B4193F2}"/>
                </a:ext>
              </a:extLst>
            </p:cNvPr>
            <p:cNvSpPr/>
            <p:nvPr/>
          </p:nvSpPr>
          <p:spPr>
            <a:xfrm>
              <a:off x="1235339" y="2961048"/>
              <a:ext cx="1199263" cy="1105474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cxnSp>
          <p:nvCxnSpPr>
            <p:cNvPr id="112" name="직선 연결선 111">
              <a:extLst>
                <a:ext uri="{FF2B5EF4-FFF2-40B4-BE49-F238E27FC236}">
                  <a16:creationId xmlns:a16="http://schemas.microsoft.com/office/drawing/2014/main" id="{82CD4BD9-F172-46D5-B99B-B7167C9CDF71}"/>
                </a:ext>
              </a:extLst>
            </p:cNvPr>
            <p:cNvCxnSpPr/>
            <p:nvPr/>
          </p:nvCxnSpPr>
          <p:spPr>
            <a:xfrm>
              <a:off x="1235339" y="2961048"/>
              <a:ext cx="1197817" cy="1105474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직선 연결선 112">
              <a:extLst>
                <a:ext uri="{FF2B5EF4-FFF2-40B4-BE49-F238E27FC236}">
                  <a16:creationId xmlns:a16="http://schemas.microsoft.com/office/drawing/2014/main" id="{496B35D5-4D5E-41B5-BE01-36FE07AA5BBB}"/>
                </a:ext>
              </a:extLst>
            </p:cNvPr>
            <p:cNvCxnSpPr/>
            <p:nvPr/>
          </p:nvCxnSpPr>
          <p:spPr>
            <a:xfrm flipV="1">
              <a:off x="1235339" y="2961048"/>
              <a:ext cx="1197817" cy="1105474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6" name="TextBox 115"/>
          <p:cNvSpPr txBox="1"/>
          <p:nvPr/>
        </p:nvSpPr>
        <p:spPr>
          <a:xfrm>
            <a:off x="5336680" y="3296385"/>
            <a:ext cx="15584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 smtClean="0"/>
              <a:t>$0,0000</a:t>
            </a:r>
            <a:r>
              <a:rPr lang="ko-KR" altLang="en-US" sz="800" b="1" dirty="0" smtClean="0"/>
              <a:t>원</a:t>
            </a:r>
            <a:r>
              <a:rPr lang="en-US" altLang="ko-KR" sz="800" b="1" dirty="0" smtClean="0"/>
              <a:t>$</a:t>
            </a:r>
            <a:r>
              <a:rPr lang="ko-KR" altLang="en-US" sz="800" b="1" dirty="0" smtClean="0"/>
              <a:t>이상 구매</a:t>
            </a:r>
            <a:r>
              <a:rPr lang="en-US" altLang="ko-KR" sz="800" b="1" dirty="0" smtClean="0"/>
              <a:t> </a:t>
            </a:r>
            <a:r>
              <a:rPr lang="ko-KR" altLang="en-US" sz="800" b="1" dirty="0" err="1" smtClean="0"/>
              <a:t>증정품</a:t>
            </a:r>
            <a:endParaRPr lang="ko-KR" altLang="en-US" sz="800" b="1" dirty="0"/>
          </a:p>
          <a:p>
            <a:endParaRPr lang="ko-KR" altLang="en-US" sz="800" b="1" dirty="0"/>
          </a:p>
        </p:txBody>
      </p:sp>
      <p:sp>
        <p:nvSpPr>
          <p:cNvPr id="117" name="TextBox 116"/>
          <p:cNvSpPr txBox="1"/>
          <p:nvPr/>
        </p:nvSpPr>
        <p:spPr>
          <a:xfrm>
            <a:off x="5308011" y="1465738"/>
            <a:ext cx="28803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/>
              <a:t>‘$</a:t>
            </a:r>
            <a:r>
              <a:rPr lang="ko-KR" altLang="en-US" sz="800" b="1" dirty="0" err="1"/>
              <a:t>쿠폰명</a:t>
            </a:r>
            <a:r>
              <a:rPr lang="ko-KR" altLang="en-US" sz="800" b="1" dirty="0"/>
              <a:t> </a:t>
            </a:r>
            <a:r>
              <a:rPr lang="ko-KR" altLang="en-US" sz="800" b="1" dirty="0" err="1"/>
              <a:t>쿠폰명</a:t>
            </a:r>
            <a:r>
              <a:rPr lang="ko-KR" altLang="en-US" sz="800" b="1" dirty="0"/>
              <a:t> </a:t>
            </a:r>
            <a:r>
              <a:rPr lang="ko-KR" altLang="en-US" sz="800" b="1" dirty="0" err="1"/>
              <a:t>쿠폰명</a:t>
            </a:r>
            <a:r>
              <a:rPr lang="ko-KR" altLang="en-US" sz="800" b="1" dirty="0"/>
              <a:t> </a:t>
            </a:r>
            <a:r>
              <a:rPr lang="ko-KR" altLang="en-US" sz="800" b="1" dirty="0" err="1"/>
              <a:t>쿠폰명</a:t>
            </a:r>
            <a:r>
              <a:rPr lang="ko-KR" altLang="en-US" sz="800" b="1" dirty="0"/>
              <a:t> </a:t>
            </a:r>
            <a:r>
              <a:rPr lang="ko-KR" altLang="en-US" sz="800" b="1" dirty="0" err="1"/>
              <a:t>전체출력</a:t>
            </a:r>
            <a:r>
              <a:rPr lang="en-US" altLang="ko-KR" sz="800" b="1" dirty="0"/>
              <a:t>$’ </a:t>
            </a:r>
            <a:r>
              <a:rPr lang="ko-KR" altLang="en-US" sz="800" b="1" dirty="0"/>
              <a:t>쿠폰</a:t>
            </a:r>
            <a:r>
              <a:rPr lang="en-US" altLang="ko-KR" sz="800" b="1" dirty="0"/>
              <a:t> </a:t>
            </a:r>
            <a:r>
              <a:rPr lang="ko-KR" altLang="en-US" sz="800" b="1" dirty="0" err="1" smtClean="0"/>
              <a:t>증정품</a:t>
            </a:r>
            <a:endParaRPr lang="ko-KR" altLang="en-US" sz="800" b="1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B940B3A5-50C7-423A-8736-D0F2823B2384}"/>
              </a:ext>
            </a:extLst>
          </p:cNvPr>
          <p:cNvSpPr txBox="1"/>
          <p:nvPr/>
        </p:nvSpPr>
        <p:spPr>
          <a:xfrm>
            <a:off x="6036055" y="2357585"/>
            <a:ext cx="2054233" cy="216371"/>
          </a:xfrm>
          <a:prstGeom prst="rect">
            <a:avLst/>
          </a:prstGeom>
          <a:noFill/>
        </p:spPr>
        <p:txBody>
          <a:bodyPr wrap="square" lIns="36000" tIns="0" rIns="36000" bIns="0" rtlCol="0" anchor="ctr" anchorCtr="0">
            <a:noAutofit/>
          </a:bodyPr>
          <a:lstStyle/>
          <a:p>
            <a:r>
              <a:rPr lang="ko-KR" altLang="en-US" sz="800" dirty="0">
                <a:solidFill>
                  <a:srgbClr val="000000"/>
                </a:solidFill>
                <a:latin typeface="Pretendard"/>
              </a:rPr>
              <a:t>비건 </a:t>
            </a:r>
            <a:r>
              <a:rPr lang="ko-KR" altLang="en-US" sz="800" dirty="0" err="1">
                <a:solidFill>
                  <a:srgbClr val="000000"/>
                </a:solidFill>
                <a:latin typeface="Pretendard"/>
              </a:rPr>
              <a:t>녹차가죽</a:t>
            </a:r>
            <a:r>
              <a:rPr lang="ko-KR" altLang="en-US" sz="800" dirty="0">
                <a:solidFill>
                  <a:srgbClr val="000000"/>
                </a:solidFill>
                <a:latin typeface="Pretendard"/>
              </a:rPr>
              <a:t> 카드 지갑</a:t>
            </a:r>
            <a:r>
              <a:rPr lang="en-US" altLang="ko-KR" sz="800" dirty="0">
                <a:solidFill>
                  <a:srgbClr val="000000"/>
                </a:solidFill>
                <a:latin typeface="Pretendard"/>
              </a:rPr>
              <a:t>(GREEN TEA US) </a:t>
            </a:r>
            <a:r>
              <a:rPr lang="ko-KR" altLang="en-US" sz="800" dirty="0" err="1">
                <a:solidFill>
                  <a:srgbClr val="000000"/>
                </a:solidFill>
                <a:latin typeface="Pretendard"/>
              </a:rPr>
              <a:t>증정품명</a:t>
            </a:r>
            <a:r>
              <a:rPr lang="ko-KR" altLang="en-US" sz="800" dirty="0">
                <a:solidFill>
                  <a:srgbClr val="000000"/>
                </a:solidFill>
                <a:latin typeface="Pretendard"/>
              </a:rPr>
              <a:t> </a:t>
            </a:r>
            <a:r>
              <a:rPr lang="ko-KR" altLang="en-US" sz="800" dirty="0" err="1">
                <a:solidFill>
                  <a:srgbClr val="000000"/>
                </a:solidFill>
                <a:latin typeface="Pretendard"/>
              </a:rPr>
              <a:t>증정품명</a:t>
            </a:r>
            <a:r>
              <a:rPr lang="en-US" altLang="ko-KR" sz="800" dirty="0">
                <a:solidFill>
                  <a:srgbClr val="000000"/>
                </a:solidFill>
                <a:latin typeface="Pretendard"/>
              </a:rPr>
              <a:t> </a:t>
            </a:r>
            <a:r>
              <a:rPr lang="ko-KR" altLang="en-US" sz="800" dirty="0" err="1">
                <a:solidFill>
                  <a:srgbClr val="000000"/>
                </a:solidFill>
                <a:latin typeface="Pretendard"/>
              </a:rPr>
              <a:t>증정품명</a:t>
            </a:r>
            <a:r>
              <a:rPr lang="en-US" altLang="ko-KR" sz="800" dirty="0">
                <a:solidFill>
                  <a:srgbClr val="000000"/>
                </a:solidFill>
                <a:latin typeface="Pretendard"/>
              </a:rPr>
              <a:t> </a:t>
            </a:r>
            <a:r>
              <a:rPr lang="ko-KR" altLang="en-US" sz="800" dirty="0" err="1">
                <a:solidFill>
                  <a:srgbClr val="000000"/>
                </a:solidFill>
                <a:latin typeface="Pretendard"/>
              </a:rPr>
              <a:t>증정품명</a:t>
            </a:r>
            <a:r>
              <a:rPr lang="ko-KR" altLang="en-US" sz="800" dirty="0">
                <a:solidFill>
                  <a:srgbClr val="000000"/>
                </a:solidFill>
                <a:latin typeface="Pretendard"/>
              </a:rPr>
              <a:t> </a:t>
            </a:r>
            <a:r>
              <a:rPr lang="ko-KR" altLang="en-US" sz="800" dirty="0" smtClean="0">
                <a:solidFill>
                  <a:srgbClr val="000000"/>
                </a:solidFill>
                <a:latin typeface="Pretendard"/>
              </a:rPr>
              <a:t>증</a:t>
            </a:r>
            <a:r>
              <a:rPr lang="en-US" altLang="ko-KR" sz="800" b="1" dirty="0" smtClean="0">
                <a:latin typeface="+mj-ea"/>
              </a:rPr>
              <a:t>…</a:t>
            </a:r>
            <a:endParaRPr lang="en-US" altLang="ko-KR" sz="800" b="1" dirty="0">
              <a:latin typeface="+mj-ea"/>
            </a:endParaRPr>
          </a:p>
        </p:txBody>
      </p:sp>
      <p:sp>
        <p:nvSpPr>
          <p:cNvPr id="121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42116" y="1249468"/>
            <a:ext cx="201600" cy="202421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6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22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3596" y="3045857"/>
            <a:ext cx="201600" cy="202421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6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46EEB4C6-4320-49C2-A99E-4CC859BC2CBD}"/>
              </a:ext>
            </a:extLst>
          </p:cNvPr>
          <p:cNvSpPr txBox="1"/>
          <p:nvPr/>
        </p:nvSpPr>
        <p:spPr>
          <a:xfrm>
            <a:off x="5218005" y="4374779"/>
            <a:ext cx="101341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 smtClean="0">
                <a:latin typeface="+mn-ea"/>
              </a:rPr>
              <a:t>샘플마켓제품 </a:t>
            </a:r>
            <a:r>
              <a:rPr lang="en-US" altLang="ko-KR" sz="700" dirty="0">
                <a:solidFill>
                  <a:srgbClr val="00B050"/>
                </a:solidFill>
                <a:latin typeface="+mn-ea"/>
              </a:rPr>
              <a:t>2</a:t>
            </a:r>
            <a:r>
              <a:rPr lang="ko-KR" altLang="en-US" sz="700" dirty="0">
                <a:solidFill>
                  <a:srgbClr val="00B050"/>
                </a:solidFill>
                <a:latin typeface="+mn-ea"/>
              </a:rPr>
              <a:t>건</a:t>
            </a:r>
          </a:p>
        </p:txBody>
      </p:sp>
      <p:graphicFrame>
        <p:nvGraphicFramePr>
          <p:cNvPr id="125" name="표 1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1561876"/>
              </p:ext>
            </p:extLst>
          </p:nvPr>
        </p:nvGraphicFramePr>
        <p:xfrm>
          <a:off x="5291405" y="4612381"/>
          <a:ext cx="2884863" cy="1594538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813171">
                  <a:extLst>
                    <a:ext uri="{9D8B030D-6E8A-4147-A177-3AD203B41FA5}">
                      <a16:colId xmlns:a16="http://schemas.microsoft.com/office/drawing/2014/main" val="3150889884"/>
                    </a:ext>
                  </a:extLst>
                </a:gridCol>
                <a:gridCol w="2071692">
                  <a:extLst>
                    <a:ext uri="{9D8B030D-6E8A-4147-A177-3AD203B41FA5}">
                      <a16:colId xmlns:a16="http://schemas.microsoft.com/office/drawing/2014/main" val="471136313"/>
                    </a:ext>
                  </a:extLst>
                </a:gridCol>
              </a:tblGrid>
              <a:tr h="543981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>
                          <a:tab pos="87313" algn="l"/>
                        </a:tabLst>
                        <a:defRPr/>
                      </a:pPr>
                      <a:endParaRPr lang="ko-KR" altLang="en-US" sz="800" b="0" dirty="0" smtClean="0"/>
                    </a:p>
                  </a:txBody>
                  <a:tcPr marL="33236" marR="33236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b="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트루</a:t>
                      </a:r>
                      <a:r>
                        <a:rPr lang="ko-KR" altLang="en-US" sz="800" b="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히알루론</a:t>
                      </a:r>
                      <a:r>
                        <a:rPr lang="ko-KR" altLang="en-US" sz="800" b="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수분 </a:t>
                      </a:r>
                      <a:r>
                        <a:rPr lang="ko-KR" altLang="en-US" sz="800" b="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선크림</a:t>
                      </a:r>
                      <a:r>
                        <a:rPr lang="ko-KR" altLang="en-US" sz="800" b="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제품명 </a:t>
                      </a:r>
                      <a:r>
                        <a:rPr lang="ko-KR" altLang="en-US" sz="800" b="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샘플마켓</a:t>
                      </a:r>
                      <a:r>
                        <a:rPr lang="ko-KR" altLang="en-US" sz="800" b="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제품명 두 줄 이상일 시 말 줄임 처리</a:t>
                      </a:r>
                      <a:r>
                        <a:rPr lang="en-US" altLang="ko-KR" sz="800" b="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33236" marR="33236" marT="36000" marB="3600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0908653"/>
                  </a:ext>
                </a:extLst>
              </a:tr>
              <a:tr h="27256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70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70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개 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</a:rPr>
                        <a:t>(</a:t>
                      </a:r>
                      <a:r>
                        <a:rPr lang="en-US" altLang="ko-KR" sz="800" b="1" dirty="0" smtClean="0">
                          <a:latin typeface="+mj-ea"/>
                        </a:rPr>
                        <a:t>4P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</a:rPr>
                        <a:t>)</a:t>
                      </a:r>
                      <a:endParaRPr lang="ko-KR" altLang="en-US" sz="700" dirty="0"/>
                    </a:p>
                  </a:txBody>
                  <a:tcPr marL="33236" marR="33236" marT="36000" marB="36000" anchor="b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9497892"/>
                  </a:ext>
                </a:extLst>
              </a:tr>
              <a:tr h="49726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>
                          <a:tab pos="87313" algn="l"/>
                        </a:tabLst>
                        <a:defRPr/>
                      </a:pPr>
                      <a:endParaRPr lang="ko-KR" altLang="en-US" sz="800" b="0" dirty="0" smtClean="0"/>
                    </a:p>
                  </a:txBody>
                  <a:tcPr marL="33236" marR="33236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b="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트루</a:t>
                      </a:r>
                      <a:r>
                        <a:rPr lang="ko-KR" altLang="en-US" sz="800" b="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히알루론</a:t>
                      </a:r>
                      <a:r>
                        <a:rPr lang="ko-KR" altLang="en-US" sz="800" b="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수분 </a:t>
                      </a:r>
                      <a:r>
                        <a:rPr lang="ko-KR" altLang="en-US" sz="800" b="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선크림</a:t>
                      </a:r>
                      <a:r>
                        <a:rPr lang="ko-KR" altLang="en-US" sz="800" b="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제품명 </a:t>
                      </a:r>
                      <a:r>
                        <a:rPr lang="ko-KR" altLang="en-US" sz="800" b="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샘플마켓</a:t>
                      </a:r>
                      <a:r>
                        <a:rPr lang="ko-KR" altLang="en-US" sz="800" b="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제품명 두 줄 이상일 시 말 줄임 처리</a:t>
                      </a:r>
                      <a:r>
                        <a:rPr lang="en-US" altLang="ko-KR" sz="800" b="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33236" marR="33236" marT="36000" marB="3600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5685051"/>
                  </a:ext>
                </a:extLst>
              </a:tr>
              <a:tr h="28072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>
                          <a:tab pos="87313" algn="l"/>
                        </a:tabLst>
                        <a:defRPr/>
                      </a:pPr>
                      <a:endParaRPr lang="ko-KR" altLang="en-US" sz="800" b="0" dirty="0" smtClean="0"/>
                    </a:p>
                  </a:txBody>
                  <a:tcPr marL="33236" marR="33236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70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70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개 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</a:rPr>
                        <a:t>(</a:t>
                      </a:r>
                      <a:r>
                        <a:rPr lang="en-US" altLang="ko-KR" sz="800" b="1" dirty="0" smtClean="0">
                          <a:latin typeface="+mj-ea"/>
                        </a:rPr>
                        <a:t>2P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</a:rPr>
                        <a:t>)</a:t>
                      </a:r>
                      <a:endParaRPr lang="ko-KR" altLang="en-US" sz="700" dirty="0"/>
                    </a:p>
                  </a:txBody>
                  <a:tcPr marL="33236" marR="33236" marT="36000" marB="36000" anchor="b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6647898"/>
                  </a:ext>
                </a:extLst>
              </a:tr>
            </a:tbl>
          </a:graphicData>
        </a:graphic>
      </p:graphicFrame>
      <p:grpSp>
        <p:nvGrpSpPr>
          <p:cNvPr id="126" name="그룹 125">
            <a:extLst>
              <a:ext uri="{FF2B5EF4-FFF2-40B4-BE49-F238E27FC236}">
                <a16:creationId xmlns:a16="http://schemas.microsoft.com/office/drawing/2014/main" id="{159809A1-5A1E-4FB9-B218-151E51C981E3}"/>
              </a:ext>
            </a:extLst>
          </p:cNvPr>
          <p:cNvGrpSpPr/>
          <p:nvPr/>
        </p:nvGrpSpPr>
        <p:grpSpPr>
          <a:xfrm>
            <a:off x="5333593" y="4660585"/>
            <a:ext cx="674329" cy="706925"/>
            <a:chOff x="1235339" y="2961048"/>
            <a:chExt cx="1199263" cy="1105474"/>
          </a:xfrm>
        </p:grpSpPr>
        <p:sp>
          <p:nvSpPr>
            <p:cNvPr id="127" name="직사각형 126">
              <a:extLst>
                <a:ext uri="{FF2B5EF4-FFF2-40B4-BE49-F238E27FC236}">
                  <a16:creationId xmlns:a16="http://schemas.microsoft.com/office/drawing/2014/main" id="{CADE630C-8895-436E-96BB-59F78B4193F2}"/>
                </a:ext>
              </a:extLst>
            </p:cNvPr>
            <p:cNvSpPr/>
            <p:nvPr/>
          </p:nvSpPr>
          <p:spPr>
            <a:xfrm>
              <a:off x="1235339" y="2961048"/>
              <a:ext cx="1199263" cy="1105474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cxnSp>
          <p:nvCxnSpPr>
            <p:cNvPr id="128" name="직선 연결선 127">
              <a:extLst>
                <a:ext uri="{FF2B5EF4-FFF2-40B4-BE49-F238E27FC236}">
                  <a16:creationId xmlns:a16="http://schemas.microsoft.com/office/drawing/2014/main" id="{82CD4BD9-F172-46D5-B99B-B7167C9CDF71}"/>
                </a:ext>
              </a:extLst>
            </p:cNvPr>
            <p:cNvCxnSpPr/>
            <p:nvPr/>
          </p:nvCxnSpPr>
          <p:spPr>
            <a:xfrm>
              <a:off x="1235339" y="2961048"/>
              <a:ext cx="1197817" cy="1105474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직선 연결선 128">
              <a:extLst>
                <a:ext uri="{FF2B5EF4-FFF2-40B4-BE49-F238E27FC236}">
                  <a16:creationId xmlns:a16="http://schemas.microsoft.com/office/drawing/2014/main" id="{496B35D5-4D5E-41B5-BE01-36FE07AA5BBB}"/>
                </a:ext>
              </a:extLst>
            </p:cNvPr>
            <p:cNvCxnSpPr/>
            <p:nvPr/>
          </p:nvCxnSpPr>
          <p:spPr>
            <a:xfrm flipV="1">
              <a:off x="1235339" y="2961048"/>
              <a:ext cx="1197817" cy="1105474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0" name="그룹 129">
            <a:extLst>
              <a:ext uri="{FF2B5EF4-FFF2-40B4-BE49-F238E27FC236}">
                <a16:creationId xmlns:a16="http://schemas.microsoft.com/office/drawing/2014/main" id="{159809A1-5A1E-4FB9-B218-151E51C981E3}"/>
              </a:ext>
            </a:extLst>
          </p:cNvPr>
          <p:cNvGrpSpPr/>
          <p:nvPr/>
        </p:nvGrpSpPr>
        <p:grpSpPr>
          <a:xfrm>
            <a:off x="5344886" y="5451901"/>
            <a:ext cx="674329" cy="706925"/>
            <a:chOff x="1235339" y="2961048"/>
            <a:chExt cx="1199263" cy="1105474"/>
          </a:xfrm>
        </p:grpSpPr>
        <p:sp>
          <p:nvSpPr>
            <p:cNvPr id="131" name="직사각형 130">
              <a:extLst>
                <a:ext uri="{FF2B5EF4-FFF2-40B4-BE49-F238E27FC236}">
                  <a16:creationId xmlns:a16="http://schemas.microsoft.com/office/drawing/2014/main" id="{CADE630C-8895-436E-96BB-59F78B4193F2}"/>
                </a:ext>
              </a:extLst>
            </p:cNvPr>
            <p:cNvSpPr/>
            <p:nvPr/>
          </p:nvSpPr>
          <p:spPr>
            <a:xfrm>
              <a:off x="1235339" y="2961048"/>
              <a:ext cx="1199263" cy="1105474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cxnSp>
          <p:nvCxnSpPr>
            <p:cNvPr id="132" name="직선 연결선 131">
              <a:extLst>
                <a:ext uri="{FF2B5EF4-FFF2-40B4-BE49-F238E27FC236}">
                  <a16:creationId xmlns:a16="http://schemas.microsoft.com/office/drawing/2014/main" id="{82CD4BD9-F172-46D5-B99B-B7167C9CDF71}"/>
                </a:ext>
              </a:extLst>
            </p:cNvPr>
            <p:cNvCxnSpPr/>
            <p:nvPr/>
          </p:nvCxnSpPr>
          <p:spPr>
            <a:xfrm>
              <a:off x="1235339" y="2961048"/>
              <a:ext cx="1197817" cy="1105474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직선 연결선 132">
              <a:extLst>
                <a:ext uri="{FF2B5EF4-FFF2-40B4-BE49-F238E27FC236}">
                  <a16:creationId xmlns:a16="http://schemas.microsoft.com/office/drawing/2014/main" id="{496B35D5-4D5E-41B5-BE01-36FE07AA5BBB}"/>
                </a:ext>
              </a:extLst>
            </p:cNvPr>
            <p:cNvCxnSpPr/>
            <p:nvPr/>
          </p:nvCxnSpPr>
          <p:spPr>
            <a:xfrm flipV="1">
              <a:off x="1235339" y="2961048"/>
              <a:ext cx="1197817" cy="1105474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4" name="직사각형 133"/>
          <p:cNvSpPr/>
          <p:nvPr/>
        </p:nvSpPr>
        <p:spPr>
          <a:xfrm>
            <a:off x="9950534" y="12469"/>
            <a:ext cx="2219539" cy="1112265"/>
          </a:xfrm>
          <a:prstGeom prst="rect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ts val="1200"/>
              </a:lnSpc>
            </a:pPr>
            <a:r>
              <a:rPr lang="en-US" altLang="ko-KR" sz="800" b="1" dirty="0" smtClean="0">
                <a:solidFill>
                  <a:schemeClr val="tx1"/>
                </a:solidFill>
              </a:rPr>
              <a:t>V0.71 240517</a:t>
            </a:r>
          </a:p>
          <a:p>
            <a:pPr marL="92075" indent="-92075">
              <a:lnSpc>
                <a:spcPts val="1200"/>
              </a:lnSpc>
              <a:buFont typeface="Arial" panose="020B0604020202020204" pitchFamily="34" charset="0"/>
              <a:buChar char="•"/>
            </a:pPr>
            <a:r>
              <a:rPr lang="ko-KR" altLang="en-US" sz="800" dirty="0" err="1" smtClean="0">
                <a:solidFill>
                  <a:schemeClr val="tx1"/>
                </a:solidFill>
              </a:rPr>
              <a:t>취소상세에</a:t>
            </a:r>
            <a:r>
              <a:rPr lang="ko-KR" altLang="en-US" sz="800" dirty="0" smtClean="0">
                <a:solidFill>
                  <a:schemeClr val="tx1"/>
                </a:solidFill>
              </a:rPr>
              <a:t> </a:t>
            </a:r>
            <a:r>
              <a:rPr lang="ko-KR" altLang="en-US" sz="800" dirty="0" err="1" smtClean="0">
                <a:solidFill>
                  <a:schemeClr val="tx1"/>
                </a:solidFill>
              </a:rPr>
              <a:t>배송지정보</a:t>
            </a:r>
            <a:r>
              <a:rPr lang="ko-KR" altLang="en-US" sz="800" dirty="0" smtClean="0">
                <a:solidFill>
                  <a:schemeClr val="tx1"/>
                </a:solidFill>
              </a:rPr>
              <a:t> 삭제</a:t>
            </a:r>
            <a:r>
              <a:rPr lang="en-US" altLang="ko-KR" sz="800" dirty="0" smtClean="0">
                <a:solidFill>
                  <a:schemeClr val="tx1"/>
                </a:solidFill>
              </a:rPr>
              <a:t>(0516 </a:t>
            </a:r>
            <a:r>
              <a:rPr lang="ko-KR" altLang="en-US" sz="800" dirty="0" err="1" smtClean="0">
                <a:solidFill>
                  <a:schemeClr val="tx1"/>
                </a:solidFill>
              </a:rPr>
              <a:t>주소희님</a:t>
            </a:r>
            <a:r>
              <a:rPr lang="ko-KR" altLang="en-US" sz="800" dirty="0" smtClean="0">
                <a:solidFill>
                  <a:schemeClr val="tx1"/>
                </a:solidFill>
              </a:rPr>
              <a:t> 확인</a:t>
            </a:r>
            <a:r>
              <a:rPr lang="en-US" altLang="ko-KR" sz="800" dirty="0" smtClean="0">
                <a:solidFill>
                  <a:schemeClr val="tx1"/>
                </a:solidFill>
              </a:rPr>
              <a:t>)</a:t>
            </a:r>
          </a:p>
          <a:p>
            <a:pPr marL="92075" indent="-92075">
              <a:lnSpc>
                <a:spcPts val="1200"/>
              </a:lnSpc>
              <a:buFont typeface="Arial" panose="020B0604020202020204" pitchFamily="34" charset="0"/>
              <a:buChar char="•"/>
            </a:pPr>
            <a:r>
              <a:rPr lang="ko-KR" altLang="en-US" sz="800" dirty="0" smtClean="0">
                <a:solidFill>
                  <a:schemeClr val="tx1"/>
                </a:solidFill>
              </a:rPr>
              <a:t>취소 정보 출력 순서 </a:t>
            </a:r>
            <a:r>
              <a:rPr lang="ko-KR" altLang="en-US" sz="800" dirty="0" err="1" smtClean="0">
                <a:solidFill>
                  <a:schemeClr val="tx1"/>
                </a:solidFill>
              </a:rPr>
              <a:t>주문상세에</a:t>
            </a:r>
            <a:r>
              <a:rPr lang="ko-KR" altLang="en-US" sz="800" dirty="0" smtClean="0">
                <a:solidFill>
                  <a:schemeClr val="tx1"/>
                </a:solidFill>
              </a:rPr>
              <a:t> 맞춰 수정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pPr marL="92075" indent="-92075">
              <a:lnSpc>
                <a:spcPts val="1200"/>
              </a:lnSpc>
              <a:buFont typeface="Arial" panose="020B0604020202020204" pitchFamily="34" charset="0"/>
              <a:buChar char="•"/>
            </a:pPr>
            <a:r>
              <a:rPr lang="ko-KR" altLang="en-US" sz="800" dirty="0" err="1" smtClean="0">
                <a:solidFill>
                  <a:schemeClr val="tx1"/>
                </a:solidFill>
              </a:rPr>
              <a:t>묶음할인</a:t>
            </a:r>
            <a:r>
              <a:rPr lang="ko-KR" altLang="en-US" sz="800" dirty="0" smtClean="0">
                <a:solidFill>
                  <a:schemeClr val="tx1"/>
                </a:solidFill>
              </a:rPr>
              <a:t> 제품 영역 표시 추가</a:t>
            </a:r>
            <a:r>
              <a:rPr lang="en-US" altLang="ko-KR" sz="800" dirty="0" smtClean="0">
                <a:solidFill>
                  <a:schemeClr val="tx1"/>
                </a:solidFill>
              </a:rPr>
              <a:t>(</a:t>
            </a:r>
            <a:r>
              <a:rPr lang="ko-KR" altLang="en-US" sz="800" dirty="0" smtClean="0">
                <a:solidFill>
                  <a:schemeClr val="tx1"/>
                </a:solidFill>
              </a:rPr>
              <a:t>장바구니에 맞춰 수정</a:t>
            </a:r>
            <a:r>
              <a:rPr lang="en-US" altLang="ko-KR" sz="800" dirty="0" smtClean="0">
                <a:solidFill>
                  <a:schemeClr val="tx1"/>
                </a:solidFill>
              </a:rPr>
              <a:t>)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136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31904" y="692696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5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23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3132" y="4314623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7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731612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제목 5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취소상세</a:t>
            </a:r>
            <a:endParaRPr lang="ko-KR" altLang="en-US" dirty="0"/>
          </a:p>
        </p:txBody>
      </p:sp>
      <p:sp>
        <p:nvSpPr>
          <p:cNvPr id="7" name="부제목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  IN_MO_MYP_01_14</a:t>
            </a:r>
            <a:endParaRPr lang="ko-KR" altLang="en-US" dirty="0"/>
          </a:p>
        </p:txBody>
      </p:sp>
      <p:sp>
        <p:nvSpPr>
          <p:cNvPr id="78" name="제목 1"/>
          <p:cNvSpPr txBox="1">
            <a:spLocks/>
          </p:cNvSpPr>
          <p:nvPr/>
        </p:nvSpPr>
        <p:spPr>
          <a:xfrm>
            <a:off x="4156797" y="262328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Page</a:t>
            </a:r>
            <a:endParaRPr lang="ko-KR" altLang="en-US" dirty="0"/>
          </a:p>
        </p:txBody>
      </p:sp>
      <p:graphicFrame>
        <p:nvGraphicFramePr>
          <p:cNvPr id="87" name="표 86">
            <a:extLst>
              <a:ext uri="{FF2B5EF4-FFF2-40B4-BE49-F238E27FC236}">
                <a16:creationId xmlns:a16="http://schemas.microsoft.com/office/drawing/2014/main" id="{E8503181-DC09-D704-A395-D5196B5327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0063377"/>
              </p:ext>
            </p:extLst>
          </p:nvPr>
        </p:nvGraphicFramePr>
        <p:xfrm>
          <a:off x="9000565" y="33618"/>
          <a:ext cx="3152540" cy="1478826"/>
        </p:xfrm>
        <a:graphic>
          <a:graphicData uri="http://schemas.openxmlformats.org/drawingml/2006/table">
            <a:tbl>
              <a:tblPr/>
              <a:tblGrid>
                <a:gridCol w="137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50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8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b="1" dirty="0" err="1" smtClean="0">
                          <a:latin typeface="+mn-ea"/>
                        </a:rPr>
                        <a:t>취소신청자</a:t>
                      </a:r>
                      <a:endParaRPr lang="en-US" altLang="ko-KR" sz="800" b="1" dirty="0" smtClean="0">
                        <a:latin typeface="+mn-ea"/>
                      </a:endParaRPr>
                    </a:p>
                    <a:p>
                      <a:pPr marL="88900" indent="-8890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취소 신청자의 이름과 휴대폰번호 출력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회원정보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176213" marR="0" indent="-8890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Admin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에서 신청한 클레임일 시 클레임신청자명을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‘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회원명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이니스프리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)’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 출력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3236" marR="33236" marT="36000" marB="3600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0817808"/>
                  </a:ext>
                </a:extLst>
              </a:tr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9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1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취소사유</a:t>
                      </a:r>
                      <a:endParaRPr lang="en-US" altLang="ko-KR" sz="800" b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85725" marR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취소 시 선택한 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취소사유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출력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3236" marR="33236" marT="36000" marB="3600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0845029"/>
                  </a:ext>
                </a:extLst>
              </a:tr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10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취소금액정보</a:t>
                      </a:r>
                      <a:endParaRPr lang="en-US" altLang="ko-KR" sz="800" b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85725" marR="0" lvl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주문취소 화면의 취소금액정보와 출력 정보 동일</a:t>
                      </a:r>
                      <a:r>
                        <a:rPr lang="en-US" altLang="ko-KR" sz="800" kern="1200" baseline="0" dirty="0" smtClean="0">
                          <a:solidFill>
                            <a:srgbClr val="00BC70"/>
                          </a:solidFill>
                          <a:latin typeface="+mn-lt"/>
                          <a:ea typeface="+mn-ea"/>
                          <a:cs typeface="+mn-cs"/>
                        </a:rPr>
                        <a:t>(Page ID: </a:t>
                      </a:r>
                      <a:r>
                        <a:rPr lang="en-US" altLang="ko-KR" sz="800" dirty="0" smtClean="0">
                          <a:solidFill>
                            <a:srgbClr val="00BC70"/>
                          </a:solidFill>
                        </a:rPr>
                        <a:t> IN_MO_MYP_01_16</a:t>
                      </a:r>
                      <a:r>
                        <a:rPr lang="en-US" altLang="ko-KR" sz="800" dirty="0" smtClean="0"/>
                        <a:t>)</a:t>
                      </a:r>
                    </a:p>
                  </a:txBody>
                  <a:tcPr marL="33236" marR="33236" marT="36000" marB="3600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2238208"/>
                  </a:ext>
                </a:extLst>
              </a:tr>
            </a:tbl>
          </a:graphicData>
        </a:graphic>
      </p:graphicFrame>
      <p:sp>
        <p:nvSpPr>
          <p:cNvPr id="115" name="부제목 19"/>
          <p:cNvSpPr txBox="1">
            <a:spLocks/>
          </p:cNvSpPr>
          <p:nvPr/>
        </p:nvSpPr>
        <p:spPr>
          <a:xfrm>
            <a:off x="4372769" y="2128837"/>
            <a:ext cx="2582314" cy="210759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178" name="자유형 43">
            <a:extLst>
              <a:ext uri="{FF2B5EF4-FFF2-40B4-BE49-F238E27FC236}">
                <a16:creationId xmlns:a16="http://schemas.microsoft.com/office/drawing/2014/main" id="{D86851AA-CA2D-F50D-FF14-736C93C9A774}"/>
              </a:ext>
            </a:extLst>
          </p:cNvPr>
          <p:cNvSpPr/>
          <p:nvPr/>
        </p:nvSpPr>
        <p:spPr>
          <a:xfrm>
            <a:off x="731548" y="563186"/>
            <a:ext cx="3096912" cy="211086"/>
          </a:xfrm>
          <a:custGeom>
            <a:avLst/>
            <a:gdLst>
              <a:gd name="connsiteX0" fmla="*/ 29468 w 2879582"/>
              <a:gd name="connsiteY0" fmla="*/ 71437 h 152400"/>
              <a:gd name="connsiteX1" fmla="*/ 265212 w 2879582"/>
              <a:gd name="connsiteY1" fmla="*/ 7144 h 152400"/>
              <a:gd name="connsiteX2" fmla="*/ 498575 w 2879582"/>
              <a:gd name="connsiteY2" fmla="*/ 76200 h 152400"/>
              <a:gd name="connsiteX3" fmla="*/ 734318 w 2879582"/>
              <a:gd name="connsiteY3" fmla="*/ 9525 h 152400"/>
              <a:gd name="connsiteX4" fmla="*/ 970062 w 2879582"/>
              <a:gd name="connsiteY4" fmla="*/ 78581 h 152400"/>
              <a:gd name="connsiteX5" fmla="*/ 1205806 w 2879582"/>
              <a:gd name="connsiteY5" fmla="*/ 4762 h 152400"/>
              <a:gd name="connsiteX6" fmla="*/ 1443931 w 2879582"/>
              <a:gd name="connsiteY6" fmla="*/ 76200 h 152400"/>
              <a:gd name="connsiteX7" fmla="*/ 1679675 w 2879582"/>
              <a:gd name="connsiteY7" fmla="*/ 2381 h 152400"/>
              <a:gd name="connsiteX8" fmla="*/ 1913037 w 2879582"/>
              <a:gd name="connsiteY8" fmla="*/ 71437 h 152400"/>
              <a:gd name="connsiteX9" fmla="*/ 2148781 w 2879582"/>
              <a:gd name="connsiteY9" fmla="*/ 7144 h 152400"/>
              <a:gd name="connsiteX10" fmla="*/ 2384525 w 2879582"/>
              <a:gd name="connsiteY10" fmla="*/ 73819 h 152400"/>
              <a:gd name="connsiteX11" fmla="*/ 2615506 w 2879582"/>
              <a:gd name="connsiteY11" fmla="*/ 0 h 152400"/>
              <a:gd name="connsiteX12" fmla="*/ 2853631 w 2879582"/>
              <a:gd name="connsiteY12" fmla="*/ 73819 h 152400"/>
              <a:gd name="connsiteX13" fmla="*/ 2846487 w 2879582"/>
              <a:gd name="connsiteY13" fmla="*/ 150019 h 152400"/>
              <a:gd name="connsiteX14" fmla="*/ 2615506 w 2879582"/>
              <a:gd name="connsiteY14" fmla="*/ 73819 h 152400"/>
              <a:gd name="connsiteX15" fmla="*/ 2379762 w 2879582"/>
              <a:gd name="connsiteY15" fmla="*/ 152400 h 152400"/>
              <a:gd name="connsiteX16" fmla="*/ 2146400 w 2879582"/>
              <a:gd name="connsiteY16" fmla="*/ 73819 h 152400"/>
              <a:gd name="connsiteX17" fmla="*/ 1910656 w 2879582"/>
              <a:gd name="connsiteY17" fmla="*/ 147637 h 152400"/>
              <a:gd name="connsiteX18" fmla="*/ 1674912 w 2879582"/>
              <a:gd name="connsiteY18" fmla="*/ 78581 h 152400"/>
              <a:gd name="connsiteX19" fmla="*/ 1443931 w 2879582"/>
              <a:gd name="connsiteY19" fmla="*/ 150019 h 152400"/>
              <a:gd name="connsiteX20" fmla="*/ 1208187 w 2879582"/>
              <a:gd name="connsiteY20" fmla="*/ 73819 h 152400"/>
              <a:gd name="connsiteX21" fmla="*/ 970062 w 2879582"/>
              <a:gd name="connsiteY21" fmla="*/ 147637 h 152400"/>
              <a:gd name="connsiteX22" fmla="*/ 731937 w 2879582"/>
              <a:gd name="connsiteY22" fmla="*/ 76200 h 152400"/>
              <a:gd name="connsiteX23" fmla="*/ 498575 w 2879582"/>
              <a:gd name="connsiteY23" fmla="*/ 145256 h 152400"/>
              <a:gd name="connsiteX24" fmla="*/ 262831 w 2879582"/>
              <a:gd name="connsiteY24" fmla="*/ 73819 h 152400"/>
              <a:gd name="connsiteX25" fmla="*/ 29468 w 2879582"/>
              <a:gd name="connsiteY25" fmla="*/ 142875 h 152400"/>
              <a:gd name="connsiteX26" fmla="*/ 29468 w 2879582"/>
              <a:gd name="connsiteY26" fmla="*/ 71437 h 152400"/>
              <a:gd name="connsiteX0" fmla="*/ 17202 w 2867316"/>
              <a:gd name="connsiteY0" fmla="*/ 71437 h 152400"/>
              <a:gd name="connsiteX1" fmla="*/ 252946 w 2867316"/>
              <a:gd name="connsiteY1" fmla="*/ 7144 h 152400"/>
              <a:gd name="connsiteX2" fmla="*/ 486309 w 2867316"/>
              <a:gd name="connsiteY2" fmla="*/ 76200 h 152400"/>
              <a:gd name="connsiteX3" fmla="*/ 722052 w 2867316"/>
              <a:gd name="connsiteY3" fmla="*/ 9525 h 152400"/>
              <a:gd name="connsiteX4" fmla="*/ 957796 w 2867316"/>
              <a:gd name="connsiteY4" fmla="*/ 78581 h 152400"/>
              <a:gd name="connsiteX5" fmla="*/ 1193540 w 2867316"/>
              <a:gd name="connsiteY5" fmla="*/ 4762 h 152400"/>
              <a:gd name="connsiteX6" fmla="*/ 1431665 w 2867316"/>
              <a:gd name="connsiteY6" fmla="*/ 76200 h 152400"/>
              <a:gd name="connsiteX7" fmla="*/ 1667409 w 2867316"/>
              <a:gd name="connsiteY7" fmla="*/ 2381 h 152400"/>
              <a:gd name="connsiteX8" fmla="*/ 1900771 w 2867316"/>
              <a:gd name="connsiteY8" fmla="*/ 71437 h 152400"/>
              <a:gd name="connsiteX9" fmla="*/ 2136515 w 2867316"/>
              <a:gd name="connsiteY9" fmla="*/ 7144 h 152400"/>
              <a:gd name="connsiteX10" fmla="*/ 2372259 w 2867316"/>
              <a:gd name="connsiteY10" fmla="*/ 73819 h 152400"/>
              <a:gd name="connsiteX11" fmla="*/ 2603240 w 2867316"/>
              <a:gd name="connsiteY11" fmla="*/ 0 h 152400"/>
              <a:gd name="connsiteX12" fmla="*/ 2841365 w 2867316"/>
              <a:gd name="connsiteY12" fmla="*/ 73819 h 152400"/>
              <a:gd name="connsiteX13" fmla="*/ 2834221 w 2867316"/>
              <a:gd name="connsiteY13" fmla="*/ 150019 h 152400"/>
              <a:gd name="connsiteX14" fmla="*/ 2603240 w 2867316"/>
              <a:gd name="connsiteY14" fmla="*/ 73819 h 152400"/>
              <a:gd name="connsiteX15" fmla="*/ 2367496 w 2867316"/>
              <a:gd name="connsiteY15" fmla="*/ 152400 h 152400"/>
              <a:gd name="connsiteX16" fmla="*/ 2134134 w 2867316"/>
              <a:gd name="connsiteY16" fmla="*/ 73819 h 152400"/>
              <a:gd name="connsiteX17" fmla="*/ 1898390 w 2867316"/>
              <a:gd name="connsiteY17" fmla="*/ 147637 h 152400"/>
              <a:gd name="connsiteX18" fmla="*/ 1662646 w 2867316"/>
              <a:gd name="connsiteY18" fmla="*/ 78581 h 152400"/>
              <a:gd name="connsiteX19" fmla="*/ 1431665 w 2867316"/>
              <a:gd name="connsiteY19" fmla="*/ 150019 h 152400"/>
              <a:gd name="connsiteX20" fmla="*/ 1195921 w 2867316"/>
              <a:gd name="connsiteY20" fmla="*/ 73819 h 152400"/>
              <a:gd name="connsiteX21" fmla="*/ 957796 w 2867316"/>
              <a:gd name="connsiteY21" fmla="*/ 147637 h 152400"/>
              <a:gd name="connsiteX22" fmla="*/ 719671 w 2867316"/>
              <a:gd name="connsiteY22" fmla="*/ 76200 h 152400"/>
              <a:gd name="connsiteX23" fmla="*/ 486309 w 2867316"/>
              <a:gd name="connsiteY23" fmla="*/ 145256 h 152400"/>
              <a:gd name="connsiteX24" fmla="*/ 250565 w 2867316"/>
              <a:gd name="connsiteY24" fmla="*/ 73819 h 152400"/>
              <a:gd name="connsiteX25" fmla="*/ 17202 w 2867316"/>
              <a:gd name="connsiteY25" fmla="*/ 142875 h 152400"/>
              <a:gd name="connsiteX26" fmla="*/ 17202 w 2867316"/>
              <a:gd name="connsiteY26" fmla="*/ 71437 h 152400"/>
              <a:gd name="connsiteX0" fmla="*/ 344 w 2850458"/>
              <a:gd name="connsiteY0" fmla="*/ 71437 h 152400"/>
              <a:gd name="connsiteX1" fmla="*/ 236088 w 2850458"/>
              <a:gd name="connsiteY1" fmla="*/ 7144 h 152400"/>
              <a:gd name="connsiteX2" fmla="*/ 469451 w 2850458"/>
              <a:gd name="connsiteY2" fmla="*/ 76200 h 152400"/>
              <a:gd name="connsiteX3" fmla="*/ 705194 w 2850458"/>
              <a:gd name="connsiteY3" fmla="*/ 9525 h 152400"/>
              <a:gd name="connsiteX4" fmla="*/ 940938 w 2850458"/>
              <a:gd name="connsiteY4" fmla="*/ 78581 h 152400"/>
              <a:gd name="connsiteX5" fmla="*/ 1176682 w 2850458"/>
              <a:gd name="connsiteY5" fmla="*/ 4762 h 152400"/>
              <a:gd name="connsiteX6" fmla="*/ 1414807 w 2850458"/>
              <a:gd name="connsiteY6" fmla="*/ 76200 h 152400"/>
              <a:gd name="connsiteX7" fmla="*/ 1650551 w 2850458"/>
              <a:gd name="connsiteY7" fmla="*/ 2381 h 152400"/>
              <a:gd name="connsiteX8" fmla="*/ 1883913 w 2850458"/>
              <a:gd name="connsiteY8" fmla="*/ 71437 h 152400"/>
              <a:gd name="connsiteX9" fmla="*/ 2119657 w 2850458"/>
              <a:gd name="connsiteY9" fmla="*/ 7144 h 152400"/>
              <a:gd name="connsiteX10" fmla="*/ 2355401 w 2850458"/>
              <a:gd name="connsiteY10" fmla="*/ 73819 h 152400"/>
              <a:gd name="connsiteX11" fmla="*/ 2586382 w 2850458"/>
              <a:gd name="connsiteY11" fmla="*/ 0 h 152400"/>
              <a:gd name="connsiteX12" fmla="*/ 2824507 w 2850458"/>
              <a:gd name="connsiteY12" fmla="*/ 73819 h 152400"/>
              <a:gd name="connsiteX13" fmla="*/ 2817363 w 2850458"/>
              <a:gd name="connsiteY13" fmla="*/ 150019 h 152400"/>
              <a:gd name="connsiteX14" fmla="*/ 2586382 w 2850458"/>
              <a:gd name="connsiteY14" fmla="*/ 73819 h 152400"/>
              <a:gd name="connsiteX15" fmla="*/ 2350638 w 2850458"/>
              <a:gd name="connsiteY15" fmla="*/ 152400 h 152400"/>
              <a:gd name="connsiteX16" fmla="*/ 2117276 w 2850458"/>
              <a:gd name="connsiteY16" fmla="*/ 73819 h 152400"/>
              <a:gd name="connsiteX17" fmla="*/ 1881532 w 2850458"/>
              <a:gd name="connsiteY17" fmla="*/ 147637 h 152400"/>
              <a:gd name="connsiteX18" fmla="*/ 1645788 w 2850458"/>
              <a:gd name="connsiteY18" fmla="*/ 78581 h 152400"/>
              <a:gd name="connsiteX19" fmla="*/ 1414807 w 2850458"/>
              <a:gd name="connsiteY19" fmla="*/ 150019 h 152400"/>
              <a:gd name="connsiteX20" fmla="*/ 1179063 w 2850458"/>
              <a:gd name="connsiteY20" fmla="*/ 73819 h 152400"/>
              <a:gd name="connsiteX21" fmla="*/ 940938 w 2850458"/>
              <a:gd name="connsiteY21" fmla="*/ 147637 h 152400"/>
              <a:gd name="connsiteX22" fmla="*/ 702813 w 2850458"/>
              <a:gd name="connsiteY22" fmla="*/ 76200 h 152400"/>
              <a:gd name="connsiteX23" fmla="*/ 469451 w 2850458"/>
              <a:gd name="connsiteY23" fmla="*/ 145256 h 152400"/>
              <a:gd name="connsiteX24" fmla="*/ 233707 w 2850458"/>
              <a:gd name="connsiteY24" fmla="*/ 73819 h 152400"/>
              <a:gd name="connsiteX25" fmla="*/ 344 w 2850458"/>
              <a:gd name="connsiteY25" fmla="*/ 142875 h 152400"/>
              <a:gd name="connsiteX26" fmla="*/ 344 w 2850458"/>
              <a:gd name="connsiteY26" fmla="*/ 71437 h 152400"/>
              <a:gd name="connsiteX0" fmla="*/ 344 w 2836544"/>
              <a:gd name="connsiteY0" fmla="*/ 71437 h 152400"/>
              <a:gd name="connsiteX1" fmla="*/ 236088 w 2836544"/>
              <a:gd name="connsiteY1" fmla="*/ 7144 h 152400"/>
              <a:gd name="connsiteX2" fmla="*/ 469451 w 2836544"/>
              <a:gd name="connsiteY2" fmla="*/ 76200 h 152400"/>
              <a:gd name="connsiteX3" fmla="*/ 705194 w 2836544"/>
              <a:gd name="connsiteY3" fmla="*/ 9525 h 152400"/>
              <a:gd name="connsiteX4" fmla="*/ 940938 w 2836544"/>
              <a:gd name="connsiteY4" fmla="*/ 78581 h 152400"/>
              <a:gd name="connsiteX5" fmla="*/ 1176682 w 2836544"/>
              <a:gd name="connsiteY5" fmla="*/ 4762 h 152400"/>
              <a:gd name="connsiteX6" fmla="*/ 1414807 w 2836544"/>
              <a:gd name="connsiteY6" fmla="*/ 76200 h 152400"/>
              <a:gd name="connsiteX7" fmla="*/ 1650551 w 2836544"/>
              <a:gd name="connsiteY7" fmla="*/ 2381 h 152400"/>
              <a:gd name="connsiteX8" fmla="*/ 1883913 w 2836544"/>
              <a:gd name="connsiteY8" fmla="*/ 71437 h 152400"/>
              <a:gd name="connsiteX9" fmla="*/ 2119657 w 2836544"/>
              <a:gd name="connsiteY9" fmla="*/ 7144 h 152400"/>
              <a:gd name="connsiteX10" fmla="*/ 2355401 w 2836544"/>
              <a:gd name="connsiteY10" fmla="*/ 73819 h 152400"/>
              <a:gd name="connsiteX11" fmla="*/ 2586382 w 2836544"/>
              <a:gd name="connsiteY11" fmla="*/ 0 h 152400"/>
              <a:gd name="connsiteX12" fmla="*/ 2824507 w 2836544"/>
              <a:gd name="connsiteY12" fmla="*/ 73819 h 152400"/>
              <a:gd name="connsiteX13" fmla="*/ 2817363 w 2836544"/>
              <a:gd name="connsiteY13" fmla="*/ 150019 h 152400"/>
              <a:gd name="connsiteX14" fmla="*/ 2586382 w 2836544"/>
              <a:gd name="connsiteY14" fmla="*/ 73819 h 152400"/>
              <a:gd name="connsiteX15" fmla="*/ 2350638 w 2836544"/>
              <a:gd name="connsiteY15" fmla="*/ 152400 h 152400"/>
              <a:gd name="connsiteX16" fmla="*/ 2117276 w 2836544"/>
              <a:gd name="connsiteY16" fmla="*/ 73819 h 152400"/>
              <a:gd name="connsiteX17" fmla="*/ 1881532 w 2836544"/>
              <a:gd name="connsiteY17" fmla="*/ 147637 h 152400"/>
              <a:gd name="connsiteX18" fmla="*/ 1645788 w 2836544"/>
              <a:gd name="connsiteY18" fmla="*/ 78581 h 152400"/>
              <a:gd name="connsiteX19" fmla="*/ 1414807 w 2836544"/>
              <a:gd name="connsiteY19" fmla="*/ 150019 h 152400"/>
              <a:gd name="connsiteX20" fmla="*/ 1179063 w 2836544"/>
              <a:gd name="connsiteY20" fmla="*/ 73819 h 152400"/>
              <a:gd name="connsiteX21" fmla="*/ 940938 w 2836544"/>
              <a:gd name="connsiteY21" fmla="*/ 147637 h 152400"/>
              <a:gd name="connsiteX22" fmla="*/ 702813 w 2836544"/>
              <a:gd name="connsiteY22" fmla="*/ 76200 h 152400"/>
              <a:gd name="connsiteX23" fmla="*/ 469451 w 2836544"/>
              <a:gd name="connsiteY23" fmla="*/ 145256 h 152400"/>
              <a:gd name="connsiteX24" fmla="*/ 233707 w 2836544"/>
              <a:gd name="connsiteY24" fmla="*/ 73819 h 152400"/>
              <a:gd name="connsiteX25" fmla="*/ 344 w 2836544"/>
              <a:gd name="connsiteY25" fmla="*/ 142875 h 152400"/>
              <a:gd name="connsiteX26" fmla="*/ 344 w 2836544"/>
              <a:gd name="connsiteY26" fmla="*/ 71437 h 152400"/>
              <a:gd name="connsiteX0" fmla="*/ 344 w 2824525"/>
              <a:gd name="connsiteY0" fmla="*/ 71437 h 152400"/>
              <a:gd name="connsiteX1" fmla="*/ 236088 w 2824525"/>
              <a:gd name="connsiteY1" fmla="*/ 7144 h 152400"/>
              <a:gd name="connsiteX2" fmla="*/ 469451 w 2824525"/>
              <a:gd name="connsiteY2" fmla="*/ 76200 h 152400"/>
              <a:gd name="connsiteX3" fmla="*/ 705194 w 2824525"/>
              <a:gd name="connsiteY3" fmla="*/ 9525 h 152400"/>
              <a:gd name="connsiteX4" fmla="*/ 940938 w 2824525"/>
              <a:gd name="connsiteY4" fmla="*/ 78581 h 152400"/>
              <a:gd name="connsiteX5" fmla="*/ 1176682 w 2824525"/>
              <a:gd name="connsiteY5" fmla="*/ 4762 h 152400"/>
              <a:gd name="connsiteX6" fmla="*/ 1414807 w 2824525"/>
              <a:gd name="connsiteY6" fmla="*/ 76200 h 152400"/>
              <a:gd name="connsiteX7" fmla="*/ 1650551 w 2824525"/>
              <a:gd name="connsiteY7" fmla="*/ 2381 h 152400"/>
              <a:gd name="connsiteX8" fmla="*/ 1883913 w 2824525"/>
              <a:gd name="connsiteY8" fmla="*/ 71437 h 152400"/>
              <a:gd name="connsiteX9" fmla="*/ 2119657 w 2824525"/>
              <a:gd name="connsiteY9" fmla="*/ 7144 h 152400"/>
              <a:gd name="connsiteX10" fmla="*/ 2355401 w 2824525"/>
              <a:gd name="connsiteY10" fmla="*/ 73819 h 152400"/>
              <a:gd name="connsiteX11" fmla="*/ 2586382 w 2824525"/>
              <a:gd name="connsiteY11" fmla="*/ 0 h 152400"/>
              <a:gd name="connsiteX12" fmla="*/ 2824507 w 2824525"/>
              <a:gd name="connsiteY12" fmla="*/ 73819 h 152400"/>
              <a:gd name="connsiteX13" fmla="*/ 2817363 w 2824525"/>
              <a:gd name="connsiteY13" fmla="*/ 150019 h 152400"/>
              <a:gd name="connsiteX14" fmla="*/ 2586382 w 2824525"/>
              <a:gd name="connsiteY14" fmla="*/ 73819 h 152400"/>
              <a:gd name="connsiteX15" fmla="*/ 2350638 w 2824525"/>
              <a:gd name="connsiteY15" fmla="*/ 152400 h 152400"/>
              <a:gd name="connsiteX16" fmla="*/ 2117276 w 2824525"/>
              <a:gd name="connsiteY16" fmla="*/ 73819 h 152400"/>
              <a:gd name="connsiteX17" fmla="*/ 1881532 w 2824525"/>
              <a:gd name="connsiteY17" fmla="*/ 147637 h 152400"/>
              <a:gd name="connsiteX18" fmla="*/ 1645788 w 2824525"/>
              <a:gd name="connsiteY18" fmla="*/ 78581 h 152400"/>
              <a:gd name="connsiteX19" fmla="*/ 1414807 w 2824525"/>
              <a:gd name="connsiteY19" fmla="*/ 150019 h 152400"/>
              <a:gd name="connsiteX20" fmla="*/ 1179063 w 2824525"/>
              <a:gd name="connsiteY20" fmla="*/ 73819 h 152400"/>
              <a:gd name="connsiteX21" fmla="*/ 940938 w 2824525"/>
              <a:gd name="connsiteY21" fmla="*/ 147637 h 152400"/>
              <a:gd name="connsiteX22" fmla="*/ 702813 w 2824525"/>
              <a:gd name="connsiteY22" fmla="*/ 76200 h 152400"/>
              <a:gd name="connsiteX23" fmla="*/ 469451 w 2824525"/>
              <a:gd name="connsiteY23" fmla="*/ 145256 h 152400"/>
              <a:gd name="connsiteX24" fmla="*/ 233707 w 2824525"/>
              <a:gd name="connsiteY24" fmla="*/ 73819 h 152400"/>
              <a:gd name="connsiteX25" fmla="*/ 344 w 2824525"/>
              <a:gd name="connsiteY25" fmla="*/ 142875 h 152400"/>
              <a:gd name="connsiteX26" fmla="*/ 344 w 2824525"/>
              <a:gd name="connsiteY26" fmla="*/ 71437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824525" h="152400">
                <a:moveTo>
                  <a:pt x="344" y="71437"/>
                </a:moveTo>
                <a:cubicBezTo>
                  <a:pt x="-846" y="70246"/>
                  <a:pt x="157904" y="6350"/>
                  <a:pt x="236088" y="7144"/>
                </a:cubicBezTo>
                <a:cubicBezTo>
                  <a:pt x="314272" y="7938"/>
                  <a:pt x="391267" y="75803"/>
                  <a:pt x="469451" y="76200"/>
                </a:cubicBezTo>
                <a:cubicBezTo>
                  <a:pt x="547635" y="76597"/>
                  <a:pt x="626613" y="9128"/>
                  <a:pt x="705194" y="9525"/>
                </a:cubicBezTo>
                <a:cubicBezTo>
                  <a:pt x="783775" y="9922"/>
                  <a:pt x="862357" y="79375"/>
                  <a:pt x="940938" y="78581"/>
                </a:cubicBezTo>
                <a:cubicBezTo>
                  <a:pt x="1019519" y="77787"/>
                  <a:pt x="1097704" y="5159"/>
                  <a:pt x="1176682" y="4762"/>
                </a:cubicBezTo>
                <a:cubicBezTo>
                  <a:pt x="1255660" y="4365"/>
                  <a:pt x="1335829" y="76597"/>
                  <a:pt x="1414807" y="76200"/>
                </a:cubicBezTo>
                <a:cubicBezTo>
                  <a:pt x="1493785" y="75803"/>
                  <a:pt x="1572367" y="3175"/>
                  <a:pt x="1650551" y="2381"/>
                </a:cubicBezTo>
                <a:cubicBezTo>
                  <a:pt x="1728735" y="1587"/>
                  <a:pt x="1805729" y="70643"/>
                  <a:pt x="1883913" y="71437"/>
                </a:cubicBezTo>
                <a:cubicBezTo>
                  <a:pt x="1962097" y="72231"/>
                  <a:pt x="2041076" y="6747"/>
                  <a:pt x="2119657" y="7144"/>
                </a:cubicBezTo>
                <a:cubicBezTo>
                  <a:pt x="2198238" y="7541"/>
                  <a:pt x="2277614" y="75010"/>
                  <a:pt x="2355401" y="73819"/>
                </a:cubicBezTo>
                <a:cubicBezTo>
                  <a:pt x="2433188" y="72628"/>
                  <a:pt x="2508198" y="0"/>
                  <a:pt x="2586382" y="0"/>
                </a:cubicBezTo>
                <a:cubicBezTo>
                  <a:pt x="2664566" y="0"/>
                  <a:pt x="2826491" y="77391"/>
                  <a:pt x="2824507" y="73819"/>
                </a:cubicBezTo>
                <a:cubicBezTo>
                  <a:pt x="2822523" y="70247"/>
                  <a:pt x="2821332" y="150019"/>
                  <a:pt x="2817363" y="150019"/>
                </a:cubicBezTo>
                <a:cubicBezTo>
                  <a:pt x="2813394" y="150019"/>
                  <a:pt x="2664169" y="73422"/>
                  <a:pt x="2586382" y="73819"/>
                </a:cubicBezTo>
                <a:cubicBezTo>
                  <a:pt x="2508595" y="74216"/>
                  <a:pt x="2428822" y="152400"/>
                  <a:pt x="2350638" y="152400"/>
                </a:cubicBezTo>
                <a:cubicBezTo>
                  <a:pt x="2272454" y="152400"/>
                  <a:pt x="2195460" y="74613"/>
                  <a:pt x="2117276" y="73819"/>
                </a:cubicBezTo>
                <a:cubicBezTo>
                  <a:pt x="2039092" y="73025"/>
                  <a:pt x="1960113" y="146843"/>
                  <a:pt x="1881532" y="147637"/>
                </a:cubicBezTo>
                <a:cubicBezTo>
                  <a:pt x="1802951" y="148431"/>
                  <a:pt x="1723575" y="78184"/>
                  <a:pt x="1645788" y="78581"/>
                </a:cubicBezTo>
                <a:cubicBezTo>
                  <a:pt x="1568001" y="78978"/>
                  <a:pt x="1492594" y="150813"/>
                  <a:pt x="1414807" y="150019"/>
                </a:cubicBezTo>
                <a:cubicBezTo>
                  <a:pt x="1337020" y="149225"/>
                  <a:pt x="1258041" y="74216"/>
                  <a:pt x="1179063" y="73819"/>
                </a:cubicBezTo>
                <a:cubicBezTo>
                  <a:pt x="1100085" y="73422"/>
                  <a:pt x="1020313" y="147240"/>
                  <a:pt x="940938" y="147637"/>
                </a:cubicBezTo>
                <a:cubicBezTo>
                  <a:pt x="861563" y="148034"/>
                  <a:pt x="781394" y="76597"/>
                  <a:pt x="702813" y="76200"/>
                </a:cubicBezTo>
                <a:cubicBezTo>
                  <a:pt x="624232" y="75803"/>
                  <a:pt x="547635" y="145653"/>
                  <a:pt x="469451" y="145256"/>
                </a:cubicBezTo>
                <a:cubicBezTo>
                  <a:pt x="391267" y="144859"/>
                  <a:pt x="311891" y="74216"/>
                  <a:pt x="233707" y="73819"/>
                </a:cubicBezTo>
                <a:cubicBezTo>
                  <a:pt x="155523" y="73422"/>
                  <a:pt x="1535" y="149622"/>
                  <a:pt x="344" y="142875"/>
                </a:cubicBezTo>
                <a:cubicBezTo>
                  <a:pt x="-847" y="136128"/>
                  <a:pt x="1534" y="72628"/>
                  <a:pt x="344" y="7143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46EEB4C6-4320-49C2-A99E-4CC859BC2CBD}"/>
              </a:ext>
            </a:extLst>
          </p:cNvPr>
          <p:cNvSpPr txBox="1"/>
          <p:nvPr/>
        </p:nvSpPr>
        <p:spPr>
          <a:xfrm>
            <a:off x="806429" y="2002865"/>
            <a:ext cx="80021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 smtClean="0">
                <a:latin typeface="+mn-ea"/>
              </a:rPr>
              <a:t>취소금액정보</a:t>
            </a:r>
            <a:endParaRPr lang="ko-KR" altLang="en-US" sz="800" b="1" dirty="0">
              <a:latin typeface="+mn-ea"/>
            </a:endParaRPr>
          </a:p>
        </p:txBody>
      </p:sp>
      <p:graphicFrame>
        <p:nvGraphicFramePr>
          <p:cNvPr id="155" name="표 1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1909770"/>
              </p:ext>
            </p:extLst>
          </p:nvPr>
        </p:nvGraphicFramePr>
        <p:xfrm>
          <a:off x="888407" y="2260316"/>
          <a:ext cx="2826960" cy="37609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90896">
                  <a:extLst>
                    <a:ext uri="{9D8B030D-6E8A-4147-A177-3AD203B41FA5}">
                      <a16:colId xmlns:a16="http://schemas.microsoft.com/office/drawing/2014/main" val="1827514643"/>
                    </a:ext>
                  </a:extLst>
                </a:gridCol>
                <a:gridCol w="1536064">
                  <a:extLst>
                    <a:ext uri="{9D8B030D-6E8A-4147-A177-3AD203B41FA5}">
                      <a16:colId xmlns:a16="http://schemas.microsoft.com/office/drawing/2014/main" val="3409155024"/>
                    </a:ext>
                  </a:extLst>
                </a:gridCol>
              </a:tblGrid>
              <a:tr h="307158">
                <a:tc>
                  <a:txBody>
                    <a:bodyPr/>
                    <a:lstStyle/>
                    <a:p>
                      <a:r>
                        <a:rPr lang="ko-KR" altLang="en-US" sz="8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총 </a:t>
                      </a:r>
                      <a:r>
                        <a:rPr lang="ko-KR" altLang="en-US" sz="800" b="1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제품금액</a:t>
                      </a:r>
                      <a:r>
                        <a:rPr lang="ko-KR" altLang="en-US" sz="8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 </a:t>
                      </a:r>
                      <a:endParaRPr lang="ko-KR" altLang="en-US" sz="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BC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C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dirty="0" smtClean="0">
                          <a:solidFill>
                            <a:srgbClr val="00BC70"/>
                          </a:solidFill>
                          <a:latin typeface="+mn-ea"/>
                          <a:ea typeface="+mn-ea"/>
                          <a:cs typeface="+mn-cs"/>
                        </a:rPr>
                        <a:t>63,000</a:t>
                      </a:r>
                      <a:r>
                        <a:rPr lang="ko-KR" altLang="en-US" sz="800" b="0" kern="1200" dirty="0" smtClean="0">
                          <a:solidFill>
                            <a:srgbClr val="00BC70"/>
                          </a:solidFill>
                          <a:latin typeface="+mn-ea"/>
                          <a:ea typeface="+mn-ea"/>
                          <a:cs typeface="+mn-cs"/>
                        </a:rPr>
                        <a:t>원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C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C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1163836"/>
                  </a:ext>
                </a:extLst>
              </a:tr>
              <a:tr h="294968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800" b="1" kern="12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할인금액</a:t>
                      </a:r>
                      <a:endParaRPr lang="en-US" altLang="ko-KR" sz="800" b="1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BC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dirty="0" smtClean="0">
                          <a:solidFill>
                            <a:srgbClr val="00BC70"/>
                          </a:solidFill>
                          <a:latin typeface="+mn-ea"/>
                          <a:ea typeface="+mn-ea"/>
                          <a:cs typeface="+mn-cs"/>
                        </a:rPr>
                        <a:t>-3,000</a:t>
                      </a:r>
                      <a:r>
                        <a:rPr lang="ko-KR" altLang="en-US" sz="800" b="0" kern="1200" dirty="0" smtClean="0">
                          <a:solidFill>
                            <a:srgbClr val="00BC70"/>
                          </a:solidFill>
                          <a:latin typeface="+mn-ea"/>
                          <a:ea typeface="+mn-ea"/>
                          <a:cs typeface="+mn-cs"/>
                        </a:rPr>
                        <a:t>원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C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820797"/>
                  </a:ext>
                </a:extLst>
              </a:tr>
              <a:tr h="29496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⨽</a:t>
                      </a:r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제</a:t>
                      </a:r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  <a:latin typeface="+mn-ea"/>
                        </a:rPr>
                        <a:t>품할인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BC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-3,000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원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C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6010293"/>
                  </a:ext>
                </a:extLst>
              </a:tr>
              <a:tr h="29496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⨽</a:t>
                      </a:r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쿠폰</a:t>
                      </a:r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  <a:latin typeface="+mn-ea"/>
                        </a:rPr>
                        <a:t>할인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BC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-3,000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원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C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1213667"/>
                  </a:ext>
                </a:extLst>
              </a:tr>
              <a:tr h="185835">
                <a:tc>
                  <a:txBody>
                    <a:bodyPr/>
                    <a:lstStyle/>
                    <a:p>
                      <a:pPr marL="180975" marR="0" lvl="0" indent="-85725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spc="-9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ea"/>
                        </a:rPr>
                        <a:t>멤버십</a:t>
                      </a:r>
                      <a:r>
                        <a:rPr lang="en-US" altLang="ko-KR" sz="800" spc="-90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ea"/>
                        </a:rPr>
                        <a:t> 2,000</a:t>
                      </a:r>
                      <a:r>
                        <a:rPr lang="ko-KR" altLang="en-US" sz="800" spc="-90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ea"/>
                        </a:rPr>
                        <a:t>원 추가</a:t>
                      </a:r>
                      <a:endParaRPr lang="en-US" altLang="ko-KR" sz="800" spc="-90" baseline="0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+mn-ea"/>
                      </a:endParaRPr>
                    </a:p>
                  </a:txBody>
                  <a:tcPr marT="0" marB="0" anchor="ctr">
                    <a:lnL w="6350" cap="flat" cmpd="sng" algn="ctr">
                      <a:solidFill>
                        <a:srgbClr val="00BC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800" kern="1200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-2,000</a:t>
                      </a:r>
                      <a:r>
                        <a:rPr lang="ko-KR" altLang="en-US" sz="800" kern="1200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원</a:t>
                      </a:r>
                      <a:endParaRPr lang="ko-KR" altLang="en-US" sz="800" kern="1200" baseline="0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C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661583"/>
                  </a:ext>
                </a:extLst>
              </a:tr>
              <a:tr h="185835">
                <a:tc>
                  <a:txBody>
                    <a:bodyPr/>
                    <a:lstStyle/>
                    <a:p>
                      <a:pPr marL="180975" marR="0" lvl="0" indent="-85725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ea"/>
                        </a:rPr>
                        <a:t>전 고객 추가 할인</a:t>
                      </a:r>
                      <a:endParaRPr lang="en-US" altLang="ko-KR" sz="800" baseline="0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+mn-ea"/>
                      </a:endParaRPr>
                    </a:p>
                  </a:txBody>
                  <a:tcPr marT="0" marB="0" anchor="ctr">
                    <a:lnL w="6350" cap="flat" cmpd="sng" algn="ctr">
                      <a:solidFill>
                        <a:srgbClr val="00BC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800" kern="1200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-500</a:t>
                      </a:r>
                      <a:r>
                        <a:rPr lang="ko-KR" altLang="en-US" sz="800" kern="1200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원</a:t>
                      </a:r>
                      <a:endParaRPr lang="ko-KR" altLang="en-US" sz="800" kern="1200" baseline="0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C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7747839"/>
                  </a:ext>
                </a:extLst>
              </a:tr>
              <a:tr h="185835">
                <a:tc>
                  <a:txBody>
                    <a:bodyPr/>
                    <a:lstStyle/>
                    <a:p>
                      <a:r>
                        <a:rPr lang="ko-KR" altLang="en-US" sz="800" b="1" kern="12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뷰티포인트</a:t>
                      </a:r>
                      <a:r>
                        <a:rPr lang="ko-KR" altLang="en-US" sz="800" b="1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 결제</a:t>
                      </a:r>
                      <a:endParaRPr lang="ko-KR" altLang="en-US" sz="800" b="1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BC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dirty="0" smtClean="0">
                          <a:solidFill>
                            <a:srgbClr val="00BC70"/>
                          </a:solidFill>
                          <a:latin typeface="+mn-ea"/>
                          <a:ea typeface="+mn-ea"/>
                          <a:cs typeface="+mn-cs"/>
                        </a:rPr>
                        <a:t>-3,000P</a:t>
                      </a:r>
                      <a:endParaRPr lang="ko-KR" altLang="en-US" sz="800" b="0" kern="1200" dirty="0" smtClean="0">
                        <a:solidFill>
                          <a:srgbClr val="00BC7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C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5665013"/>
                  </a:ext>
                </a:extLst>
              </a:tr>
              <a:tr h="229195">
                <a:tc>
                  <a:txBody>
                    <a:bodyPr/>
                    <a:lstStyle/>
                    <a:p>
                      <a:r>
                        <a:rPr lang="ko-KR" altLang="en-US" sz="800" b="1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배송비</a:t>
                      </a:r>
                      <a:endParaRPr lang="ko-KR" altLang="en-US" sz="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BC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dirty="0" smtClean="0">
                          <a:solidFill>
                            <a:srgbClr val="00BC70"/>
                          </a:solidFill>
                          <a:latin typeface="+mn-ea"/>
                          <a:ea typeface="+mn-ea"/>
                          <a:cs typeface="+mn-cs"/>
                        </a:rPr>
                        <a:t>0</a:t>
                      </a:r>
                      <a:r>
                        <a:rPr lang="ko-KR" altLang="en-US" sz="800" b="0" kern="1200" dirty="0" smtClean="0">
                          <a:solidFill>
                            <a:srgbClr val="00BC70"/>
                          </a:solidFill>
                          <a:latin typeface="+mn-ea"/>
                          <a:ea typeface="+mn-ea"/>
                          <a:cs typeface="+mn-cs"/>
                        </a:rPr>
                        <a:t>원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C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0089382"/>
                  </a:ext>
                </a:extLst>
              </a:tr>
              <a:tr h="2291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⨽</a:t>
                      </a:r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쿠폰할인</a:t>
                      </a:r>
                      <a:endParaRPr lang="ko-KR" altLang="en-US" sz="8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BC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</a:rPr>
                        <a:t>-2,500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</a:rPr>
                        <a:t>원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C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9377751"/>
                  </a:ext>
                </a:extLst>
              </a:tr>
              <a:tr h="4656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kern="120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+mn-cs"/>
                        </a:rPr>
                        <a:t>환불예정금액</a:t>
                      </a:r>
                    </a:p>
                  </a:txBody>
                  <a:tcPr marT="108000">
                    <a:lnL w="6350" cap="flat" cmpd="sng" algn="ctr">
                      <a:solidFill>
                        <a:srgbClr val="00BC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BC7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53,000</a:t>
                      </a:r>
                      <a:r>
                        <a:rPr kumimoji="0" lang="ko-KR" altLang="en-US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BC7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원</a:t>
                      </a:r>
                      <a:endParaRPr kumimoji="0" lang="en-US" altLang="ko-KR" sz="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BC7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err="1" smtClean="0"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</a:rPr>
                        <a:t>반환예상</a:t>
                      </a:r>
                      <a:r>
                        <a:rPr lang="ko-KR" altLang="en-US" sz="700" dirty="0" smtClean="0"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</a:rPr>
                        <a:t> </a:t>
                      </a:r>
                      <a:r>
                        <a:rPr lang="ko-KR" altLang="en-US" sz="700" dirty="0" err="1" smtClean="0"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</a:rPr>
                        <a:t>뷰티포인트</a:t>
                      </a:r>
                      <a:r>
                        <a:rPr lang="ko-KR" altLang="en-US" sz="700" dirty="0" smtClean="0">
                          <a:solidFill>
                            <a:srgbClr val="00BC70"/>
                          </a:solidFill>
                          <a:latin typeface="+mn-ea"/>
                        </a:rPr>
                        <a:t> </a:t>
                      </a:r>
                      <a:r>
                        <a:rPr lang="en-US" altLang="ko-KR" sz="700" dirty="0" smtClean="0">
                          <a:solidFill>
                            <a:srgbClr val="00BC70"/>
                          </a:solidFill>
                          <a:latin typeface="+mn-ea"/>
                        </a:rPr>
                        <a:t>3,000P</a:t>
                      </a:r>
                      <a:endParaRPr lang="ko-KR" altLang="en-US" sz="700" dirty="0" smtClean="0">
                        <a:solidFill>
                          <a:srgbClr val="00BC70"/>
                        </a:solidFill>
                        <a:latin typeface="+mn-ea"/>
                      </a:endParaRPr>
                    </a:p>
                  </a:txBody>
                  <a:tcPr marT="108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C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6598912"/>
                  </a:ext>
                </a:extLst>
              </a:tr>
              <a:tr h="10598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환불수단</a:t>
                      </a:r>
                      <a:endParaRPr lang="ko-KR" altLang="en-US" sz="800" b="0" kern="12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8000" marR="108000" marT="108000">
                    <a:lnL w="6350" cap="flat" cmpd="sng" algn="ctr">
                      <a:solidFill>
                        <a:srgbClr val="00BC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C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</a:endParaRPr>
                    </a:p>
                  </a:txBody>
                  <a:tcPr marL="108000" marR="108000" marT="108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C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C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529777"/>
                  </a:ext>
                </a:extLst>
              </a:tr>
            </a:tbl>
          </a:graphicData>
        </a:graphic>
      </p:graphicFrame>
      <p:graphicFrame>
        <p:nvGraphicFramePr>
          <p:cNvPr id="158" name="표 1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7424387"/>
              </p:ext>
            </p:extLst>
          </p:nvPr>
        </p:nvGraphicFramePr>
        <p:xfrm>
          <a:off x="975597" y="5273650"/>
          <a:ext cx="2668659" cy="6652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5365">
                  <a:extLst>
                    <a:ext uri="{9D8B030D-6E8A-4147-A177-3AD203B41FA5}">
                      <a16:colId xmlns:a16="http://schemas.microsoft.com/office/drawing/2014/main" val="51359985"/>
                    </a:ext>
                  </a:extLst>
                </a:gridCol>
                <a:gridCol w="1833294">
                  <a:extLst>
                    <a:ext uri="{9D8B030D-6E8A-4147-A177-3AD203B41FA5}">
                      <a16:colId xmlns:a16="http://schemas.microsoft.com/office/drawing/2014/main" val="1418220719"/>
                    </a:ext>
                  </a:extLst>
                </a:gridCol>
              </a:tblGrid>
              <a:tr h="22592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은행</a:t>
                      </a:r>
                      <a:endParaRPr lang="ko-KR" altLang="en-US" sz="800" b="1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국민은행</a:t>
                      </a:r>
                      <a:endParaRPr lang="en-US" altLang="ko-KR" sz="800" dirty="0" smtClean="0"/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3712552"/>
                  </a:ext>
                </a:extLst>
              </a:tr>
              <a:tr h="22592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계좌번호</a:t>
                      </a:r>
                      <a:endParaRPr lang="ko-KR" altLang="en-US" sz="800" b="1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00000000000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6028991"/>
                  </a:ext>
                </a:extLst>
              </a:tr>
              <a:tr h="19114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예금주명</a:t>
                      </a:r>
                      <a:endParaRPr lang="ko-KR" altLang="en-US" sz="800" b="1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800" dirty="0" smtClean="0"/>
                        <a:t>홍길동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4594024"/>
                  </a:ext>
                </a:extLst>
              </a:tr>
            </a:tbl>
          </a:graphicData>
        </a:graphic>
      </p:graphicFrame>
      <p:sp>
        <p:nvSpPr>
          <p:cNvPr id="168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743" y="1966906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10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73" name="직사각형 172"/>
          <p:cNvSpPr/>
          <p:nvPr/>
        </p:nvSpPr>
        <p:spPr>
          <a:xfrm>
            <a:off x="849885" y="6037254"/>
            <a:ext cx="2873742" cy="354104"/>
          </a:xfrm>
          <a:prstGeom prst="rect">
            <a:avLst/>
          </a:prstGeom>
          <a:pattFill prst="pct10">
            <a:fgClr>
              <a:schemeClr val="bg1">
                <a:lumMod val="65000"/>
              </a:schemeClr>
            </a:fgClr>
            <a:bgClr>
              <a:schemeClr val="bg1"/>
            </a:bgClr>
          </a:patt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FOOTER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graphicFrame>
        <p:nvGraphicFramePr>
          <p:cNvPr id="54" name="표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7127482"/>
              </p:ext>
            </p:extLst>
          </p:nvPr>
        </p:nvGraphicFramePr>
        <p:xfrm>
          <a:off x="852360" y="1560365"/>
          <a:ext cx="2867376" cy="311354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2867376">
                  <a:extLst>
                    <a:ext uri="{9D8B030D-6E8A-4147-A177-3AD203B41FA5}">
                      <a16:colId xmlns:a16="http://schemas.microsoft.com/office/drawing/2014/main" val="471136313"/>
                    </a:ext>
                  </a:extLst>
                </a:gridCol>
              </a:tblGrid>
              <a:tr h="311354"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  <a:tabLst>
                          <a:tab pos="87313" algn="l"/>
                        </a:tabLst>
                      </a:pPr>
                      <a:r>
                        <a:rPr lang="ko-KR" altLang="en-US" sz="800" dirty="0" err="1" smtClean="0">
                          <a:latin typeface="+mj-ea"/>
                        </a:rPr>
                        <a:t>제품변경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0908653"/>
                  </a:ext>
                </a:extLst>
              </a:tr>
            </a:tbl>
          </a:graphicData>
        </a:graphic>
      </p:graphicFrame>
      <p:sp>
        <p:nvSpPr>
          <p:cNvPr id="55" name="TextBox 54">
            <a:extLst>
              <a:ext uri="{FF2B5EF4-FFF2-40B4-BE49-F238E27FC236}">
                <a16:creationId xmlns:a16="http://schemas.microsoft.com/office/drawing/2014/main" id="{46EEB4C6-4320-49C2-A99E-4CC859BC2CBD}"/>
              </a:ext>
            </a:extLst>
          </p:cNvPr>
          <p:cNvSpPr txBox="1"/>
          <p:nvPr/>
        </p:nvSpPr>
        <p:spPr>
          <a:xfrm>
            <a:off x="795092" y="692696"/>
            <a:ext cx="6976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 err="1" smtClean="0">
                <a:latin typeface="+mn-ea"/>
              </a:rPr>
              <a:t>취소신청자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6EEB4C6-4320-49C2-A99E-4CC859BC2CBD}"/>
              </a:ext>
            </a:extLst>
          </p:cNvPr>
          <p:cNvSpPr txBox="1"/>
          <p:nvPr/>
        </p:nvSpPr>
        <p:spPr>
          <a:xfrm>
            <a:off x="772027" y="1333951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 err="1" smtClean="0">
                <a:latin typeface="+mn-ea"/>
              </a:rPr>
              <a:t>취소사유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62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143" y="716689"/>
            <a:ext cx="201600" cy="202421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8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graphicFrame>
        <p:nvGraphicFramePr>
          <p:cNvPr id="63" name="표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5510373"/>
              </p:ext>
            </p:extLst>
          </p:nvPr>
        </p:nvGraphicFramePr>
        <p:xfrm>
          <a:off x="888415" y="908473"/>
          <a:ext cx="2884859" cy="333261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2884859">
                  <a:extLst>
                    <a:ext uri="{9D8B030D-6E8A-4147-A177-3AD203B41FA5}">
                      <a16:colId xmlns:a16="http://schemas.microsoft.com/office/drawing/2014/main" val="471136313"/>
                    </a:ext>
                  </a:extLst>
                </a:gridCol>
              </a:tblGrid>
              <a:tr h="333261"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  <a:tabLst>
                          <a:tab pos="87313" algn="l"/>
                        </a:tabLst>
                      </a:pPr>
                      <a:r>
                        <a:rPr lang="ko-KR" altLang="en-US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홍길동 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| 010-1234-5678</a:t>
                      </a:r>
                      <a:endParaRPr kumimoji="0" lang="en-US" altLang="ko-KR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1759948"/>
                  </a:ext>
                </a:extLst>
              </a:tr>
            </a:tbl>
          </a:graphicData>
        </a:graphic>
      </p:graphicFrame>
      <p:sp>
        <p:nvSpPr>
          <p:cNvPr id="64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521" y="1374000"/>
            <a:ext cx="201600" cy="202421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9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9950534" y="12469"/>
            <a:ext cx="2219539" cy="1112265"/>
          </a:xfrm>
          <a:prstGeom prst="rect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ts val="1200"/>
              </a:lnSpc>
            </a:pPr>
            <a:r>
              <a:rPr lang="en-US" altLang="ko-KR" sz="800" b="1" dirty="0" smtClean="0">
                <a:solidFill>
                  <a:schemeClr val="tx1"/>
                </a:solidFill>
              </a:rPr>
              <a:t>V0.71 240517</a:t>
            </a:r>
          </a:p>
          <a:p>
            <a:pPr marL="92075" indent="-92075">
              <a:lnSpc>
                <a:spcPts val="1200"/>
              </a:lnSpc>
              <a:buFont typeface="Arial" panose="020B0604020202020204" pitchFamily="34" charset="0"/>
              <a:buChar char="•"/>
            </a:pPr>
            <a:r>
              <a:rPr lang="ko-KR" altLang="en-US" sz="800" dirty="0" err="1" smtClean="0">
                <a:solidFill>
                  <a:schemeClr val="tx1"/>
                </a:solidFill>
              </a:rPr>
              <a:t>환불계좌</a:t>
            </a:r>
            <a:r>
              <a:rPr lang="ko-KR" altLang="en-US" sz="800" dirty="0" smtClean="0">
                <a:solidFill>
                  <a:schemeClr val="tx1"/>
                </a:solidFill>
              </a:rPr>
              <a:t> 변경 기능 삭제 </a:t>
            </a:r>
            <a:r>
              <a:rPr lang="en-US" altLang="ko-KR" sz="800" dirty="0" smtClean="0">
                <a:solidFill>
                  <a:schemeClr val="tx1"/>
                </a:solidFill>
              </a:rPr>
              <a:t>(0516 </a:t>
            </a:r>
            <a:r>
              <a:rPr lang="ko-KR" altLang="en-US" sz="800" dirty="0" err="1" smtClean="0">
                <a:solidFill>
                  <a:schemeClr val="tx1"/>
                </a:solidFill>
              </a:rPr>
              <a:t>주소희님</a:t>
            </a:r>
            <a:r>
              <a:rPr lang="ko-KR" altLang="en-US" sz="800" dirty="0" smtClean="0">
                <a:solidFill>
                  <a:schemeClr val="tx1"/>
                </a:solidFill>
              </a:rPr>
              <a:t> 요청</a:t>
            </a:r>
            <a:r>
              <a:rPr lang="en-US" altLang="ko-KR" sz="800" dirty="0" smtClean="0">
                <a:solidFill>
                  <a:schemeClr val="tx1"/>
                </a:solidFill>
              </a:rPr>
              <a:t>)</a:t>
            </a:r>
          </a:p>
          <a:p>
            <a:pPr marL="92075" indent="-92075">
              <a:lnSpc>
                <a:spcPts val="1200"/>
              </a:lnSpc>
              <a:buFont typeface="Arial" panose="020B0604020202020204" pitchFamily="34" charset="0"/>
              <a:buChar char="•"/>
            </a:pPr>
            <a:r>
              <a:rPr lang="ko-KR" altLang="en-US" sz="800" dirty="0" err="1" smtClean="0">
                <a:solidFill>
                  <a:schemeClr val="tx1"/>
                </a:solidFill>
              </a:rPr>
              <a:t>배송지정보</a:t>
            </a:r>
            <a:r>
              <a:rPr lang="ko-KR" altLang="en-US" sz="800" dirty="0" smtClean="0">
                <a:solidFill>
                  <a:schemeClr val="tx1"/>
                </a:solidFill>
              </a:rPr>
              <a:t> 삭제</a:t>
            </a:r>
            <a:r>
              <a:rPr lang="en-US" altLang="ko-KR" sz="800" dirty="0">
                <a:solidFill>
                  <a:schemeClr val="tx1"/>
                </a:solidFill>
              </a:rPr>
              <a:t>(0516 </a:t>
            </a:r>
            <a:r>
              <a:rPr lang="ko-KR" altLang="en-US" sz="800" dirty="0" err="1">
                <a:solidFill>
                  <a:schemeClr val="tx1"/>
                </a:solidFill>
              </a:rPr>
              <a:t>주소희님</a:t>
            </a:r>
            <a:r>
              <a:rPr lang="ko-KR" altLang="en-US" sz="800" dirty="0">
                <a:solidFill>
                  <a:schemeClr val="tx1"/>
                </a:solidFill>
              </a:rPr>
              <a:t> </a:t>
            </a:r>
            <a:r>
              <a:rPr lang="ko-KR" altLang="en-US" sz="800" dirty="0" smtClean="0">
                <a:solidFill>
                  <a:schemeClr val="tx1"/>
                </a:solidFill>
              </a:rPr>
              <a:t>확인</a:t>
            </a:r>
            <a:r>
              <a:rPr lang="en-US" altLang="ko-KR" sz="800" dirty="0" smtClean="0">
                <a:solidFill>
                  <a:schemeClr val="tx1"/>
                </a:solidFill>
              </a:rPr>
              <a:t>)</a:t>
            </a:r>
            <a:endParaRPr lang="en-US" altLang="ko-KR" sz="800" dirty="0">
              <a:solidFill>
                <a:schemeClr val="tx1"/>
              </a:solidFill>
            </a:endParaRPr>
          </a:p>
          <a:p>
            <a:pPr marL="92075" indent="-92075">
              <a:lnSpc>
                <a:spcPts val="1200"/>
              </a:lnSpc>
              <a:buFont typeface="Arial" panose="020B0604020202020204" pitchFamily="34" charset="0"/>
              <a:buChar char="•"/>
            </a:pPr>
            <a:endParaRPr lang="en-US" altLang="ko-KR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9368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>
                <a:latin typeface="+mn-ea"/>
              </a:rPr>
              <a:t>관리자요청 결제</a:t>
            </a:r>
          </a:p>
        </p:txBody>
      </p:sp>
      <p:sp>
        <p:nvSpPr>
          <p:cNvPr id="28" name="부제목 2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 IN_MO_MYP_02_05 </a:t>
            </a:r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777382" y="1052736"/>
            <a:ext cx="301436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790997" y="738401"/>
            <a:ext cx="1527827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50" b="1" dirty="0" smtClean="0">
                <a:latin typeface="+mn-ea"/>
              </a:rPr>
              <a:t>관리자요청 결제</a:t>
            </a:r>
            <a:endParaRPr lang="ko-KR" altLang="en-US" sz="1050" b="1" dirty="0"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418264" y="767045"/>
            <a:ext cx="389850" cy="2718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ts val="1400"/>
              </a:lnSpc>
              <a:defRPr/>
            </a:pP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Wingdings 2" panose="05020102010507070707" pitchFamily="18" charset="2"/>
              </a:rPr>
              <a:t>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942377" y="1841381"/>
            <a:ext cx="2777359" cy="4035891"/>
            <a:chOff x="12446148" y="94964"/>
            <a:chExt cx="3295650" cy="5162550"/>
          </a:xfrm>
        </p:grpSpPr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446148" y="94964"/>
              <a:ext cx="3295650" cy="5162550"/>
            </a:xfrm>
            <a:prstGeom prst="rect">
              <a:avLst/>
            </a:prstGeom>
          </p:spPr>
        </p:pic>
        <p:sp>
          <p:nvSpPr>
            <p:cNvPr id="18" name="Oval 611">
              <a:extLst>
                <a:ext uri="{FF2B5EF4-FFF2-40B4-BE49-F238E27FC236}">
                  <a16:creationId xmlns:a16="http://schemas.microsoft.com/office/drawing/2014/main" id="{8A3723C9-7A64-4677-9B95-EBFFA02C0D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16953" y="638164"/>
              <a:ext cx="551855" cy="270556"/>
            </a:xfrm>
            <a:prstGeom prst="ellipse">
              <a:avLst/>
            </a:prstGeom>
            <a:solidFill>
              <a:srgbClr val="C00000"/>
            </a:solidFill>
            <a:ln w="19050">
              <a:noFill/>
              <a:round/>
              <a:headEnd/>
              <a:tailEnd/>
            </a:ln>
          </p:spPr>
          <p:txBody>
            <a:bodyPr wrap="none"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latinLnBrk="0">
                <a:defRPr/>
              </a:pPr>
              <a:r>
                <a:rPr lang="ko-KR" altLang="en-US" sz="800" b="1" kern="0" dirty="0" smtClean="0">
                  <a:solidFill>
                    <a:sysClr val="window" lastClr="FFFFFF"/>
                  </a:solidFill>
                  <a:latin typeface="맑은 고딕"/>
                  <a:ea typeface="맑은 고딕"/>
                </a:rPr>
                <a:t>삭제</a:t>
              </a:r>
              <a:endPara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19" name="Oval 611">
              <a:extLst>
                <a:ext uri="{FF2B5EF4-FFF2-40B4-BE49-F238E27FC236}">
                  <a16:creationId xmlns:a16="http://schemas.microsoft.com/office/drawing/2014/main" id="{8A3723C9-7A64-4677-9B95-EBFFA02C0D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0358" y="4833647"/>
              <a:ext cx="551855" cy="270556"/>
            </a:xfrm>
            <a:prstGeom prst="ellipse">
              <a:avLst/>
            </a:prstGeom>
            <a:solidFill>
              <a:srgbClr val="C00000"/>
            </a:solidFill>
            <a:ln w="19050">
              <a:noFill/>
              <a:round/>
              <a:headEnd/>
              <a:tailEnd/>
            </a:ln>
          </p:spPr>
          <p:txBody>
            <a:bodyPr wrap="none"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latinLnBrk="0">
                <a:defRPr/>
              </a:pPr>
              <a:r>
                <a:rPr lang="ko-KR" altLang="en-US" sz="800" b="1" kern="0" dirty="0" smtClean="0">
                  <a:solidFill>
                    <a:sysClr val="window" lastClr="FFFFFF"/>
                  </a:solidFill>
                  <a:latin typeface="맑은 고딕"/>
                  <a:ea typeface="맑은 고딕"/>
                </a:rPr>
                <a:t>삭제</a:t>
              </a:r>
              <a:endPara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20" name="Oval 611">
              <a:extLst>
                <a:ext uri="{FF2B5EF4-FFF2-40B4-BE49-F238E27FC236}">
                  <a16:creationId xmlns:a16="http://schemas.microsoft.com/office/drawing/2014/main" id="{8A3723C9-7A64-4677-9B95-EBFFA02C0D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16953" y="4857191"/>
              <a:ext cx="551855" cy="270556"/>
            </a:xfrm>
            <a:prstGeom prst="ellipse">
              <a:avLst/>
            </a:prstGeom>
            <a:solidFill>
              <a:srgbClr val="C00000"/>
            </a:solidFill>
            <a:ln w="19050">
              <a:noFill/>
              <a:round/>
              <a:headEnd/>
              <a:tailEnd/>
            </a:ln>
          </p:spPr>
          <p:txBody>
            <a:bodyPr wrap="none"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latinLnBrk="0">
                <a:defRPr/>
              </a:pPr>
              <a:r>
                <a:rPr lang="ko-KR" altLang="en-US" sz="800" b="1" kern="0" smtClean="0">
                  <a:solidFill>
                    <a:sysClr val="window" lastClr="FFFFFF"/>
                  </a:solidFill>
                  <a:latin typeface="맑은 고딕"/>
                  <a:ea typeface="맑은 고딕"/>
                </a:rPr>
                <a:t>삭제</a:t>
              </a:r>
              <a:endPara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21" name="Oval 611">
              <a:extLst>
                <a:ext uri="{FF2B5EF4-FFF2-40B4-BE49-F238E27FC236}">
                  <a16:creationId xmlns:a16="http://schemas.microsoft.com/office/drawing/2014/main" id="{8A3723C9-7A64-4677-9B95-EBFFA02C0D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7959" y="4310641"/>
              <a:ext cx="551855" cy="270556"/>
            </a:xfrm>
            <a:prstGeom prst="ellipse">
              <a:avLst/>
            </a:prstGeom>
            <a:solidFill>
              <a:srgbClr val="C00000"/>
            </a:solidFill>
            <a:ln w="19050">
              <a:noFill/>
              <a:round/>
              <a:headEnd/>
              <a:tailEnd/>
            </a:ln>
          </p:spPr>
          <p:txBody>
            <a:bodyPr wrap="none"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latinLnBrk="0">
                <a:defRPr/>
              </a:pPr>
              <a:r>
                <a:rPr lang="ko-KR" altLang="en-US" sz="800" b="1" kern="0" smtClean="0">
                  <a:solidFill>
                    <a:sysClr val="window" lastClr="FFFFFF"/>
                  </a:solidFill>
                  <a:latin typeface="맑은 고딕"/>
                  <a:ea typeface="맑은 고딕"/>
                </a:rPr>
                <a:t>삭제</a:t>
              </a:r>
              <a:endPara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48142" y="1297349"/>
            <a:ext cx="287159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 smtClean="0">
                <a:latin typeface="+mn-ea"/>
              </a:rPr>
              <a:t>관리자가 </a:t>
            </a:r>
            <a:r>
              <a:rPr lang="en-US" altLang="ko-KR" sz="900" b="1" dirty="0" smtClean="0">
                <a:solidFill>
                  <a:srgbClr val="00BC70"/>
                </a:solidFill>
                <a:latin typeface="+mn-ea"/>
              </a:rPr>
              <a:t>‘$</a:t>
            </a:r>
            <a:r>
              <a:rPr lang="ko-KR" altLang="en-US" sz="900" b="1" dirty="0" smtClean="0">
                <a:solidFill>
                  <a:srgbClr val="00BC70"/>
                </a:solidFill>
                <a:latin typeface="+mn-ea"/>
              </a:rPr>
              <a:t>고객결제창생성 창에 입력된 </a:t>
            </a:r>
            <a:r>
              <a:rPr lang="en-US" altLang="ko-KR" sz="900" b="1" dirty="0" smtClean="0">
                <a:solidFill>
                  <a:srgbClr val="00BC70"/>
                </a:solidFill>
                <a:latin typeface="+mn-ea"/>
              </a:rPr>
              <a:t>FO</a:t>
            </a:r>
            <a:r>
              <a:rPr lang="ko-KR" altLang="en-US" sz="900" b="1" dirty="0">
                <a:solidFill>
                  <a:srgbClr val="00BC70"/>
                </a:solidFill>
                <a:latin typeface="+mn-ea"/>
              </a:rPr>
              <a:t> </a:t>
            </a:r>
            <a:r>
              <a:rPr lang="ko-KR" altLang="en-US" sz="900" b="1" dirty="0" smtClean="0">
                <a:solidFill>
                  <a:srgbClr val="00BC70"/>
                </a:solidFill>
                <a:latin typeface="+mn-ea"/>
              </a:rPr>
              <a:t>출력 메시지 전체 노출</a:t>
            </a:r>
            <a:r>
              <a:rPr lang="en-US" altLang="ko-KR" sz="900" b="1" dirty="0" smtClean="0">
                <a:solidFill>
                  <a:srgbClr val="00BC70"/>
                </a:solidFill>
                <a:latin typeface="+mn-ea"/>
              </a:rPr>
              <a:t>$’</a:t>
            </a:r>
            <a:r>
              <a:rPr lang="ko-KR" altLang="en-US" sz="900" b="1" dirty="0" smtClean="0">
                <a:latin typeface="+mn-ea"/>
              </a:rPr>
              <a:t>의 사유로 결제를 요청했습니다</a:t>
            </a:r>
            <a:r>
              <a:rPr lang="en-US" altLang="ko-KR" sz="900" b="1" dirty="0" smtClean="0">
                <a:latin typeface="+mn-ea"/>
              </a:rPr>
              <a:t>.</a:t>
            </a:r>
          </a:p>
          <a:p>
            <a:pPr algn="ctr"/>
            <a:endParaRPr lang="en-US" altLang="ko-KR" sz="900" b="1" dirty="0">
              <a:latin typeface="+mn-ea"/>
            </a:endParaRPr>
          </a:p>
        </p:txBody>
      </p:sp>
      <p:sp>
        <p:nvSpPr>
          <p:cNvPr id="22" name="모서리가 둥근 직사각형 265">
            <a:extLst>
              <a:ext uri="{FF2B5EF4-FFF2-40B4-BE49-F238E27FC236}">
                <a16:creationId xmlns:a16="http://schemas.microsoft.com/office/drawing/2014/main" id="{31616FFB-3FF0-C846-C1A8-366204588010}"/>
              </a:ext>
            </a:extLst>
          </p:cNvPr>
          <p:cNvSpPr/>
          <p:nvPr/>
        </p:nvSpPr>
        <p:spPr>
          <a:xfrm>
            <a:off x="812887" y="6037704"/>
            <a:ext cx="2939573" cy="337938"/>
          </a:xfrm>
          <a:prstGeom prst="roundRect">
            <a:avLst>
              <a:gd name="adj" fmla="val 0"/>
            </a:avLst>
          </a:prstGeom>
          <a:solidFill>
            <a:srgbClr val="00BC70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</a:rPr>
              <a:t>5,000</a:t>
            </a:r>
            <a:r>
              <a:rPr lang="ko-KR" altLang="en-US" sz="800" b="1" dirty="0" smtClean="0">
                <a:solidFill>
                  <a:schemeClr val="bg1"/>
                </a:solidFill>
              </a:rPr>
              <a:t>원 결제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23" name="사각형: 둥근 모서리 92">
            <a:extLst>
              <a:ext uri="{FF2B5EF4-FFF2-40B4-BE49-F238E27FC236}">
                <a16:creationId xmlns:a16="http://schemas.microsoft.com/office/drawing/2014/main" id="{2A18CAD1-978E-453D-B4C0-E427E20CB864}"/>
              </a:ext>
            </a:extLst>
          </p:cNvPr>
          <p:cNvSpPr/>
          <p:nvPr/>
        </p:nvSpPr>
        <p:spPr>
          <a:xfrm>
            <a:off x="816250" y="1855374"/>
            <a:ext cx="2891325" cy="4051022"/>
          </a:xfrm>
          <a:prstGeom prst="roundRect">
            <a:avLst>
              <a:gd name="adj" fmla="val 0"/>
            </a:avLst>
          </a:prstGeom>
          <a:solidFill>
            <a:schemeClr val="tx1">
              <a:lumMod val="75000"/>
              <a:lumOff val="25000"/>
              <a:alpha val="57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b="1" dirty="0" err="1" smtClean="0">
                <a:solidFill>
                  <a:schemeClr val="bg1"/>
                </a:solidFill>
                <a:latin typeface="+mn-ea"/>
              </a:rPr>
              <a:t>토스페이먼츠</a:t>
            </a:r>
            <a:r>
              <a:rPr lang="ko-KR" altLang="en-US" sz="800" b="1" dirty="0" smtClean="0">
                <a:solidFill>
                  <a:schemeClr val="bg1"/>
                </a:solidFill>
                <a:latin typeface="+mn-ea"/>
              </a:rPr>
              <a:t> 영역</a:t>
            </a:r>
            <a:endParaRPr lang="en-US" altLang="ko-KR" sz="800" b="1" dirty="0" smtClean="0">
              <a:solidFill>
                <a:schemeClr val="bg1"/>
              </a:solidFill>
              <a:latin typeface="+mn-ea"/>
            </a:endParaRPr>
          </a:p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+mn-ea"/>
              </a:rPr>
              <a:t>(</a:t>
            </a:r>
            <a:r>
              <a:rPr lang="ko-KR" altLang="en-US" sz="800" b="1" dirty="0" smtClean="0">
                <a:solidFill>
                  <a:schemeClr val="bg1"/>
                </a:solidFill>
                <a:latin typeface="+mn-ea"/>
              </a:rPr>
              <a:t>유의사항</a:t>
            </a:r>
            <a:r>
              <a:rPr lang="en-US" altLang="ko-KR" sz="800" b="1" dirty="0" smtClean="0">
                <a:solidFill>
                  <a:schemeClr val="bg1"/>
                </a:solidFill>
                <a:latin typeface="+mn-ea"/>
              </a:rPr>
              <a:t>, </a:t>
            </a:r>
            <a:r>
              <a:rPr lang="ko-KR" altLang="en-US" sz="800" b="1" dirty="0" smtClean="0">
                <a:solidFill>
                  <a:schemeClr val="bg1"/>
                </a:solidFill>
                <a:latin typeface="+mn-ea"/>
              </a:rPr>
              <a:t>무이자 행사 정보 영역 까지 </a:t>
            </a:r>
            <a:r>
              <a:rPr lang="ko-KR" altLang="en-US" sz="800" b="1" dirty="0" err="1" smtClean="0">
                <a:solidFill>
                  <a:schemeClr val="bg1"/>
                </a:solidFill>
                <a:latin typeface="+mn-ea"/>
              </a:rPr>
              <a:t>토스페이먼츠</a:t>
            </a:r>
            <a:r>
              <a:rPr lang="ko-KR" altLang="en-US" sz="800" b="1" dirty="0" smtClean="0">
                <a:solidFill>
                  <a:schemeClr val="bg1"/>
                </a:solidFill>
                <a:latin typeface="+mn-ea"/>
              </a:rPr>
              <a:t> 영역</a:t>
            </a:r>
            <a:r>
              <a:rPr lang="en-US" altLang="ko-KR" sz="800" b="1" dirty="0" smtClean="0">
                <a:solidFill>
                  <a:schemeClr val="bg1"/>
                </a:solidFill>
                <a:latin typeface="+mn-ea"/>
              </a:rPr>
              <a:t>)</a:t>
            </a:r>
          </a:p>
        </p:txBody>
      </p:sp>
      <p:sp>
        <p:nvSpPr>
          <p:cNvPr id="24" name="제목 1"/>
          <p:cNvSpPr txBox="1">
            <a:spLocks/>
          </p:cNvSpPr>
          <p:nvPr/>
        </p:nvSpPr>
        <p:spPr>
          <a:xfrm>
            <a:off x="4156797" y="262328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Full Layer</a:t>
            </a:r>
            <a:endParaRPr lang="ko-KR" altLang="en-US" dirty="0"/>
          </a:p>
        </p:txBody>
      </p:sp>
      <p:sp>
        <p:nvSpPr>
          <p:cNvPr id="29" name="사각형: 둥근 모서리 92">
            <a:extLst>
              <a:ext uri="{FF2B5EF4-FFF2-40B4-BE49-F238E27FC236}">
                <a16:creationId xmlns:a16="http://schemas.microsoft.com/office/drawing/2014/main" id="{2A18CAD1-978E-453D-B4C0-E427E20CB864}"/>
              </a:ext>
            </a:extLst>
          </p:cNvPr>
          <p:cNvSpPr/>
          <p:nvPr/>
        </p:nvSpPr>
        <p:spPr>
          <a:xfrm rot="19995522">
            <a:off x="508697" y="3301255"/>
            <a:ext cx="3506429" cy="688144"/>
          </a:xfrm>
          <a:prstGeom prst="roundRect">
            <a:avLst>
              <a:gd name="adj" fmla="val 0"/>
            </a:avLst>
          </a:prstGeom>
          <a:solidFill>
            <a:schemeClr val="tx1">
              <a:lumMod val="75000"/>
              <a:lumOff val="25000"/>
              <a:alpha val="57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1050" b="1" dirty="0" smtClean="0">
                <a:solidFill>
                  <a:schemeClr val="bg1"/>
                </a:solidFill>
                <a:latin typeface="+mn-ea"/>
              </a:rPr>
              <a:t>주문상세에서 </a:t>
            </a:r>
            <a:r>
              <a:rPr lang="ko-KR" altLang="en-US" sz="1050" b="1" dirty="0">
                <a:solidFill>
                  <a:schemeClr val="bg1"/>
                </a:solidFill>
                <a:latin typeface="+mn-ea"/>
              </a:rPr>
              <a:t>호출하는 화면과 동일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60318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제목 5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 smtClean="0"/>
              <a:t>반품상세</a:t>
            </a:r>
            <a:endParaRPr lang="ko-KR" altLang="en-US" dirty="0"/>
          </a:p>
        </p:txBody>
      </p:sp>
      <p:sp>
        <p:nvSpPr>
          <p:cNvPr id="7" name="부제목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 IN_MO_MYP_01_12</a:t>
            </a:r>
            <a:endParaRPr lang="ko-KR" altLang="en-US" dirty="0"/>
          </a:p>
        </p:txBody>
      </p:sp>
      <p:sp>
        <p:nvSpPr>
          <p:cNvPr id="78" name="제목 1"/>
          <p:cNvSpPr txBox="1">
            <a:spLocks/>
          </p:cNvSpPr>
          <p:nvPr/>
        </p:nvSpPr>
        <p:spPr>
          <a:xfrm>
            <a:off x="4156797" y="262328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Page</a:t>
            </a:r>
            <a:endParaRPr lang="ko-KR" altLang="en-US" dirty="0"/>
          </a:p>
        </p:txBody>
      </p:sp>
      <p:cxnSp>
        <p:nvCxnSpPr>
          <p:cNvPr id="72" name="직선 연결선 71"/>
          <p:cNvCxnSpPr/>
          <p:nvPr/>
        </p:nvCxnSpPr>
        <p:spPr>
          <a:xfrm>
            <a:off x="793750" y="1052736"/>
            <a:ext cx="299164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5" name="그림 7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680" y="735952"/>
            <a:ext cx="195171" cy="188665"/>
          </a:xfrm>
          <a:prstGeom prst="rect">
            <a:avLst/>
          </a:prstGeom>
        </p:spPr>
      </p:pic>
      <p:grpSp>
        <p:nvGrpSpPr>
          <p:cNvPr id="80" name="그룹 79"/>
          <p:cNvGrpSpPr/>
          <p:nvPr/>
        </p:nvGrpSpPr>
        <p:grpSpPr>
          <a:xfrm>
            <a:off x="3281667" y="749981"/>
            <a:ext cx="456176" cy="231262"/>
            <a:chOff x="2425249" y="890065"/>
            <a:chExt cx="456176" cy="231262"/>
          </a:xfrm>
        </p:grpSpPr>
        <p:pic>
          <p:nvPicPr>
            <p:cNvPr id="81" name="Picture 2" descr="icon_main2_fixed_search.png (100×100)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5249" y="890065"/>
              <a:ext cx="231262" cy="2312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82" name="그룹 81"/>
            <p:cNvGrpSpPr/>
            <p:nvPr/>
          </p:nvGrpSpPr>
          <p:grpSpPr>
            <a:xfrm>
              <a:off x="2647065" y="894370"/>
              <a:ext cx="234360" cy="219362"/>
              <a:chOff x="8552362" y="917791"/>
              <a:chExt cx="234360" cy="219362"/>
            </a:xfrm>
          </p:grpSpPr>
          <p:sp>
            <p:nvSpPr>
              <p:cNvPr id="83" name="직사각형 82"/>
              <p:cNvSpPr/>
              <p:nvPr/>
            </p:nvSpPr>
            <p:spPr>
              <a:xfrm>
                <a:off x="8552362" y="937098"/>
                <a:ext cx="234360" cy="2000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700" dirty="0" smtClean="0">
                    <a:latin typeface="+mn-ea"/>
                  </a:rPr>
                  <a:t>0</a:t>
                </a:r>
                <a:endParaRPr lang="ko-KR" altLang="en-US" sz="700" dirty="0"/>
              </a:p>
            </p:txBody>
          </p:sp>
          <p:pic>
            <p:nvPicPr>
              <p:cNvPr id="84" name="그림 83"/>
              <p:cNvPicPr>
                <a:picLocks noChangeAspect="1"/>
              </p:cNvPicPr>
              <p:nvPr/>
            </p:nvPicPr>
            <p:blipFill>
              <a:blip r:embed="rId5">
                <a:biLevel thresh="75000"/>
                <a:extLst/>
              </a:blip>
              <a:stretch>
                <a:fillRect/>
              </a:stretch>
            </p:blipFill>
            <p:spPr>
              <a:xfrm>
                <a:off x="8571254" y="917791"/>
                <a:ext cx="200968" cy="200968"/>
              </a:xfrm>
              <a:prstGeom prst="rect">
                <a:avLst/>
              </a:prstGeom>
            </p:spPr>
          </p:pic>
        </p:grpSp>
      </p:grpSp>
      <p:graphicFrame>
        <p:nvGraphicFramePr>
          <p:cNvPr id="87" name="표 86">
            <a:extLst>
              <a:ext uri="{FF2B5EF4-FFF2-40B4-BE49-F238E27FC236}">
                <a16:creationId xmlns:a16="http://schemas.microsoft.com/office/drawing/2014/main" id="{E8503181-DC09-D704-A395-D5196B5327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8746202"/>
              </p:ext>
            </p:extLst>
          </p:nvPr>
        </p:nvGraphicFramePr>
        <p:xfrm>
          <a:off x="9000565" y="33618"/>
          <a:ext cx="3152540" cy="6480462"/>
        </p:xfrm>
        <a:graphic>
          <a:graphicData uri="http://schemas.openxmlformats.org/drawingml/2006/table">
            <a:tbl>
              <a:tblPr/>
              <a:tblGrid>
                <a:gridCol w="137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50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1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반품번호</a:t>
                      </a: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반품신청일시</a:t>
                      </a:r>
                      <a:endParaRPr lang="en-US" altLang="ko-KR" sz="800" b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85725" marR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반품번호와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반품신청일시 출력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85725" marR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반품신청일시 출력 형태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YYYY.MM.DD </a:t>
                      </a:r>
                      <a:r>
                        <a:rPr lang="en-US" altLang="ko-KR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hh:mm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3236" marR="33236" marT="36000" marB="3600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0817808"/>
                  </a:ext>
                </a:extLst>
              </a:tr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2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관리자 요청 결제 이력</a:t>
                      </a:r>
                      <a:endParaRPr lang="en-US" altLang="ko-KR" sz="800" b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85725" marR="0" lvl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해당 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반품건의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BO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반품상세에서 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고객결제창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생성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and 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결제완료된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이력이 있을 시 해당 버튼 출력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85725" marR="0" lvl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탭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결제 이력 창 호출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ko-KR" sz="800" b="0" u="none" baseline="0" dirty="0" smtClean="0">
                          <a:solidFill>
                            <a:srgbClr val="00BC70"/>
                          </a:solidFill>
                          <a:latin typeface="+mn-ea"/>
                          <a:ea typeface="+mn-ea"/>
                        </a:rPr>
                        <a:t>Page ID: #####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33236" marR="33236" marT="36000" marB="3600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789675"/>
                  </a:ext>
                </a:extLst>
              </a:tr>
              <a:tr h="70429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3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관리자 요청 결제 버튼</a:t>
                      </a:r>
                      <a:endParaRPr lang="en-US" altLang="ko-KR" sz="800" b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85725" marR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해당 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반품건의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BO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반품상세에서 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고객결제창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생성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and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미결제 상태일 시 해당 버튼 출력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85725" marR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탭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결제 창 호출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ko-KR" sz="800" b="0" u="none" baseline="0" dirty="0" smtClean="0">
                          <a:solidFill>
                            <a:srgbClr val="00BC70"/>
                          </a:solidFill>
                          <a:latin typeface="+mn-ea"/>
                          <a:ea typeface="+mn-ea"/>
                        </a:rPr>
                        <a:t>Page ID: #####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33236" marR="33236" marT="36000" marB="3600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2238208"/>
                  </a:ext>
                </a:extLst>
              </a:tr>
              <a:tr h="70429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4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1" u="none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반품제품</a:t>
                      </a:r>
                      <a:endParaRPr lang="en-US" altLang="ko-KR" sz="800" b="1" u="none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90488" marR="0" lvl="0" indent="-90488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반품한 제품 목록 출력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84138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출력 정보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출력 순서는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주문상세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화면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주문제품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영역과 동일</a:t>
                      </a:r>
                      <a:r>
                        <a:rPr lang="en-US" altLang="ko-KR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800" b="0" u="none" kern="1200" dirty="0" smtClean="0">
                          <a:solidFill>
                            <a:srgbClr val="00BC70"/>
                          </a:solidFill>
                          <a:latin typeface="+mn-lt"/>
                          <a:ea typeface="+mn-ea"/>
                          <a:cs typeface="+mn-cs"/>
                        </a:rPr>
                        <a:t>Page</a:t>
                      </a:r>
                      <a:r>
                        <a:rPr lang="en-US" altLang="ko-KR" sz="800" b="0" u="none" kern="1200" baseline="0" dirty="0" smtClean="0">
                          <a:solidFill>
                            <a:srgbClr val="00BC70"/>
                          </a:solidFill>
                          <a:latin typeface="+mn-lt"/>
                          <a:ea typeface="+mn-ea"/>
                          <a:cs typeface="+mn-cs"/>
                        </a:rPr>
                        <a:t> ID: </a:t>
                      </a:r>
                      <a:r>
                        <a:rPr lang="en-US" altLang="ko-KR" sz="800" b="0" dirty="0" smtClean="0">
                          <a:solidFill>
                            <a:srgbClr val="00BC70"/>
                          </a:solidFill>
                        </a:rPr>
                        <a:t>IN_MO_ORD_01_01</a:t>
                      </a:r>
                      <a:r>
                        <a:rPr lang="en-US" altLang="ko-KR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171450" marR="0" lvl="0" indent="-84138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단</a:t>
                      </a:r>
                      <a:r>
                        <a:rPr lang="en-US" altLang="ko-KR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옵션 변경 버튼 제공하지 않음</a:t>
                      </a:r>
                      <a:endParaRPr lang="en-US" altLang="ko-KR" sz="800" b="0" u="none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7313" marR="0" lvl="0" indent="-87313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타이틀 우측에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반품상태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출력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BO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에서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고객화면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출력메시지가 등록된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반품취소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상태일 시에도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텍스트링크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처리하고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반품취소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사유안내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화면 호출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반품불가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상태일 시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텍스트링크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처리하고 탭 시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반품불가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사유 안내 화면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호출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기술한 내용 외에는 </a:t>
                      </a:r>
                      <a:r>
                        <a:rPr lang="ko-KR" altLang="en-US" sz="800" dirty="0" smtClean="0">
                          <a:latin typeface="+mn-ea"/>
                        </a:rPr>
                        <a:t>취소</a:t>
                      </a:r>
                      <a:r>
                        <a:rPr lang="en-US" altLang="ko-KR" sz="800" dirty="0" smtClean="0">
                          <a:latin typeface="+mn-ea"/>
                        </a:rPr>
                        <a:t>/</a:t>
                      </a:r>
                      <a:r>
                        <a:rPr lang="ko-KR" altLang="en-US" sz="800" dirty="0" smtClean="0">
                          <a:latin typeface="+mn-ea"/>
                        </a:rPr>
                        <a:t>교환</a:t>
                      </a:r>
                      <a:r>
                        <a:rPr lang="en-US" altLang="ko-KR" sz="800" dirty="0" smtClean="0">
                          <a:latin typeface="+mn-ea"/>
                        </a:rPr>
                        <a:t>/</a:t>
                      </a:r>
                      <a:r>
                        <a:rPr lang="ko-KR" altLang="en-US" sz="800" dirty="0" err="1" smtClean="0">
                          <a:latin typeface="+mn-ea"/>
                        </a:rPr>
                        <a:t>반품내역</a:t>
                      </a:r>
                      <a:r>
                        <a:rPr lang="ko-KR" altLang="en-US" sz="800" baseline="0" dirty="0" smtClean="0">
                          <a:latin typeface="+mn-ea"/>
                        </a:rPr>
                        <a:t> </a:t>
                      </a:r>
                      <a:r>
                        <a:rPr lang="ko-KR" altLang="en-US" sz="800" baseline="0" smtClean="0">
                          <a:latin typeface="+mn-ea"/>
                        </a:rPr>
                        <a:t>화면 반품상태 </a:t>
                      </a:r>
                      <a:r>
                        <a:rPr lang="ko-KR" altLang="en-US" sz="800" baseline="0" dirty="0" smtClean="0">
                          <a:latin typeface="+mn-ea"/>
                        </a:rPr>
                        <a:t>출력과 동일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ko-KR" sz="800" b="0" u="none" baseline="0" dirty="0" smtClean="0">
                          <a:solidFill>
                            <a:srgbClr val="00BC70"/>
                          </a:solidFill>
                          <a:latin typeface="+mn-ea"/>
                          <a:ea typeface="+mn-ea"/>
                        </a:rPr>
                        <a:t>Page ID:  IN_MO_MYP_02_17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33236" marR="33236" marT="36000" marB="3600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2637535"/>
                  </a:ext>
                </a:extLst>
              </a:tr>
              <a:tr h="70429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5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쿠폰 </a:t>
                      </a:r>
                      <a:r>
                        <a:rPr lang="ko-KR" altLang="en-US" sz="800" b="1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증정품</a:t>
                      </a: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구매금액대별 </a:t>
                      </a:r>
                      <a:r>
                        <a:rPr lang="ko-KR" altLang="en-US" sz="800" b="1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증정품</a:t>
                      </a:r>
                      <a:endParaRPr lang="en-US" altLang="ko-KR" sz="800" b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85725" marR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쿠폰 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증정품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구매금액대별 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증정품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순으로 출력되며 각 구분에 해당하는 반품한 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증정품이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있을 시 영역 제공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85725" marR="0" lvl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그 외 출력 기준은 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주문상세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화면과 동일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ko-KR" sz="800" b="0" u="none" baseline="0" dirty="0" smtClean="0">
                          <a:solidFill>
                            <a:srgbClr val="00BC70"/>
                          </a:solidFill>
                          <a:latin typeface="+mn-ea"/>
                          <a:ea typeface="+mn-ea"/>
                        </a:rPr>
                        <a:t>Page ID: IN_MO_MYP_01_11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33236" marR="33236" marT="36000" marB="3600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7381929"/>
                  </a:ext>
                </a:extLst>
              </a:tr>
              <a:tr h="70429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6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800" b="1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샘플마켓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제품</a:t>
                      </a:r>
                      <a:endParaRPr lang="en-US" altLang="ko-KR" sz="800" b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88900" marR="0" indent="-8890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반품한 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샘플마켓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제품이 있을 시 영역 제공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92075" marR="0" lvl="0" indent="-9207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kern="120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+mn-cs"/>
                        </a:rPr>
                        <a:t>그 외 </a:t>
                      </a:r>
                      <a:r>
                        <a:rPr lang="ko-KR" altLang="en-US" sz="800" kern="1200" baseline="0" dirty="0" err="1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+mn-cs"/>
                        </a:rPr>
                        <a:t>샘플마켓</a:t>
                      </a:r>
                      <a:r>
                        <a:rPr lang="ko-KR" altLang="en-US" sz="800" kern="120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+mn-cs"/>
                        </a:rPr>
                        <a:t> 제품 관련 설명은 주문완료 화면 </a:t>
                      </a:r>
                      <a:r>
                        <a:rPr lang="ko-KR" altLang="en-US" sz="800" kern="1200" baseline="0" dirty="0" err="1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+mn-cs"/>
                        </a:rPr>
                        <a:t>샘플마켓</a:t>
                      </a:r>
                      <a:r>
                        <a:rPr lang="ko-KR" altLang="en-US" sz="800" kern="120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+mn-cs"/>
                        </a:rPr>
                        <a:t> 제품 영역 설명과 동일</a:t>
                      </a:r>
                      <a:r>
                        <a:rPr lang="en-US" altLang="ko-KR" sz="800" kern="1200" baseline="0" dirty="0" smtClean="0">
                          <a:solidFill>
                            <a:srgbClr val="00BC70"/>
                          </a:solidFill>
                          <a:latin typeface="+mn-lt"/>
                          <a:ea typeface="+mn-ea"/>
                          <a:cs typeface="+mn-cs"/>
                        </a:rPr>
                        <a:t>(Page ID: </a:t>
                      </a:r>
                      <a:r>
                        <a:rPr lang="en-US" altLang="ko-KR" sz="800" dirty="0" smtClean="0">
                          <a:solidFill>
                            <a:srgbClr val="00BC70"/>
                          </a:solidFill>
                        </a:rPr>
                        <a:t>IN_MO_ORD_01_30</a:t>
                      </a:r>
                      <a:r>
                        <a:rPr lang="en-US" altLang="ko-KR" sz="800" dirty="0" smtClean="0"/>
                        <a:t>)</a:t>
                      </a:r>
                    </a:p>
                  </a:txBody>
                  <a:tcPr marL="33236" marR="33236" marT="36000" marB="3600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8028225"/>
                  </a:ext>
                </a:extLst>
              </a:tr>
              <a:tr h="45198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7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1" u="non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반품취소</a:t>
                      </a:r>
                      <a:endParaRPr lang="en-US" altLang="ko-KR" sz="800" b="1" u="none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5725" marR="0" lvl="0" indent="-85725" algn="l" defTabSz="844083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u="non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버튼 제공 기준과 탭 시 처리 방법은 취소</a:t>
                      </a:r>
                      <a:r>
                        <a:rPr lang="en-US" altLang="ko-KR" sz="800" u="non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800" u="non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교환</a:t>
                      </a:r>
                      <a:r>
                        <a:rPr lang="en-US" altLang="ko-KR" sz="800" u="non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800" u="non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반품내역</a:t>
                      </a:r>
                      <a:r>
                        <a:rPr lang="ko-KR" altLang="en-US" sz="800" u="non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화면과 동일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ko-KR" sz="800" b="0" u="none" baseline="0" dirty="0" smtClean="0">
                          <a:solidFill>
                            <a:srgbClr val="00BC70"/>
                          </a:solidFill>
                          <a:latin typeface="+mn-ea"/>
                          <a:ea typeface="+mn-ea"/>
                        </a:rPr>
                        <a:t>Page ID: #####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en-US" altLang="ko-KR" sz="800" u="none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3236" marR="33236" marT="36000" marB="3600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0182976"/>
                  </a:ext>
                </a:extLst>
              </a:tr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8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b="1" dirty="0" err="1" smtClean="0">
                          <a:latin typeface="+mn-ea"/>
                        </a:rPr>
                        <a:t>반품신청자</a:t>
                      </a:r>
                      <a:endParaRPr lang="en-US" altLang="ko-KR" sz="800" b="1" dirty="0" smtClean="0">
                        <a:latin typeface="+mn-ea"/>
                      </a:endParaRPr>
                    </a:p>
                    <a:p>
                      <a:pPr marL="85725" marR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반품 신청자의 이름과 휴대폰번호 출력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회원정보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176213" marR="0" indent="-8890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Admin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에서 신청한 클레임일 시 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신청자명을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회원명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이니스프리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 출력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3236" marR="33236" marT="36000" marB="3600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7537008"/>
                  </a:ext>
                </a:extLst>
              </a:tr>
            </a:tbl>
          </a:graphicData>
        </a:graphic>
      </p:graphicFrame>
      <p:cxnSp>
        <p:nvCxnSpPr>
          <p:cNvPr id="103" name="직선 연결선 102"/>
          <p:cNvCxnSpPr/>
          <p:nvPr/>
        </p:nvCxnSpPr>
        <p:spPr>
          <a:xfrm>
            <a:off x="793750" y="1052736"/>
            <a:ext cx="299799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0154860"/>
              </p:ext>
            </p:extLst>
          </p:nvPr>
        </p:nvGraphicFramePr>
        <p:xfrm>
          <a:off x="797488" y="1066238"/>
          <a:ext cx="2980118" cy="25088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98112">
                  <a:extLst>
                    <a:ext uri="{9D8B030D-6E8A-4147-A177-3AD203B41FA5}">
                      <a16:colId xmlns:a16="http://schemas.microsoft.com/office/drawing/2014/main" val="2378629807"/>
                    </a:ext>
                  </a:extLst>
                </a:gridCol>
                <a:gridCol w="1282006">
                  <a:extLst>
                    <a:ext uri="{9D8B030D-6E8A-4147-A177-3AD203B41FA5}">
                      <a16:colId xmlns:a16="http://schemas.microsoft.com/office/drawing/2014/main" val="3711765631"/>
                    </a:ext>
                  </a:extLst>
                </a:gridCol>
              </a:tblGrid>
              <a:tr h="250887">
                <a:tc>
                  <a:txBody>
                    <a:bodyPr/>
                    <a:lstStyle/>
                    <a:p>
                      <a:r>
                        <a:rPr lang="ko-KR" altLang="en-US" sz="800" b="1" dirty="0" err="1" smtClean="0">
                          <a:solidFill>
                            <a:prstClr val="black"/>
                          </a:solidFill>
                        </a:rPr>
                        <a:t>반품번호</a:t>
                      </a:r>
                      <a:r>
                        <a:rPr lang="ko-KR" altLang="en-US" sz="800" b="1" dirty="0" smtClean="0">
                          <a:solidFill>
                            <a:prstClr val="black"/>
                          </a:solidFill>
                        </a:rPr>
                        <a:t> </a:t>
                      </a:r>
                      <a:r>
                        <a:rPr lang="en-US" altLang="ko-KR" sz="800" b="1" dirty="0" smtClean="0">
                          <a:solidFill>
                            <a:prstClr val="black"/>
                          </a:solidFill>
                        </a:rPr>
                        <a:t>00000000</a:t>
                      </a:r>
                      <a:endParaRPr lang="ko-KR" altLang="en-US" sz="800" dirty="0"/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2024.04.05 07:00</a:t>
                      </a:r>
                      <a:endParaRPr lang="en-US" altLang="ko-KR" sz="800" kern="1200" dirty="0" smtClean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074191"/>
                  </a:ext>
                </a:extLst>
              </a:tr>
            </a:tbl>
          </a:graphicData>
        </a:graphic>
      </p:graphicFrame>
      <p:sp>
        <p:nvSpPr>
          <p:cNvPr id="222" name="사각형: 둥근 모서리 152">
            <a:extLst>
              <a:ext uri="{FF2B5EF4-FFF2-40B4-BE49-F238E27FC236}">
                <a16:creationId xmlns:a16="http://schemas.microsoft.com/office/drawing/2014/main" id="{52FF6B1F-4512-47B6-B005-84C9CDC09FEA}"/>
              </a:ext>
            </a:extLst>
          </p:cNvPr>
          <p:cNvSpPr/>
          <p:nvPr/>
        </p:nvSpPr>
        <p:spPr>
          <a:xfrm>
            <a:off x="842661" y="1566051"/>
            <a:ext cx="2877109" cy="468919"/>
          </a:xfrm>
          <a:prstGeom prst="roundRect">
            <a:avLst>
              <a:gd name="adj" fmla="val 0"/>
            </a:avLst>
          </a:prstGeom>
          <a:solidFill>
            <a:srgbClr val="00BC70"/>
          </a:solidFill>
          <a:ln w="12700">
            <a:solidFill>
              <a:srgbClr val="00BC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lvl="0" algn="ctr"/>
            <a:r>
              <a:rPr lang="ko-KR" altLang="en-US" sz="700" dirty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</a:rPr>
              <a:t>관리자 요청한 결제가 있습니다</a:t>
            </a:r>
            <a:r>
              <a:rPr lang="en-US" altLang="ko-KR" sz="700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</a:rPr>
              <a:t>.</a:t>
            </a:r>
            <a:endParaRPr lang="en-US" altLang="ko-KR" sz="900" b="1" dirty="0" smtClean="0">
              <a:solidFill>
                <a:schemeClr val="bg1">
                  <a:lumMod val="85000"/>
                </a:schemeClr>
              </a:solidFill>
              <a:latin typeface="+mn-ea"/>
            </a:endParaRPr>
          </a:p>
          <a:p>
            <a:pPr algn="ctr"/>
            <a:r>
              <a:rPr lang="ko-KR" altLang="en-US" sz="1000" b="1" dirty="0" err="1" smtClean="0">
                <a:solidFill>
                  <a:schemeClr val="bg1"/>
                </a:solidFill>
                <a:latin typeface="+mn-ea"/>
              </a:rPr>
              <a:t>상세사유</a:t>
            </a:r>
            <a:r>
              <a:rPr lang="ko-KR" altLang="en-US" sz="1000" b="1" dirty="0" smtClean="0">
                <a:solidFill>
                  <a:schemeClr val="bg1"/>
                </a:solidFill>
                <a:latin typeface="+mn-ea"/>
              </a:rPr>
              <a:t> 확인 및 결제</a:t>
            </a:r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&gt; </a:t>
            </a:r>
            <a:endParaRPr lang="en-US" sz="7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0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5768" y="1533113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3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11742" y="1325564"/>
            <a:ext cx="12170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u="sng" dirty="0" smtClean="0"/>
              <a:t>관리자요청 </a:t>
            </a:r>
            <a:r>
              <a:rPr lang="ko-KR" altLang="en-US" sz="800" u="sng" dirty="0" err="1" smtClean="0"/>
              <a:t>결제이력</a:t>
            </a:r>
            <a:r>
              <a:rPr lang="en-US" altLang="ko-KR" sz="800" u="sng" dirty="0" smtClean="0"/>
              <a:t>&gt;</a:t>
            </a:r>
            <a:endParaRPr lang="ko-KR" altLang="en-US" sz="800" u="sng" dirty="0"/>
          </a:p>
        </p:txBody>
      </p:sp>
      <p:sp>
        <p:nvSpPr>
          <p:cNvPr id="96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9453" y="1331585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2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97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519" y="1022262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15" name="부제목 19"/>
          <p:cNvSpPr txBox="1">
            <a:spLocks/>
          </p:cNvSpPr>
          <p:nvPr/>
        </p:nvSpPr>
        <p:spPr>
          <a:xfrm>
            <a:off x="4372769" y="2128837"/>
            <a:ext cx="2582314" cy="210759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109" name="직사각형 108"/>
          <p:cNvSpPr/>
          <p:nvPr/>
        </p:nvSpPr>
        <p:spPr>
          <a:xfrm>
            <a:off x="1022973" y="714917"/>
            <a:ext cx="1527827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50" b="1" spc="-150" dirty="0" err="1" smtClean="0">
                <a:latin typeface="+mn-ea"/>
              </a:rPr>
              <a:t>반품상세</a:t>
            </a:r>
            <a:endParaRPr lang="ko-KR" altLang="en-US" sz="1050" b="1" spc="-150" dirty="0">
              <a:latin typeface="+mn-ea"/>
            </a:endParaRPr>
          </a:p>
        </p:txBody>
      </p:sp>
      <p:sp>
        <p:nvSpPr>
          <p:cNvPr id="159" name="자유형 43">
            <a:extLst>
              <a:ext uri="{FF2B5EF4-FFF2-40B4-BE49-F238E27FC236}">
                <a16:creationId xmlns:a16="http://schemas.microsoft.com/office/drawing/2014/main" id="{D86851AA-CA2D-F50D-FF14-736C93C9A774}"/>
              </a:ext>
            </a:extLst>
          </p:cNvPr>
          <p:cNvSpPr/>
          <p:nvPr/>
        </p:nvSpPr>
        <p:spPr>
          <a:xfrm>
            <a:off x="5178929" y="563186"/>
            <a:ext cx="3096912" cy="211086"/>
          </a:xfrm>
          <a:custGeom>
            <a:avLst/>
            <a:gdLst>
              <a:gd name="connsiteX0" fmla="*/ 29468 w 2879582"/>
              <a:gd name="connsiteY0" fmla="*/ 71437 h 152400"/>
              <a:gd name="connsiteX1" fmla="*/ 265212 w 2879582"/>
              <a:gd name="connsiteY1" fmla="*/ 7144 h 152400"/>
              <a:gd name="connsiteX2" fmla="*/ 498575 w 2879582"/>
              <a:gd name="connsiteY2" fmla="*/ 76200 h 152400"/>
              <a:gd name="connsiteX3" fmla="*/ 734318 w 2879582"/>
              <a:gd name="connsiteY3" fmla="*/ 9525 h 152400"/>
              <a:gd name="connsiteX4" fmla="*/ 970062 w 2879582"/>
              <a:gd name="connsiteY4" fmla="*/ 78581 h 152400"/>
              <a:gd name="connsiteX5" fmla="*/ 1205806 w 2879582"/>
              <a:gd name="connsiteY5" fmla="*/ 4762 h 152400"/>
              <a:gd name="connsiteX6" fmla="*/ 1443931 w 2879582"/>
              <a:gd name="connsiteY6" fmla="*/ 76200 h 152400"/>
              <a:gd name="connsiteX7" fmla="*/ 1679675 w 2879582"/>
              <a:gd name="connsiteY7" fmla="*/ 2381 h 152400"/>
              <a:gd name="connsiteX8" fmla="*/ 1913037 w 2879582"/>
              <a:gd name="connsiteY8" fmla="*/ 71437 h 152400"/>
              <a:gd name="connsiteX9" fmla="*/ 2148781 w 2879582"/>
              <a:gd name="connsiteY9" fmla="*/ 7144 h 152400"/>
              <a:gd name="connsiteX10" fmla="*/ 2384525 w 2879582"/>
              <a:gd name="connsiteY10" fmla="*/ 73819 h 152400"/>
              <a:gd name="connsiteX11" fmla="*/ 2615506 w 2879582"/>
              <a:gd name="connsiteY11" fmla="*/ 0 h 152400"/>
              <a:gd name="connsiteX12" fmla="*/ 2853631 w 2879582"/>
              <a:gd name="connsiteY12" fmla="*/ 73819 h 152400"/>
              <a:gd name="connsiteX13" fmla="*/ 2846487 w 2879582"/>
              <a:gd name="connsiteY13" fmla="*/ 150019 h 152400"/>
              <a:gd name="connsiteX14" fmla="*/ 2615506 w 2879582"/>
              <a:gd name="connsiteY14" fmla="*/ 73819 h 152400"/>
              <a:gd name="connsiteX15" fmla="*/ 2379762 w 2879582"/>
              <a:gd name="connsiteY15" fmla="*/ 152400 h 152400"/>
              <a:gd name="connsiteX16" fmla="*/ 2146400 w 2879582"/>
              <a:gd name="connsiteY16" fmla="*/ 73819 h 152400"/>
              <a:gd name="connsiteX17" fmla="*/ 1910656 w 2879582"/>
              <a:gd name="connsiteY17" fmla="*/ 147637 h 152400"/>
              <a:gd name="connsiteX18" fmla="*/ 1674912 w 2879582"/>
              <a:gd name="connsiteY18" fmla="*/ 78581 h 152400"/>
              <a:gd name="connsiteX19" fmla="*/ 1443931 w 2879582"/>
              <a:gd name="connsiteY19" fmla="*/ 150019 h 152400"/>
              <a:gd name="connsiteX20" fmla="*/ 1208187 w 2879582"/>
              <a:gd name="connsiteY20" fmla="*/ 73819 h 152400"/>
              <a:gd name="connsiteX21" fmla="*/ 970062 w 2879582"/>
              <a:gd name="connsiteY21" fmla="*/ 147637 h 152400"/>
              <a:gd name="connsiteX22" fmla="*/ 731937 w 2879582"/>
              <a:gd name="connsiteY22" fmla="*/ 76200 h 152400"/>
              <a:gd name="connsiteX23" fmla="*/ 498575 w 2879582"/>
              <a:gd name="connsiteY23" fmla="*/ 145256 h 152400"/>
              <a:gd name="connsiteX24" fmla="*/ 262831 w 2879582"/>
              <a:gd name="connsiteY24" fmla="*/ 73819 h 152400"/>
              <a:gd name="connsiteX25" fmla="*/ 29468 w 2879582"/>
              <a:gd name="connsiteY25" fmla="*/ 142875 h 152400"/>
              <a:gd name="connsiteX26" fmla="*/ 29468 w 2879582"/>
              <a:gd name="connsiteY26" fmla="*/ 71437 h 152400"/>
              <a:gd name="connsiteX0" fmla="*/ 17202 w 2867316"/>
              <a:gd name="connsiteY0" fmla="*/ 71437 h 152400"/>
              <a:gd name="connsiteX1" fmla="*/ 252946 w 2867316"/>
              <a:gd name="connsiteY1" fmla="*/ 7144 h 152400"/>
              <a:gd name="connsiteX2" fmla="*/ 486309 w 2867316"/>
              <a:gd name="connsiteY2" fmla="*/ 76200 h 152400"/>
              <a:gd name="connsiteX3" fmla="*/ 722052 w 2867316"/>
              <a:gd name="connsiteY3" fmla="*/ 9525 h 152400"/>
              <a:gd name="connsiteX4" fmla="*/ 957796 w 2867316"/>
              <a:gd name="connsiteY4" fmla="*/ 78581 h 152400"/>
              <a:gd name="connsiteX5" fmla="*/ 1193540 w 2867316"/>
              <a:gd name="connsiteY5" fmla="*/ 4762 h 152400"/>
              <a:gd name="connsiteX6" fmla="*/ 1431665 w 2867316"/>
              <a:gd name="connsiteY6" fmla="*/ 76200 h 152400"/>
              <a:gd name="connsiteX7" fmla="*/ 1667409 w 2867316"/>
              <a:gd name="connsiteY7" fmla="*/ 2381 h 152400"/>
              <a:gd name="connsiteX8" fmla="*/ 1900771 w 2867316"/>
              <a:gd name="connsiteY8" fmla="*/ 71437 h 152400"/>
              <a:gd name="connsiteX9" fmla="*/ 2136515 w 2867316"/>
              <a:gd name="connsiteY9" fmla="*/ 7144 h 152400"/>
              <a:gd name="connsiteX10" fmla="*/ 2372259 w 2867316"/>
              <a:gd name="connsiteY10" fmla="*/ 73819 h 152400"/>
              <a:gd name="connsiteX11" fmla="*/ 2603240 w 2867316"/>
              <a:gd name="connsiteY11" fmla="*/ 0 h 152400"/>
              <a:gd name="connsiteX12" fmla="*/ 2841365 w 2867316"/>
              <a:gd name="connsiteY12" fmla="*/ 73819 h 152400"/>
              <a:gd name="connsiteX13" fmla="*/ 2834221 w 2867316"/>
              <a:gd name="connsiteY13" fmla="*/ 150019 h 152400"/>
              <a:gd name="connsiteX14" fmla="*/ 2603240 w 2867316"/>
              <a:gd name="connsiteY14" fmla="*/ 73819 h 152400"/>
              <a:gd name="connsiteX15" fmla="*/ 2367496 w 2867316"/>
              <a:gd name="connsiteY15" fmla="*/ 152400 h 152400"/>
              <a:gd name="connsiteX16" fmla="*/ 2134134 w 2867316"/>
              <a:gd name="connsiteY16" fmla="*/ 73819 h 152400"/>
              <a:gd name="connsiteX17" fmla="*/ 1898390 w 2867316"/>
              <a:gd name="connsiteY17" fmla="*/ 147637 h 152400"/>
              <a:gd name="connsiteX18" fmla="*/ 1662646 w 2867316"/>
              <a:gd name="connsiteY18" fmla="*/ 78581 h 152400"/>
              <a:gd name="connsiteX19" fmla="*/ 1431665 w 2867316"/>
              <a:gd name="connsiteY19" fmla="*/ 150019 h 152400"/>
              <a:gd name="connsiteX20" fmla="*/ 1195921 w 2867316"/>
              <a:gd name="connsiteY20" fmla="*/ 73819 h 152400"/>
              <a:gd name="connsiteX21" fmla="*/ 957796 w 2867316"/>
              <a:gd name="connsiteY21" fmla="*/ 147637 h 152400"/>
              <a:gd name="connsiteX22" fmla="*/ 719671 w 2867316"/>
              <a:gd name="connsiteY22" fmla="*/ 76200 h 152400"/>
              <a:gd name="connsiteX23" fmla="*/ 486309 w 2867316"/>
              <a:gd name="connsiteY23" fmla="*/ 145256 h 152400"/>
              <a:gd name="connsiteX24" fmla="*/ 250565 w 2867316"/>
              <a:gd name="connsiteY24" fmla="*/ 73819 h 152400"/>
              <a:gd name="connsiteX25" fmla="*/ 17202 w 2867316"/>
              <a:gd name="connsiteY25" fmla="*/ 142875 h 152400"/>
              <a:gd name="connsiteX26" fmla="*/ 17202 w 2867316"/>
              <a:gd name="connsiteY26" fmla="*/ 71437 h 152400"/>
              <a:gd name="connsiteX0" fmla="*/ 344 w 2850458"/>
              <a:gd name="connsiteY0" fmla="*/ 71437 h 152400"/>
              <a:gd name="connsiteX1" fmla="*/ 236088 w 2850458"/>
              <a:gd name="connsiteY1" fmla="*/ 7144 h 152400"/>
              <a:gd name="connsiteX2" fmla="*/ 469451 w 2850458"/>
              <a:gd name="connsiteY2" fmla="*/ 76200 h 152400"/>
              <a:gd name="connsiteX3" fmla="*/ 705194 w 2850458"/>
              <a:gd name="connsiteY3" fmla="*/ 9525 h 152400"/>
              <a:gd name="connsiteX4" fmla="*/ 940938 w 2850458"/>
              <a:gd name="connsiteY4" fmla="*/ 78581 h 152400"/>
              <a:gd name="connsiteX5" fmla="*/ 1176682 w 2850458"/>
              <a:gd name="connsiteY5" fmla="*/ 4762 h 152400"/>
              <a:gd name="connsiteX6" fmla="*/ 1414807 w 2850458"/>
              <a:gd name="connsiteY6" fmla="*/ 76200 h 152400"/>
              <a:gd name="connsiteX7" fmla="*/ 1650551 w 2850458"/>
              <a:gd name="connsiteY7" fmla="*/ 2381 h 152400"/>
              <a:gd name="connsiteX8" fmla="*/ 1883913 w 2850458"/>
              <a:gd name="connsiteY8" fmla="*/ 71437 h 152400"/>
              <a:gd name="connsiteX9" fmla="*/ 2119657 w 2850458"/>
              <a:gd name="connsiteY9" fmla="*/ 7144 h 152400"/>
              <a:gd name="connsiteX10" fmla="*/ 2355401 w 2850458"/>
              <a:gd name="connsiteY10" fmla="*/ 73819 h 152400"/>
              <a:gd name="connsiteX11" fmla="*/ 2586382 w 2850458"/>
              <a:gd name="connsiteY11" fmla="*/ 0 h 152400"/>
              <a:gd name="connsiteX12" fmla="*/ 2824507 w 2850458"/>
              <a:gd name="connsiteY12" fmla="*/ 73819 h 152400"/>
              <a:gd name="connsiteX13" fmla="*/ 2817363 w 2850458"/>
              <a:gd name="connsiteY13" fmla="*/ 150019 h 152400"/>
              <a:gd name="connsiteX14" fmla="*/ 2586382 w 2850458"/>
              <a:gd name="connsiteY14" fmla="*/ 73819 h 152400"/>
              <a:gd name="connsiteX15" fmla="*/ 2350638 w 2850458"/>
              <a:gd name="connsiteY15" fmla="*/ 152400 h 152400"/>
              <a:gd name="connsiteX16" fmla="*/ 2117276 w 2850458"/>
              <a:gd name="connsiteY16" fmla="*/ 73819 h 152400"/>
              <a:gd name="connsiteX17" fmla="*/ 1881532 w 2850458"/>
              <a:gd name="connsiteY17" fmla="*/ 147637 h 152400"/>
              <a:gd name="connsiteX18" fmla="*/ 1645788 w 2850458"/>
              <a:gd name="connsiteY18" fmla="*/ 78581 h 152400"/>
              <a:gd name="connsiteX19" fmla="*/ 1414807 w 2850458"/>
              <a:gd name="connsiteY19" fmla="*/ 150019 h 152400"/>
              <a:gd name="connsiteX20" fmla="*/ 1179063 w 2850458"/>
              <a:gd name="connsiteY20" fmla="*/ 73819 h 152400"/>
              <a:gd name="connsiteX21" fmla="*/ 940938 w 2850458"/>
              <a:gd name="connsiteY21" fmla="*/ 147637 h 152400"/>
              <a:gd name="connsiteX22" fmla="*/ 702813 w 2850458"/>
              <a:gd name="connsiteY22" fmla="*/ 76200 h 152400"/>
              <a:gd name="connsiteX23" fmla="*/ 469451 w 2850458"/>
              <a:gd name="connsiteY23" fmla="*/ 145256 h 152400"/>
              <a:gd name="connsiteX24" fmla="*/ 233707 w 2850458"/>
              <a:gd name="connsiteY24" fmla="*/ 73819 h 152400"/>
              <a:gd name="connsiteX25" fmla="*/ 344 w 2850458"/>
              <a:gd name="connsiteY25" fmla="*/ 142875 h 152400"/>
              <a:gd name="connsiteX26" fmla="*/ 344 w 2850458"/>
              <a:gd name="connsiteY26" fmla="*/ 71437 h 152400"/>
              <a:gd name="connsiteX0" fmla="*/ 344 w 2836544"/>
              <a:gd name="connsiteY0" fmla="*/ 71437 h 152400"/>
              <a:gd name="connsiteX1" fmla="*/ 236088 w 2836544"/>
              <a:gd name="connsiteY1" fmla="*/ 7144 h 152400"/>
              <a:gd name="connsiteX2" fmla="*/ 469451 w 2836544"/>
              <a:gd name="connsiteY2" fmla="*/ 76200 h 152400"/>
              <a:gd name="connsiteX3" fmla="*/ 705194 w 2836544"/>
              <a:gd name="connsiteY3" fmla="*/ 9525 h 152400"/>
              <a:gd name="connsiteX4" fmla="*/ 940938 w 2836544"/>
              <a:gd name="connsiteY4" fmla="*/ 78581 h 152400"/>
              <a:gd name="connsiteX5" fmla="*/ 1176682 w 2836544"/>
              <a:gd name="connsiteY5" fmla="*/ 4762 h 152400"/>
              <a:gd name="connsiteX6" fmla="*/ 1414807 w 2836544"/>
              <a:gd name="connsiteY6" fmla="*/ 76200 h 152400"/>
              <a:gd name="connsiteX7" fmla="*/ 1650551 w 2836544"/>
              <a:gd name="connsiteY7" fmla="*/ 2381 h 152400"/>
              <a:gd name="connsiteX8" fmla="*/ 1883913 w 2836544"/>
              <a:gd name="connsiteY8" fmla="*/ 71437 h 152400"/>
              <a:gd name="connsiteX9" fmla="*/ 2119657 w 2836544"/>
              <a:gd name="connsiteY9" fmla="*/ 7144 h 152400"/>
              <a:gd name="connsiteX10" fmla="*/ 2355401 w 2836544"/>
              <a:gd name="connsiteY10" fmla="*/ 73819 h 152400"/>
              <a:gd name="connsiteX11" fmla="*/ 2586382 w 2836544"/>
              <a:gd name="connsiteY11" fmla="*/ 0 h 152400"/>
              <a:gd name="connsiteX12" fmla="*/ 2824507 w 2836544"/>
              <a:gd name="connsiteY12" fmla="*/ 73819 h 152400"/>
              <a:gd name="connsiteX13" fmla="*/ 2817363 w 2836544"/>
              <a:gd name="connsiteY13" fmla="*/ 150019 h 152400"/>
              <a:gd name="connsiteX14" fmla="*/ 2586382 w 2836544"/>
              <a:gd name="connsiteY14" fmla="*/ 73819 h 152400"/>
              <a:gd name="connsiteX15" fmla="*/ 2350638 w 2836544"/>
              <a:gd name="connsiteY15" fmla="*/ 152400 h 152400"/>
              <a:gd name="connsiteX16" fmla="*/ 2117276 w 2836544"/>
              <a:gd name="connsiteY16" fmla="*/ 73819 h 152400"/>
              <a:gd name="connsiteX17" fmla="*/ 1881532 w 2836544"/>
              <a:gd name="connsiteY17" fmla="*/ 147637 h 152400"/>
              <a:gd name="connsiteX18" fmla="*/ 1645788 w 2836544"/>
              <a:gd name="connsiteY18" fmla="*/ 78581 h 152400"/>
              <a:gd name="connsiteX19" fmla="*/ 1414807 w 2836544"/>
              <a:gd name="connsiteY19" fmla="*/ 150019 h 152400"/>
              <a:gd name="connsiteX20" fmla="*/ 1179063 w 2836544"/>
              <a:gd name="connsiteY20" fmla="*/ 73819 h 152400"/>
              <a:gd name="connsiteX21" fmla="*/ 940938 w 2836544"/>
              <a:gd name="connsiteY21" fmla="*/ 147637 h 152400"/>
              <a:gd name="connsiteX22" fmla="*/ 702813 w 2836544"/>
              <a:gd name="connsiteY22" fmla="*/ 76200 h 152400"/>
              <a:gd name="connsiteX23" fmla="*/ 469451 w 2836544"/>
              <a:gd name="connsiteY23" fmla="*/ 145256 h 152400"/>
              <a:gd name="connsiteX24" fmla="*/ 233707 w 2836544"/>
              <a:gd name="connsiteY24" fmla="*/ 73819 h 152400"/>
              <a:gd name="connsiteX25" fmla="*/ 344 w 2836544"/>
              <a:gd name="connsiteY25" fmla="*/ 142875 h 152400"/>
              <a:gd name="connsiteX26" fmla="*/ 344 w 2836544"/>
              <a:gd name="connsiteY26" fmla="*/ 71437 h 152400"/>
              <a:gd name="connsiteX0" fmla="*/ 344 w 2824525"/>
              <a:gd name="connsiteY0" fmla="*/ 71437 h 152400"/>
              <a:gd name="connsiteX1" fmla="*/ 236088 w 2824525"/>
              <a:gd name="connsiteY1" fmla="*/ 7144 h 152400"/>
              <a:gd name="connsiteX2" fmla="*/ 469451 w 2824525"/>
              <a:gd name="connsiteY2" fmla="*/ 76200 h 152400"/>
              <a:gd name="connsiteX3" fmla="*/ 705194 w 2824525"/>
              <a:gd name="connsiteY3" fmla="*/ 9525 h 152400"/>
              <a:gd name="connsiteX4" fmla="*/ 940938 w 2824525"/>
              <a:gd name="connsiteY4" fmla="*/ 78581 h 152400"/>
              <a:gd name="connsiteX5" fmla="*/ 1176682 w 2824525"/>
              <a:gd name="connsiteY5" fmla="*/ 4762 h 152400"/>
              <a:gd name="connsiteX6" fmla="*/ 1414807 w 2824525"/>
              <a:gd name="connsiteY6" fmla="*/ 76200 h 152400"/>
              <a:gd name="connsiteX7" fmla="*/ 1650551 w 2824525"/>
              <a:gd name="connsiteY7" fmla="*/ 2381 h 152400"/>
              <a:gd name="connsiteX8" fmla="*/ 1883913 w 2824525"/>
              <a:gd name="connsiteY8" fmla="*/ 71437 h 152400"/>
              <a:gd name="connsiteX9" fmla="*/ 2119657 w 2824525"/>
              <a:gd name="connsiteY9" fmla="*/ 7144 h 152400"/>
              <a:gd name="connsiteX10" fmla="*/ 2355401 w 2824525"/>
              <a:gd name="connsiteY10" fmla="*/ 73819 h 152400"/>
              <a:gd name="connsiteX11" fmla="*/ 2586382 w 2824525"/>
              <a:gd name="connsiteY11" fmla="*/ 0 h 152400"/>
              <a:gd name="connsiteX12" fmla="*/ 2824507 w 2824525"/>
              <a:gd name="connsiteY12" fmla="*/ 73819 h 152400"/>
              <a:gd name="connsiteX13" fmla="*/ 2817363 w 2824525"/>
              <a:gd name="connsiteY13" fmla="*/ 150019 h 152400"/>
              <a:gd name="connsiteX14" fmla="*/ 2586382 w 2824525"/>
              <a:gd name="connsiteY14" fmla="*/ 73819 h 152400"/>
              <a:gd name="connsiteX15" fmla="*/ 2350638 w 2824525"/>
              <a:gd name="connsiteY15" fmla="*/ 152400 h 152400"/>
              <a:gd name="connsiteX16" fmla="*/ 2117276 w 2824525"/>
              <a:gd name="connsiteY16" fmla="*/ 73819 h 152400"/>
              <a:gd name="connsiteX17" fmla="*/ 1881532 w 2824525"/>
              <a:gd name="connsiteY17" fmla="*/ 147637 h 152400"/>
              <a:gd name="connsiteX18" fmla="*/ 1645788 w 2824525"/>
              <a:gd name="connsiteY18" fmla="*/ 78581 h 152400"/>
              <a:gd name="connsiteX19" fmla="*/ 1414807 w 2824525"/>
              <a:gd name="connsiteY19" fmla="*/ 150019 h 152400"/>
              <a:gd name="connsiteX20" fmla="*/ 1179063 w 2824525"/>
              <a:gd name="connsiteY20" fmla="*/ 73819 h 152400"/>
              <a:gd name="connsiteX21" fmla="*/ 940938 w 2824525"/>
              <a:gd name="connsiteY21" fmla="*/ 147637 h 152400"/>
              <a:gd name="connsiteX22" fmla="*/ 702813 w 2824525"/>
              <a:gd name="connsiteY22" fmla="*/ 76200 h 152400"/>
              <a:gd name="connsiteX23" fmla="*/ 469451 w 2824525"/>
              <a:gd name="connsiteY23" fmla="*/ 145256 h 152400"/>
              <a:gd name="connsiteX24" fmla="*/ 233707 w 2824525"/>
              <a:gd name="connsiteY24" fmla="*/ 73819 h 152400"/>
              <a:gd name="connsiteX25" fmla="*/ 344 w 2824525"/>
              <a:gd name="connsiteY25" fmla="*/ 142875 h 152400"/>
              <a:gd name="connsiteX26" fmla="*/ 344 w 2824525"/>
              <a:gd name="connsiteY26" fmla="*/ 71437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824525" h="152400">
                <a:moveTo>
                  <a:pt x="344" y="71437"/>
                </a:moveTo>
                <a:cubicBezTo>
                  <a:pt x="-846" y="70246"/>
                  <a:pt x="157904" y="6350"/>
                  <a:pt x="236088" y="7144"/>
                </a:cubicBezTo>
                <a:cubicBezTo>
                  <a:pt x="314272" y="7938"/>
                  <a:pt x="391267" y="75803"/>
                  <a:pt x="469451" y="76200"/>
                </a:cubicBezTo>
                <a:cubicBezTo>
                  <a:pt x="547635" y="76597"/>
                  <a:pt x="626613" y="9128"/>
                  <a:pt x="705194" y="9525"/>
                </a:cubicBezTo>
                <a:cubicBezTo>
                  <a:pt x="783775" y="9922"/>
                  <a:pt x="862357" y="79375"/>
                  <a:pt x="940938" y="78581"/>
                </a:cubicBezTo>
                <a:cubicBezTo>
                  <a:pt x="1019519" y="77787"/>
                  <a:pt x="1097704" y="5159"/>
                  <a:pt x="1176682" y="4762"/>
                </a:cubicBezTo>
                <a:cubicBezTo>
                  <a:pt x="1255660" y="4365"/>
                  <a:pt x="1335829" y="76597"/>
                  <a:pt x="1414807" y="76200"/>
                </a:cubicBezTo>
                <a:cubicBezTo>
                  <a:pt x="1493785" y="75803"/>
                  <a:pt x="1572367" y="3175"/>
                  <a:pt x="1650551" y="2381"/>
                </a:cubicBezTo>
                <a:cubicBezTo>
                  <a:pt x="1728735" y="1587"/>
                  <a:pt x="1805729" y="70643"/>
                  <a:pt x="1883913" y="71437"/>
                </a:cubicBezTo>
                <a:cubicBezTo>
                  <a:pt x="1962097" y="72231"/>
                  <a:pt x="2041076" y="6747"/>
                  <a:pt x="2119657" y="7144"/>
                </a:cubicBezTo>
                <a:cubicBezTo>
                  <a:pt x="2198238" y="7541"/>
                  <a:pt x="2277614" y="75010"/>
                  <a:pt x="2355401" y="73819"/>
                </a:cubicBezTo>
                <a:cubicBezTo>
                  <a:pt x="2433188" y="72628"/>
                  <a:pt x="2508198" y="0"/>
                  <a:pt x="2586382" y="0"/>
                </a:cubicBezTo>
                <a:cubicBezTo>
                  <a:pt x="2664566" y="0"/>
                  <a:pt x="2826491" y="77391"/>
                  <a:pt x="2824507" y="73819"/>
                </a:cubicBezTo>
                <a:cubicBezTo>
                  <a:pt x="2822523" y="70247"/>
                  <a:pt x="2821332" y="150019"/>
                  <a:pt x="2817363" y="150019"/>
                </a:cubicBezTo>
                <a:cubicBezTo>
                  <a:pt x="2813394" y="150019"/>
                  <a:pt x="2664169" y="73422"/>
                  <a:pt x="2586382" y="73819"/>
                </a:cubicBezTo>
                <a:cubicBezTo>
                  <a:pt x="2508595" y="74216"/>
                  <a:pt x="2428822" y="152400"/>
                  <a:pt x="2350638" y="152400"/>
                </a:cubicBezTo>
                <a:cubicBezTo>
                  <a:pt x="2272454" y="152400"/>
                  <a:pt x="2195460" y="74613"/>
                  <a:pt x="2117276" y="73819"/>
                </a:cubicBezTo>
                <a:cubicBezTo>
                  <a:pt x="2039092" y="73025"/>
                  <a:pt x="1960113" y="146843"/>
                  <a:pt x="1881532" y="147637"/>
                </a:cubicBezTo>
                <a:cubicBezTo>
                  <a:pt x="1802951" y="148431"/>
                  <a:pt x="1723575" y="78184"/>
                  <a:pt x="1645788" y="78581"/>
                </a:cubicBezTo>
                <a:cubicBezTo>
                  <a:pt x="1568001" y="78978"/>
                  <a:pt x="1492594" y="150813"/>
                  <a:pt x="1414807" y="150019"/>
                </a:cubicBezTo>
                <a:cubicBezTo>
                  <a:pt x="1337020" y="149225"/>
                  <a:pt x="1258041" y="74216"/>
                  <a:pt x="1179063" y="73819"/>
                </a:cubicBezTo>
                <a:cubicBezTo>
                  <a:pt x="1100085" y="73422"/>
                  <a:pt x="1020313" y="147240"/>
                  <a:pt x="940938" y="147637"/>
                </a:cubicBezTo>
                <a:cubicBezTo>
                  <a:pt x="861563" y="148034"/>
                  <a:pt x="781394" y="76597"/>
                  <a:pt x="702813" y="76200"/>
                </a:cubicBezTo>
                <a:cubicBezTo>
                  <a:pt x="624232" y="75803"/>
                  <a:pt x="547635" y="145653"/>
                  <a:pt x="469451" y="145256"/>
                </a:cubicBezTo>
                <a:cubicBezTo>
                  <a:pt x="391267" y="144859"/>
                  <a:pt x="311891" y="74216"/>
                  <a:pt x="233707" y="73819"/>
                </a:cubicBezTo>
                <a:cubicBezTo>
                  <a:pt x="155523" y="73422"/>
                  <a:pt x="1535" y="149622"/>
                  <a:pt x="344" y="142875"/>
                </a:cubicBezTo>
                <a:cubicBezTo>
                  <a:pt x="-847" y="136128"/>
                  <a:pt x="1534" y="72628"/>
                  <a:pt x="344" y="7143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93" name="표 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683856"/>
              </p:ext>
            </p:extLst>
          </p:nvPr>
        </p:nvGraphicFramePr>
        <p:xfrm>
          <a:off x="816548" y="2376613"/>
          <a:ext cx="2884863" cy="4041732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279769">
                  <a:extLst>
                    <a:ext uri="{9D8B030D-6E8A-4147-A177-3AD203B41FA5}">
                      <a16:colId xmlns:a16="http://schemas.microsoft.com/office/drawing/2014/main" val="3150889884"/>
                    </a:ext>
                  </a:extLst>
                </a:gridCol>
                <a:gridCol w="533402">
                  <a:extLst>
                    <a:ext uri="{9D8B030D-6E8A-4147-A177-3AD203B41FA5}">
                      <a16:colId xmlns:a16="http://schemas.microsoft.com/office/drawing/2014/main" val="2799887294"/>
                    </a:ext>
                  </a:extLst>
                </a:gridCol>
                <a:gridCol w="180032">
                  <a:extLst>
                    <a:ext uri="{9D8B030D-6E8A-4147-A177-3AD203B41FA5}">
                      <a16:colId xmlns:a16="http://schemas.microsoft.com/office/drawing/2014/main" val="471136313"/>
                    </a:ext>
                  </a:extLst>
                </a:gridCol>
                <a:gridCol w="1891660">
                  <a:extLst>
                    <a:ext uri="{9D8B030D-6E8A-4147-A177-3AD203B41FA5}">
                      <a16:colId xmlns:a16="http://schemas.microsoft.com/office/drawing/2014/main" val="1330605930"/>
                    </a:ext>
                  </a:extLst>
                </a:gridCol>
              </a:tblGrid>
              <a:tr h="543981">
                <a:tc rowSpan="2"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>
                          <a:tab pos="87313" algn="l"/>
                        </a:tabLst>
                        <a:defRPr/>
                      </a:pPr>
                      <a:endParaRPr lang="ko-KR" altLang="en-US" sz="800" b="0" dirty="0" smtClean="0"/>
                    </a:p>
                  </a:txBody>
                  <a:tcPr marL="33236" marR="33236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C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>
                          <a:tab pos="87313" algn="l"/>
                        </a:tabLst>
                        <a:defRPr/>
                      </a:pPr>
                      <a:r>
                        <a:rPr lang="ko-KR" altLang="en-US" sz="8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비타</a:t>
                      </a:r>
                      <a:r>
                        <a:rPr lang="en-US" altLang="ko-KR" sz="8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C </a:t>
                      </a:r>
                      <a:r>
                        <a:rPr lang="ko-KR" altLang="en-US" sz="800" b="1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그린티</a:t>
                      </a:r>
                      <a:r>
                        <a:rPr lang="ko-KR" altLang="en-US" sz="8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1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엔자임</a:t>
                      </a:r>
                      <a:r>
                        <a:rPr lang="ko-KR" altLang="en-US" sz="8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잡티 </a:t>
                      </a:r>
                      <a:r>
                        <a:rPr lang="ko-KR" altLang="en-US" sz="800" b="1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토닝</a:t>
                      </a:r>
                      <a:r>
                        <a:rPr lang="ko-KR" altLang="en-US" sz="8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1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세럼</a:t>
                      </a:r>
                      <a:r>
                        <a:rPr lang="ko-KR" altLang="en-US" sz="8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대용량</a:t>
                      </a:r>
                      <a:r>
                        <a:rPr lang="en-US" altLang="ko-KR" sz="8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] 50mL </a:t>
                      </a:r>
                      <a:r>
                        <a:rPr lang="ko-KR" altLang="en-US" sz="8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제품명 두 줄 이상일 시 </a:t>
                      </a:r>
                      <a:r>
                        <a:rPr lang="ko-KR" altLang="en-US" sz="800" b="1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말줄임</a:t>
                      </a:r>
                      <a:r>
                        <a:rPr lang="en-US" altLang="ko-KR" sz="8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…</a:t>
                      </a:r>
                    </a:p>
                    <a:p>
                      <a:pPr marL="88900" marR="0" lvl="0" indent="-88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옵션명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7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옵션명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7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옵션명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7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옵션명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7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옵션명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7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옵션명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…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>
                          <a:tab pos="87313" algn="l"/>
                        </a:tabLst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</a:rPr>
                        <a:t>2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</a:rPr>
                        <a:t>개</a:t>
                      </a:r>
                      <a:endParaRPr lang="en-US" altLang="ko-KR" sz="8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</a:endParaRPr>
                    </a:p>
                  </a:txBody>
                  <a:tcPr marL="33236" marR="33236" marT="36000" marB="3600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0908653"/>
                  </a:ext>
                </a:extLst>
              </a:tr>
              <a:tr h="359581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>
                          <a:tab pos="87313" algn="l"/>
                        </a:tabLst>
                        <a:defRPr/>
                      </a:pPr>
                      <a:r>
                        <a:rPr lang="en-US" altLang="ko-KR" sz="8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11,000</a:t>
                      </a:r>
                      <a:r>
                        <a:rPr lang="ko-KR" altLang="en-US" sz="8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원</a:t>
                      </a:r>
                      <a:r>
                        <a:rPr lang="ko-KR" altLang="en-US" sz="9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700" strike="sngStrike" dirty="0" smtClean="0">
                          <a:solidFill>
                            <a:prstClr val="white">
                              <a:lumMod val="65000"/>
                            </a:prstClr>
                          </a:solidFill>
                        </a:rPr>
                        <a:t>12,000</a:t>
                      </a:r>
                      <a:r>
                        <a:rPr lang="ko-KR" altLang="en-US" sz="700" strike="sngStrike" dirty="0" smtClean="0">
                          <a:solidFill>
                            <a:prstClr val="white">
                              <a:lumMod val="65000"/>
                            </a:prstClr>
                          </a:solidFill>
                        </a:rPr>
                        <a:t>원</a:t>
                      </a:r>
                      <a:endParaRPr lang="en-US" altLang="ko-KR" sz="700" strike="sngStrike" dirty="0" smtClean="0">
                        <a:solidFill>
                          <a:prstClr val="white">
                            <a:lumMod val="65000"/>
                          </a:prstClr>
                        </a:solidFill>
                      </a:endParaRPr>
                    </a:p>
                    <a:p>
                      <a:pPr marL="0" marR="0" lvl="0" indent="0" algn="r" defTabSz="914400" rtl="0" eaLnBrk="1" fontAlgn="auto" latinLnBrk="1" hangingPunct="1">
                        <a:lnSpc>
                          <a:spcPts val="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뷰티포인트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결제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: 1,100P</a:t>
                      </a:r>
                    </a:p>
                  </a:txBody>
                  <a:tcPr marL="33236" marR="33236" marT="0" marB="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C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9497892"/>
                  </a:ext>
                </a:extLst>
              </a:tr>
              <a:tr h="211671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>
                          <a:tab pos="87313" algn="l"/>
                        </a:tabLst>
                        <a:defRPr/>
                      </a:pPr>
                      <a:r>
                        <a:rPr lang="ko-KR" altLang="en-US" sz="800" b="1" dirty="0" smtClean="0"/>
                        <a:t>추가구성품할인</a:t>
                      </a:r>
                    </a:p>
                  </a:txBody>
                  <a:tcPr marL="33236" marR="33236" marT="36000" marB="3600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C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>
                          <a:tab pos="87313" algn="l"/>
                        </a:tabLst>
                        <a:defRPr/>
                      </a:pPr>
                      <a:endParaRPr lang="en-US" altLang="ko-KR" sz="800" kern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741680"/>
                  </a:ext>
                </a:extLst>
              </a:tr>
              <a:tr h="530141">
                <a:tc rowSpan="2"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>
                          <a:tab pos="87313" algn="l"/>
                        </a:tabLst>
                        <a:defRPr/>
                      </a:pPr>
                      <a:endParaRPr lang="ko-KR" altLang="en-US" sz="800" b="0" dirty="0" smtClean="0"/>
                    </a:p>
                  </a:txBody>
                  <a:tcPr marL="33236" marR="33236" marT="36000" marB="3600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>
                          <a:tab pos="87313" algn="l"/>
                        </a:tabLst>
                        <a:defRPr/>
                      </a:pPr>
                      <a:r>
                        <a:rPr lang="ko-KR" altLang="en-US" sz="8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제품명 </a:t>
                      </a:r>
                      <a:r>
                        <a:rPr lang="ko-KR" altLang="en-US" sz="800" b="1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제품명</a:t>
                      </a:r>
                      <a:r>
                        <a:rPr lang="ko-KR" altLang="en-US" sz="8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1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제품명</a:t>
                      </a:r>
                      <a:r>
                        <a:rPr lang="ko-KR" altLang="en-US" sz="8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1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제품명</a:t>
                      </a:r>
                      <a:r>
                        <a:rPr lang="ko-KR" altLang="en-US" sz="8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제품 제품명 두 줄 이상으로 길어질 시 말 줄임 처리</a:t>
                      </a:r>
                      <a:r>
                        <a:rPr lang="en-US" altLang="ko-KR" sz="8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…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>
                          <a:tab pos="87313" algn="l"/>
                        </a:tabLst>
                        <a:defRPr/>
                      </a:pPr>
                      <a:r>
                        <a:rPr lang="en-US" altLang="ko-KR" sz="80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80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개</a:t>
                      </a:r>
                      <a:endParaRPr lang="en-US" altLang="ko-KR" sz="800" kern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5455587"/>
                  </a:ext>
                </a:extLst>
              </a:tr>
              <a:tr h="250420">
                <a:tc gridSpan="2" v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>
                          <a:tab pos="87313" algn="l"/>
                        </a:tabLst>
                        <a:defRPr/>
                      </a:pPr>
                      <a:endParaRPr lang="ko-KR" altLang="en-US" sz="800" b="0" dirty="0" smtClean="0"/>
                    </a:p>
                  </a:txBody>
                  <a:tcPr marL="33236" marR="33236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>
                          <a:tab pos="87313" algn="l"/>
                        </a:tabLst>
                        <a:defRPr/>
                      </a:pPr>
                      <a:r>
                        <a:rPr kumimoji="0" lang="en-US" altLang="ko-KR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11,000</a:t>
                      </a:r>
                      <a:r>
                        <a:rPr kumimoji="0" lang="ko-KR" altLang="en-US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원</a:t>
                      </a:r>
                      <a:r>
                        <a:rPr kumimoji="0" lang="ko-KR" altLang="en-US" sz="9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700" b="0" i="0" u="none" strike="sng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>
                              <a:lumMod val="6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12,000</a:t>
                      </a:r>
                      <a:r>
                        <a:rPr lang="ko-KR" altLang="en-US" sz="700" strike="sngStrike" dirty="0" smtClean="0">
                          <a:solidFill>
                            <a:prstClr val="white">
                              <a:lumMod val="65000"/>
                            </a:prstClr>
                          </a:solidFill>
                        </a:rPr>
                        <a:t>원</a:t>
                      </a:r>
                      <a:endParaRPr kumimoji="0" lang="en-US" altLang="ko-KR" sz="700" b="0" i="0" u="none" strike="sng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>
                            <a:lumMod val="65000"/>
                          </a:prst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r" defTabSz="914400" rtl="0" eaLnBrk="1" fontAlgn="auto" latinLnBrk="1" hangingPunct="1">
                        <a:lnSpc>
                          <a:spcPts val="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뷰티포인트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결제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: 1,100P</a:t>
                      </a:r>
                    </a:p>
                  </a:txBody>
                  <a:tcPr marL="33236" marR="33236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9161206"/>
                  </a:ext>
                </a:extLst>
              </a:tr>
              <a:tr h="22603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>
                          <a:tab pos="87313" algn="l"/>
                        </a:tabLst>
                        <a:defRPr/>
                      </a:pPr>
                      <a:endParaRPr lang="ko-KR" altLang="en-US" sz="800" b="0" dirty="0" smtClean="0"/>
                    </a:p>
                  </a:txBody>
                  <a:tcPr marL="33236" marR="33236" marT="36000" marB="3600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>
                          <a:tab pos="87313" algn="l"/>
                        </a:tabLst>
                        <a:defRPr/>
                      </a:pPr>
                      <a:r>
                        <a:rPr lang="en-US" altLang="ko-KR" sz="800" b="0" dirty="0" smtClean="0"/>
                        <a:t>+</a:t>
                      </a:r>
                      <a:r>
                        <a:rPr lang="ko-KR" altLang="en-US" sz="800" b="0" dirty="0" err="1" smtClean="0"/>
                        <a:t>추가구성품</a:t>
                      </a:r>
                      <a:endParaRPr lang="ko-KR" altLang="en-US" sz="800" b="0" dirty="0" smtClean="0"/>
                    </a:p>
                  </a:txBody>
                  <a:tcPr marL="33236" marR="33236" marT="36000" marB="36000" anchor="b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5233864"/>
                  </a:ext>
                </a:extLst>
              </a:tr>
              <a:tr h="491247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>
                          <a:tab pos="87313" algn="l"/>
                        </a:tabLst>
                        <a:defRPr/>
                      </a:pPr>
                      <a:endParaRPr lang="ko-KR" altLang="en-US" sz="800" b="0" dirty="0" smtClean="0"/>
                    </a:p>
                  </a:txBody>
                  <a:tcPr marL="33236" marR="33236" marT="36000" marB="3600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>
                          <a:tab pos="87313" algn="l"/>
                        </a:tabLst>
                        <a:defRPr/>
                      </a:pPr>
                      <a:endParaRPr lang="ko-KR" altLang="en-US" sz="800" b="0" dirty="0" smtClean="0"/>
                    </a:p>
                  </a:txBody>
                  <a:tcPr marL="33236" marR="33236" marT="36000" marB="3600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>
                          <a:tab pos="87313" algn="l"/>
                        </a:tabLst>
                        <a:defRPr/>
                      </a:pPr>
                      <a:r>
                        <a:rPr lang="ko-KR" altLang="en-US" sz="8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제품명 </a:t>
                      </a:r>
                      <a:r>
                        <a:rPr lang="ko-KR" altLang="en-US" sz="800" b="1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제품명</a:t>
                      </a:r>
                      <a:r>
                        <a:rPr lang="ko-KR" altLang="en-US" sz="8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1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제품명</a:t>
                      </a:r>
                      <a:r>
                        <a:rPr lang="ko-KR" altLang="en-US" sz="8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1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제품명</a:t>
                      </a:r>
                      <a:r>
                        <a:rPr lang="ko-KR" altLang="en-US" sz="8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1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제품명</a:t>
                      </a:r>
                      <a:endParaRPr lang="en-US" altLang="ko-KR" sz="800" b="1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</a:rPr>
                        <a:t>2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</a:rPr>
                        <a:t>개</a:t>
                      </a:r>
                      <a:endParaRPr lang="en-US" altLang="ko-KR" sz="8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</a:endParaRPr>
                    </a:p>
                  </a:txBody>
                  <a:tcPr marL="33236" marR="33236" marT="36000" marB="3600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6118255"/>
                  </a:ext>
                </a:extLst>
              </a:tr>
              <a:tr h="3558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ts val="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>
                          <a:tab pos="87313" algn="l"/>
                        </a:tabLst>
                        <a:defRPr/>
                      </a:pPr>
                      <a:r>
                        <a:rPr kumimoji="0" lang="en-US" altLang="ko-KR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11,000</a:t>
                      </a:r>
                      <a:r>
                        <a:rPr kumimoji="0" lang="ko-KR" altLang="en-US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원</a:t>
                      </a:r>
                      <a:r>
                        <a:rPr kumimoji="0" lang="ko-KR" altLang="en-US" sz="9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700" b="0" i="0" u="none" strike="sng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>
                              <a:lumMod val="6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12,000</a:t>
                      </a:r>
                      <a:r>
                        <a:rPr lang="ko-KR" altLang="en-US" sz="700" strike="sngStrike" dirty="0" smtClean="0">
                          <a:solidFill>
                            <a:prstClr val="white">
                              <a:lumMod val="65000"/>
                            </a:prstClr>
                          </a:solidFill>
                        </a:rPr>
                        <a:t>원</a:t>
                      </a:r>
                      <a:endParaRPr kumimoji="0" lang="en-US" altLang="ko-KR" sz="700" b="0" i="0" u="none" strike="sng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>
                            <a:lumMod val="65000"/>
                          </a:prst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r" defTabSz="914400" rtl="0" eaLnBrk="1" fontAlgn="auto" latinLnBrk="1" hangingPunct="1">
                        <a:lnSpc>
                          <a:spcPts val="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>
                          <a:tab pos="87313" algn="l"/>
                        </a:tabLst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뷰티포인트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결제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: 1,100P</a:t>
                      </a:r>
                    </a:p>
                  </a:txBody>
                  <a:tcPr marL="33236" marR="33236" marT="36000" marB="36000" anchor="b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9886632"/>
                  </a:ext>
                </a:extLst>
              </a:tr>
              <a:tr h="9570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>
                          <a:tab pos="87313" algn="l"/>
                        </a:tabLst>
                        <a:defRPr/>
                      </a:pPr>
                      <a:endParaRPr lang="ko-KR" altLang="en-US" sz="800" b="0" dirty="0" smtClean="0"/>
                    </a:p>
                  </a:txBody>
                  <a:tcPr marL="33236" marR="33236" marT="36000" marB="3600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C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>
                          <a:tab pos="87313" algn="l"/>
                        </a:tabLst>
                        <a:defRPr/>
                      </a:pPr>
                      <a:endParaRPr lang="ko-KR" altLang="en-US" sz="800" b="0" dirty="0" smtClean="0"/>
                    </a:p>
                  </a:txBody>
                  <a:tcPr marL="33236" marR="33236" marT="36000" marB="3600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C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ts val="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>
                          <a:tab pos="87313" algn="l"/>
                        </a:tabLst>
                        <a:defRPr/>
                      </a:pPr>
                      <a:endParaRPr kumimoji="0" lang="en-US" altLang="ko-KR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33236" marR="33236" marT="36000" marB="36000" anchor="b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C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5794170"/>
                  </a:ext>
                </a:extLst>
              </a:tr>
            </a:tbl>
          </a:graphicData>
        </a:graphic>
      </p:graphicFrame>
      <p:grpSp>
        <p:nvGrpSpPr>
          <p:cNvPr id="94" name="그룹 93">
            <a:extLst>
              <a:ext uri="{FF2B5EF4-FFF2-40B4-BE49-F238E27FC236}">
                <a16:creationId xmlns:a16="http://schemas.microsoft.com/office/drawing/2014/main" id="{159809A1-5A1E-4FB9-B218-151E51C981E3}"/>
              </a:ext>
            </a:extLst>
          </p:cNvPr>
          <p:cNvGrpSpPr/>
          <p:nvPr/>
        </p:nvGrpSpPr>
        <p:grpSpPr>
          <a:xfrm>
            <a:off x="858736" y="2447443"/>
            <a:ext cx="674329" cy="789649"/>
            <a:chOff x="1235339" y="2961048"/>
            <a:chExt cx="1199263" cy="1105474"/>
          </a:xfrm>
        </p:grpSpPr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CADE630C-8895-436E-96BB-59F78B4193F2}"/>
                </a:ext>
              </a:extLst>
            </p:cNvPr>
            <p:cNvSpPr/>
            <p:nvPr/>
          </p:nvSpPr>
          <p:spPr>
            <a:xfrm>
              <a:off x="1235339" y="2961048"/>
              <a:ext cx="1199263" cy="1105474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cxnSp>
          <p:nvCxnSpPr>
            <p:cNvPr id="99" name="직선 연결선 98">
              <a:extLst>
                <a:ext uri="{FF2B5EF4-FFF2-40B4-BE49-F238E27FC236}">
                  <a16:creationId xmlns:a16="http://schemas.microsoft.com/office/drawing/2014/main" id="{82CD4BD9-F172-46D5-B99B-B7167C9CDF71}"/>
                </a:ext>
              </a:extLst>
            </p:cNvPr>
            <p:cNvCxnSpPr/>
            <p:nvPr/>
          </p:nvCxnSpPr>
          <p:spPr>
            <a:xfrm>
              <a:off x="1235339" y="2961048"/>
              <a:ext cx="1197817" cy="1105474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>
              <a:extLst>
                <a:ext uri="{FF2B5EF4-FFF2-40B4-BE49-F238E27FC236}">
                  <a16:creationId xmlns:a16="http://schemas.microsoft.com/office/drawing/2014/main" id="{496B35D5-4D5E-41B5-BE01-36FE07AA5BBB}"/>
                </a:ext>
              </a:extLst>
            </p:cNvPr>
            <p:cNvCxnSpPr/>
            <p:nvPr/>
          </p:nvCxnSpPr>
          <p:spPr>
            <a:xfrm flipV="1">
              <a:off x="1235339" y="2961048"/>
              <a:ext cx="1197817" cy="1105474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159809A1-5A1E-4FB9-B218-151E51C981E3}"/>
              </a:ext>
            </a:extLst>
          </p:cNvPr>
          <p:cNvGrpSpPr/>
          <p:nvPr/>
        </p:nvGrpSpPr>
        <p:grpSpPr>
          <a:xfrm>
            <a:off x="875427" y="3577575"/>
            <a:ext cx="674329" cy="789649"/>
            <a:chOff x="1235339" y="2961048"/>
            <a:chExt cx="1199263" cy="1105474"/>
          </a:xfrm>
        </p:grpSpPr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CADE630C-8895-436E-96BB-59F78B4193F2}"/>
                </a:ext>
              </a:extLst>
            </p:cNvPr>
            <p:cNvSpPr/>
            <p:nvPr/>
          </p:nvSpPr>
          <p:spPr>
            <a:xfrm>
              <a:off x="1235339" y="2961048"/>
              <a:ext cx="1199263" cy="1105474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cxnSp>
          <p:nvCxnSpPr>
            <p:cNvPr id="138" name="직선 연결선 137">
              <a:extLst>
                <a:ext uri="{FF2B5EF4-FFF2-40B4-BE49-F238E27FC236}">
                  <a16:creationId xmlns:a16="http://schemas.microsoft.com/office/drawing/2014/main" id="{82CD4BD9-F172-46D5-B99B-B7167C9CDF71}"/>
                </a:ext>
              </a:extLst>
            </p:cNvPr>
            <p:cNvCxnSpPr/>
            <p:nvPr/>
          </p:nvCxnSpPr>
          <p:spPr>
            <a:xfrm>
              <a:off x="1235339" y="2961048"/>
              <a:ext cx="1197817" cy="1105474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직선 연결선 138">
              <a:extLst>
                <a:ext uri="{FF2B5EF4-FFF2-40B4-BE49-F238E27FC236}">
                  <a16:creationId xmlns:a16="http://schemas.microsoft.com/office/drawing/2014/main" id="{496B35D5-4D5E-41B5-BE01-36FE07AA5BBB}"/>
                </a:ext>
              </a:extLst>
            </p:cNvPr>
            <p:cNvCxnSpPr/>
            <p:nvPr/>
          </p:nvCxnSpPr>
          <p:spPr>
            <a:xfrm flipV="1">
              <a:off x="1235339" y="2961048"/>
              <a:ext cx="1197817" cy="1105474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0" name="그룹 139">
            <a:extLst>
              <a:ext uri="{FF2B5EF4-FFF2-40B4-BE49-F238E27FC236}">
                <a16:creationId xmlns:a16="http://schemas.microsoft.com/office/drawing/2014/main" id="{159809A1-5A1E-4FB9-B218-151E51C981E3}"/>
              </a:ext>
            </a:extLst>
          </p:cNvPr>
          <p:cNvGrpSpPr/>
          <p:nvPr/>
        </p:nvGrpSpPr>
        <p:grpSpPr>
          <a:xfrm>
            <a:off x="1132001" y="4699603"/>
            <a:ext cx="639746" cy="749152"/>
            <a:chOff x="1235339" y="2961048"/>
            <a:chExt cx="1199263" cy="1105474"/>
          </a:xfrm>
        </p:grpSpPr>
        <p:sp>
          <p:nvSpPr>
            <p:cNvPr id="141" name="직사각형 140">
              <a:extLst>
                <a:ext uri="{FF2B5EF4-FFF2-40B4-BE49-F238E27FC236}">
                  <a16:creationId xmlns:a16="http://schemas.microsoft.com/office/drawing/2014/main" id="{CADE630C-8895-436E-96BB-59F78B4193F2}"/>
                </a:ext>
              </a:extLst>
            </p:cNvPr>
            <p:cNvSpPr/>
            <p:nvPr/>
          </p:nvSpPr>
          <p:spPr>
            <a:xfrm>
              <a:off x="1235339" y="2961048"/>
              <a:ext cx="1199263" cy="1105474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cxnSp>
          <p:nvCxnSpPr>
            <p:cNvPr id="142" name="직선 연결선 141">
              <a:extLst>
                <a:ext uri="{FF2B5EF4-FFF2-40B4-BE49-F238E27FC236}">
                  <a16:creationId xmlns:a16="http://schemas.microsoft.com/office/drawing/2014/main" id="{82CD4BD9-F172-46D5-B99B-B7167C9CDF71}"/>
                </a:ext>
              </a:extLst>
            </p:cNvPr>
            <p:cNvCxnSpPr/>
            <p:nvPr/>
          </p:nvCxnSpPr>
          <p:spPr>
            <a:xfrm>
              <a:off x="1235339" y="2961048"/>
              <a:ext cx="1197817" cy="1105474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직선 연결선 142">
              <a:extLst>
                <a:ext uri="{FF2B5EF4-FFF2-40B4-BE49-F238E27FC236}">
                  <a16:creationId xmlns:a16="http://schemas.microsoft.com/office/drawing/2014/main" id="{496B35D5-4D5E-41B5-BE01-36FE07AA5BBB}"/>
                </a:ext>
              </a:extLst>
            </p:cNvPr>
            <p:cNvCxnSpPr/>
            <p:nvPr/>
          </p:nvCxnSpPr>
          <p:spPr>
            <a:xfrm flipV="1">
              <a:off x="1235339" y="2961048"/>
              <a:ext cx="1197817" cy="1105474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5" name="TextBox 144">
            <a:extLst>
              <a:ext uri="{FF2B5EF4-FFF2-40B4-BE49-F238E27FC236}">
                <a16:creationId xmlns:a16="http://schemas.microsoft.com/office/drawing/2014/main" id="{46EEB4C6-4320-49C2-A99E-4CC859BC2CBD}"/>
              </a:ext>
            </a:extLst>
          </p:cNvPr>
          <p:cNvSpPr txBox="1"/>
          <p:nvPr/>
        </p:nvSpPr>
        <p:spPr>
          <a:xfrm>
            <a:off x="747311" y="2163361"/>
            <a:ext cx="80342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 err="1" smtClean="0">
                <a:latin typeface="+mn-ea"/>
              </a:rPr>
              <a:t>반품제품</a:t>
            </a:r>
            <a:r>
              <a:rPr lang="ko-KR" altLang="en-US" sz="800" b="1" dirty="0" smtClean="0">
                <a:latin typeface="+mn-ea"/>
              </a:rPr>
              <a:t> </a:t>
            </a:r>
            <a:r>
              <a:rPr lang="en-US" altLang="ko-KR" sz="700" dirty="0" smtClean="0">
                <a:solidFill>
                  <a:srgbClr val="00B050"/>
                </a:solidFill>
                <a:latin typeface="+mn-ea"/>
              </a:rPr>
              <a:t>3</a:t>
            </a:r>
            <a:r>
              <a:rPr lang="ko-KR" altLang="en-US" sz="700" dirty="0" smtClean="0">
                <a:solidFill>
                  <a:srgbClr val="00B050"/>
                </a:solidFill>
                <a:latin typeface="+mn-ea"/>
              </a:rPr>
              <a:t>건</a:t>
            </a:r>
            <a:r>
              <a:rPr lang="ko-KR" altLang="en-US" sz="700" b="1" dirty="0" smtClean="0">
                <a:latin typeface="+mn-ea"/>
              </a:rPr>
              <a:t> </a:t>
            </a:r>
            <a:endParaRPr lang="ko-KR" altLang="en-US" sz="600" dirty="0">
              <a:solidFill>
                <a:srgbClr val="00B050"/>
              </a:solidFill>
              <a:latin typeface="+mn-ea"/>
            </a:endParaRPr>
          </a:p>
        </p:txBody>
      </p:sp>
      <p:sp>
        <p:nvSpPr>
          <p:cNvPr id="147" name="모서리가 둥근 직사각형 146"/>
          <p:cNvSpPr/>
          <p:nvPr/>
        </p:nvSpPr>
        <p:spPr>
          <a:xfrm>
            <a:off x="889049" y="5556890"/>
            <a:ext cx="2803340" cy="836143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800" dirty="0" err="1" smtClean="0">
                <a:solidFill>
                  <a:prstClr val="black"/>
                </a:solidFill>
              </a:rPr>
              <a:t>제품증정품</a:t>
            </a:r>
            <a:r>
              <a:rPr lang="ko-KR" altLang="en-US" sz="800" dirty="0" smtClean="0">
                <a:solidFill>
                  <a:prstClr val="black"/>
                </a:solidFill>
              </a:rPr>
              <a:t> </a:t>
            </a:r>
            <a:r>
              <a:rPr lang="en-US" altLang="ko-KR" sz="700" dirty="0" smtClean="0">
                <a:solidFill>
                  <a:srgbClr val="00B050"/>
                </a:solidFill>
                <a:latin typeface="+mn-ea"/>
              </a:rPr>
              <a:t>2</a:t>
            </a:r>
            <a:r>
              <a:rPr lang="ko-KR" altLang="en-US" sz="700" dirty="0" smtClean="0">
                <a:solidFill>
                  <a:srgbClr val="00B050"/>
                </a:solidFill>
                <a:latin typeface="+mn-ea"/>
              </a:rPr>
              <a:t>종     </a:t>
            </a:r>
            <a:endParaRPr lang="ko-KR" altLang="en-US" sz="700" dirty="0">
              <a:solidFill>
                <a:srgbClr val="00B050"/>
              </a:solidFill>
              <a:latin typeface="+mn-ea"/>
            </a:endParaRP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B940B3A5-50C7-423A-8736-D0F2823B2384}"/>
              </a:ext>
            </a:extLst>
          </p:cNvPr>
          <p:cNvSpPr txBox="1"/>
          <p:nvPr/>
        </p:nvSpPr>
        <p:spPr>
          <a:xfrm>
            <a:off x="1580616" y="5806073"/>
            <a:ext cx="2016998" cy="216371"/>
          </a:xfrm>
          <a:prstGeom prst="rect">
            <a:avLst/>
          </a:prstGeom>
          <a:noFill/>
        </p:spPr>
        <p:txBody>
          <a:bodyPr wrap="square" lIns="36000" tIns="0" rIns="36000" bIns="0" rtlCol="0" anchor="ctr" anchorCtr="0">
            <a:noAutofit/>
          </a:bodyPr>
          <a:lstStyle/>
          <a:p>
            <a:r>
              <a:rPr lang="ko-KR" altLang="en-US" sz="800" dirty="0">
                <a:solidFill>
                  <a:srgbClr val="000000"/>
                </a:solidFill>
                <a:latin typeface="Pretendard"/>
              </a:rPr>
              <a:t>비건 </a:t>
            </a:r>
            <a:r>
              <a:rPr lang="ko-KR" altLang="en-US" sz="800" dirty="0" err="1">
                <a:solidFill>
                  <a:srgbClr val="000000"/>
                </a:solidFill>
                <a:latin typeface="Pretendard"/>
              </a:rPr>
              <a:t>녹차가죽</a:t>
            </a:r>
            <a:r>
              <a:rPr lang="ko-KR" altLang="en-US" sz="800" dirty="0">
                <a:solidFill>
                  <a:srgbClr val="000000"/>
                </a:solidFill>
                <a:latin typeface="Pretendard"/>
              </a:rPr>
              <a:t> 카드 지갑</a:t>
            </a:r>
            <a:r>
              <a:rPr lang="en-US" altLang="ko-KR" sz="800" dirty="0">
                <a:solidFill>
                  <a:srgbClr val="000000"/>
                </a:solidFill>
                <a:latin typeface="Pretendard"/>
              </a:rPr>
              <a:t>(GREEN TEA US) </a:t>
            </a:r>
            <a:r>
              <a:rPr lang="ko-KR" altLang="en-US" sz="800" dirty="0" err="1">
                <a:solidFill>
                  <a:srgbClr val="000000"/>
                </a:solidFill>
                <a:latin typeface="Pretendard"/>
              </a:rPr>
              <a:t>증정품명</a:t>
            </a:r>
            <a:r>
              <a:rPr lang="ko-KR" altLang="en-US" sz="800" dirty="0">
                <a:solidFill>
                  <a:srgbClr val="000000"/>
                </a:solidFill>
                <a:latin typeface="Pretendard"/>
              </a:rPr>
              <a:t> </a:t>
            </a:r>
            <a:r>
              <a:rPr lang="ko-KR" altLang="en-US" sz="800" dirty="0" err="1" smtClean="0">
                <a:solidFill>
                  <a:srgbClr val="000000"/>
                </a:solidFill>
                <a:latin typeface="Pretendard"/>
              </a:rPr>
              <a:t>증정품명</a:t>
            </a:r>
            <a:r>
              <a:rPr lang="en-US" altLang="ko-KR" sz="800" dirty="0" smtClean="0">
                <a:solidFill>
                  <a:srgbClr val="000000"/>
                </a:solidFill>
                <a:latin typeface="Pretendard"/>
              </a:rPr>
              <a:t> </a:t>
            </a:r>
            <a:r>
              <a:rPr lang="ko-KR" altLang="en-US" sz="800" dirty="0" err="1" smtClean="0">
                <a:solidFill>
                  <a:srgbClr val="000000"/>
                </a:solidFill>
                <a:latin typeface="Pretendard"/>
              </a:rPr>
              <a:t>증정품명</a:t>
            </a:r>
            <a:r>
              <a:rPr lang="en-US" altLang="ko-KR" sz="800" dirty="0">
                <a:solidFill>
                  <a:srgbClr val="000000"/>
                </a:solidFill>
                <a:latin typeface="Pretendard"/>
              </a:rPr>
              <a:t> </a:t>
            </a:r>
            <a:r>
              <a:rPr lang="ko-KR" altLang="en-US" sz="800" dirty="0" err="1" smtClean="0">
                <a:solidFill>
                  <a:srgbClr val="000000"/>
                </a:solidFill>
                <a:latin typeface="Pretendard"/>
              </a:rPr>
              <a:t>증정품명</a:t>
            </a:r>
            <a:r>
              <a:rPr lang="ko-KR" altLang="en-US" sz="800" dirty="0" smtClean="0">
                <a:solidFill>
                  <a:srgbClr val="000000"/>
                </a:solidFill>
                <a:latin typeface="Pretendard"/>
              </a:rPr>
              <a:t> </a:t>
            </a:r>
            <a:r>
              <a:rPr lang="en-US" altLang="ko-KR" sz="800" b="1" dirty="0" smtClean="0">
                <a:latin typeface="+mj-ea"/>
                <a:ea typeface="+mj-ea"/>
              </a:rPr>
              <a:t>…</a:t>
            </a:r>
            <a:endParaRPr lang="en-US" altLang="ko-KR" sz="800" b="1" dirty="0">
              <a:latin typeface="+mj-ea"/>
              <a:ea typeface="+mj-ea"/>
            </a:endParaRPr>
          </a:p>
        </p:txBody>
      </p:sp>
      <p:grpSp>
        <p:nvGrpSpPr>
          <p:cNvPr id="164" name="그룹 163">
            <a:extLst>
              <a:ext uri="{FF2B5EF4-FFF2-40B4-BE49-F238E27FC236}">
                <a16:creationId xmlns:a16="http://schemas.microsoft.com/office/drawing/2014/main" id="{159809A1-5A1E-4FB9-B218-151E51C981E3}"/>
              </a:ext>
            </a:extLst>
          </p:cNvPr>
          <p:cNvGrpSpPr/>
          <p:nvPr/>
        </p:nvGrpSpPr>
        <p:grpSpPr>
          <a:xfrm>
            <a:off x="1019220" y="5793962"/>
            <a:ext cx="539997" cy="555588"/>
            <a:chOff x="1235339" y="2961048"/>
            <a:chExt cx="1199263" cy="1105474"/>
          </a:xfrm>
        </p:grpSpPr>
        <p:sp>
          <p:nvSpPr>
            <p:cNvPr id="165" name="직사각형 164">
              <a:extLst>
                <a:ext uri="{FF2B5EF4-FFF2-40B4-BE49-F238E27FC236}">
                  <a16:creationId xmlns:a16="http://schemas.microsoft.com/office/drawing/2014/main" id="{CADE630C-8895-436E-96BB-59F78B4193F2}"/>
                </a:ext>
              </a:extLst>
            </p:cNvPr>
            <p:cNvSpPr/>
            <p:nvPr/>
          </p:nvSpPr>
          <p:spPr>
            <a:xfrm>
              <a:off x="1235339" y="2961048"/>
              <a:ext cx="1199263" cy="1105474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cxnSp>
          <p:nvCxnSpPr>
            <p:cNvPr id="167" name="직선 연결선 166">
              <a:extLst>
                <a:ext uri="{FF2B5EF4-FFF2-40B4-BE49-F238E27FC236}">
                  <a16:creationId xmlns:a16="http://schemas.microsoft.com/office/drawing/2014/main" id="{82CD4BD9-F172-46D5-B99B-B7167C9CDF71}"/>
                </a:ext>
              </a:extLst>
            </p:cNvPr>
            <p:cNvCxnSpPr/>
            <p:nvPr/>
          </p:nvCxnSpPr>
          <p:spPr>
            <a:xfrm>
              <a:off x="1235339" y="2961048"/>
              <a:ext cx="1197817" cy="1105474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직선 연결선 167">
              <a:extLst>
                <a:ext uri="{FF2B5EF4-FFF2-40B4-BE49-F238E27FC236}">
                  <a16:creationId xmlns:a16="http://schemas.microsoft.com/office/drawing/2014/main" id="{496B35D5-4D5E-41B5-BE01-36FE07AA5BBB}"/>
                </a:ext>
              </a:extLst>
            </p:cNvPr>
            <p:cNvCxnSpPr/>
            <p:nvPr/>
          </p:nvCxnSpPr>
          <p:spPr>
            <a:xfrm flipV="1">
              <a:off x="1235339" y="2961048"/>
              <a:ext cx="1197817" cy="1105474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9" name="TextBox 168">
            <a:extLst>
              <a:ext uri="{FF2B5EF4-FFF2-40B4-BE49-F238E27FC236}">
                <a16:creationId xmlns:a16="http://schemas.microsoft.com/office/drawing/2014/main" id="{FA4C6DA6-9B7F-452C-AA7D-416E672C32CE}"/>
              </a:ext>
            </a:extLst>
          </p:cNvPr>
          <p:cNvSpPr txBox="1"/>
          <p:nvPr/>
        </p:nvSpPr>
        <p:spPr>
          <a:xfrm>
            <a:off x="1581313" y="6176662"/>
            <a:ext cx="1259649" cy="216371"/>
          </a:xfrm>
          <a:prstGeom prst="rect">
            <a:avLst/>
          </a:prstGeom>
          <a:noFill/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2</a:t>
            </a:r>
            <a:r>
              <a:rPr lang="ko-KR" alt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개</a:t>
            </a:r>
            <a:endParaRPr lang="ko-KR" altLang="en-US" sz="700" dirty="0"/>
          </a:p>
        </p:txBody>
      </p:sp>
      <p:sp>
        <p:nvSpPr>
          <p:cNvPr id="185" name="직사각형 184"/>
          <p:cNvSpPr/>
          <p:nvPr/>
        </p:nvSpPr>
        <p:spPr>
          <a:xfrm>
            <a:off x="3206864" y="2161582"/>
            <a:ext cx="59503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 dirty="0" err="1" smtClean="0">
                <a:solidFill>
                  <a:srgbClr val="00BC70"/>
                </a:solidFill>
                <a:latin typeface="+mn-ea"/>
              </a:rPr>
              <a:t>반품신청</a:t>
            </a:r>
            <a:endParaRPr lang="ko-KR" altLang="en-US" b="1" dirty="0">
              <a:solidFill>
                <a:srgbClr val="00BC70"/>
              </a:solidFill>
              <a:latin typeface="+mn-ea"/>
            </a:endParaRPr>
          </a:p>
        </p:txBody>
      </p:sp>
      <p:sp>
        <p:nvSpPr>
          <p:cNvPr id="186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797" y="2235893"/>
            <a:ext cx="201600" cy="202421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4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B940B3A5-50C7-423A-8736-D0F2823B2384}"/>
              </a:ext>
            </a:extLst>
          </p:cNvPr>
          <p:cNvSpPr txBox="1"/>
          <p:nvPr/>
        </p:nvSpPr>
        <p:spPr>
          <a:xfrm>
            <a:off x="6018975" y="1167845"/>
            <a:ext cx="2116745" cy="216371"/>
          </a:xfrm>
          <a:prstGeom prst="rect">
            <a:avLst/>
          </a:prstGeom>
          <a:noFill/>
        </p:spPr>
        <p:txBody>
          <a:bodyPr wrap="square" lIns="36000" tIns="0" rIns="36000" bIns="0" rtlCol="0" anchor="ctr" anchorCtr="0">
            <a:noAutofit/>
          </a:bodyPr>
          <a:lstStyle/>
          <a:p>
            <a:r>
              <a:rPr lang="ko-KR" altLang="en-US" sz="800" dirty="0">
                <a:solidFill>
                  <a:srgbClr val="000000"/>
                </a:solidFill>
                <a:latin typeface="Pretendard"/>
              </a:rPr>
              <a:t>비건 </a:t>
            </a:r>
            <a:r>
              <a:rPr lang="ko-KR" altLang="en-US" sz="800" dirty="0" err="1">
                <a:solidFill>
                  <a:srgbClr val="000000"/>
                </a:solidFill>
                <a:latin typeface="Pretendard"/>
              </a:rPr>
              <a:t>녹차가죽</a:t>
            </a:r>
            <a:r>
              <a:rPr lang="ko-KR" altLang="en-US" sz="800" dirty="0">
                <a:solidFill>
                  <a:srgbClr val="000000"/>
                </a:solidFill>
                <a:latin typeface="Pretendard"/>
              </a:rPr>
              <a:t> 카드 지갑</a:t>
            </a:r>
            <a:r>
              <a:rPr lang="en-US" altLang="ko-KR" sz="800" dirty="0">
                <a:solidFill>
                  <a:srgbClr val="000000"/>
                </a:solidFill>
                <a:latin typeface="Pretendard"/>
              </a:rPr>
              <a:t>(GREEN TEA US) </a:t>
            </a:r>
            <a:r>
              <a:rPr lang="ko-KR" altLang="en-US" sz="800" dirty="0" err="1">
                <a:solidFill>
                  <a:srgbClr val="000000"/>
                </a:solidFill>
                <a:latin typeface="Pretendard"/>
              </a:rPr>
              <a:t>증정품명</a:t>
            </a:r>
            <a:r>
              <a:rPr lang="ko-KR" altLang="en-US" sz="800" dirty="0">
                <a:solidFill>
                  <a:srgbClr val="000000"/>
                </a:solidFill>
                <a:latin typeface="Pretendard"/>
              </a:rPr>
              <a:t> </a:t>
            </a:r>
            <a:r>
              <a:rPr lang="ko-KR" altLang="en-US" sz="800" dirty="0" err="1">
                <a:solidFill>
                  <a:srgbClr val="000000"/>
                </a:solidFill>
                <a:latin typeface="Pretendard"/>
              </a:rPr>
              <a:t>증정품명</a:t>
            </a:r>
            <a:r>
              <a:rPr lang="en-US" altLang="ko-KR" sz="800" dirty="0">
                <a:solidFill>
                  <a:srgbClr val="000000"/>
                </a:solidFill>
                <a:latin typeface="Pretendard"/>
              </a:rPr>
              <a:t> </a:t>
            </a:r>
            <a:r>
              <a:rPr lang="ko-KR" altLang="en-US" sz="800" dirty="0" err="1">
                <a:solidFill>
                  <a:srgbClr val="000000"/>
                </a:solidFill>
                <a:latin typeface="Pretendard"/>
              </a:rPr>
              <a:t>증정품명</a:t>
            </a:r>
            <a:r>
              <a:rPr lang="en-US" altLang="ko-KR" sz="800" dirty="0">
                <a:solidFill>
                  <a:srgbClr val="000000"/>
                </a:solidFill>
                <a:latin typeface="Pretendard"/>
              </a:rPr>
              <a:t> </a:t>
            </a:r>
            <a:r>
              <a:rPr lang="ko-KR" altLang="en-US" sz="800" dirty="0" err="1">
                <a:solidFill>
                  <a:srgbClr val="000000"/>
                </a:solidFill>
                <a:latin typeface="Pretendard"/>
              </a:rPr>
              <a:t>증정품명</a:t>
            </a:r>
            <a:r>
              <a:rPr lang="ko-KR" altLang="en-US" sz="800" dirty="0">
                <a:solidFill>
                  <a:srgbClr val="000000"/>
                </a:solidFill>
                <a:latin typeface="Pretendard"/>
              </a:rPr>
              <a:t> </a:t>
            </a:r>
            <a:r>
              <a:rPr lang="ko-KR" altLang="en-US" sz="800" dirty="0" smtClean="0">
                <a:solidFill>
                  <a:srgbClr val="000000"/>
                </a:solidFill>
                <a:latin typeface="Pretendard"/>
              </a:rPr>
              <a:t>증</a:t>
            </a:r>
            <a:r>
              <a:rPr lang="en-US" altLang="ko-KR" sz="800" b="1" dirty="0" smtClean="0">
                <a:latin typeface="+mj-ea"/>
              </a:rPr>
              <a:t>…</a:t>
            </a:r>
            <a:endParaRPr lang="en-US" altLang="ko-KR" sz="800" b="1" dirty="0">
              <a:latin typeface="+mj-ea"/>
            </a:endParaRPr>
          </a:p>
        </p:txBody>
      </p:sp>
      <p:grpSp>
        <p:nvGrpSpPr>
          <p:cNvPr id="188" name="그룹 187">
            <a:extLst>
              <a:ext uri="{FF2B5EF4-FFF2-40B4-BE49-F238E27FC236}">
                <a16:creationId xmlns:a16="http://schemas.microsoft.com/office/drawing/2014/main" id="{159809A1-5A1E-4FB9-B218-151E51C981E3}"/>
              </a:ext>
            </a:extLst>
          </p:cNvPr>
          <p:cNvGrpSpPr/>
          <p:nvPr/>
        </p:nvGrpSpPr>
        <p:grpSpPr>
          <a:xfrm>
            <a:off x="5409097" y="1155734"/>
            <a:ext cx="539997" cy="574222"/>
            <a:chOff x="1235339" y="2961048"/>
            <a:chExt cx="1199263" cy="1105474"/>
          </a:xfrm>
        </p:grpSpPr>
        <p:sp>
          <p:nvSpPr>
            <p:cNvPr id="189" name="직사각형 188">
              <a:extLst>
                <a:ext uri="{FF2B5EF4-FFF2-40B4-BE49-F238E27FC236}">
                  <a16:creationId xmlns:a16="http://schemas.microsoft.com/office/drawing/2014/main" id="{CADE630C-8895-436E-96BB-59F78B4193F2}"/>
                </a:ext>
              </a:extLst>
            </p:cNvPr>
            <p:cNvSpPr/>
            <p:nvPr/>
          </p:nvSpPr>
          <p:spPr>
            <a:xfrm>
              <a:off x="1235339" y="2961048"/>
              <a:ext cx="1199263" cy="1105474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cxnSp>
          <p:nvCxnSpPr>
            <p:cNvPr id="190" name="직선 연결선 189">
              <a:extLst>
                <a:ext uri="{FF2B5EF4-FFF2-40B4-BE49-F238E27FC236}">
                  <a16:creationId xmlns:a16="http://schemas.microsoft.com/office/drawing/2014/main" id="{82CD4BD9-F172-46D5-B99B-B7167C9CDF71}"/>
                </a:ext>
              </a:extLst>
            </p:cNvPr>
            <p:cNvCxnSpPr/>
            <p:nvPr/>
          </p:nvCxnSpPr>
          <p:spPr>
            <a:xfrm>
              <a:off x="1235339" y="2961048"/>
              <a:ext cx="1197817" cy="1105474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직선 연결선 190">
              <a:extLst>
                <a:ext uri="{FF2B5EF4-FFF2-40B4-BE49-F238E27FC236}">
                  <a16:creationId xmlns:a16="http://schemas.microsoft.com/office/drawing/2014/main" id="{496B35D5-4D5E-41B5-BE01-36FE07AA5BBB}"/>
                </a:ext>
              </a:extLst>
            </p:cNvPr>
            <p:cNvCxnSpPr/>
            <p:nvPr/>
          </p:nvCxnSpPr>
          <p:spPr>
            <a:xfrm flipV="1">
              <a:off x="1235339" y="2961048"/>
              <a:ext cx="1197817" cy="1105474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2" name="TextBox 191">
            <a:extLst>
              <a:ext uri="{FF2B5EF4-FFF2-40B4-BE49-F238E27FC236}">
                <a16:creationId xmlns:a16="http://schemas.microsoft.com/office/drawing/2014/main" id="{FA4C6DA6-9B7F-452C-AA7D-416E672C32CE}"/>
              </a:ext>
            </a:extLst>
          </p:cNvPr>
          <p:cNvSpPr txBox="1"/>
          <p:nvPr/>
        </p:nvSpPr>
        <p:spPr>
          <a:xfrm>
            <a:off x="6019672" y="1538434"/>
            <a:ext cx="1259649" cy="216371"/>
          </a:xfrm>
          <a:prstGeom prst="rect">
            <a:avLst/>
          </a:prstGeom>
          <a:noFill/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2</a:t>
            </a:r>
            <a:r>
              <a:rPr lang="ko-KR" alt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개</a:t>
            </a:r>
            <a:endParaRPr lang="ko-KR" altLang="en-US" sz="700" dirty="0"/>
          </a:p>
        </p:txBody>
      </p:sp>
      <p:grpSp>
        <p:nvGrpSpPr>
          <p:cNvPr id="193" name="그룹 192">
            <a:extLst>
              <a:ext uri="{FF2B5EF4-FFF2-40B4-BE49-F238E27FC236}">
                <a16:creationId xmlns:a16="http://schemas.microsoft.com/office/drawing/2014/main" id="{159809A1-5A1E-4FB9-B218-151E51C981E3}"/>
              </a:ext>
            </a:extLst>
          </p:cNvPr>
          <p:cNvGrpSpPr/>
          <p:nvPr/>
        </p:nvGrpSpPr>
        <p:grpSpPr>
          <a:xfrm>
            <a:off x="5407890" y="1798179"/>
            <a:ext cx="539997" cy="569931"/>
            <a:chOff x="1235339" y="2961048"/>
            <a:chExt cx="1199263" cy="1105474"/>
          </a:xfrm>
        </p:grpSpPr>
        <p:sp>
          <p:nvSpPr>
            <p:cNvPr id="194" name="직사각형 193">
              <a:extLst>
                <a:ext uri="{FF2B5EF4-FFF2-40B4-BE49-F238E27FC236}">
                  <a16:creationId xmlns:a16="http://schemas.microsoft.com/office/drawing/2014/main" id="{CADE630C-8895-436E-96BB-59F78B4193F2}"/>
                </a:ext>
              </a:extLst>
            </p:cNvPr>
            <p:cNvSpPr/>
            <p:nvPr/>
          </p:nvSpPr>
          <p:spPr>
            <a:xfrm>
              <a:off x="1235339" y="2961048"/>
              <a:ext cx="1199263" cy="1105474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cxnSp>
          <p:nvCxnSpPr>
            <p:cNvPr id="195" name="직선 연결선 194">
              <a:extLst>
                <a:ext uri="{FF2B5EF4-FFF2-40B4-BE49-F238E27FC236}">
                  <a16:creationId xmlns:a16="http://schemas.microsoft.com/office/drawing/2014/main" id="{82CD4BD9-F172-46D5-B99B-B7167C9CDF71}"/>
                </a:ext>
              </a:extLst>
            </p:cNvPr>
            <p:cNvCxnSpPr/>
            <p:nvPr/>
          </p:nvCxnSpPr>
          <p:spPr>
            <a:xfrm>
              <a:off x="1235339" y="2961048"/>
              <a:ext cx="1197817" cy="1105474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직선 연결선 195">
              <a:extLst>
                <a:ext uri="{FF2B5EF4-FFF2-40B4-BE49-F238E27FC236}">
                  <a16:creationId xmlns:a16="http://schemas.microsoft.com/office/drawing/2014/main" id="{496B35D5-4D5E-41B5-BE01-36FE07AA5BBB}"/>
                </a:ext>
              </a:extLst>
            </p:cNvPr>
            <p:cNvCxnSpPr/>
            <p:nvPr/>
          </p:nvCxnSpPr>
          <p:spPr>
            <a:xfrm flipV="1">
              <a:off x="1235339" y="2961048"/>
              <a:ext cx="1197817" cy="1105474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7" name="모서리가 둥근 직사각형 196"/>
          <p:cNvSpPr/>
          <p:nvPr/>
        </p:nvSpPr>
        <p:spPr>
          <a:xfrm>
            <a:off x="5323079" y="773593"/>
            <a:ext cx="2750129" cy="1698749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800" dirty="0" err="1" smtClean="0">
                <a:solidFill>
                  <a:prstClr val="black"/>
                </a:solidFill>
              </a:rPr>
              <a:t>쿠폰증정품</a:t>
            </a:r>
            <a:r>
              <a:rPr lang="ko-KR" altLang="en-US" sz="800" dirty="0" smtClean="0">
                <a:solidFill>
                  <a:prstClr val="black"/>
                </a:solidFill>
              </a:rPr>
              <a:t> </a:t>
            </a:r>
            <a:r>
              <a:rPr lang="en-US" altLang="ko-KR" sz="700" dirty="0" smtClean="0">
                <a:solidFill>
                  <a:srgbClr val="00B050"/>
                </a:solidFill>
                <a:latin typeface="+mn-ea"/>
              </a:rPr>
              <a:t>2</a:t>
            </a:r>
            <a:r>
              <a:rPr lang="ko-KR" altLang="en-US" sz="700" dirty="0" smtClean="0">
                <a:solidFill>
                  <a:srgbClr val="00B050"/>
                </a:solidFill>
                <a:latin typeface="+mn-ea"/>
              </a:rPr>
              <a:t>종</a:t>
            </a:r>
            <a:endParaRPr lang="ko-KR" altLang="en-US" sz="700" dirty="0">
              <a:solidFill>
                <a:srgbClr val="00B050"/>
              </a:solidFill>
              <a:latin typeface="+mn-ea"/>
            </a:endParaRPr>
          </a:p>
        </p:txBody>
      </p:sp>
      <p:sp>
        <p:nvSpPr>
          <p:cNvPr id="198" name="모서리가 둥근 직사각형 197"/>
          <p:cNvSpPr/>
          <p:nvPr/>
        </p:nvSpPr>
        <p:spPr>
          <a:xfrm>
            <a:off x="5319301" y="2524164"/>
            <a:ext cx="2750129" cy="1057635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800" dirty="0">
                <a:solidFill>
                  <a:prstClr val="black"/>
                </a:solidFill>
              </a:rPr>
              <a:t>구매금액대별 </a:t>
            </a:r>
            <a:r>
              <a:rPr lang="ko-KR" altLang="en-US" sz="800" dirty="0" err="1">
                <a:solidFill>
                  <a:prstClr val="black"/>
                </a:solidFill>
              </a:rPr>
              <a:t>증정품</a:t>
            </a:r>
            <a:r>
              <a:rPr lang="ko-KR" altLang="en-US" sz="800" dirty="0">
                <a:solidFill>
                  <a:prstClr val="black"/>
                </a:solidFill>
              </a:rPr>
              <a:t> </a:t>
            </a:r>
            <a:r>
              <a:rPr lang="en-US" altLang="ko-KR" sz="700" dirty="0" smtClean="0">
                <a:solidFill>
                  <a:srgbClr val="00B050"/>
                </a:solidFill>
                <a:latin typeface="+mn-ea"/>
              </a:rPr>
              <a:t>1</a:t>
            </a:r>
            <a:r>
              <a:rPr lang="ko-KR" altLang="en-US" sz="700" dirty="0" smtClean="0">
                <a:solidFill>
                  <a:srgbClr val="00B050"/>
                </a:solidFill>
                <a:latin typeface="+mn-ea"/>
              </a:rPr>
              <a:t>종</a:t>
            </a:r>
            <a:endParaRPr lang="ko-KR" altLang="en-US" sz="700" dirty="0">
              <a:solidFill>
                <a:srgbClr val="00B050"/>
              </a:solidFill>
              <a:latin typeface="+mn-ea"/>
            </a:endParaRP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FA4C6DA6-9B7F-452C-AA7D-416E672C32CE}"/>
              </a:ext>
            </a:extLst>
          </p:cNvPr>
          <p:cNvSpPr txBox="1"/>
          <p:nvPr/>
        </p:nvSpPr>
        <p:spPr>
          <a:xfrm>
            <a:off x="6028095" y="2212015"/>
            <a:ext cx="1259649" cy="216371"/>
          </a:xfrm>
          <a:prstGeom prst="rect">
            <a:avLst/>
          </a:prstGeom>
          <a:noFill/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1</a:t>
            </a:r>
            <a:r>
              <a:rPr lang="ko-KR" alt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개</a:t>
            </a:r>
            <a:endParaRPr lang="ko-KR" altLang="en-US" sz="700" dirty="0"/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B940B3A5-50C7-423A-8736-D0F2823B2384}"/>
              </a:ext>
            </a:extLst>
          </p:cNvPr>
          <p:cNvSpPr txBox="1"/>
          <p:nvPr/>
        </p:nvSpPr>
        <p:spPr>
          <a:xfrm>
            <a:off x="6029743" y="2970981"/>
            <a:ext cx="2116745" cy="216371"/>
          </a:xfrm>
          <a:prstGeom prst="rect">
            <a:avLst/>
          </a:prstGeom>
          <a:noFill/>
        </p:spPr>
        <p:txBody>
          <a:bodyPr wrap="square" lIns="36000" tIns="0" rIns="36000" bIns="0" rtlCol="0" anchor="ctr" anchorCtr="0">
            <a:noAutofit/>
          </a:bodyPr>
          <a:lstStyle/>
          <a:p>
            <a:r>
              <a:rPr lang="ko-KR" altLang="en-US" sz="800" dirty="0">
                <a:solidFill>
                  <a:srgbClr val="000000"/>
                </a:solidFill>
                <a:latin typeface="Pretendard"/>
              </a:rPr>
              <a:t>비건 </a:t>
            </a:r>
            <a:r>
              <a:rPr lang="ko-KR" altLang="en-US" sz="800" dirty="0" err="1">
                <a:solidFill>
                  <a:srgbClr val="000000"/>
                </a:solidFill>
                <a:latin typeface="Pretendard"/>
              </a:rPr>
              <a:t>녹차가죽</a:t>
            </a:r>
            <a:r>
              <a:rPr lang="ko-KR" altLang="en-US" sz="800" dirty="0">
                <a:solidFill>
                  <a:srgbClr val="000000"/>
                </a:solidFill>
                <a:latin typeface="Pretendard"/>
              </a:rPr>
              <a:t> 카드 지갑</a:t>
            </a:r>
            <a:r>
              <a:rPr lang="en-US" altLang="ko-KR" sz="800" dirty="0">
                <a:solidFill>
                  <a:srgbClr val="000000"/>
                </a:solidFill>
                <a:latin typeface="Pretendard"/>
              </a:rPr>
              <a:t>(GREEN TEA US) </a:t>
            </a:r>
            <a:r>
              <a:rPr lang="ko-KR" altLang="en-US" sz="800" dirty="0" err="1">
                <a:solidFill>
                  <a:srgbClr val="000000"/>
                </a:solidFill>
                <a:latin typeface="Pretendard"/>
              </a:rPr>
              <a:t>증정품명</a:t>
            </a:r>
            <a:r>
              <a:rPr lang="ko-KR" altLang="en-US" sz="800" dirty="0">
                <a:solidFill>
                  <a:srgbClr val="000000"/>
                </a:solidFill>
                <a:latin typeface="Pretendard"/>
              </a:rPr>
              <a:t> </a:t>
            </a:r>
            <a:r>
              <a:rPr lang="ko-KR" altLang="en-US" sz="800" dirty="0" err="1">
                <a:solidFill>
                  <a:srgbClr val="000000"/>
                </a:solidFill>
                <a:latin typeface="Pretendard"/>
              </a:rPr>
              <a:t>증정품명</a:t>
            </a:r>
            <a:r>
              <a:rPr lang="en-US" altLang="ko-KR" sz="800" dirty="0">
                <a:solidFill>
                  <a:srgbClr val="000000"/>
                </a:solidFill>
                <a:latin typeface="Pretendard"/>
              </a:rPr>
              <a:t> </a:t>
            </a:r>
            <a:r>
              <a:rPr lang="ko-KR" altLang="en-US" sz="800" dirty="0" err="1">
                <a:solidFill>
                  <a:srgbClr val="000000"/>
                </a:solidFill>
                <a:latin typeface="Pretendard"/>
              </a:rPr>
              <a:t>증정품명</a:t>
            </a:r>
            <a:r>
              <a:rPr lang="en-US" altLang="ko-KR" sz="800" dirty="0">
                <a:solidFill>
                  <a:srgbClr val="000000"/>
                </a:solidFill>
                <a:latin typeface="Pretendard"/>
              </a:rPr>
              <a:t> </a:t>
            </a:r>
            <a:r>
              <a:rPr lang="ko-KR" altLang="en-US" sz="800" dirty="0" err="1">
                <a:solidFill>
                  <a:srgbClr val="000000"/>
                </a:solidFill>
                <a:latin typeface="Pretendard"/>
              </a:rPr>
              <a:t>증정품명</a:t>
            </a:r>
            <a:r>
              <a:rPr lang="ko-KR" altLang="en-US" sz="800" dirty="0">
                <a:solidFill>
                  <a:srgbClr val="000000"/>
                </a:solidFill>
                <a:latin typeface="Pretendard"/>
              </a:rPr>
              <a:t> </a:t>
            </a:r>
            <a:r>
              <a:rPr lang="ko-KR" altLang="en-US" sz="800" dirty="0" smtClean="0">
                <a:solidFill>
                  <a:srgbClr val="000000"/>
                </a:solidFill>
                <a:latin typeface="Pretendard"/>
              </a:rPr>
              <a:t>증</a:t>
            </a:r>
            <a:r>
              <a:rPr lang="en-US" altLang="ko-KR" sz="800" b="1" dirty="0" smtClean="0">
                <a:latin typeface="+mj-ea"/>
              </a:rPr>
              <a:t>…</a:t>
            </a:r>
            <a:endParaRPr lang="en-US" altLang="ko-KR" sz="800" b="1" dirty="0">
              <a:latin typeface="+mj-ea"/>
            </a:endParaRP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FA4C6DA6-9B7F-452C-AA7D-416E672C32CE}"/>
              </a:ext>
            </a:extLst>
          </p:cNvPr>
          <p:cNvSpPr txBox="1"/>
          <p:nvPr/>
        </p:nvSpPr>
        <p:spPr>
          <a:xfrm>
            <a:off x="6030440" y="3341570"/>
            <a:ext cx="1259649" cy="216371"/>
          </a:xfrm>
          <a:prstGeom prst="rect">
            <a:avLst/>
          </a:prstGeom>
          <a:noFill/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3</a:t>
            </a:r>
            <a:r>
              <a:rPr lang="ko-KR" alt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개</a:t>
            </a:r>
            <a:endParaRPr lang="ko-KR" altLang="en-US" sz="700" dirty="0"/>
          </a:p>
        </p:txBody>
      </p:sp>
      <p:grpSp>
        <p:nvGrpSpPr>
          <p:cNvPr id="202" name="그룹 201">
            <a:extLst>
              <a:ext uri="{FF2B5EF4-FFF2-40B4-BE49-F238E27FC236}">
                <a16:creationId xmlns:a16="http://schemas.microsoft.com/office/drawing/2014/main" id="{159809A1-5A1E-4FB9-B218-151E51C981E3}"/>
              </a:ext>
            </a:extLst>
          </p:cNvPr>
          <p:cNvGrpSpPr/>
          <p:nvPr/>
        </p:nvGrpSpPr>
        <p:grpSpPr>
          <a:xfrm>
            <a:off x="5407890" y="2953827"/>
            <a:ext cx="539997" cy="578972"/>
            <a:chOff x="1235339" y="2961048"/>
            <a:chExt cx="1199263" cy="1105474"/>
          </a:xfrm>
        </p:grpSpPr>
        <p:sp>
          <p:nvSpPr>
            <p:cNvPr id="203" name="직사각형 202">
              <a:extLst>
                <a:ext uri="{FF2B5EF4-FFF2-40B4-BE49-F238E27FC236}">
                  <a16:creationId xmlns:a16="http://schemas.microsoft.com/office/drawing/2014/main" id="{CADE630C-8895-436E-96BB-59F78B4193F2}"/>
                </a:ext>
              </a:extLst>
            </p:cNvPr>
            <p:cNvSpPr/>
            <p:nvPr/>
          </p:nvSpPr>
          <p:spPr>
            <a:xfrm>
              <a:off x="1235339" y="2961048"/>
              <a:ext cx="1199263" cy="1105474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cxnSp>
          <p:nvCxnSpPr>
            <p:cNvPr id="204" name="직선 연결선 203">
              <a:extLst>
                <a:ext uri="{FF2B5EF4-FFF2-40B4-BE49-F238E27FC236}">
                  <a16:creationId xmlns:a16="http://schemas.microsoft.com/office/drawing/2014/main" id="{82CD4BD9-F172-46D5-B99B-B7167C9CDF71}"/>
                </a:ext>
              </a:extLst>
            </p:cNvPr>
            <p:cNvCxnSpPr/>
            <p:nvPr/>
          </p:nvCxnSpPr>
          <p:spPr>
            <a:xfrm>
              <a:off x="1235339" y="2961048"/>
              <a:ext cx="1197817" cy="1105474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직선 연결선 204">
              <a:extLst>
                <a:ext uri="{FF2B5EF4-FFF2-40B4-BE49-F238E27FC236}">
                  <a16:creationId xmlns:a16="http://schemas.microsoft.com/office/drawing/2014/main" id="{496B35D5-4D5E-41B5-BE01-36FE07AA5BBB}"/>
                </a:ext>
              </a:extLst>
            </p:cNvPr>
            <p:cNvCxnSpPr/>
            <p:nvPr/>
          </p:nvCxnSpPr>
          <p:spPr>
            <a:xfrm flipV="1">
              <a:off x="1235339" y="2961048"/>
              <a:ext cx="1197817" cy="1105474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6" name="TextBox 205"/>
          <p:cNvSpPr txBox="1"/>
          <p:nvPr/>
        </p:nvSpPr>
        <p:spPr>
          <a:xfrm>
            <a:off x="5319600" y="2756705"/>
            <a:ext cx="15584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 smtClean="0"/>
              <a:t>$0,0000</a:t>
            </a:r>
            <a:r>
              <a:rPr lang="ko-KR" altLang="en-US" sz="800" b="1" dirty="0" smtClean="0"/>
              <a:t>원</a:t>
            </a:r>
            <a:r>
              <a:rPr lang="en-US" altLang="ko-KR" sz="800" b="1" dirty="0" smtClean="0"/>
              <a:t>$</a:t>
            </a:r>
            <a:r>
              <a:rPr lang="ko-KR" altLang="en-US" sz="800" b="1" dirty="0" smtClean="0"/>
              <a:t>이상 구매</a:t>
            </a:r>
            <a:r>
              <a:rPr lang="en-US" altLang="ko-KR" sz="800" b="1" dirty="0" smtClean="0"/>
              <a:t> </a:t>
            </a:r>
            <a:r>
              <a:rPr lang="ko-KR" altLang="en-US" sz="800" b="1" dirty="0" err="1" smtClean="0"/>
              <a:t>증정품</a:t>
            </a:r>
            <a:endParaRPr lang="ko-KR" altLang="en-US" sz="800" b="1" dirty="0"/>
          </a:p>
          <a:p>
            <a:endParaRPr lang="ko-KR" altLang="en-US" sz="800" b="1" dirty="0"/>
          </a:p>
        </p:txBody>
      </p:sp>
      <p:sp>
        <p:nvSpPr>
          <p:cNvPr id="207" name="TextBox 206"/>
          <p:cNvSpPr txBox="1"/>
          <p:nvPr/>
        </p:nvSpPr>
        <p:spPr>
          <a:xfrm>
            <a:off x="5290931" y="926058"/>
            <a:ext cx="28803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/>
              <a:t>‘$</a:t>
            </a:r>
            <a:r>
              <a:rPr lang="ko-KR" altLang="en-US" sz="800" b="1" dirty="0" err="1"/>
              <a:t>쿠폰명</a:t>
            </a:r>
            <a:r>
              <a:rPr lang="ko-KR" altLang="en-US" sz="800" b="1" dirty="0"/>
              <a:t> </a:t>
            </a:r>
            <a:r>
              <a:rPr lang="ko-KR" altLang="en-US" sz="800" b="1" dirty="0" err="1"/>
              <a:t>쿠폰명</a:t>
            </a:r>
            <a:r>
              <a:rPr lang="ko-KR" altLang="en-US" sz="800" b="1" dirty="0"/>
              <a:t> </a:t>
            </a:r>
            <a:r>
              <a:rPr lang="ko-KR" altLang="en-US" sz="800" b="1" dirty="0" err="1"/>
              <a:t>쿠폰명</a:t>
            </a:r>
            <a:r>
              <a:rPr lang="ko-KR" altLang="en-US" sz="800" b="1" dirty="0"/>
              <a:t> </a:t>
            </a:r>
            <a:r>
              <a:rPr lang="ko-KR" altLang="en-US" sz="800" b="1" dirty="0" err="1"/>
              <a:t>쿠폰명</a:t>
            </a:r>
            <a:r>
              <a:rPr lang="ko-KR" altLang="en-US" sz="800" b="1" dirty="0"/>
              <a:t> </a:t>
            </a:r>
            <a:r>
              <a:rPr lang="ko-KR" altLang="en-US" sz="800" b="1" dirty="0" err="1"/>
              <a:t>전체출력</a:t>
            </a:r>
            <a:r>
              <a:rPr lang="en-US" altLang="ko-KR" sz="800" b="1" dirty="0"/>
              <a:t>$’ </a:t>
            </a:r>
            <a:r>
              <a:rPr lang="ko-KR" altLang="en-US" sz="800" b="1" dirty="0"/>
              <a:t>쿠폰</a:t>
            </a:r>
            <a:r>
              <a:rPr lang="en-US" altLang="ko-KR" sz="800" b="1" dirty="0"/>
              <a:t> </a:t>
            </a:r>
            <a:r>
              <a:rPr lang="ko-KR" altLang="en-US" sz="800" b="1" dirty="0" err="1" smtClean="0"/>
              <a:t>증정품</a:t>
            </a:r>
            <a:endParaRPr lang="ko-KR" altLang="en-US" sz="800" b="1" dirty="0"/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B940B3A5-50C7-423A-8736-D0F2823B2384}"/>
              </a:ext>
            </a:extLst>
          </p:cNvPr>
          <p:cNvSpPr txBox="1"/>
          <p:nvPr/>
        </p:nvSpPr>
        <p:spPr>
          <a:xfrm>
            <a:off x="6018975" y="1817905"/>
            <a:ext cx="2054233" cy="216371"/>
          </a:xfrm>
          <a:prstGeom prst="rect">
            <a:avLst/>
          </a:prstGeom>
          <a:noFill/>
        </p:spPr>
        <p:txBody>
          <a:bodyPr wrap="square" lIns="36000" tIns="0" rIns="36000" bIns="0" rtlCol="0" anchor="ctr" anchorCtr="0">
            <a:noAutofit/>
          </a:bodyPr>
          <a:lstStyle/>
          <a:p>
            <a:r>
              <a:rPr lang="ko-KR" altLang="en-US" sz="800" dirty="0">
                <a:solidFill>
                  <a:srgbClr val="000000"/>
                </a:solidFill>
                <a:latin typeface="Pretendard"/>
              </a:rPr>
              <a:t>비건 </a:t>
            </a:r>
            <a:r>
              <a:rPr lang="ko-KR" altLang="en-US" sz="800" dirty="0" err="1">
                <a:solidFill>
                  <a:srgbClr val="000000"/>
                </a:solidFill>
                <a:latin typeface="Pretendard"/>
              </a:rPr>
              <a:t>녹차가죽</a:t>
            </a:r>
            <a:r>
              <a:rPr lang="ko-KR" altLang="en-US" sz="800" dirty="0">
                <a:solidFill>
                  <a:srgbClr val="000000"/>
                </a:solidFill>
                <a:latin typeface="Pretendard"/>
              </a:rPr>
              <a:t> 카드 지갑</a:t>
            </a:r>
            <a:r>
              <a:rPr lang="en-US" altLang="ko-KR" sz="800" dirty="0">
                <a:solidFill>
                  <a:srgbClr val="000000"/>
                </a:solidFill>
                <a:latin typeface="Pretendard"/>
              </a:rPr>
              <a:t>(GREEN TEA US) </a:t>
            </a:r>
            <a:r>
              <a:rPr lang="ko-KR" altLang="en-US" sz="800" dirty="0" err="1">
                <a:solidFill>
                  <a:srgbClr val="000000"/>
                </a:solidFill>
                <a:latin typeface="Pretendard"/>
              </a:rPr>
              <a:t>증정품명</a:t>
            </a:r>
            <a:r>
              <a:rPr lang="ko-KR" altLang="en-US" sz="800" dirty="0">
                <a:solidFill>
                  <a:srgbClr val="000000"/>
                </a:solidFill>
                <a:latin typeface="Pretendard"/>
              </a:rPr>
              <a:t> </a:t>
            </a:r>
            <a:r>
              <a:rPr lang="ko-KR" altLang="en-US" sz="800" dirty="0" err="1">
                <a:solidFill>
                  <a:srgbClr val="000000"/>
                </a:solidFill>
                <a:latin typeface="Pretendard"/>
              </a:rPr>
              <a:t>증정품명</a:t>
            </a:r>
            <a:r>
              <a:rPr lang="en-US" altLang="ko-KR" sz="800" dirty="0">
                <a:solidFill>
                  <a:srgbClr val="000000"/>
                </a:solidFill>
                <a:latin typeface="Pretendard"/>
              </a:rPr>
              <a:t> </a:t>
            </a:r>
            <a:r>
              <a:rPr lang="ko-KR" altLang="en-US" sz="800" dirty="0" err="1">
                <a:solidFill>
                  <a:srgbClr val="000000"/>
                </a:solidFill>
                <a:latin typeface="Pretendard"/>
              </a:rPr>
              <a:t>증정품명</a:t>
            </a:r>
            <a:r>
              <a:rPr lang="en-US" altLang="ko-KR" sz="800" dirty="0">
                <a:solidFill>
                  <a:srgbClr val="000000"/>
                </a:solidFill>
                <a:latin typeface="Pretendard"/>
              </a:rPr>
              <a:t> </a:t>
            </a:r>
            <a:r>
              <a:rPr lang="ko-KR" altLang="en-US" sz="800" dirty="0" err="1">
                <a:solidFill>
                  <a:srgbClr val="000000"/>
                </a:solidFill>
                <a:latin typeface="Pretendard"/>
              </a:rPr>
              <a:t>증정품명</a:t>
            </a:r>
            <a:r>
              <a:rPr lang="ko-KR" altLang="en-US" sz="800" dirty="0">
                <a:solidFill>
                  <a:srgbClr val="000000"/>
                </a:solidFill>
                <a:latin typeface="Pretendard"/>
              </a:rPr>
              <a:t> </a:t>
            </a:r>
            <a:r>
              <a:rPr lang="ko-KR" altLang="en-US" sz="800" dirty="0" smtClean="0">
                <a:solidFill>
                  <a:srgbClr val="000000"/>
                </a:solidFill>
                <a:latin typeface="Pretendard"/>
              </a:rPr>
              <a:t>증</a:t>
            </a:r>
            <a:r>
              <a:rPr lang="en-US" altLang="ko-KR" sz="800" b="1" dirty="0" smtClean="0">
                <a:latin typeface="+mj-ea"/>
              </a:rPr>
              <a:t>…</a:t>
            </a:r>
            <a:endParaRPr lang="en-US" altLang="ko-KR" sz="800" b="1" dirty="0">
              <a:latin typeface="+mj-ea"/>
            </a:endParaRPr>
          </a:p>
        </p:txBody>
      </p:sp>
      <p:sp>
        <p:nvSpPr>
          <p:cNvPr id="209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5036" y="709788"/>
            <a:ext cx="201600" cy="202421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5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210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36516" y="2506177"/>
            <a:ext cx="201600" cy="202421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5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211" name="사각형: 둥근 모서리 152">
            <a:extLst>
              <a:ext uri="{FF2B5EF4-FFF2-40B4-BE49-F238E27FC236}">
                <a16:creationId xmlns:a16="http://schemas.microsoft.com/office/drawing/2014/main" id="{52FF6B1F-4512-47B6-B005-84C9CDC09FEA}"/>
              </a:ext>
            </a:extLst>
          </p:cNvPr>
          <p:cNvSpPr/>
          <p:nvPr/>
        </p:nvSpPr>
        <p:spPr>
          <a:xfrm>
            <a:off x="5240405" y="4990628"/>
            <a:ext cx="2888869" cy="293043"/>
          </a:xfrm>
          <a:prstGeom prst="roundRect">
            <a:avLst>
              <a:gd name="adj" fmla="val 0"/>
            </a:avLst>
          </a:prstGeom>
          <a:noFill/>
          <a:ln w="12700">
            <a:solidFill>
              <a:srgbClr val="00BC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lvl="0" algn="ctr"/>
            <a:r>
              <a:rPr lang="ko-KR" altLang="en-US" sz="800" dirty="0" err="1" smtClean="0">
                <a:solidFill>
                  <a:srgbClr val="00BC70"/>
                </a:solidFill>
                <a:latin typeface="+mn-ea"/>
              </a:rPr>
              <a:t>반품취소</a:t>
            </a:r>
            <a:endParaRPr lang="en-US" sz="800" dirty="0">
              <a:solidFill>
                <a:srgbClr val="00BC70"/>
              </a:solidFill>
              <a:latin typeface="+mn-ea"/>
            </a:endParaRPr>
          </a:p>
        </p:txBody>
      </p:sp>
      <p:sp>
        <p:nvSpPr>
          <p:cNvPr id="212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6765" y="4910468"/>
            <a:ext cx="201600" cy="202421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7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46EEB4C6-4320-49C2-A99E-4CC859BC2CBD}"/>
              </a:ext>
            </a:extLst>
          </p:cNvPr>
          <p:cNvSpPr txBox="1"/>
          <p:nvPr/>
        </p:nvSpPr>
        <p:spPr>
          <a:xfrm>
            <a:off x="5158344" y="3678399"/>
            <a:ext cx="101341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 smtClean="0">
                <a:latin typeface="+mn-ea"/>
              </a:rPr>
              <a:t>샘플마켓제품 </a:t>
            </a:r>
            <a:r>
              <a:rPr lang="en-US" altLang="ko-KR" sz="700" dirty="0">
                <a:solidFill>
                  <a:srgbClr val="00B050"/>
                </a:solidFill>
                <a:latin typeface="+mn-ea"/>
              </a:rPr>
              <a:t>2</a:t>
            </a:r>
            <a:r>
              <a:rPr lang="ko-KR" altLang="en-US" sz="700" dirty="0">
                <a:solidFill>
                  <a:srgbClr val="00B050"/>
                </a:solidFill>
                <a:latin typeface="+mn-ea"/>
              </a:rPr>
              <a:t>건</a:t>
            </a:r>
          </a:p>
        </p:txBody>
      </p:sp>
      <p:graphicFrame>
        <p:nvGraphicFramePr>
          <p:cNvPr id="214" name="표 2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4597612"/>
              </p:ext>
            </p:extLst>
          </p:nvPr>
        </p:nvGraphicFramePr>
        <p:xfrm>
          <a:off x="5231744" y="3916001"/>
          <a:ext cx="2884863" cy="816542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813171">
                  <a:extLst>
                    <a:ext uri="{9D8B030D-6E8A-4147-A177-3AD203B41FA5}">
                      <a16:colId xmlns:a16="http://schemas.microsoft.com/office/drawing/2014/main" val="3150889884"/>
                    </a:ext>
                  </a:extLst>
                </a:gridCol>
                <a:gridCol w="2071692">
                  <a:extLst>
                    <a:ext uri="{9D8B030D-6E8A-4147-A177-3AD203B41FA5}">
                      <a16:colId xmlns:a16="http://schemas.microsoft.com/office/drawing/2014/main" val="471136313"/>
                    </a:ext>
                  </a:extLst>
                </a:gridCol>
              </a:tblGrid>
              <a:tr h="543981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>
                          <a:tab pos="87313" algn="l"/>
                        </a:tabLst>
                        <a:defRPr/>
                      </a:pPr>
                      <a:endParaRPr lang="ko-KR" altLang="en-US" sz="800" b="0" dirty="0" smtClean="0"/>
                    </a:p>
                  </a:txBody>
                  <a:tcPr marL="33236" marR="33236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b="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트루</a:t>
                      </a:r>
                      <a:r>
                        <a:rPr lang="ko-KR" altLang="en-US" sz="800" b="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히알루론</a:t>
                      </a:r>
                      <a:r>
                        <a:rPr lang="ko-KR" altLang="en-US" sz="800" b="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수분 </a:t>
                      </a:r>
                      <a:r>
                        <a:rPr lang="ko-KR" altLang="en-US" sz="800" b="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선크림</a:t>
                      </a:r>
                      <a:r>
                        <a:rPr lang="ko-KR" altLang="en-US" sz="800" b="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제품명 </a:t>
                      </a:r>
                      <a:r>
                        <a:rPr lang="ko-KR" altLang="en-US" sz="800" b="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샘플마켓</a:t>
                      </a:r>
                      <a:r>
                        <a:rPr lang="ko-KR" altLang="en-US" sz="800" b="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제품명 두 줄 이상일 시 말 줄임 처리</a:t>
                      </a:r>
                      <a:r>
                        <a:rPr lang="en-US" altLang="ko-KR" sz="800" b="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33236" marR="33236" marT="36000" marB="3600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0908653"/>
                  </a:ext>
                </a:extLst>
              </a:tr>
              <a:tr h="27256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70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70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개 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</a:rPr>
                        <a:t>(</a:t>
                      </a:r>
                      <a:r>
                        <a:rPr lang="en-US" altLang="ko-KR" sz="800" b="1" dirty="0" smtClean="0">
                          <a:latin typeface="+mj-ea"/>
                        </a:rPr>
                        <a:t>4P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</a:rPr>
                        <a:t>)</a:t>
                      </a:r>
                      <a:endParaRPr lang="ko-KR" altLang="en-US" sz="700" dirty="0"/>
                    </a:p>
                  </a:txBody>
                  <a:tcPr marL="33236" marR="33236" marT="36000" marB="36000" anchor="b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9497892"/>
                  </a:ext>
                </a:extLst>
              </a:tr>
            </a:tbl>
          </a:graphicData>
        </a:graphic>
      </p:graphicFrame>
      <p:grpSp>
        <p:nvGrpSpPr>
          <p:cNvPr id="215" name="그룹 214">
            <a:extLst>
              <a:ext uri="{FF2B5EF4-FFF2-40B4-BE49-F238E27FC236}">
                <a16:creationId xmlns:a16="http://schemas.microsoft.com/office/drawing/2014/main" id="{159809A1-5A1E-4FB9-B218-151E51C981E3}"/>
              </a:ext>
            </a:extLst>
          </p:cNvPr>
          <p:cNvGrpSpPr/>
          <p:nvPr/>
        </p:nvGrpSpPr>
        <p:grpSpPr>
          <a:xfrm>
            <a:off x="5273932" y="3964205"/>
            <a:ext cx="674329" cy="706925"/>
            <a:chOff x="1235339" y="2961048"/>
            <a:chExt cx="1199263" cy="1105474"/>
          </a:xfrm>
        </p:grpSpPr>
        <p:sp>
          <p:nvSpPr>
            <p:cNvPr id="216" name="직사각형 215">
              <a:extLst>
                <a:ext uri="{FF2B5EF4-FFF2-40B4-BE49-F238E27FC236}">
                  <a16:creationId xmlns:a16="http://schemas.microsoft.com/office/drawing/2014/main" id="{CADE630C-8895-436E-96BB-59F78B4193F2}"/>
                </a:ext>
              </a:extLst>
            </p:cNvPr>
            <p:cNvSpPr/>
            <p:nvPr/>
          </p:nvSpPr>
          <p:spPr>
            <a:xfrm>
              <a:off x="1235339" y="2961048"/>
              <a:ext cx="1199263" cy="1105474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cxnSp>
          <p:nvCxnSpPr>
            <p:cNvPr id="217" name="직선 연결선 216">
              <a:extLst>
                <a:ext uri="{FF2B5EF4-FFF2-40B4-BE49-F238E27FC236}">
                  <a16:creationId xmlns:a16="http://schemas.microsoft.com/office/drawing/2014/main" id="{82CD4BD9-F172-46D5-B99B-B7167C9CDF71}"/>
                </a:ext>
              </a:extLst>
            </p:cNvPr>
            <p:cNvCxnSpPr/>
            <p:nvPr/>
          </p:nvCxnSpPr>
          <p:spPr>
            <a:xfrm>
              <a:off x="1235339" y="2961048"/>
              <a:ext cx="1197817" cy="1105474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직선 연결선 217">
              <a:extLst>
                <a:ext uri="{FF2B5EF4-FFF2-40B4-BE49-F238E27FC236}">
                  <a16:creationId xmlns:a16="http://schemas.microsoft.com/office/drawing/2014/main" id="{496B35D5-4D5E-41B5-BE01-36FE07AA5BBB}"/>
                </a:ext>
              </a:extLst>
            </p:cNvPr>
            <p:cNvCxnSpPr/>
            <p:nvPr/>
          </p:nvCxnSpPr>
          <p:spPr>
            <a:xfrm flipV="1">
              <a:off x="1235339" y="2961048"/>
              <a:ext cx="1197817" cy="1105474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19" name="표 2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3058975"/>
              </p:ext>
            </p:extLst>
          </p:nvPr>
        </p:nvGraphicFramePr>
        <p:xfrm>
          <a:off x="5267259" y="5852238"/>
          <a:ext cx="2884859" cy="288032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2884859">
                  <a:extLst>
                    <a:ext uri="{9D8B030D-6E8A-4147-A177-3AD203B41FA5}">
                      <a16:colId xmlns:a16="http://schemas.microsoft.com/office/drawing/2014/main" val="471136313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  <a:tabLst>
                          <a:tab pos="87313" algn="l"/>
                        </a:tabLst>
                      </a:pPr>
                      <a:r>
                        <a:rPr lang="ko-KR" altLang="en-US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홍길동 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| 010-1234-5678</a:t>
                      </a:r>
                      <a:endParaRPr kumimoji="0" lang="en-US" altLang="ko-KR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3236" marR="33236" marT="36000" marB="3600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1759948"/>
                  </a:ext>
                </a:extLst>
              </a:tr>
            </a:tbl>
          </a:graphicData>
        </a:graphic>
      </p:graphicFrame>
      <p:sp>
        <p:nvSpPr>
          <p:cNvPr id="220" name="TextBox 219">
            <a:extLst>
              <a:ext uri="{FF2B5EF4-FFF2-40B4-BE49-F238E27FC236}">
                <a16:creationId xmlns:a16="http://schemas.microsoft.com/office/drawing/2014/main" id="{46EEB4C6-4320-49C2-A99E-4CC859BC2CBD}"/>
              </a:ext>
            </a:extLst>
          </p:cNvPr>
          <p:cNvSpPr txBox="1"/>
          <p:nvPr/>
        </p:nvSpPr>
        <p:spPr>
          <a:xfrm>
            <a:off x="5202862" y="5589240"/>
            <a:ext cx="6976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 err="1" smtClean="0">
                <a:latin typeface="+mn-ea"/>
              </a:rPr>
              <a:t>반품신청자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221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8262" y="3713580"/>
            <a:ext cx="201600" cy="202421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6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223" name="자유형 43">
            <a:extLst>
              <a:ext uri="{FF2B5EF4-FFF2-40B4-BE49-F238E27FC236}">
                <a16:creationId xmlns:a16="http://schemas.microsoft.com/office/drawing/2014/main" id="{D86851AA-CA2D-F50D-FF14-736C93C9A774}"/>
              </a:ext>
            </a:extLst>
          </p:cNvPr>
          <p:cNvSpPr/>
          <p:nvPr/>
        </p:nvSpPr>
        <p:spPr>
          <a:xfrm>
            <a:off x="5168559" y="6264810"/>
            <a:ext cx="3096912" cy="211086"/>
          </a:xfrm>
          <a:custGeom>
            <a:avLst/>
            <a:gdLst>
              <a:gd name="connsiteX0" fmla="*/ 29468 w 2879582"/>
              <a:gd name="connsiteY0" fmla="*/ 71437 h 152400"/>
              <a:gd name="connsiteX1" fmla="*/ 265212 w 2879582"/>
              <a:gd name="connsiteY1" fmla="*/ 7144 h 152400"/>
              <a:gd name="connsiteX2" fmla="*/ 498575 w 2879582"/>
              <a:gd name="connsiteY2" fmla="*/ 76200 h 152400"/>
              <a:gd name="connsiteX3" fmla="*/ 734318 w 2879582"/>
              <a:gd name="connsiteY3" fmla="*/ 9525 h 152400"/>
              <a:gd name="connsiteX4" fmla="*/ 970062 w 2879582"/>
              <a:gd name="connsiteY4" fmla="*/ 78581 h 152400"/>
              <a:gd name="connsiteX5" fmla="*/ 1205806 w 2879582"/>
              <a:gd name="connsiteY5" fmla="*/ 4762 h 152400"/>
              <a:gd name="connsiteX6" fmla="*/ 1443931 w 2879582"/>
              <a:gd name="connsiteY6" fmla="*/ 76200 h 152400"/>
              <a:gd name="connsiteX7" fmla="*/ 1679675 w 2879582"/>
              <a:gd name="connsiteY7" fmla="*/ 2381 h 152400"/>
              <a:gd name="connsiteX8" fmla="*/ 1913037 w 2879582"/>
              <a:gd name="connsiteY8" fmla="*/ 71437 h 152400"/>
              <a:gd name="connsiteX9" fmla="*/ 2148781 w 2879582"/>
              <a:gd name="connsiteY9" fmla="*/ 7144 h 152400"/>
              <a:gd name="connsiteX10" fmla="*/ 2384525 w 2879582"/>
              <a:gd name="connsiteY10" fmla="*/ 73819 h 152400"/>
              <a:gd name="connsiteX11" fmla="*/ 2615506 w 2879582"/>
              <a:gd name="connsiteY11" fmla="*/ 0 h 152400"/>
              <a:gd name="connsiteX12" fmla="*/ 2853631 w 2879582"/>
              <a:gd name="connsiteY12" fmla="*/ 73819 h 152400"/>
              <a:gd name="connsiteX13" fmla="*/ 2846487 w 2879582"/>
              <a:gd name="connsiteY13" fmla="*/ 150019 h 152400"/>
              <a:gd name="connsiteX14" fmla="*/ 2615506 w 2879582"/>
              <a:gd name="connsiteY14" fmla="*/ 73819 h 152400"/>
              <a:gd name="connsiteX15" fmla="*/ 2379762 w 2879582"/>
              <a:gd name="connsiteY15" fmla="*/ 152400 h 152400"/>
              <a:gd name="connsiteX16" fmla="*/ 2146400 w 2879582"/>
              <a:gd name="connsiteY16" fmla="*/ 73819 h 152400"/>
              <a:gd name="connsiteX17" fmla="*/ 1910656 w 2879582"/>
              <a:gd name="connsiteY17" fmla="*/ 147637 h 152400"/>
              <a:gd name="connsiteX18" fmla="*/ 1674912 w 2879582"/>
              <a:gd name="connsiteY18" fmla="*/ 78581 h 152400"/>
              <a:gd name="connsiteX19" fmla="*/ 1443931 w 2879582"/>
              <a:gd name="connsiteY19" fmla="*/ 150019 h 152400"/>
              <a:gd name="connsiteX20" fmla="*/ 1208187 w 2879582"/>
              <a:gd name="connsiteY20" fmla="*/ 73819 h 152400"/>
              <a:gd name="connsiteX21" fmla="*/ 970062 w 2879582"/>
              <a:gd name="connsiteY21" fmla="*/ 147637 h 152400"/>
              <a:gd name="connsiteX22" fmla="*/ 731937 w 2879582"/>
              <a:gd name="connsiteY22" fmla="*/ 76200 h 152400"/>
              <a:gd name="connsiteX23" fmla="*/ 498575 w 2879582"/>
              <a:gd name="connsiteY23" fmla="*/ 145256 h 152400"/>
              <a:gd name="connsiteX24" fmla="*/ 262831 w 2879582"/>
              <a:gd name="connsiteY24" fmla="*/ 73819 h 152400"/>
              <a:gd name="connsiteX25" fmla="*/ 29468 w 2879582"/>
              <a:gd name="connsiteY25" fmla="*/ 142875 h 152400"/>
              <a:gd name="connsiteX26" fmla="*/ 29468 w 2879582"/>
              <a:gd name="connsiteY26" fmla="*/ 71437 h 152400"/>
              <a:gd name="connsiteX0" fmla="*/ 17202 w 2867316"/>
              <a:gd name="connsiteY0" fmla="*/ 71437 h 152400"/>
              <a:gd name="connsiteX1" fmla="*/ 252946 w 2867316"/>
              <a:gd name="connsiteY1" fmla="*/ 7144 h 152400"/>
              <a:gd name="connsiteX2" fmla="*/ 486309 w 2867316"/>
              <a:gd name="connsiteY2" fmla="*/ 76200 h 152400"/>
              <a:gd name="connsiteX3" fmla="*/ 722052 w 2867316"/>
              <a:gd name="connsiteY3" fmla="*/ 9525 h 152400"/>
              <a:gd name="connsiteX4" fmla="*/ 957796 w 2867316"/>
              <a:gd name="connsiteY4" fmla="*/ 78581 h 152400"/>
              <a:gd name="connsiteX5" fmla="*/ 1193540 w 2867316"/>
              <a:gd name="connsiteY5" fmla="*/ 4762 h 152400"/>
              <a:gd name="connsiteX6" fmla="*/ 1431665 w 2867316"/>
              <a:gd name="connsiteY6" fmla="*/ 76200 h 152400"/>
              <a:gd name="connsiteX7" fmla="*/ 1667409 w 2867316"/>
              <a:gd name="connsiteY7" fmla="*/ 2381 h 152400"/>
              <a:gd name="connsiteX8" fmla="*/ 1900771 w 2867316"/>
              <a:gd name="connsiteY8" fmla="*/ 71437 h 152400"/>
              <a:gd name="connsiteX9" fmla="*/ 2136515 w 2867316"/>
              <a:gd name="connsiteY9" fmla="*/ 7144 h 152400"/>
              <a:gd name="connsiteX10" fmla="*/ 2372259 w 2867316"/>
              <a:gd name="connsiteY10" fmla="*/ 73819 h 152400"/>
              <a:gd name="connsiteX11" fmla="*/ 2603240 w 2867316"/>
              <a:gd name="connsiteY11" fmla="*/ 0 h 152400"/>
              <a:gd name="connsiteX12" fmla="*/ 2841365 w 2867316"/>
              <a:gd name="connsiteY12" fmla="*/ 73819 h 152400"/>
              <a:gd name="connsiteX13" fmla="*/ 2834221 w 2867316"/>
              <a:gd name="connsiteY13" fmla="*/ 150019 h 152400"/>
              <a:gd name="connsiteX14" fmla="*/ 2603240 w 2867316"/>
              <a:gd name="connsiteY14" fmla="*/ 73819 h 152400"/>
              <a:gd name="connsiteX15" fmla="*/ 2367496 w 2867316"/>
              <a:gd name="connsiteY15" fmla="*/ 152400 h 152400"/>
              <a:gd name="connsiteX16" fmla="*/ 2134134 w 2867316"/>
              <a:gd name="connsiteY16" fmla="*/ 73819 h 152400"/>
              <a:gd name="connsiteX17" fmla="*/ 1898390 w 2867316"/>
              <a:gd name="connsiteY17" fmla="*/ 147637 h 152400"/>
              <a:gd name="connsiteX18" fmla="*/ 1662646 w 2867316"/>
              <a:gd name="connsiteY18" fmla="*/ 78581 h 152400"/>
              <a:gd name="connsiteX19" fmla="*/ 1431665 w 2867316"/>
              <a:gd name="connsiteY19" fmla="*/ 150019 h 152400"/>
              <a:gd name="connsiteX20" fmla="*/ 1195921 w 2867316"/>
              <a:gd name="connsiteY20" fmla="*/ 73819 h 152400"/>
              <a:gd name="connsiteX21" fmla="*/ 957796 w 2867316"/>
              <a:gd name="connsiteY21" fmla="*/ 147637 h 152400"/>
              <a:gd name="connsiteX22" fmla="*/ 719671 w 2867316"/>
              <a:gd name="connsiteY22" fmla="*/ 76200 h 152400"/>
              <a:gd name="connsiteX23" fmla="*/ 486309 w 2867316"/>
              <a:gd name="connsiteY23" fmla="*/ 145256 h 152400"/>
              <a:gd name="connsiteX24" fmla="*/ 250565 w 2867316"/>
              <a:gd name="connsiteY24" fmla="*/ 73819 h 152400"/>
              <a:gd name="connsiteX25" fmla="*/ 17202 w 2867316"/>
              <a:gd name="connsiteY25" fmla="*/ 142875 h 152400"/>
              <a:gd name="connsiteX26" fmla="*/ 17202 w 2867316"/>
              <a:gd name="connsiteY26" fmla="*/ 71437 h 152400"/>
              <a:gd name="connsiteX0" fmla="*/ 344 w 2850458"/>
              <a:gd name="connsiteY0" fmla="*/ 71437 h 152400"/>
              <a:gd name="connsiteX1" fmla="*/ 236088 w 2850458"/>
              <a:gd name="connsiteY1" fmla="*/ 7144 h 152400"/>
              <a:gd name="connsiteX2" fmla="*/ 469451 w 2850458"/>
              <a:gd name="connsiteY2" fmla="*/ 76200 h 152400"/>
              <a:gd name="connsiteX3" fmla="*/ 705194 w 2850458"/>
              <a:gd name="connsiteY3" fmla="*/ 9525 h 152400"/>
              <a:gd name="connsiteX4" fmla="*/ 940938 w 2850458"/>
              <a:gd name="connsiteY4" fmla="*/ 78581 h 152400"/>
              <a:gd name="connsiteX5" fmla="*/ 1176682 w 2850458"/>
              <a:gd name="connsiteY5" fmla="*/ 4762 h 152400"/>
              <a:gd name="connsiteX6" fmla="*/ 1414807 w 2850458"/>
              <a:gd name="connsiteY6" fmla="*/ 76200 h 152400"/>
              <a:gd name="connsiteX7" fmla="*/ 1650551 w 2850458"/>
              <a:gd name="connsiteY7" fmla="*/ 2381 h 152400"/>
              <a:gd name="connsiteX8" fmla="*/ 1883913 w 2850458"/>
              <a:gd name="connsiteY8" fmla="*/ 71437 h 152400"/>
              <a:gd name="connsiteX9" fmla="*/ 2119657 w 2850458"/>
              <a:gd name="connsiteY9" fmla="*/ 7144 h 152400"/>
              <a:gd name="connsiteX10" fmla="*/ 2355401 w 2850458"/>
              <a:gd name="connsiteY10" fmla="*/ 73819 h 152400"/>
              <a:gd name="connsiteX11" fmla="*/ 2586382 w 2850458"/>
              <a:gd name="connsiteY11" fmla="*/ 0 h 152400"/>
              <a:gd name="connsiteX12" fmla="*/ 2824507 w 2850458"/>
              <a:gd name="connsiteY12" fmla="*/ 73819 h 152400"/>
              <a:gd name="connsiteX13" fmla="*/ 2817363 w 2850458"/>
              <a:gd name="connsiteY13" fmla="*/ 150019 h 152400"/>
              <a:gd name="connsiteX14" fmla="*/ 2586382 w 2850458"/>
              <a:gd name="connsiteY14" fmla="*/ 73819 h 152400"/>
              <a:gd name="connsiteX15" fmla="*/ 2350638 w 2850458"/>
              <a:gd name="connsiteY15" fmla="*/ 152400 h 152400"/>
              <a:gd name="connsiteX16" fmla="*/ 2117276 w 2850458"/>
              <a:gd name="connsiteY16" fmla="*/ 73819 h 152400"/>
              <a:gd name="connsiteX17" fmla="*/ 1881532 w 2850458"/>
              <a:gd name="connsiteY17" fmla="*/ 147637 h 152400"/>
              <a:gd name="connsiteX18" fmla="*/ 1645788 w 2850458"/>
              <a:gd name="connsiteY18" fmla="*/ 78581 h 152400"/>
              <a:gd name="connsiteX19" fmla="*/ 1414807 w 2850458"/>
              <a:gd name="connsiteY19" fmla="*/ 150019 h 152400"/>
              <a:gd name="connsiteX20" fmla="*/ 1179063 w 2850458"/>
              <a:gd name="connsiteY20" fmla="*/ 73819 h 152400"/>
              <a:gd name="connsiteX21" fmla="*/ 940938 w 2850458"/>
              <a:gd name="connsiteY21" fmla="*/ 147637 h 152400"/>
              <a:gd name="connsiteX22" fmla="*/ 702813 w 2850458"/>
              <a:gd name="connsiteY22" fmla="*/ 76200 h 152400"/>
              <a:gd name="connsiteX23" fmla="*/ 469451 w 2850458"/>
              <a:gd name="connsiteY23" fmla="*/ 145256 h 152400"/>
              <a:gd name="connsiteX24" fmla="*/ 233707 w 2850458"/>
              <a:gd name="connsiteY24" fmla="*/ 73819 h 152400"/>
              <a:gd name="connsiteX25" fmla="*/ 344 w 2850458"/>
              <a:gd name="connsiteY25" fmla="*/ 142875 h 152400"/>
              <a:gd name="connsiteX26" fmla="*/ 344 w 2850458"/>
              <a:gd name="connsiteY26" fmla="*/ 71437 h 152400"/>
              <a:gd name="connsiteX0" fmla="*/ 344 w 2836544"/>
              <a:gd name="connsiteY0" fmla="*/ 71437 h 152400"/>
              <a:gd name="connsiteX1" fmla="*/ 236088 w 2836544"/>
              <a:gd name="connsiteY1" fmla="*/ 7144 h 152400"/>
              <a:gd name="connsiteX2" fmla="*/ 469451 w 2836544"/>
              <a:gd name="connsiteY2" fmla="*/ 76200 h 152400"/>
              <a:gd name="connsiteX3" fmla="*/ 705194 w 2836544"/>
              <a:gd name="connsiteY3" fmla="*/ 9525 h 152400"/>
              <a:gd name="connsiteX4" fmla="*/ 940938 w 2836544"/>
              <a:gd name="connsiteY4" fmla="*/ 78581 h 152400"/>
              <a:gd name="connsiteX5" fmla="*/ 1176682 w 2836544"/>
              <a:gd name="connsiteY5" fmla="*/ 4762 h 152400"/>
              <a:gd name="connsiteX6" fmla="*/ 1414807 w 2836544"/>
              <a:gd name="connsiteY6" fmla="*/ 76200 h 152400"/>
              <a:gd name="connsiteX7" fmla="*/ 1650551 w 2836544"/>
              <a:gd name="connsiteY7" fmla="*/ 2381 h 152400"/>
              <a:gd name="connsiteX8" fmla="*/ 1883913 w 2836544"/>
              <a:gd name="connsiteY8" fmla="*/ 71437 h 152400"/>
              <a:gd name="connsiteX9" fmla="*/ 2119657 w 2836544"/>
              <a:gd name="connsiteY9" fmla="*/ 7144 h 152400"/>
              <a:gd name="connsiteX10" fmla="*/ 2355401 w 2836544"/>
              <a:gd name="connsiteY10" fmla="*/ 73819 h 152400"/>
              <a:gd name="connsiteX11" fmla="*/ 2586382 w 2836544"/>
              <a:gd name="connsiteY11" fmla="*/ 0 h 152400"/>
              <a:gd name="connsiteX12" fmla="*/ 2824507 w 2836544"/>
              <a:gd name="connsiteY12" fmla="*/ 73819 h 152400"/>
              <a:gd name="connsiteX13" fmla="*/ 2817363 w 2836544"/>
              <a:gd name="connsiteY13" fmla="*/ 150019 h 152400"/>
              <a:gd name="connsiteX14" fmla="*/ 2586382 w 2836544"/>
              <a:gd name="connsiteY14" fmla="*/ 73819 h 152400"/>
              <a:gd name="connsiteX15" fmla="*/ 2350638 w 2836544"/>
              <a:gd name="connsiteY15" fmla="*/ 152400 h 152400"/>
              <a:gd name="connsiteX16" fmla="*/ 2117276 w 2836544"/>
              <a:gd name="connsiteY16" fmla="*/ 73819 h 152400"/>
              <a:gd name="connsiteX17" fmla="*/ 1881532 w 2836544"/>
              <a:gd name="connsiteY17" fmla="*/ 147637 h 152400"/>
              <a:gd name="connsiteX18" fmla="*/ 1645788 w 2836544"/>
              <a:gd name="connsiteY18" fmla="*/ 78581 h 152400"/>
              <a:gd name="connsiteX19" fmla="*/ 1414807 w 2836544"/>
              <a:gd name="connsiteY19" fmla="*/ 150019 h 152400"/>
              <a:gd name="connsiteX20" fmla="*/ 1179063 w 2836544"/>
              <a:gd name="connsiteY20" fmla="*/ 73819 h 152400"/>
              <a:gd name="connsiteX21" fmla="*/ 940938 w 2836544"/>
              <a:gd name="connsiteY21" fmla="*/ 147637 h 152400"/>
              <a:gd name="connsiteX22" fmla="*/ 702813 w 2836544"/>
              <a:gd name="connsiteY22" fmla="*/ 76200 h 152400"/>
              <a:gd name="connsiteX23" fmla="*/ 469451 w 2836544"/>
              <a:gd name="connsiteY23" fmla="*/ 145256 h 152400"/>
              <a:gd name="connsiteX24" fmla="*/ 233707 w 2836544"/>
              <a:gd name="connsiteY24" fmla="*/ 73819 h 152400"/>
              <a:gd name="connsiteX25" fmla="*/ 344 w 2836544"/>
              <a:gd name="connsiteY25" fmla="*/ 142875 h 152400"/>
              <a:gd name="connsiteX26" fmla="*/ 344 w 2836544"/>
              <a:gd name="connsiteY26" fmla="*/ 71437 h 152400"/>
              <a:gd name="connsiteX0" fmla="*/ 344 w 2824525"/>
              <a:gd name="connsiteY0" fmla="*/ 71437 h 152400"/>
              <a:gd name="connsiteX1" fmla="*/ 236088 w 2824525"/>
              <a:gd name="connsiteY1" fmla="*/ 7144 h 152400"/>
              <a:gd name="connsiteX2" fmla="*/ 469451 w 2824525"/>
              <a:gd name="connsiteY2" fmla="*/ 76200 h 152400"/>
              <a:gd name="connsiteX3" fmla="*/ 705194 w 2824525"/>
              <a:gd name="connsiteY3" fmla="*/ 9525 h 152400"/>
              <a:gd name="connsiteX4" fmla="*/ 940938 w 2824525"/>
              <a:gd name="connsiteY4" fmla="*/ 78581 h 152400"/>
              <a:gd name="connsiteX5" fmla="*/ 1176682 w 2824525"/>
              <a:gd name="connsiteY5" fmla="*/ 4762 h 152400"/>
              <a:gd name="connsiteX6" fmla="*/ 1414807 w 2824525"/>
              <a:gd name="connsiteY6" fmla="*/ 76200 h 152400"/>
              <a:gd name="connsiteX7" fmla="*/ 1650551 w 2824525"/>
              <a:gd name="connsiteY7" fmla="*/ 2381 h 152400"/>
              <a:gd name="connsiteX8" fmla="*/ 1883913 w 2824525"/>
              <a:gd name="connsiteY8" fmla="*/ 71437 h 152400"/>
              <a:gd name="connsiteX9" fmla="*/ 2119657 w 2824525"/>
              <a:gd name="connsiteY9" fmla="*/ 7144 h 152400"/>
              <a:gd name="connsiteX10" fmla="*/ 2355401 w 2824525"/>
              <a:gd name="connsiteY10" fmla="*/ 73819 h 152400"/>
              <a:gd name="connsiteX11" fmla="*/ 2586382 w 2824525"/>
              <a:gd name="connsiteY11" fmla="*/ 0 h 152400"/>
              <a:gd name="connsiteX12" fmla="*/ 2824507 w 2824525"/>
              <a:gd name="connsiteY12" fmla="*/ 73819 h 152400"/>
              <a:gd name="connsiteX13" fmla="*/ 2817363 w 2824525"/>
              <a:gd name="connsiteY13" fmla="*/ 150019 h 152400"/>
              <a:gd name="connsiteX14" fmla="*/ 2586382 w 2824525"/>
              <a:gd name="connsiteY14" fmla="*/ 73819 h 152400"/>
              <a:gd name="connsiteX15" fmla="*/ 2350638 w 2824525"/>
              <a:gd name="connsiteY15" fmla="*/ 152400 h 152400"/>
              <a:gd name="connsiteX16" fmla="*/ 2117276 w 2824525"/>
              <a:gd name="connsiteY16" fmla="*/ 73819 h 152400"/>
              <a:gd name="connsiteX17" fmla="*/ 1881532 w 2824525"/>
              <a:gd name="connsiteY17" fmla="*/ 147637 h 152400"/>
              <a:gd name="connsiteX18" fmla="*/ 1645788 w 2824525"/>
              <a:gd name="connsiteY18" fmla="*/ 78581 h 152400"/>
              <a:gd name="connsiteX19" fmla="*/ 1414807 w 2824525"/>
              <a:gd name="connsiteY19" fmla="*/ 150019 h 152400"/>
              <a:gd name="connsiteX20" fmla="*/ 1179063 w 2824525"/>
              <a:gd name="connsiteY20" fmla="*/ 73819 h 152400"/>
              <a:gd name="connsiteX21" fmla="*/ 940938 w 2824525"/>
              <a:gd name="connsiteY21" fmla="*/ 147637 h 152400"/>
              <a:gd name="connsiteX22" fmla="*/ 702813 w 2824525"/>
              <a:gd name="connsiteY22" fmla="*/ 76200 h 152400"/>
              <a:gd name="connsiteX23" fmla="*/ 469451 w 2824525"/>
              <a:gd name="connsiteY23" fmla="*/ 145256 h 152400"/>
              <a:gd name="connsiteX24" fmla="*/ 233707 w 2824525"/>
              <a:gd name="connsiteY24" fmla="*/ 73819 h 152400"/>
              <a:gd name="connsiteX25" fmla="*/ 344 w 2824525"/>
              <a:gd name="connsiteY25" fmla="*/ 142875 h 152400"/>
              <a:gd name="connsiteX26" fmla="*/ 344 w 2824525"/>
              <a:gd name="connsiteY26" fmla="*/ 71437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824525" h="152400">
                <a:moveTo>
                  <a:pt x="344" y="71437"/>
                </a:moveTo>
                <a:cubicBezTo>
                  <a:pt x="-846" y="70246"/>
                  <a:pt x="157904" y="6350"/>
                  <a:pt x="236088" y="7144"/>
                </a:cubicBezTo>
                <a:cubicBezTo>
                  <a:pt x="314272" y="7938"/>
                  <a:pt x="391267" y="75803"/>
                  <a:pt x="469451" y="76200"/>
                </a:cubicBezTo>
                <a:cubicBezTo>
                  <a:pt x="547635" y="76597"/>
                  <a:pt x="626613" y="9128"/>
                  <a:pt x="705194" y="9525"/>
                </a:cubicBezTo>
                <a:cubicBezTo>
                  <a:pt x="783775" y="9922"/>
                  <a:pt x="862357" y="79375"/>
                  <a:pt x="940938" y="78581"/>
                </a:cubicBezTo>
                <a:cubicBezTo>
                  <a:pt x="1019519" y="77787"/>
                  <a:pt x="1097704" y="5159"/>
                  <a:pt x="1176682" y="4762"/>
                </a:cubicBezTo>
                <a:cubicBezTo>
                  <a:pt x="1255660" y="4365"/>
                  <a:pt x="1335829" y="76597"/>
                  <a:pt x="1414807" y="76200"/>
                </a:cubicBezTo>
                <a:cubicBezTo>
                  <a:pt x="1493785" y="75803"/>
                  <a:pt x="1572367" y="3175"/>
                  <a:pt x="1650551" y="2381"/>
                </a:cubicBezTo>
                <a:cubicBezTo>
                  <a:pt x="1728735" y="1587"/>
                  <a:pt x="1805729" y="70643"/>
                  <a:pt x="1883913" y="71437"/>
                </a:cubicBezTo>
                <a:cubicBezTo>
                  <a:pt x="1962097" y="72231"/>
                  <a:pt x="2041076" y="6747"/>
                  <a:pt x="2119657" y="7144"/>
                </a:cubicBezTo>
                <a:cubicBezTo>
                  <a:pt x="2198238" y="7541"/>
                  <a:pt x="2277614" y="75010"/>
                  <a:pt x="2355401" y="73819"/>
                </a:cubicBezTo>
                <a:cubicBezTo>
                  <a:pt x="2433188" y="72628"/>
                  <a:pt x="2508198" y="0"/>
                  <a:pt x="2586382" y="0"/>
                </a:cubicBezTo>
                <a:cubicBezTo>
                  <a:pt x="2664566" y="0"/>
                  <a:pt x="2826491" y="77391"/>
                  <a:pt x="2824507" y="73819"/>
                </a:cubicBezTo>
                <a:cubicBezTo>
                  <a:pt x="2822523" y="70247"/>
                  <a:pt x="2821332" y="150019"/>
                  <a:pt x="2817363" y="150019"/>
                </a:cubicBezTo>
                <a:cubicBezTo>
                  <a:pt x="2813394" y="150019"/>
                  <a:pt x="2664169" y="73422"/>
                  <a:pt x="2586382" y="73819"/>
                </a:cubicBezTo>
                <a:cubicBezTo>
                  <a:pt x="2508595" y="74216"/>
                  <a:pt x="2428822" y="152400"/>
                  <a:pt x="2350638" y="152400"/>
                </a:cubicBezTo>
                <a:cubicBezTo>
                  <a:pt x="2272454" y="152400"/>
                  <a:pt x="2195460" y="74613"/>
                  <a:pt x="2117276" y="73819"/>
                </a:cubicBezTo>
                <a:cubicBezTo>
                  <a:pt x="2039092" y="73025"/>
                  <a:pt x="1960113" y="146843"/>
                  <a:pt x="1881532" y="147637"/>
                </a:cubicBezTo>
                <a:cubicBezTo>
                  <a:pt x="1802951" y="148431"/>
                  <a:pt x="1723575" y="78184"/>
                  <a:pt x="1645788" y="78581"/>
                </a:cubicBezTo>
                <a:cubicBezTo>
                  <a:pt x="1568001" y="78978"/>
                  <a:pt x="1492594" y="150813"/>
                  <a:pt x="1414807" y="150019"/>
                </a:cubicBezTo>
                <a:cubicBezTo>
                  <a:pt x="1337020" y="149225"/>
                  <a:pt x="1258041" y="74216"/>
                  <a:pt x="1179063" y="73819"/>
                </a:cubicBezTo>
                <a:cubicBezTo>
                  <a:pt x="1100085" y="73422"/>
                  <a:pt x="1020313" y="147240"/>
                  <a:pt x="940938" y="147637"/>
                </a:cubicBezTo>
                <a:cubicBezTo>
                  <a:pt x="861563" y="148034"/>
                  <a:pt x="781394" y="76597"/>
                  <a:pt x="702813" y="76200"/>
                </a:cubicBezTo>
                <a:cubicBezTo>
                  <a:pt x="624232" y="75803"/>
                  <a:pt x="547635" y="145653"/>
                  <a:pt x="469451" y="145256"/>
                </a:cubicBezTo>
                <a:cubicBezTo>
                  <a:pt x="391267" y="144859"/>
                  <a:pt x="311891" y="74216"/>
                  <a:pt x="233707" y="73819"/>
                </a:cubicBezTo>
                <a:cubicBezTo>
                  <a:pt x="155523" y="73422"/>
                  <a:pt x="1535" y="149622"/>
                  <a:pt x="344" y="142875"/>
                </a:cubicBezTo>
                <a:cubicBezTo>
                  <a:pt x="-847" y="136128"/>
                  <a:pt x="1534" y="72628"/>
                  <a:pt x="344" y="7143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4" name="자유형 43">
            <a:extLst>
              <a:ext uri="{FF2B5EF4-FFF2-40B4-BE49-F238E27FC236}">
                <a16:creationId xmlns:a16="http://schemas.microsoft.com/office/drawing/2014/main" id="{D86851AA-CA2D-F50D-FF14-736C93C9A774}"/>
              </a:ext>
            </a:extLst>
          </p:cNvPr>
          <p:cNvSpPr/>
          <p:nvPr/>
        </p:nvSpPr>
        <p:spPr>
          <a:xfrm>
            <a:off x="713702" y="6314258"/>
            <a:ext cx="3096912" cy="211086"/>
          </a:xfrm>
          <a:custGeom>
            <a:avLst/>
            <a:gdLst>
              <a:gd name="connsiteX0" fmla="*/ 29468 w 2879582"/>
              <a:gd name="connsiteY0" fmla="*/ 71437 h 152400"/>
              <a:gd name="connsiteX1" fmla="*/ 265212 w 2879582"/>
              <a:gd name="connsiteY1" fmla="*/ 7144 h 152400"/>
              <a:gd name="connsiteX2" fmla="*/ 498575 w 2879582"/>
              <a:gd name="connsiteY2" fmla="*/ 76200 h 152400"/>
              <a:gd name="connsiteX3" fmla="*/ 734318 w 2879582"/>
              <a:gd name="connsiteY3" fmla="*/ 9525 h 152400"/>
              <a:gd name="connsiteX4" fmla="*/ 970062 w 2879582"/>
              <a:gd name="connsiteY4" fmla="*/ 78581 h 152400"/>
              <a:gd name="connsiteX5" fmla="*/ 1205806 w 2879582"/>
              <a:gd name="connsiteY5" fmla="*/ 4762 h 152400"/>
              <a:gd name="connsiteX6" fmla="*/ 1443931 w 2879582"/>
              <a:gd name="connsiteY6" fmla="*/ 76200 h 152400"/>
              <a:gd name="connsiteX7" fmla="*/ 1679675 w 2879582"/>
              <a:gd name="connsiteY7" fmla="*/ 2381 h 152400"/>
              <a:gd name="connsiteX8" fmla="*/ 1913037 w 2879582"/>
              <a:gd name="connsiteY8" fmla="*/ 71437 h 152400"/>
              <a:gd name="connsiteX9" fmla="*/ 2148781 w 2879582"/>
              <a:gd name="connsiteY9" fmla="*/ 7144 h 152400"/>
              <a:gd name="connsiteX10" fmla="*/ 2384525 w 2879582"/>
              <a:gd name="connsiteY10" fmla="*/ 73819 h 152400"/>
              <a:gd name="connsiteX11" fmla="*/ 2615506 w 2879582"/>
              <a:gd name="connsiteY11" fmla="*/ 0 h 152400"/>
              <a:gd name="connsiteX12" fmla="*/ 2853631 w 2879582"/>
              <a:gd name="connsiteY12" fmla="*/ 73819 h 152400"/>
              <a:gd name="connsiteX13" fmla="*/ 2846487 w 2879582"/>
              <a:gd name="connsiteY13" fmla="*/ 150019 h 152400"/>
              <a:gd name="connsiteX14" fmla="*/ 2615506 w 2879582"/>
              <a:gd name="connsiteY14" fmla="*/ 73819 h 152400"/>
              <a:gd name="connsiteX15" fmla="*/ 2379762 w 2879582"/>
              <a:gd name="connsiteY15" fmla="*/ 152400 h 152400"/>
              <a:gd name="connsiteX16" fmla="*/ 2146400 w 2879582"/>
              <a:gd name="connsiteY16" fmla="*/ 73819 h 152400"/>
              <a:gd name="connsiteX17" fmla="*/ 1910656 w 2879582"/>
              <a:gd name="connsiteY17" fmla="*/ 147637 h 152400"/>
              <a:gd name="connsiteX18" fmla="*/ 1674912 w 2879582"/>
              <a:gd name="connsiteY18" fmla="*/ 78581 h 152400"/>
              <a:gd name="connsiteX19" fmla="*/ 1443931 w 2879582"/>
              <a:gd name="connsiteY19" fmla="*/ 150019 h 152400"/>
              <a:gd name="connsiteX20" fmla="*/ 1208187 w 2879582"/>
              <a:gd name="connsiteY20" fmla="*/ 73819 h 152400"/>
              <a:gd name="connsiteX21" fmla="*/ 970062 w 2879582"/>
              <a:gd name="connsiteY21" fmla="*/ 147637 h 152400"/>
              <a:gd name="connsiteX22" fmla="*/ 731937 w 2879582"/>
              <a:gd name="connsiteY22" fmla="*/ 76200 h 152400"/>
              <a:gd name="connsiteX23" fmla="*/ 498575 w 2879582"/>
              <a:gd name="connsiteY23" fmla="*/ 145256 h 152400"/>
              <a:gd name="connsiteX24" fmla="*/ 262831 w 2879582"/>
              <a:gd name="connsiteY24" fmla="*/ 73819 h 152400"/>
              <a:gd name="connsiteX25" fmla="*/ 29468 w 2879582"/>
              <a:gd name="connsiteY25" fmla="*/ 142875 h 152400"/>
              <a:gd name="connsiteX26" fmla="*/ 29468 w 2879582"/>
              <a:gd name="connsiteY26" fmla="*/ 71437 h 152400"/>
              <a:gd name="connsiteX0" fmla="*/ 17202 w 2867316"/>
              <a:gd name="connsiteY0" fmla="*/ 71437 h 152400"/>
              <a:gd name="connsiteX1" fmla="*/ 252946 w 2867316"/>
              <a:gd name="connsiteY1" fmla="*/ 7144 h 152400"/>
              <a:gd name="connsiteX2" fmla="*/ 486309 w 2867316"/>
              <a:gd name="connsiteY2" fmla="*/ 76200 h 152400"/>
              <a:gd name="connsiteX3" fmla="*/ 722052 w 2867316"/>
              <a:gd name="connsiteY3" fmla="*/ 9525 h 152400"/>
              <a:gd name="connsiteX4" fmla="*/ 957796 w 2867316"/>
              <a:gd name="connsiteY4" fmla="*/ 78581 h 152400"/>
              <a:gd name="connsiteX5" fmla="*/ 1193540 w 2867316"/>
              <a:gd name="connsiteY5" fmla="*/ 4762 h 152400"/>
              <a:gd name="connsiteX6" fmla="*/ 1431665 w 2867316"/>
              <a:gd name="connsiteY6" fmla="*/ 76200 h 152400"/>
              <a:gd name="connsiteX7" fmla="*/ 1667409 w 2867316"/>
              <a:gd name="connsiteY7" fmla="*/ 2381 h 152400"/>
              <a:gd name="connsiteX8" fmla="*/ 1900771 w 2867316"/>
              <a:gd name="connsiteY8" fmla="*/ 71437 h 152400"/>
              <a:gd name="connsiteX9" fmla="*/ 2136515 w 2867316"/>
              <a:gd name="connsiteY9" fmla="*/ 7144 h 152400"/>
              <a:gd name="connsiteX10" fmla="*/ 2372259 w 2867316"/>
              <a:gd name="connsiteY10" fmla="*/ 73819 h 152400"/>
              <a:gd name="connsiteX11" fmla="*/ 2603240 w 2867316"/>
              <a:gd name="connsiteY11" fmla="*/ 0 h 152400"/>
              <a:gd name="connsiteX12" fmla="*/ 2841365 w 2867316"/>
              <a:gd name="connsiteY12" fmla="*/ 73819 h 152400"/>
              <a:gd name="connsiteX13" fmla="*/ 2834221 w 2867316"/>
              <a:gd name="connsiteY13" fmla="*/ 150019 h 152400"/>
              <a:gd name="connsiteX14" fmla="*/ 2603240 w 2867316"/>
              <a:gd name="connsiteY14" fmla="*/ 73819 h 152400"/>
              <a:gd name="connsiteX15" fmla="*/ 2367496 w 2867316"/>
              <a:gd name="connsiteY15" fmla="*/ 152400 h 152400"/>
              <a:gd name="connsiteX16" fmla="*/ 2134134 w 2867316"/>
              <a:gd name="connsiteY16" fmla="*/ 73819 h 152400"/>
              <a:gd name="connsiteX17" fmla="*/ 1898390 w 2867316"/>
              <a:gd name="connsiteY17" fmla="*/ 147637 h 152400"/>
              <a:gd name="connsiteX18" fmla="*/ 1662646 w 2867316"/>
              <a:gd name="connsiteY18" fmla="*/ 78581 h 152400"/>
              <a:gd name="connsiteX19" fmla="*/ 1431665 w 2867316"/>
              <a:gd name="connsiteY19" fmla="*/ 150019 h 152400"/>
              <a:gd name="connsiteX20" fmla="*/ 1195921 w 2867316"/>
              <a:gd name="connsiteY20" fmla="*/ 73819 h 152400"/>
              <a:gd name="connsiteX21" fmla="*/ 957796 w 2867316"/>
              <a:gd name="connsiteY21" fmla="*/ 147637 h 152400"/>
              <a:gd name="connsiteX22" fmla="*/ 719671 w 2867316"/>
              <a:gd name="connsiteY22" fmla="*/ 76200 h 152400"/>
              <a:gd name="connsiteX23" fmla="*/ 486309 w 2867316"/>
              <a:gd name="connsiteY23" fmla="*/ 145256 h 152400"/>
              <a:gd name="connsiteX24" fmla="*/ 250565 w 2867316"/>
              <a:gd name="connsiteY24" fmla="*/ 73819 h 152400"/>
              <a:gd name="connsiteX25" fmla="*/ 17202 w 2867316"/>
              <a:gd name="connsiteY25" fmla="*/ 142875 h 152400"/>
              <a:gd name="connsiteX26" fmla="*/ 17202 w 2867316"/>
              <a:gd name="connsiteY26" fmla="*/ 71437 h 152400"/>
              <a:gd name="connsiteX0" fmla="*/ 344 w 2850458"/>
              <a:gd name="connsiteY0" fmla="*/ 71437 h 152400"/>
              <a:gd name="connsiteX1" fmla="*/ 236088 w 2850458"/>
              <a:gd name="connsiteY1" fmla="*/ 7144 h 152400"/>
              <a:gd name="connsiteX2" fmla="*/ 469451 w 2850458"/>
              <a:gd name="connsiteY2" fmla="*/ 76200 h 152400"/>
              <a:gd name="connsiteX3" fmla="*/ 705194 w 2850458"/>
              <a:gd name="connsiteY3" fmla="*/ 9525 h 152400"/>
              <a:gd name="connsiteX4" fmla="*/ 940938 w 2850458"/>
              <a:gd name="connsiteY4" fmla="*/ 78581 h 152400"/>
              <a:gd name="connsiteX5" fmla="*/ 1176682 w 2850458"/>
              <a:gd name="connsiteY5" fmla="*/ 4762 h 152400"/>
              <a:gd name="connsiteX6" fmla="*/ 1414807 w 2850458"/>
              <a:gd name="connsiteY6" fmla="*/ 76200 h 152400"/>
              <a:gd name="connsiteX7" fmla="*/ 1650551 w 2850458"/>
              <a:gd name="connsiteY7" fmla="*/ 2381 h 152400"/>
              <a:gd name="connsiteX8" fmla="*/ 1883913 w 2850458"/>
              <a:gd name="connsiteY8" fmla="*/ 71437 h 152400"/>
              <a:gd name="connsiteX9" fmla="*/ 2119657 w 2850458"/>
              <a:gd name="connsiteY9" fmla="*/ 7144 h 152400"/>
              <a:gd name="connsiteX10" fmla="*/ 2355401 w 2850458"/>
              <a:gd name="connsiteY10" fmla="*/ 73819 h 152400"/>
              <a:gd name="connsiteX11" fmla="*/ 2586382 w 2850458"/>
              <a:gd name="connsiteY11" fmla="*/ 0 h 152400"/>
              <a:gd name="connsiteX12" fmla="*/ 2824507 w 2850458"/>
              <a:gd name="connsiteY12" fmla="*/ 73819 h 152400"/>
              <a:gd name="connsiteX13" fmla="*/ 2817363 w 2850458"/>
              <a:gd name="connsiteY13" fmla="*/ 150019 h 152400"/>
              <a:gd name="connsiteX14" fmla="*/ 2586382 w 2850458"/>
              <a:gd name="connsiteY14" fmla="*/ 73819 h 152400"/>
              <a:gd name="connsiteX15" fmla="*/ 2350638 w 2850458"/>
              <a:gd name="connsiteY15" fmla="*/ 152400 h 152400"/>
              <a:gd name="connsiteX16" fmla="*/ 2117276 w 2850458"/>
              <a:gd name="connsiteY16" fmla="*/ 73819 h 152400"/>
              <a:gd name="connsiteX17" fmla="*/ 1881532 w 2850458"/>
              <a:gd name="connsiteY17" fmla="*/ 147637 h 152400"/>
              <a:gd name="connsiteX18" fmla="*/ 1645788 w 2850458"/>
              <a:gd name="connsiteY18" fmla="*/ 78581 h 152400"/>
              <a:gd name="connsiteX19" fmla="*/ 1414807 w 2850458"/>
              <a:gd name="connsiteY19" fmla="*/ 150019 h 152400"/>
              <a:gd name="connsiteX20" fmla="*/ 1179063 w 2850458"/>
              <a:gd name="connsiteY20" fmla="*/ 73819 h 152400"/>
              <a:gd name="connsiteX21" fmla="*/ 940938 w 2850458"/>
              <a:gd name="connsiteY21" fmla="*/ 147637 h 152400"/>
              <a:gd name="connsiteX22" fmla="*/ 702813 w 2850458"/>
              <a:gd name="connsiteY22" fmla="*/ 76200 h 152400"/>
              <a:gd name="connsiteX23" fmla="*/ 469451 w 2850458"/>
              <a:gd name="connsiteY23" fmla="*/ 145256 h 152400"/>
              <a:gd name="connsiteX24" fmla="*/ 233707 w 2850458"/>
              <a:gd name="connsiteY24" fmla="*/ 73819 h 152400"/>
              <a:gd name="connsiteX25" fmla="*/ 344 w 2850458"/>
              <a:gd name="connsiteY25" fmla="*/ 142875 h 152400"/>
              <a:gd name="connsiteX26" fmla="*/ 344 w 2850458"/>
              <a:gd name="connsiteY26" fmla="*/ 71437 h 152400"/>
              <a:gd name="connsiteX0" fmla="*/ 344 w 2836544"/>
              <a:gd name="connsiteY0" fmla="*/ 71437 h 152400"/>
              <a:gd name="connsiteX1" fmla="*/ 236088 w 2836544"/>
              <a:gd name="connsiteY1" fmla="*/ 7144 h 152400"/>
              <a:gd name="connsiteX2" fmla="*/ 469451 w 2836544"/>
              <a:gd name="connsiteY2" fmla="*/ 76200 h 152400"/>
              <a:gd name="connsiteX3" fmla="*/ 705194 w 2836544"/>
              <a:gd name="connsiteY3" fmla="*/ 9525 h 152400"/>
              <a:gd name="connsiteX4" fmla="*/ 940938 w 2836544"/>
              <a:gd name="connsiteY4" fmla="*/ 78581 h 152400"/>
              <a:gd name="connsiteX5" fmla="*/ 1176682 w 2836544"/>
              <a:gd name="connsiteY5" fmla="*/ 4762 h 152400"/>
              <a:gd name="connsiteX6" fmla="*/ 1414807 w 2836544"/>
              <a:gd name="connsiteY6" fmla="*/ 76200 h 152400"/>
              <a:gd name="connsiteX7" fmla="*/ 1650551 w 2836544"/>
              <a:gd name="connsiteY7" fmla="*/ 2381 h 152400"/>
              <a:gd name="connsiteX8" fmla="*/ 1883913 w 2836544"/>
              <a:gd name="connsiteY8" fmla="*/ 71437 h 152400"/>
              <a:gd name="connsiteX9" fmla="*/ 2119657 w 2836544"/>
              <a:gd name="connsiteY9" fmla="*/ 7144 h 152400"/>
              <a:gd name="connsiteX10" fmla="*/ 2355401 w 2836544"/>
              <a:gd name="connsiteY10" fmla="*/ 73819 h 152400"/>
              <a:gd name="connsiteX11" fmla="*/ 2586382 w 2836544"/>
              <a:gd name="connsiteY11" fmla="*/ 0 h 152400"/>
              <a:gd name="connsiteX12" fmla="*/ 2824507 w 2836544"/>
              <a:gd name="connsiteY12" fmla="*/ 73819 h 152400"/>
              <a:gd name="connsiteX13" fmla="*/ 2817363 w 2836544"/>
              <a:gd name="connsiteY13" fmla="*/ 150019 h 152400"/>
              <a:gd name="connsiteX14" fmla="*/ 2586382 w 2836544"/>
              <a:gd name="connsiteY14" fmla="*/ 73819 h 152400"/>
              <a:gd name="connsiteX15" fmla="*/ 2350638 w 2836544"/>
              <a:gd name="connsiteY15" fmla="*/ 152400 h 152400"/>
              <a:gd name="connsiteX16" fmla="*/ 2117276 w 2836544"/>
              <a:gd name="connsiteY16" fmla="*/ 73819 h 152400"/>
              <a:gd name="connsiteX17" fmla="*/ 1881532 w 2836544"/>
              <a:gd name="connsiteY17" fmla="*/ 147637 h 152400"/>
              <a:gd name="connsiteX18" fmla="*/ 1645788 w 2836544"/>
              <a:gd name="connsiteY18" fmla="*/ 78581 h 152400"/>
              <a:gd name="connsiteX19" fmla="*/ 1414807 w 2836544"/>
              <a:gd name="connsiteY19" fmla="*/ 150019 h 152400"/>
              <a:gd name="connsiteX20" fmla="*/ 1179063 w 2836544"/>
              <a:gd name="connsiteY20" fmla="*/ 73819 h 152400"/>
              <a:gd name="connsiteX21" fmla="*/ 940938 w 2836544"/>
              <a:gd name="connsiteY21" fmla="*/ 147637 h 152400"/>
              <a:gd name="connsiteX22" fmla="*/ 702813 w 2836544"/>
              <a:gd name="connsiteY22" fmla="*/ 76200 h 152400"/>
              <a:gd name="connsiteX23" fmla="*/ 469451 w 2836544"/>
              <a:gd name="connsiteY23" fmla="*/ 145256 h 152400"/>
              <a:gd name="connsiteX24" fmla="*/ 233707 w 2836544"/>
              <a:gd name="connsiteY24" fmla="*/ 73819 h 152400"/>
              <a:gd name="connsiteX25" fmla="*/ 344 w 2836544"/>
              <a:gd name="connsiteY25" fmla="*/ 142875 h 152400"/>
              <a:gd name="connsiteX26" fmla="*/ 344 w 2836544"/>
              <a:gd name="connsiteY26" fmla="*/ 71437 h 152400"/>
              <a:gd name="connsiteX0" fmla="*/ 344 w 2824525"/>
              <a:gd name="connsiteY0" fmla="*/ 71437 h 152400"/>
              <a:gd name="connsiteX1" fmla="*/ 236088 w 2824525"/>
              <a:gd name="connsiteY1" fmla="*/ 7144 h 152400"/>
              <a:gd name="connsiteX2" fmla="*/ 469451 w 2824525"/>
              <a:gd name="connsiteY2" fmla="*/ 76200 h 152400"/>
              <a:gd name="connsiteX3" fmla="*/ 705194 w 2824525"/>
              <a:gd name="connsiteY3" fmla="*/ 9525 h 152400"/>
              <a:gd name="connsiteX4" fmla="*/ 940938 w 2824525"/>
              <a:gd name="connsiteY4" fmla="*/ 78581 h 152400"/>
              <a:gd name="connsiteX5" fmla="*/ 1176682 w 2824525"/>
              <a:gd name="connsiteY5" fmla="*/ 4762 h 152400"/>
              <a:gd name="connsiteX6" fmla="*/ 1414807 w 2824525"/>
              <a:gd name="connsiteY6" fmla="*/ 76200 h 152400"/>
              <a:gd name="connsiteX7" fmla="*/ 1650551 w 2824525"/>
              <a:gd name="connsiteY7" fmla="*/ 2381 h 152400"/>
              <a:gd name="connsiteX8" fmla="*/ 1883913 w 2824525"/>
              <a:gd name="connsiteY8" fmla="*/ 71437 h 152400"/>
              <a:gd name="connsiteX9" fmla="*/ 2119657 w 2824525"/>
              <a:gd name="connsiteY9" fmla="*/ 7144 h 152400"/>
              <a:gd name="connsiteX10" fmla="*/ 2355401 w 2824525"/>
              <a:gd name="connsiteY10" fmla="*/ 73819 h 152400"/>
              <a:gd name="connsiteX11" fmla="*/ 2586382 w 2824525"/>
              <a:gd name="connsiteY11" fmla="*/ 0 h 152400"/>
              <a:gd name="connsiteX12" fmla="*/ 2824507 w 2824525"/>
              <a:gd name="connsiteY12" fmla="*/ 73819 h 152400"/>
              <a:gd name="connsiteX13" fmla="*/ 2817363 w 2824525"/>
              <a:gd name="connsiteY13" fmla="*/ 150019 h 152400"/>
              <a:gd name="connsiteX14" fmla="*/ 2586382 w 2824525"/>
              <a:gd name="connsiteY14" fmla="*/ 73819 h 152400"/>
              <a:gd name="connsiteX15" fmla="*/ 2350638 w 2824525"/>
              <a:gd name="connsiteY15" fmla="*/ 152400 h 152400"/>
              <a:gd name="connsiteX16" fmla="*/ 2117276 w 2824525"/>
              <a:gd name="connsiteY16" fmla="*/ 73819 h 152400"/>
              <a:gd name="connsiteX17" fmla="*/ 1881532 w 2824525"/>
              <a:gd name="connsiteY17" fmla="*/ 147637 h 152400"/>
              <a:gd name="connsiteX18" fmla="*/ 1645788 w 2824525"/>
              <a:gd name="connsiteY18" fmla="*/ 78581 h 152400"/>
              <a:gd name="connsiteX19" fmla="*/ 1414807 w 2824525"/>
              <a:gd name="connsiteY19" fmla="*/ 150019 h 152400"/>
              <a:gd name="connsiteX20" fmla="*/ 1179063 w 2824525"/>
              <a:gd name="connsiteY20" fmla="*/ 73819 h 152400"/>
              <a:gd name="connsiteX21" fmla="*/ 940938 w 2824525"/>
              <a:gd name="connsiteY21" fmla="*/ 147637 h 152400"/>
              <a:gd name="connsiteX22" fmla="*/ 702813 w 2824525"/>
              <a:gd name="connsiteY22" fmla="*/ 76200 h 152400"/>
              <a:gd name="connsiteX23" fmla="*/ 469451 w 2824525"/>
              <a:gd name="connsiteY23" fmla="*/ 145256 h 152400"/>
              <a:gd name="connsiteX24" fmla="*/ 233707 w 2824525"/>
              <a:gd name="connsiteY24" fmla="*/ 73819 h 152400"/>
              <a:gd name="connsiteX25" fmla="*/ 344 w 2824525"/>
              <a:gd name="connsiteY25" fmla="*/ 142875 h 152400"/>
              <a:gd name="connsiteX26" fmla="*/ 344 w 2824525"/>
              <a:gd name="connsiteY26" fmla="*/ 71437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824525" h="152400">
                <a:moveTo>
                  <a:pt x="344" y="71437"/>
                </a:moveTo>
                <a:cubicBezTo>
                  <a:pt x="-846" y="70246"/>
                  <a:pt x="157904" y="6350"/>
                  <a:pt x="236088" y="7144"/>
                </a:cubicBezTo>
                <a:cubicBezTo>
                  <a:pt x="314272" y="7938"/>
                  <a:pt x="391267" y="75803"/>
                  <a:pt x="469451" y="76200"/>
                </a:cubicBezTo>
                <a:cubicBezTo>
                  <a:pt x="547635" y="76597"/>
                  <a:pt x="626613" y="9128"/>
                  <a:pt x="705194" y="9525"/>
                </a:cubicBezTo>
                <a:cubicBezTo>
                  <a:pt x="783775" y="9922"/>
                  <a:pt x="862357" y="79375"/>
                  <a:pt x="940938" y="78581"/>
                </a:cubicBezTo>
                <a:cubicBezTo>
                  <a:pt x="1019519" y="77787"/>
                  <a:pt x="1097704" y="5159"/>
                  <a:pt x="1176682" y="4762"/>
                </a:cubicBezTo>
                <a:cubicBezTo>
                  <a:pt x="1255660" y="4365"/>
                  <a:pt x="1335829" y="76597"/>
                  <a:pt x="1414807" y="76200"/>
                </a:cubicBezTo>
                <a:cubicBezTo>
                  <a:pt x="1493785" y="75803"/>
                  <a:pt x="1572367" y="3175"/>
                  <a:pt x="1650551" y="2381"/>
                </a:cubicBezTo>
                <a:cubicBezTo>
                  <a:pt x="1728735" y="1587"/>
                  <a:pt x="1805729" y="70643"/>
                  <a:pt x="1883913" y="71437"/>
                </a:cubicBezTo>
                <a:cubicBezTo>
                  <a:pt x="1962097" y="72231"/>
                  <a:pt x="2041076" y="6747"/>
                  <a:pt x="2119657" y="7144"/>
                </a:cubicBezTo>
                <a:cubicBezTo>
                  <a:pt x="2198238" y="7541"/>
                  <a:pt x="2277614" y="75010"/>
                  <a:pt x="2355401" y="73819"/>
                </a:cubicBezTo>
                <a:cubicBezTo>
                  <a:pt x="2433188" y="72628"/>
                  <a:pt x="2508198" y="0"/>
                  <a:pt x="2586382" y="0"/>
                </a:cubicBezTo>
                <a:cubicBezTo>
                  <a:pt x="2664566" y="0"/>
                  <a:pt x="2826491" y="77391"/>
                  <a:pt x="2824507" y="73819"/>
                </a:cubicBezTo>
                <a:cubicBezTo>
                  <a:pt x="2822523" y="70247"/>
                  <a:pt x="2821332" y="150019"/>
                  <a:pt x="2817363" y="150019"/>
                </a:cubicBezTo>
                <a:cubicBezTo>
                  <a:pt x="2813394" y="150019"/>
                  <a:pt x="2664169" y="73422"/>
                  <a:pt x="2586382" y="73819"/>
                </a:cubicBezTo>
                <a:cubicBezTo>
                  <a:pt x="2508595" y="74216"/>
                  <a:pt x="2428822" y="152400"/>
                  <a:pt x="2350638" y="152400"/>
                </a:cubicBezTo>
                <a:cubicBezTo>
                  <a:pt x="2272454" y="152400"/>
                  <a:pt x="2195460" y="74613"/>
                  <a:pt x="2117276" y="73819"/>
                </a:cubicBezTo>
                <a:cubicBezTo>
                  <a:pt x="2039092" y="73025"/>
                  <a:pt x="1960113" y="146843"/>
                  <a:pt x="1881532" y="147637"/>
                </a:cubicBezTo>
                <a:cubicBezTo>
                  <a:pt x="1802951" y="148431"/>
                  <a:pt x="1723575" y="78184"/>
                  <a:pt x="1645788" y="78581"/>
                </a:cubicBezTo>
                <a:cubicBezTo>
                  <a:pt x="1568001" y="78978"/>
                  <a:pt x="1492594" y="150813"/>
                  <a:pt x="1414807" y="150019"/>
                </a:cubicBezTo>
                <a:cubicBezTo>
                  <a:pt x="1337020" y="149225"/>
                  <a:pt x="1258041" y="74216"/>
                  <a:pt x="1179063" y="73819"/>
                </a:cubicBezTo>
                <a:cubicBezTo>
                  <a:pt x="1100085" y="73422"/>
                  <a:pt x="1020313" y="147240"/>
                  <a:pt x="940938" y="147637"/>
                </a:cubicBezTo>
                <a:cubicBezTo>
                  <a:pt x="861563" y="148034"/>
                  <a:pt x="781394" y="76597"/>
                  <a:pt x="702813" y="76200"/>
                </a:cubicBezTo>
                <a:cubicBezTo>
                  <a:pt x="624232" y="75803"/>
                  <a:pt x="547635" y="145653"/>
                  <a:pt x="469451" y="145256"/>
                </a:cubicBezTo>
                <a:cubicBezTo>
                  <a:pt x="391267" y="144859"/>
                  <a:pt x="311891" y="74216"/>
                  <a:pt x="233707" y="73819"/>
                </a:cubicBezTo>
                <a:cubicBezTo>
                  <a:pt x="155523" y="73422"/>
                  <a:pt x="1535" y="149622"/>
                  <a:pt x="344" y="142875"/>
                </a:cubicBezTo>
                <a:cubicBezTo>
                  <a:pt x="-847" y="136128"/>
                  <a:pt x="1534" y="72628"/>
                  <a:pt x="344" y="7143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5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0763" y="5656270"/>
            <a:ext cx="201600" cy="202421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8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227" name="직사각형 226"/>
          <p:cNvSpPr/>
          <p:nvPr/>
        </p:nvSpPr>
        <p:spPr>
          <a:xfrm>
            <a:off x="9950534" y="12469"/>
            <a:ext cx="2219539" cy="942785"/>
          </a:xfrm>
          <a:prstGeom prst="rect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ts val="1200"/>
              </a:lnSpc>
            </a:pPr>
            <a:r>
              <a:rPr lang="en-US" altLang="ko-KR" sz="800" b="1" dirty="0" smtClean="0">
                <a:solidFill>
                  <a:schemeClr val="tx1"/>
                </a:solidFill>
              </a:rPr>
              <a:t>V0.71 240517</a:t>
            </a:r>
          </a:p>
          <a:p>
            <a:pPr marL="92075" indent="-92075">
              <a:lnSpc>
                <a:spcPts val="1200"/>
              </a:lnSpc>
              <a:buFont typeface="Arial" panose="020B0604020202020204" pitchFamily="34" charset="0"/>
              <a:buChar char="•"/>
            </a:pPr>
            <a:r>
              <a:rPr lang="ko-KR" altLang="en-US" sz="800" dirty="0" smtClean="0">
                <a:solidFill>
                  <a:schemeClr val="tx1"/>
                </a:solidFill>
              </a:rPr>
              <a:t>반품 </a:t>
            </a:r>
            <a:r>
              <a:rPr lang="ko-KR" altLang="en-US" sz="800" dirty="0">
                <a:solidFill>
                  <a:schemeClr val="tx1"/>
                </a:solidFill>
              </a:rPr>
              <a:t>정보 출력 순서 </a:t>
            </a:r>
            <a:r>
              <a:rPr lang="ko-KR" altLang="en-US" sz="800" dirty="0" err="1">
                <a:solidFill>
                  <a:schemeClr val="tx1"/>
                </a:solidFill>
              </a:rPr>
              <a:t>주문상세에</a:t>
            </a:r>
            <a:r>
              <a:rPr lang="ko-KR" altLang="en-US" sz="800" dirty="0">
                <a:solidFill>
                  <a:schemeClr val="tx1"/>
                </a:solidFill>
              </a:rPr>
              <a:t> 맞춰 </a:t>
            </a:r>
            <a:r>
              <a:rPr lang="ko-KR" altLang="en-US" sz="800" dirty="0" smtClean="0">
                <a:solidFill>
                  <a:schemeClr val="tx1"/>
                </a:solidFill>
              </a:rPr>
              <a:t>수정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pPr marL="92075" indent="-92075">
              <a:lnSpc>
                <a:spcPts val="1200"/>
              </a:lnSpc>
              <a:buFont typeface="Arial" panose="020B0604020202020204" pitchFamily="34" charset="0"/>
              <a:buChar char="•"/>
            </a:pPr>
            <a:r>
              <a:rPr lang="ko-KR" altLang="en-US" sz="800" dirty="0" err="1" smtClean="0">
                <a:solidFill>
                  <a:schemeClr val="tx1"/>
                </a:solidFill>
              </a:rPr>
              <a:t>묶음할인</a:t>
            </a:r>
            <a:r>
              <a:rPr lang="ko-KR" altLang="en-US" sz="800" dirty="0" smtClean="0">
                <a:solidFill>
                  <a:schemeClr val="tx1"/>
                </a:solidFill>
              </a:rPr>
              <a:t> 제품 영역 표시 추가</a:t>
            </a:r>
            <a:r>
              <a:rPr lang="en-US" altLang="ko-KR" sz="800" dirty="0" smtClean="0">
                <a:solidFill>
                  <a:schemeClr val="tx1"/>
                </a:solidFill>
              </a:rPr>
              <a:t>(</a:t>
            </a:r>
            <a:r>
              <a:rPr lang="ko-KR" altLang="en-US" sz="800" dirty="0" smtClean="0">
                <a:solidFill>
                  <a:schemeClr val="tx1"/>
                </a:solidFill>
              </a:rPr>
              <a:t>장바구니에 맞춰 수정</a:t>
            </a:r>
            <a:r>
              <a:rPr lang="en-US" altLang="ko-KR" sz="800" dirty="0" smtClean="0">
                <a:solidFill>
                  <a:schemeClr val="tx1"/>
                </a:solidFill>
              </a:rPr>
              <a:t>)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3883636" y="2166935"/>
            <a:ext cx="80823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 u="sng" dirty="0" err="1" smtClean="0">
                <a:solidFill>
                  <a:srgbClr val="00BC70"/>
                </a:solidFill>
                <a:latin typeface="+mn-ea"/>
              </a:rPr>
              <a:t>반품불가</a:t>
            </a:r>
            <a:r>
              <a:rPr lang="ko-KR" altLang="en-US" sz="800" b="1" u="sng" dirty="0">
                <a:solidFill>
                  <a:srgbClr val="00BC70"/>
                </a:solidFill>
                <a:latin typeface="+mn-ea"/>
              </a:rPr>
              <a:t>💬</a:t>
            </a:r>
            <a:r>
              <a:rPr lang="ko-KR" altLang="en-US" sz="800" b="1" u="sng" dirty="0" smtClean="0">
                <a:solidFill>
                  <a:srgbClr val="00BC70"/>
                </a:solidFill>
                <a:latin typeface="+mn-ea"/>
              </a:rPr>
              <a:t> </a:t>
            </a:r>
            <a:r>
              <a:rPr lang="en-US" altLang="ko-KR" sz="800" b="1" u="sng" dirty="0" smtClean="0">
                <a:solidFill>
                  <a:srgbClr val="00BC70"/>
                </a:solidFill>
                <a:latin typeface="+mn-ea"/>
              </a:rPr>
              <a:t>&gt;</a:t>
            </a:r>
            <a:endParaRPr lang="ko-KR" altLang="en-US" b="1" u="sng" dirty="0">
              <a:solidFill>
                <a:srgbClr val="00BC70"/>
              </a:solidFill>
              <a:latin typeface="+mn-ea"/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9941841" y="205993"/>
            <a:ext cx="2228232" cy="762840"/>
          </a:xfrm>
          <a:prstGeom prst="rect">
            <a:avLst/>
          </a:prstGeom>
          <a:solidFill>
            <a:srgbClr val="A6F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800" b="1" dirty="0" smtClean="0">
                <a:solidFill>
                  <a:schemeClr val="tx1"/>
                </a:solidFill>
              </a:rPr>
              <a:t>V0.72 240528</a:t>
            </a:r>
          </a:p>
          <a:p>
            <a:pPr marL="85725" indent="-85725">
              <a:buFont typeface="Arial" panose="020B0604020202020204" pitchFamily="34" charset="0"/>
              <a:buChar char="•"/>
            </a:pPr>
            <a:r>
              <a:rPr lang="ko-KR" altLang="en-US" sz="800" dirty="0" err="1">
                <a:solidFill>
                  <a:schemeClr val="tx1"/>
                </a:solidFill>
              </a:rPr>
              <a:t>고객화면</a:t>
            </a:r>
            <a:r>
              <a:rPr lang="ko-KR" altLang="en-US" sz="800" dirty="0">
                <a:solidFill>
                  <a:schemeClr val="tx1"/>
                </a:solidFill>
              </a:rPr>
              <a:t> 출력메시지가 등록된 </a:t>
            </a:r>
            <a:r>
              <a:rPr lang="ko-KR" altLang="en-US" sz="800" dirty="0" err="1" smtClean="0">
                <a:solidFill>
                  <a:schemeClr val="tx1"/>
                </a:solidFill>
              </a:rPr>
              <a:t>반품취소</a:t>
            </a:r>
            <a:r>
              <a:rPr lang="ko-KR" altLang="en-US" sz="800" dirty="0" smtClean="0">
                <a:solidFill>
                  <a:schemeClr val="tx1"/>
                </a:solidFill>
              </a:rPr>
              <a:t> </a:t>
            </a:r>
            <a:r>
              <a:rPr lang="ko-KR" altLang="en-US" sz="800" dirty="0">
                <a:solidFill>
                  <a:schemeClr val="tx1"/>
                </a:solidFill>
              </a:rPr>
              <a:t>상태</a:t>
            </a:r>
            <a:r>
              <a:rPr lang="en-US" altLang="ko-KR" sz="800" dirty="0">
                <a:solidFill>
                  <a:schemeClr val="tx1"/>
                </a:solidFill>
              </a:rPr>
              <a:t>, </a:t>
            </a:r>
            <a:r>
              <a:rPr lang="ko-KR" altLang="en-US" sz="800" dirty="0" smtClean="0">
                <a:solidFill>
                  <a:schemeClr val="tx1"/>
                </a:solidFill>
              </a:rPr>
              <a:t>반품 불가일 시 텍스트 링크 처리 추가</a:t>
            </a:r>
            <a:r>
              <a:rPr lang="en-US" altLang="ko-KR" sz="800" dirty="0" smtClean="0">
                <a:solidFill>
                  <a:schemeClr val="tx1"/>
                </a:solidFill>
              </a:rPr>
              <a:t>(</a:t>
            </a:r>
            <a:r>
              <a:rPr lang="ko-KR" altLang="en-US" sz="800" dirty="0" smtClean="0">
                <a:solidFill>
                  <a:schemeClr val="tx1"/>
                </a:solidFill>
              </a:rPr>
              <a:t>반품 사유 출력 필요하여 기능 추가</a:t>
            </a:r>
            <a:r>
              <a:rPr lang="en-US" altLang="ko-KR" sz="800" dirty="0" smtClean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88" name="직사각형 87"/>
          <p:cNvSpPr/>
          <p:nvPr/>
        </p:nvSpPr>
        <p:spPr>
          <a:xfrm>
            <a:off x="3874163" y="2364620"/>
            <a:ext cx="77136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 u="sng" dirty="0" err="1" smtClean="0">
                <a:solidFill>
                  <a:srgbClr val="00BC70"/>
                </a:solidFill>
                <a:latin typeface="+mn-ea"/>
              </a:rPr>
              <a:t>반품취소</a:t>
            </a:r>
            <a:r>
              <a:rPr lang="ko-KR" altLang="en-US" sz="800" b="1" u="sng" dirty="0" smtClean="0">
                <a:solidFill>
                  <a:srgbClr val="00BC70"/>
                </a:solidFill>
                <a:latin typeface="+mn-ea"/>
              </a:rPr>
              <a:t>💬</a:t>
            </a:r>
            <a:r>
              <a:rPr lang="en-US" altLang="ko-KR" sz="800" b="1" u="sng" dirty="0" smtClean="0">
                <a:solidFill>
                  <a:srgbClr val="00BC70"/>
                </a:solidFill>
                <a:latin typeface="+mn-ea"/>
              </a:rPr>
              <a:t>&gt;</a:t>
            </a:r>
            <a:endParaRPr lang="ko-KR" altLang="en-US" b="1" u="sng" dirty="0">
              <a:solidFill>
                <a:srgbClr val="00BC70"/>
              </a:solidFill>
              <a:latin typeface="+mn-ea"/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9942050" y="372360"/>
            <a:ext cx="2219539" cy="75526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ts val="1200"/>
              </a:lnSpc>
            </a:pPr>
            <a:r>
              <a:rPr lang="en-US" altLang="ko-KR" sz="800" b="1" dirty="0" smtClean="0">
                <a:solidFill>
                  <a:schemeClr val="tx1"/>
                </a:solidFill>
              </a:rPr>
              <a:t>V0.90 240530</a:t>
            </a:r>
          </a:p>
          <a:p>
            <a:pPr marL="85725" indent="-85725">
              <a:lnSpc>
                <a:spcPts val="1200"/>
              </a:lnSpc>
              <a:buFont typeface="Arial" panose="020B0604020202020204" pitchFamily="34" charset="0"/>
              <a:buChar char="•"/>
            </a:pPr>
            <a:r>
              <a:rPr lang="ko-KR" altLang="en-US" sz="800" dirty="0" err="1" smtClean="0">
                <a:solidFill>
                  <a:schemeClr val="tx1"/>
                </a:solidFill>
              </a:rPr>
              <a:t>반품불가</a:t>
            </a:r>
            <a:r>
              <a:rPr lang="en-US" altLang="ko-KR" sz="800" dirty="0" smtClean="0">
                <a:solidFill>
                  <a:schemeClr val="tx1"/>
                </a:solidFill>
              </a:rPr>
              <a:t>, </a:t>
            </a:r>
            <a:r>
              <a:rPr lang="ko-KR" altLang="en-US" sz="800" dirty="0" err="1" smtClean="0">
                <a:solidFill>
                  <a:schemeClr val="tx1"/>
                </a:solidFill>
              </a:rPr>
              <a:t>반품취소</a:t>
            </a:r>
            <a:r>
              <a:rPr lang="ko-KR" altLang="en-US" sz="800" dirty="0" smtClean="0">
                <a:solidFill>
                  <a:schemeClr val="tx1"/>
                </a:solidFill>
              </a:rPr>
              <a:t> 메시지가 있는 케이스의 </a:t>
            </a:r>
            <a:r>
              <a:rPr lang="ko-KR" altLang="en-US" sz="800" dirty="0" err="1" smtClean="0">
                <a:solidFill>
                  <a:schemeClr val="tx1"/>
                </a:solidFill>
              </a:rPr>
              <a:t>상태값일</a:t>
            </a:r>
            <a:r>
              <a:rPr lang="ko-KR" altLang="en-US" sz="800" dirty="0" smtClean="0">
                <a:solidFill>
                  <a:schemeClr val="tx1"/>
                </a:solidFill>
              </a:rPr>
              <a:t> 시 </a:t>
            </a:r>
            <a:r>
              <a:rPr lang="ko-KR" altLang="en-US" sz="800" dirty="0" err="1" smtClean="0">
                <a:solidFill>
                  <a:schemeClr val="tx1"/>
                </a:solidFill>
              </a:rPr>
              <a:t>말풍선</a:t>
            </a:r>
            <a:r>
              <a:rPr lang="ko-KR" altLang="en-US" sz="800" dirty="0" smtClean="0">
                <a:solidFill>
                  <a:schemeClr val="tx1"/>
                </a:solidFill>
              </a:rPr>
              <a:t> 아이콘 추가</a:t>
            </a:r>
            <a:r>
              <a:rPr lang="en-US" altLang="ko-KR" sz="800" dirty="0" smtClean="0">
                <a:solidFill>
                  <a:schemeClr val="tx1"/>
                </a:solidFill>
              </a:rPr>
              <a:t>(0529 </a:t>
            </a:r>
            <a:r>
              <a:rPr lang="ko-KR" altLang="en-US" sz="800" dirty="0" err="1" smtClean="0">
                <a:solidFill>
                  <a:schemeClr val="tx1"/>
                </a:solidFill>
              </a:rPr>
              <a:t>주소희님</a:t>
            </a:r>
            <a:r>
              <a:rPr lang="ko-KR" altLang="en-US" sz="800" dirty="0" smtClean="0">
                <a:solidFill>
                  <a:schemeClr val="tx1"/>
                </a:solidFill>
              </a:rPr>
              <a:t> 요청</a:t>
            </a:r>
            <a:r>
              <a:rPr lang="en-US" altLang="ko-KR" sz="800" dirty="0" smtClean="0">
                <a:solidFill>
                  <a:schemeClr val="tx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14219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제목 5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 smtClean="0"/>
              <a:t>반품상세</a:t>
            </a:r>
            <a:endParaRPr lang="ko-KR" altLang="en-US" dirty="0"/>
          </a:p>
        </p:txBody>
      </p:sp>
      <p:sp>
        <p:nvSpPr>
          <p:cNvPr id="7" name="부제목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 IN_MO_MYP_01_12</a:t>
            </a:r>
            <a:endParaRPr lang="ko-KR" altLang="en-US" dirty="0"/>
          </a:p>
        </p:txBody>
      </p:sp>
      <p:sp>
        <p:nvSpPr>
          <p:cNvPr id="78" name="제목 1"/>
          <p:cNvSpPr txBox="1">
            <a:spLocks/>
          </p:cNvSpPr>
          <p:nvPr/>
        </p:nvSpPr>
        <p:spPr>
          <a:xfrm>
            <a:off x="4156797" y="262328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Page</a:t>
            </a:r>
            <a:endParaRPr lang="ko-KR" altLang="en-US" dirty="0"/>
          </a:p>
        </p:txBody>
      </p:sp>
      <p:sp>
        <p:nvSpPr>
          <p:cNvPr id="118" name="자유형 43">
            <a:extLst>
              <a:ext uri="{FF2B5EF4-FFF2-40B4-BE49-F238E27FC236}">
                <a16:creationId xmlns:a16="http://schemas.microsoft.com/office/drawing/2014/main" id="{D86851AA-CA2D-F50D-FF14-736C93C9A774}"/>
              </a:ext>
            </a:extLst>
          </p:cNvPr>
          <p:cNvSpPr/>
          <p:nvPr/>
        </p:nvSpPr>
        <p:spPr>
          <a:xfrm>
            <a:off x="723407" y="569200"/>
            <a:ext cx="3096912" cy="211086"/>
          </a:xfrm>
          <a:custGeom>
            <a:avLst/>
            <a:gdLst>
              <a:gd name="connsiteX0" fmla="*/ 29468 w 2879582"/>
              <a:gd name="connsiteY0" fmla="*/ 71437 h 152400"/>
              <a:gd name="connsiteX1" fmla="*/ 265212 w 2879582"/>
              <a:gd name="connsiteY1" fmla="*/ 7144 h 152400"/>
              <a:gd name="connsiteX2" fmla="*/ 498575 w 2879582"/>
              <a:gd name="connsiteY2" fmla="*/ 76200 h 152400"/>
              <a:gd name="connsiteX3" fmla="*/ 734318 w 2879582"/>
              <a:gd name="connsiteY3" fmla="*/ 9525 h 152400"/>
              <a:gd name="connsiteX4" fmla="*/ 970062 w 2879582"/>
              <a:gd name="connsiteY4" fmla="*/ 78581 h 152400"/>
              <a:gd name="connsiteX5" fmla="*/ 1205806 w 2879582"/>
              <a:gd name="connsiteY5" fmla="*/ 4762 h 152400"/>
              <a:gd name="connsiteX6" fmla="*/ 1443931 w 2879582"/>
              <a:gd name="connsiteY6" fmla="*/ 76200 h 152400"/>
              <a:gd name="connsiteX7" fmla="*/ 1679675 w 2879582"/>
              <a:gd name="connsiteY7" fmla="*/ 2381 h 152400"/>
              <a:gd name="connsiteX8" fmla="*/ 1913037 w 2879582"/>
              <a:gd name="connsiteY8" fmla="*/ 71437 h 152400"/>
              <a:gd name="connsiteX9" fmla="*/ 2148781 w 2879582"/>
              <a:gd name="connsiteY9" fmla="*/ 7144 h 152400"/>
              <a:gd name="connsiteX10" fmla="*/ 2384525 w 2879582"/>
              <a:gd name="connsiteY10" fmla="*/ 73819 h 152400"/>
              <a:gd name="connsiteX11" fmla="*/ 2615506 w 2879582"/>
              <a:gd name="connsiteY11" fmla="*/ 0 h 152400"/>
              <a:gd name="connsiteX12" fmla="*/ 2853631 w 2879582"/>
              <a:gd name="connsiteY12" fmla="*/ 73819 h 152400"/>
              <a:gd name="connsiteX13" fmla="*/ 2846487 w 2879582"/>
              <a:gd name="connsiteY13" fmla="*/ 150019 h 152400"/>
              <a:gd name="connsiteX14" fmla="*/ 2615506 w 2879582"/>
              <a:gd name="connsiteY14" fmla="*/ 73819 h 152400"/>
              <a:gd name="connsiteX15" fmla="*/ 2379762 w 2879582"/>
              <a:gd name="connsiteY15" fmla="*/ 152400 h 152400"/>
              <a:gd name="connsiteX16" fmla="*/ 2146400 w 2879582"/>
              <a:gd name="connsiteY16" fmla="*/ 73819 h 152400"/>
              <a:gd name="connsiteX17" fmla="*/ 1910656 w 2879582"/>
              <a:gd name="connsiteY17" fmla="*/ 147637 h 152400"/>
              <a:gd name="connsiteX18" fmla="*/ 1674912 w 2879582"/>
              <a:gd name="connsiteY18" fmla="*/ 78581 h 152400"/>
              <a:gd name="connsiteX19" fmla="*/ 1443931 w 2879582"/>
              <a:gd name="connsiteY19" fmla="*/ 150019 h 152400"/>
              <a:gd name="connsiteX20" fmla="*/ 1208187 w 2879582"/>
              <a:gd name="connsiteY20" fmla="*/ 73819 h 152400"/>
              <a:gd name="connsiteX21" fmla="*/ 970062 w 2879582"/>
              <a:gd name="connsiteY21" fmla="*/ 147637 h 152400"/>
              <a:gd name="connsiteX22" fmla="*/ 731937 w 2879582"/>
              <a:gd name="connsiteY22" fmla="*/ 76200 h 152400"/>
              <a:gd name="connsiteX23" fmla="*/ 498575 w 2879582"/>
              <a:gd name="connsiteY23" fmla="*/ 145256 h 152400"/>
              <a:gd name="connsiteX24" fmla="*/ 262831 w 2879582"/>
              <a:gd name="connsiteY24" fmla="*/ 73819 h 152400"/>
              <a:gd name="connsiteX25" fmla="*/ 29468 w 2879582"/>
              <a:gd name="connsiteY25" fmla="*/ 142875 h 152400"/>
              <a:gd name="connsiteX26" fmla="*/ 29468 w 2879582"/>
              <a:gd name="connsiteY26" fmla="*/ 71437 h 152400"/>
              <a:gd name="connsiteX0" fmla="*/ 17202 w 2867316"/>
              <a:gd name="connsiteY0" fmla="*/ 71437 h 152400"/>
              <a:gd name="connsiteX1" fmla="*/ 252946 w 2867316"/>
              <a:gd name="connsiteY1" fmla="*/ 7144 h 152400"/>
              <a:gd name="connsiteX2" fmla="*/ 486309 w 2867316"/>
              <a:gd name="connsiteY2" fmla="*/ 76200 h 152400"/>
              <a:gd name="connsiteX3" fmla="*/ 722052 w 2867316"/>
              <a:gd name="connsiteY3" fmla="*/ 9525 h 152400"/>
              <a:gd name="connsiteX4" fmla="*/ 957796 w 2867316"/>
              <a:gd name="connsiteY4" fmla="*/ 78581 h 152400"/>
              <a:gd name="connsiteX5" fmla="*/ 1193540 w 2867316"/>
              <a:gd name="connsiteY5" fmla="*/ 4762 h 152400"/>
              <a:gd name="connsiteX6" fmla="*/ 1431665 w 2867316"/>
              <a:gd name="connsiteY6" fmla="*/ 76200 h 152400"/>
              <a:gd name="connsiteX7" fmla="*/ 1667409 w 2867316"/>
              <a:gd name="connsiteY7" fmla="*/ 2381 h 152400"/>
              <a:gd name="connsiteX8" fmla="*/ 1900771 w 2867316"/>
              <a:gd name="connsiteY8" fmla="*/ 71437 h 152400"/>
              <a:gd name="connsiteX9" fmla="*/ 2136515 w 2867316"/>
              <a:gd name="connsiteY9" fmla="*/ 7144 h 152400"/>
              <a:gd name="connsiteX10" fmla="*/ 2372259 w 2867316"/>
              <a:gd name="connsiteY10" fmla="*/ 73819 h 152400"/>
              <a:gd name="connsiteX11" fmla="*/ 2603240 w 2867316"/>
              <a:gd name="connsiteY11" fmla="*/ 0 h 152400"/>
              <a:gd name="connsiteX12" fmla="*/ 2841365 w 2867316"/>
              <a:gd name="connsiteY12" fmla="*/ 73819 h 152400"/>
              <a:gd name="connsiteX13" fmla="*/ 2834221 w 2867316"/>
              <a:gd name="connsiteY13" fmla="*/ 150019 h 152400"/>
              <a:gd name="connsiteX14" fmla="*/ 2603240 w 2867316"/>
              <a:gd name="connsiteY14" fmla="*/ 73819 h 152400"/>
              <a:gd name="connsiteX15" fmla="*/ 2367496 w 2867316"/>
              <a:gd name="connsiteY15" fmla="*/ 152400 h 152400"/>
              <a:gd name="connsiteX16" fmla="*/ 2134134 w 2867316"/>
              <a:gd name="connsiteY16" fmla="*/ 73819 h 152400"/>
              <a:gd name="connsiteX17" fmla="*/ 1898390 w 2867316"/>
              <a:gd name="connsiteY17" fmla="*/ 147637 h 152400"/>
              <a:gd name="connsiteX18" fmla="*/ 1662646 w 2867316"/>
              <a:gd name="connsiteY18" fmla="*/ 78581 h 152400"/>
              <a:gd name="connsiteX19" fmla="*/ 1431665 w 2867316"/>
              <a:gd name="connsiteY19" fmla="*/ 150019 h 152400"/>
              <a:gd name="connsiteX20" fmla="*/ 1195921 w 2867316"/>
              <a:gd name="connsiteY20" fmla="*/ 73819 h 152400"/>
              <a:gd name="connsiteX21" fmla="*/ 957796 w 2867316"/>
              <a:gd name="connsiteY21" fmla="*/ 147637 h 152400"/>
              <a:gd name="connsiteX22" fmla="*/ 719671 w 2867316"/>
              <a:gd name="connsiteY22" fmla="*/ 76200 h 152400"/>
              <a:gd name="connsiteX23" fmla="*/ 486309 w 2867316"/>
              <a:gd name="connsiteY23" fmla="*/ 145256 h 152400"/>
              <a:gd name="connsiteX24" fmla="*/ 250565 w 2867316"/>
              <a:gd name="connsiteY24" fmla="*/ 73819 h 152400"/>
              <a:gd name="connsiteX25" fmla="*/ 17202 w 2867316"/>
              <a:gd name="connsiteY25" fmla="*/ 142875 h 152400"/>
              <a:gd name="connsiteX26" fmla="*/ 17202 w 2867316"/>
              <a:gd name="connsiteY26" fmla="*/ 71437 h 152400"/>
              <a:gd name="connsiteX0" fmla="*/ 344 w 2850458"/>
              <a:gd name="connsiteY0" fmla="*/ 71437 h 152400"/>
              <a:gd name="connsiteX1" fmla="*/ 236088 w 2850458"/>
              <a:gd name="connsiteY1" fmla="*/ 7144 h 152400"/>
              <a:gd name="connsiteX2" fmla="*/ 469451 w 2850458"/>
              <a:gd name="connsiteY2" fmla="*/ 76200 h 152400"/>
              <a:gd name="connsiteX3" fmla="*/ 705194 w 2850458"/>
              <a:gd name="connsiteY3" fmla="*/ 9525 h 152400"/>
              <a:gd name="connsiteX4" fmla="*/ 940938 w 2850458"/>
              <a:gd name="connsiteY4" fmla="*/ 78581 h 152400"/>
              <a:gd name="connsiteX5" fmla="*/ 1176682 w 2850458"/>
              <a:gd name="connsiteY5" fmla="*/ 4762 h 152400"/>
              <a:gd name="connsiteX6" fmla="*/ 1414807 w 2850458"/>
              <a:gd name="connsiteY6" fmla="*/ 76200 h 152400"/>
              <a:gd name="connsiteX7" fmla="*/ 1650551 w 2850458"/>
              <a:gd name="connsiteY7" fmla="*/ 2381 h 152400"/>
              <a:gd name="connsiteX8" fmla="*/ 1883913 w 2850458"/>
              <a:gd name="connsiteY8" fmla="*/ 71437 h 152400"/>
              <a:gd name="connsiteX9" fmla="*/ 2119657 w 2850458"/>
              <a:gd name="connsiteY9" fmla="*/ 7144 h 152400"/>
              <a:gd name="connsiteX10" fmla="*/ 2355401 w 2850458"/>
              <a:gd name="connsiteY10" fmla="*/ 73819 h 152400"/>
              <a:gd name="connsiteX11" fmla="*/ 2586382 w 2850458"/>
              <a:gd name="connsiteY11" fmla="*/ 0 h 152400"/>
              <a:gd name="connsiteX12" fmla="*/ 2824507 w 2850458"/>
              <a:gd name="connsiteY12" fmla="*/ 73819 h 152400"/>
              <a:gd name="connsiteX13" fmla="*/ 2817363 w 2850458"/>
              <a:gd name="connsiteY13" fmla="*/ 150019 h 152400"/>
              <a:gd name="connsiteX14" fmla="*/ 2586382 w 2850458"/>
              <a:gd name="connsiteY14" fmla="*/ 73819 h 152400"/>
              <a:gd name="connsiteX15" fmla="*/ 2350638 w 2850458"/>
              <a:gd name="connsiteY15" fmla="*/ 152400 h 152400"/>
              <a:gd name="connsiteX16" fmla="*/ 2117276 w 2850458"/>
              <a:gd name="connsiteY16" fmla="*/ 73819 h 152400"/>
              <a:gd name="connsiteX17" fmla="*/ 1881532 w 2850458"/>
              <a:gd name="connsiteY17" fmla="*/ 147637 h 152400"/>
              <a:gd name="connsiteX18" fmla="*/ 1645788 w 2850458"/>
              <a:gd name="connsiteY18" fmla="*/ 78581 h 152400"/>
              <a:gd name="connsiteX19" fmla="*/ 1414807 w 2850458"/>
              <a:gd name="connsiteY19" fmla="*/ 150019 h 152400"/>
              <a:gd name="connsiteX20" fmla="*/ 1179063 w 2850458"/>
              <a:gd name="connsiteY20" fmla="*/ 73819 h 152400"/>
              <a:gd name="connsiteX21" fmla="*/ 940938 w 2850458"/>
              <a:gd name="connsiteY21" fmla="*/ 147637 h 152400"/>
              <a:gd name="connsiteX22" fmla="*/ 702813 w 2850458"/>
              <a:gd name="connsiteY22" fmla="*/ 76200 h 152400"/>
              <a:gd name="connsiteX23" fmla="*/ 469451 w 2850458"/>
              <a:gd name="connsiteY23" fmla="*/ 145256 h 152400"/>
              <a:gd name="connsiteX24" fmla="*/ 233707 w 2850458"/>
              <a:gd name="connsiteY24" fmla="*/ 73819 h 152400"/>
              <a:gd name="connsiteX25" fmla="*/ 344 w 2850458"/>
              <a:gd name="connsiteY25" fmla="*/ 142875 h 152400"/>
              <a:gd name="connsiteX26" fmla="*/ 344 w 2850458"/>
              <a:gd name="connsiteY26" fmla="*/ 71437 h 152400"/>
              <a:gd name="connsiteX0" fmla="*/ 344 w 2836544"/>
              <a:gd name="connsiteY0" fmla="*/ 71437 h 152400"/>
              <a:gd name="connsiteX1" fmla="*/ 236088 w 2836544"/>
              <a:gd name="connsiteY1" fmla="*/ 7144 h 152400"/>
              <a:gd name="connsiteX2" fmla="*/ 469451 w 2836544"/>
              <a:gd name="connsiteY2" fmla="*/ 76200 h 152400"/>
              <a:gd name="connsiteX3" fmla="*/ 705194 w 2836544"/>
              <a:gd name="connsiteY3" fmla="*/ 9525 h 152400"/>
              <a:gd name="connsiteX4" fmla="*/ 940938 w 2836544"/>
              <a:gd name="connsiteY4" fmla="*/ 78581 h 152400"/>
              <a:gd name="connsiteX5" fmla="*/ 1176682 w 2836544"/>
              <a:gd name="connsiteY5" fmla="*/ 4762 h 152400"/>
              <a:gd name="connsiteX6" fmla="*/ 1414807 w 2836544"/>
              <a:gd name="connsiteY6" fmla="*/ 76200 h 152400"/>
              <a:gd name="connsiteX7" fmla="*/ 1650551 w 2836544"/>
              <a:gd name="connsiteY7" fmla="*/ 2381 h 152400"/>
              <a:gd name="connsiteX8" fmla="*/ 1883913 w 2836544"/>
              <a:gd name="connsiteY8" fmla="*/ 71437 h 152400"/>
              <a:gd name="connsiteX9" fmla="*/ 2119657 w 2836544"/>
              <a:gd name="connsiteY9" fmla="*/ 7144 h 152400"/>
              <a:gd name="connsiteX10" fmla="*/ 2355401 w 2836544"/>
              <a:gd name="connsiteY10" fmla="*/ 73819 h 152400"/>
              <a:gd name="connsiteX11" fmla="*/ 2586382 w 2836544"/>
              <a:gd name="connsiteY11" fmla="*/ 0 h 152400"/>
              <a:gd name="connsiteX12" fmla="*/ 2824507 w 2836544"/>
              <a:gd name="connsiteY12" fmla="*/ 73819 h 152400"/>
              <a:gd name="connsiteX13" fmla="*/ 2817363 w 2836544"/>
              <a:gd name="connsiteY13" fmla="*/ 150019 h 152400"/>
              <a:gd name="connsiteX14" fmla="*/ 2586382 w 2836544"/>
              <a:gd name="connsiteY14" fmla="*/ 73819 h 152400"/>
              <a:gd name="connsiteX15" fmla="*/ 2350638 w 2836544"/>
              <a:gd name="connsiteY15" fmla="*/ 152400 h 152400"/>
              <a:gd name="connsiteX16" fmla="*/ 2117276 w 2836544"/>
              <a:gd name="connsiteY16" fmla="*/ 73819 h 152400"/>
              <a:gd name="connsiteX17" fmla="*/ 1881532 w 2836544"/>
              <a:gd name="connsiteY17" fmla="*/ 147637 h 152400"/>
              <a:gd name="connsiteX18" fmla="*/ 1645788 w 2836544"/>
              <a:gd name="connsiteY18" fmla="*/ 78581 h 152400"/>
              <a:gd name="connsiteX19" fmla="*/ 1414807 w 2836544"/>
              <a:gd name="connsiteY19" fmla="*/ 150019 h 152400"/>
              <a:gd name="connsiteX20" fmla="*/ 1179063 w 2836544"/>
              <a:gd name="connsiteY20" fmla="*/ 73819 h 152400"/>
              <a:gd name="connsiteX21" fmla="*/ 940938 w 2836544"/>
              <a:gd name="connsiteY21" fmla="*/ 147637 h 152400"/>
              <a:gd name="connsiteX22" fmla="*/ 702813 w 2836544"/>
              <a:gd name="connsiteY22" fmla="*/ 76200 h 152400"/>
              <a:gd name="connsiteX23" fmla="*/ 469451 w 2836544"/>
              <a:gd name="connsiteY23" fmla="*/ 145256 h 152400"/>
              <a:gd name="connsiteX24" fmla="*/ 233707 w 2836544"/>
              <a:gd name="connsiteY24" fmla="*/ 73819 h 152400"/>
              <a:gd name="connsiteX25" fmla="*/ 344 w 2836544"/>
              <a:gd name="connsiteY25" fmla="*/ 142875 h 152400"/>
              <a:gd name="connsiteX26" fmla="*/ 344 w 2836544"/>
              <a:gd name="connsiteY26" fmla="*/ 71437 h 152400"/>
              <a:gd name="connsiteX0" fmla="*/ 344 w 2824525"/>
              <a:gd name="connsiteY0" fmla="*/ 71437 h 152400"/>
              <a:gd name="connsiteX1" fmla="*/ 236088 w 2824525"/>
              <a:gd name="connsiteY1" fmla="*/ 7144 h 152400"/>
              <a:gd name="connsiteX2" fmla="*/ 469451 w 2824525"/>
              <a:gd name="connsiteY2" fmla="*/ 76200 h 152400"/>
              <a:gd name="connsiteX3" fmla="*/ 705194 w 2824525"/>
              <a:gd name="connsiteY3" fmla="*/ 9525 h 152400"/>
              <a:gd name="connsiteX4" fmla="*/ 940938 w 2824525"/>
              <a:gd name="connsiteY4" fmla="*/ 78581 h 152400"/>
              <a:gd name="connsiteX5" fmla="*/ 1176682 w 2824525"/>
              <a:gd name="connsiteY5" fmla="*/ 4762 h 152400"/>
              <a:gd name="connsiteX6" fmla="*/ 1414807 w 2824525"/>
              <a:gd name="connsiteY6" fmla="*/ 76200 h 152400"/>
              <a:gd name="connsiteX7" fmla="*/ 1650551 w 2824525"/>
              <a:gd name="connsiteY7" fmla="*/ 2381 h 152400"/>
              <a:gd name="connsiteX8" fmla="*/ 1883913 w 2824525"/>
              <a:gd name="connsiteY8" fmla="*/ 71437 h 152400"/>
              <a:gd name="connsiteX9" fmla="*/ 2119657 w 2824525"/>
              <a:gd name="connsiteY9" fmla="*/ 7144 h 152400"/>
              <a:gd name="connsiteX10" fmla="*/ 2355401 w 2824525"/>
              <a:gd name="connsiteY10" fmla="*/ 73819 h 152400"/>
              <a:gd name="connsiteX11" fmla="*/ 2586382 w 2824525"/>
              <a:gd name="connsiteY11" fmla="*/ 0 h 152400"/>
              <a:gd name="connsiteX12" fmla="*/ 2824507 w 2824525"/>
              <a:gd name="connsiteY12" fmla="*/ 73819 h 152400"/>
              <a:gd name="connsiteX13" fmla="*/ 2817363 w 2824525"/>
              <a:gd name="connsiteY13" fmla="*/ 150019 h 152400"/>
              <a:gd name="connsiteX14" fmla="*/ 2586382 w 2824525"/>
              <a:gd name="connsiteY14" fmla="*/ 73819 h 152400"/>
              <a:gd name="connsiteX15" fmla="*/ 2350638 w 2824525"/>
              <a:gd name="connsiteY15" fmla="*/ 152400 h 152400"/>
              <a:gd name="connsiteX16" fmla="*/ 2117276 w 2824525"/>
              <a:gd name="connsiteY16" fmla="*/ 73819 h 152400"/>
              <a:gd name="connsiteX17" fmla="*/ 1881532 w 2824525"/>
              <a:gd name="connsiteY17" fmla="*/ 147637 h 152400"/>
              <a:gd name="connsiteX18" fmla="*/ 1645788 w 2824525"/>
              <a:gd name="connsiteY18" fmla="*/ 78581 h 152400"/>
              <a:gd name="connsiteX19" fmla="*/ 1414807 w 2824525"/>
              <a:gd name="connsiteY19" fmla="*/ 150019 h 152400"/>
              <a:gd name="connsiteX20" fmla="*/ 1179063 w 2824525"/>
              <a:gd name="connsiteY20" fmla="*/ 73819 h 152400"/>
              <a:gd name="connsiteX21" fmla="*/ 940938 w 2824525"/>
              <a:gd name="connsiteY21" fmla="*/ 147637 h 152400"/>
              <a:gd name="connsiteX22" fmla="*/ 702813 w 2824525"/>
              <a:gd name="connsiteY22" fmla="*/ 76200 h 152400"/>
              <a:gd name="connsiteX23" fmla="*/ 469451 w 2824525"/>
              <a:gd name="connsiteY23" fmla="*/ 145256 h 152400"/>
              <a:gd name="connsiteX24" fmla="*/ 233707 w 2824525"/>
              <a:gd name="connsiteY24" fmla="*/ 73819 h 152400"/>
              <a:gd name="connsiteX25" fmla="*/ 344 w 2824525"/>
              <a:gd name="connsiteY25" fmla="*/ 142875 h 152400"/>
              <a:gd name="connsiteX26" fmla="*/ 344 w 2824525"/>
              <a:gd name="connsiteY26" fmla="*/ 71437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824525" h="152400">
                <a:moveTo>
                  <a:pt x="344" y="71437"/>
                </a:moveTo>
                <a:cubicBezTo>
                  <a:pt x="-846" y="70246"/>
                  <a:pt x="157904" y="6350"/>
                  <a:pt x="236088" y="7144"/>
                </a:cubicBezTo>
                <a:cubicBezTo>
                  <a:pt x="314272" y="7938"/>
                  <a:pt x="391267" y="75803"/>
                  <a:pt x="469451" y="76200"/>
                </a:cubicBezTo>
                <a:cubicBezTo>
                  <a:pt x="547635" y="76597"/>
                  <a:pt x="626613" y="9128"/>
                  <a:pt x="705194" y="9525"/>
                </a:cubicBezTo>
                <a:cubicBezTo>
                  <a:pt x="783775" y="9922"/>
                  <a:pt x="862357" y="79375"/>
                  <a:pt x="940938" y="78581"/>
                </a:cubicBezTo>
                <a:cubicBezTo>
                  <a:pt x="1019519" y="77787"/>
                  <a:pt x="1097704" y="5159"/>
                  <a:pt x="1176682" y="4762"/>
                </a:cubicBezTo>
                <a:cubicBezTo>
                  <a:pt x="1255660" y="4365"/>
                  <a:pt x="1335829" y="76597"/>
                  <a:pt x="1414807" y="76200"/>
                </a:cubicBezTo>
                <a:cubicBezTo>
                  <a:pt x="1493785" y="75803"/>
                  <a:pt x="1572367" y="3175"/>
                  <a:pt x="1650551" y="2381"/>
                </a:cubicBezTo>
                <a:cubicBezTo>
                  <a:pt x="1728735" y="1587"/>
                  <a:pt x="1805729" y="70643"/>
                  <a:pt x="1883913" y="71437"/>
                </a:cubicBezTo>
                <a:cubicBezTo>
                  <a:pt x="1962097" y="72231"/>
                  <a:pt x="2041076" y="6747"/>
                  <a:pt x="2119657" y="7144"/>
                </a:cubicBezTo>
                <a:cubicBezTo>
                  <a:pt x="2198238" y="7541"/>
                  <a:pt x="2277614" y="75010"/>
                  <a:pt x="2355401" y="73819"/>
                </a:cubicBezTo>
                <a:cubicBezTo>
                  <a:pt x="2433188" y="72628"/>
                  <a:pt x="2508198" y="0"/>
                  <a:pt x="2586382" y="0"/>
                </a:cubicBezTo>
                <a:cubicBezTo>
                  <a:pt x="2664566" y="0"/>
                  <a:pt x="2826491" y="77391"/>
                  <a:pt x="2824507" y="73819"/>
                </a:cubicBezTo>
                <a:cubicBezTo>
                  <a:pt x="2822523" y="70247"/>
                  <a:pt x="2821332" y="150019"/>
                  <a:pt x="2817363" y="150019"/>
                </a:cubicBezTo>
                <a:cubicBezTo>
                  <a:pt x="2813394" y="150019"/>
                  <a:pt x="2664169" y="73422"/>
                  <a:pt x="2586382" y="73819"/>
                </a:cubicBezTo>
                <a:cubicBezTo>
                  <a:pt x="2508595" y="74216"/>
                  <a:pt x="2428822" y="152400"/>
                  <a:pt x="2350638" y="152400"/>
                </a:cubicBezTo>
                <a:cubicBezTo>
                  <a:pt x="2272454" y="152400"/>
                  <a:pt x="2195460" y="74613"/>
                  <a:pt x="2117276" y="73819"/>
                </a:cubicBezTo>
                <a:cubicBezTo>
                  <a:pt x="2039092" y="73025"/>
                  <a:pt x="1960113" y="146843"/>
                  <a:pt x="1881532" y="147637"/>
                </a:cubicBezTo>
                <a:cubicBezTo>
                  <a:pt x="1802951" y="148431"/>
                  <a:pt x="1723575" y="78184"/>
                  <a:pt x="1645788" y="78581"/>
                </a:cubicBezTo>
                <a:cubicBezTo>
                  <a:pt x="1568001" y="78978"/>
                  <a:pt x="1492594" y="150813"/>
                  <a:pt x="1414807" y="150019"/>
                </a:cubicBezTo>
                <a:cubicBezTo>
                  <a:pt x="1337020" y="149225"/>
                  <a:pt x="1258041" y="74216"/>
                  <a:pt x="1179063" y="73819"/>
                </a:cubicBezTo>
                <a:cubicBezTo>
                  <a:pt x="1100085" y="73422"/>
                  <a:pt x="1020313" y="147240"/>
                  <a:pt x="940938" y="147637"/>
                </a:cubicBezTo>
                <a:cubicBezTo>
                  <a:pt x="861563" y="148034"/>
                  <a:pt x="781394" y="76597"/>
                  <a:pt x="702813" y="76200"/>
                </a:cubicBezTo>
                <a:cubicBezTo>
                  <a:pt x="624232" y="75803"/>
                  <a:pt x="547635" y="145653"/>
                  <a:pt x="469451" y="145256"/>
                </a:cubicBezTo>
                <a:cubicBezTo>
                  <a:pt x="391267" y="144859"/>
                  <a:pt x="311891" y="74216"/>
                  <a:pt x="233707" y="73819"/>
                </a:cubicBezTo>
                <a:cubicBezTo>
                  <a:pt x="155523" y="73422"/>
                  <a:pt x="1535" y="149622"/>
                  <a:pt x="344" y="142875"/>
                </a:cubicBezTo>
                <a:cubicBezTo>
                  <a:pt x="-847" y="136128"/>
                  <a:pt x="1534" y="72628"/>
                  <a:pt x="344" y="7143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155" name="표 154">
            <a:extLst>
              <a:ext uri="{FF2B5EF4-FFF2-40B4-BE49-F238E27FC236}">
                <a16:creationId xmlns:a16="http://schemas.microsoft.com/office/drawing/2014/main" id="{E8503181-DC09-D704-A395-D5196B5327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6324594"/>
              </p:ext>
            </p:extLst>
          </p:nvPr>
        </p:nvGraphicFramePr>
        <p:xfrm>
          <a:off x="9000565" y="33618"/>
          <a:ext cx="3152540" cy="4542500"/>
        </p:xfrm>
        <a:graphic>
          <a:graphicData uri="http://schemas.openxmlformats.org/drawingml/2006/table">
            <a:tbl>
              <a:tblPr/>
              <a:tblGrid>
                <a:gridCol w="137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50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9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1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반품사유</a:t>
                      </a:r>
                      <a:endParaRPr lang="en-US" altLang="ko-KR" sz="800" b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85725" marR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반품 시 선택한 반품 사유 출력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85725" marR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상세 사유 입력했을 시 선택한 반품 사유 아래에 상세 사유 출력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marR="0" lvl="0" indent="-7937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aseline="0" dirty="0" smtClean="0">
                          <a:latin typeface="+mj-ea"/>
                        </a:rPr>
                        <a:t>상세 사유 작성 시 </a:t>
                      </a:r>
                      <a:r>
                        <a:rPr lang="ko-KR" altLang="en-US" sz="800" baseline="0" dirty="0" err="1" smtClean="0">
                          <a:latin typeface="+mj-ea"/>
                        </a:rPr>
                        <a:t>줄바꿈</a:t>
                      </a:r>
                      <a:r>
                        <a:rPr lang="ko-KR" altLang="en-US" sz="800" baseline="0" dirty="0" smtClean="0">
                          <a:latin typeface="+mj-ea"/>
                        </a:rPr>
                        <a:t> 적용 되었다면 줄 바꿈 처리하여 출력되어야 함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87313" marR="0" indent="-87313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87313" algn="l"/>
                        </a:tabLst>
                        <a:defRPr/>
                      </a:pP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이미지 첨부했을 시 첨부한 이미지 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썸네일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출력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85725" marR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썸네일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탭 시 해당 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썸네일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상세 창 호출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공통에서 정의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33236" marR="33236" marT="36000" marB="3600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0817808"/>
                  </a:ext>
                </a:extLst>
              </a:tr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10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회수지정보</a:t>
                      </a:r>
                      <a:endParaRPr lang="en-US" altLang="ko-KR" sz="800" b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87313" marR="0" lvl="0" indent="-87313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주문상세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화면 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배송지정보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영역과 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출력기준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동일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ko-KR" sz="800" b="0" u="none" baseline="0" dirty="0" smtClean="0">
                          <a:solidFill>
                            <a:srgbClr val="00BC70"/>
                          </a:solidFill>
                          <a:latin typeface="+mn-ea"/>
                          <a:ea typeface="+mn-ea"/>
                        </a:rPr>
                        <a:t>Page ID:  IN_MO_MYP_01_11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171450" marR="0" lvl="0" indent="-84138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단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배송요청사항 영역은 제공하지 않음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85725" marR="0" lvl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10-1. </a:t>
                      </a:r>
                      <a:r>
                        <a:rPr lang="ko-KR" altLang="en-US" sz="800" b="1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회수지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등록</a:t>
                      </a: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변경</a:t>
                      </a:r>
                      <a:endParaRPr lang="en-US" altLang="ko-KR" sz="800" b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85725" marR="0" lvl="0" indent="-85725" algn="l" defTabSz="844083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u="none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반품신청</a:t>
                      </a:r>
                      <a:r>
                        <a:rPr lang="ko-KR" altLang="en-US" sz="80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상태로 변경된 당일 </a:t>
                      </a:r>
                      <a:r>
                        <a:rPr lang="en-US" altLang="ko-KR" sz="800" u="non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23:59:59</a:t>
                      </a:r>
                      <a:r>
                        <a:rPr lang="ko-KR" altLang="en-US" sz="800" u="non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까지</a:t>
                      </a:r>
                      <a:r>
                        <a:rPr lang="en-US" altLang="ko-KR" sz="80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u="none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회수지변경</a:t>
                      </a:r>
                      <a:r>
                        <a:rPr lang="ko-KR" altLang="en-US" sz="80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버튼 출력</a:t>
                      </a:r>
                      <a:endParaRPr lang="en-US" altLang="ko-KR" sz="800" u="none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5725" marR="0" lvl="0" indent="-85725" algn="l" defTabSz="844083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회수지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변경 버튼 탭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‘</a:t>
                      </a:r>
                      <a:r>
                        <a:rPr lang="ko-KR" altLang="en-US" sz="800" dirty="0" err="1" smtClean="0"/>
                        <a:t>배송지등록</a:t>
                      </a:r>
                      <a:r>
                        <a:rPr lang="en-US" altLang="ko-KR" sz="800" dirty="0" smtClean="0"/>
                        <a:t>/</a:t>
                      </a:r>
                      <a:r>
                        <a:rPr lang="ko-KR" altLang="en-US" sz="800" dirty="0" smtClean="0"/>
                        <a:t>변경</a:t>
                      </a:r>
                      <a:r>
                        <a:rPr lang="en-US" altLang="ko-KR" sz="800" dirty="0" smtClean="0"/>
                        <a:t>’ </a:t>
                      </a:r>
                      <a:r>
                        <a:rPr lang="ko-KR" altLang="en-US" sz="800" dirty="0" smtClean="0"/>
                        <a:t>화면 호출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ko-KR" sz="800" b="0" u="none" baseline="0" dirty="0" smtClean="0">
                          <a:solidFill>
                            <a:srgbClr val="00BC70"/>
                          </a:solidFill>
                          <a:latin typeface="+mn-ea"/>
                          <a:ea typeface="+mn-ea"/>
                        </a:rPr>
                        <a:t>Page ID:   IN_MO_ORD_01_02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171450" marR="0" lvl="0" indent="-84138" algn="l" defTabSz="844083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반품신청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화면의 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회수지정보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영역에서 호출했을 시와 동일한 기능이 적용 되어야 함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marR="0" lvl="0" indent="-84138" algn="l" defTabSz="844083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회수지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변경 시점이 지났을 시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alert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으로 오류 알림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3236" marR="33236" marT="36000" marB="3600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789675"/>
                  </a:ext>
                </a:extLst>
              </a:tr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11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l" defTabSz="844083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결제정보</a:t>
                      </a:r>
                      <a:endParaRPr lang="en-US" altLang="ko-KR" sz="800" b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85725" marR="0" lvl="0" indent="-85725" algn="l" defTabSz="844083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반품비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결제가 발생한 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반품건일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시 출력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85725" marR="0" lvl="0" indent="-85725" algn="l" defTabSz="844083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1" u="none" baseline="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실시간계좌이체로 결제한 건이며</a:t>
                      </a:r>
                      <a:r>
                        <a:rPr lang="en-US" altLang="ko-KR" sz="800" b="1" u="none" baseline="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1" u="none" baseline="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결제가 승인취소 되었을 시 현금영수증 조회</a:t>
                      </a:r>
                      <a:r>
                        <a:rPr lang="en-US" altLang="ko-KR" sz="800" b="1" u="none" baseline="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1" u="none" baseline="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현금영수증 발급 버튼 </a:t>
                      </a:r>
                      <a:r>
                        <a:rPr lang="ko-KR" altLang="en-US" sz="800" b="1" u="none" baseline="0" dirty="0" err="1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미제공</a:t>
                      </a:r>
                      <a:endParaRPr lang="en-US" altLang="ko-KR" sz="800" b="1" u="none" baseline="0" dirty="0" smtClean="0">
                        <a:solidFill>
                          <a:srgbClr val="C00000"/>
                        </a:solidFill>
                        <a:latin typeface="+mn-ea"/>
                        <a:ea typeface="+mn-ea"/>
                      </a:endParaRPr>
                    </a:p>
                    <a:p>
                      <a:pPr marL="85725" marR="0" lvl="0" indent="-85725" algn="l" defTabSz="844083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기술한 내용 외에는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주문상세와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동일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ko-KR" sz="800" b="0" u="none" baseline="0" dirty="0" smtClean="0">
                          <a:solidFill>
                            <a:srgbClr val="00BC70"/>
                          </a:solidFill>
                          <a:latin typeface="+mn-ea"/>
                          <a:ea typeface="+mn-ea"/>
                        </a:rPr>
                        <a:t>Page ID:   </a:t>
                      </a:r>
                      <a:r>
                        <a:rPr lang="en-US" altLang="ko-KR" sz="800" b="0" u="none" kern="1200" baseline="0" dirty="0" smtClean="0">
                          <a:solidFill>
                            <a:srgbClr val="00BC70"/>
                          </a:solidFill>
                          <a:latin typeface="+mn-ea"/>
                          <a:ea typeface="+mn-ea"/>
                          <a:cs typeface="+mn-cs"/>
                        </a:rPr>
                        <a:t>IN_MO_MYP_01_11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en-US" altLang="ko-KR" sz="800" b="1" u="none" baseline="0" dirty="0" smtClean="0">
                        <a:solidFill>
                          <a:srgbClr val="C00000"/>
                        </a:solidFill>
                        <a:latin typeface="+mn-ea"/>
                        <a:ea typeface="+mn-ea"/>
                      </a:endParaRPr>
                    </a:p>
                  </a:txBody>
                  <a:tcPr marL="33236" marR="33236" marT="36000" marB="3600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8835849"/>
                  </a:ext>
                </a:extLst>
              </a:tr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12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반품금액정보</a:t>
                      </a:r>
                      <a:endParaRPr lang="en-US" altLang="ko-KR" sz="800" b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85725" marR="0" lvl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반품신청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화면의 반품금액정보와 출력 정보 동일</a:t>
                      </a:r>
                      <a:r>
                        <a:rPr lang="en-US" altLang="ko-KR" sz="800" kern="1200" baseline="0" dirty="0" smtClean="0">
                          <a:solidFill>
                            <a:srgbClr val="00BC70"/>
                          </a:solidFill>
                          <a:latin typeface="+mn-lt"/>
                          <a:ea typeface="+mn-ea"/>
                          <a:cs typeface="+mn-cs"/>
                        </a:rPr>
                        <a:t>(Page ID: </a:t>
                      </a:r>
                      <a:r>
                        <a:rPr lang="en-US" altLang="ko-KR" sz="800" dirty="0" smtClean="0">
                          <a:solidFill>
                            <a:srgbClr val="00BC70"/>
                          </a:solidFill>
                        </a:rPr>
                        <a:t> ####</a:t>
                      </a:r>
                      <a:r>
                        <a:rPr lang="en-US" altLang="ko-KR" sz="800" dirty="0" smtClean="0"/>
                        <a:t>)</a:t>
                      </a:r>
                    </a:p>
                  </a:txBody>
                  <a:tcPr marL="33236" marR="33236" marT="36000" marB="3600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2238208"/>
                  </a:ext>
                </a:extLst>
              </a:tr>
            </a:tbl>
          </a:graphicData>
        </a:graphic>
      </p:graphicFrame>
      <p:sp>
        <p:nvSpPr>
          <p:cNvPr id="159" name="TextBox 158">
            <a:extLst>
              <a:ext uri="{FF2B5EF4-FFF2-40B4-BE49-F238E27FC236}">
                <a16:creationId xmlns:a16="http://schemas.microsoft.com/office/drawing/2014/main" id="{46EEB4C6-4320-49C2-A99E-4CC859BC2CBD}"/>
              </a:ext>
            </a:extLst>
          </p:cNvPr>
          <p:cNvSpPr txBox="1"/>
          <p:nvPr/>
        </p:nvSpPr>
        <p:spPr>
          <a:xfrm>
            <a:off x="5210517" y="746886"/>
            <a:ext cx="80021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 smtClean="0">
                <a:latin typeface="+mn-ea"/>
              </a:rPr>
              <a:t>반품금액정보</a:t>
            </a:r>
            <a:endParaRPr lang="ko-KR" altLang="en-US" sz="800" b="1" dirty="0">
              <a:latin typeface="+mn-ea"/>
            </a:endParaRPr>
          </a:p>
        </p:txBody>
      </p:sp>
      <p:graphicFrame>
        <p:nvGraphicFramePr>
          <p:cNvPr id="160" name="표 1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3891834"/>
              </p:ext>
            </p:extLst>
          </p:nvPr>
        </p:nvGraphicFramePr>
        <p:xfrm>
          <a:off x="5295942" y="971855"/>
          <a:ext cx="2826960" cy="50465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90896">
                  <a:extLst>
                    <a:ext uri="{9D8B030D-6E8A-4147-A177-3AD203B41FA5}">
                      <a16:colId xmlns:a16="http://schemas.microsoft.com/office/drawing/2014/main" val="1827514643"/>
                    </a:ext>
                  </a:extLst>
                </a:gridCol>
                <a:gridCol w="1536064">
                  <a:extLst>
                    <a:ext uri="{9D8B030D-6E8A-4147-A177-3AD203B41FA5}">
                      <a16:colId xmlns:a16="http://schemas.microsoft.com/office/drawing/2014/main" val="3409155024"/>
                    </a:ext>
                  </a:extLst>
                </a:gridCol>
              </a:tblGrid>
              <a:tr h="307158">
                <a:tc>
                  <a:txBody>
                    <a:bodyPr/>
                    <a:lstStyle/>
                    <a:p>
                      <a:r>
                        <a:rPr lang="ko-KR" altLang="en-US" sz="8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총 </a:t>
                      </a:r>
                      <a:r>
                        <a:rPr lang="ko-KR" altLang="en-US" sz="800" b="1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제품금액</a:t>
                      </a:r>
                      <a:r>
                        <a:rPr lang="ko-KR" altLang="en-US" sz="8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 </a:t>
                      </a:r>
                      <a:endParaRPr lang="ko-KR" altLang="en-US" sz="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BC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C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dirty="0" smtClean="0">
                          <a:solidFill>
                            <a:srgbClr val="00BC70"/>
                          </a:solidFill>
                          <a:latin typeface="+mn-ea"/>
                          <a:ea typeface="+mn-ea"/>
                          <a:cs typeface="+mn-cs"/>
                        </a:rPr>
                        <a:t>63,000</a:t>
                      </a:r>
                      <a:r>
                        <a:rPr lang="ko-KR" altLang="en-US" sz="800" b="0" kern="1200" dirty="0" smtClean="0">
                          <a:solidFill>
                            <a:srgbClr val="00BC70"/>
                          </a:solidFill>
                          <a:latin typeface="+mn-ea"/>
                          <a:ea typeface="+mn-ea"/>
                          <a:cs typeface="+mn-cs"/>
                        </a:rPr>
                        <a:t>원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C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C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1163836"/>
                  </a:ext>
                </a:extLst>
              </a:tr>
              <a:tr h="294968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800" b="1" kern="12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할인금액</a:t>
                      </a:r>
                      <a:endParaRPr lang="en-US" altLang="ko-KR" sz="800" b="1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BC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dirty="0" smtClean="0">
                          <a:solidFill>
                            <a:srgbClr val="00BC70"/>
                          </a:solidFill>
                          <a:latin typeface="+mn-ea"/>
                          <a:ea typeface="+mn-ea"/>
                          <a:cs typeface="+mn-cs"/>
                        </a:rPr>
                        <a:t>-3,000</a:t>
                      </a:r>
                      <a:r>
                        <a:rPr lang="ko-KR" altLang="en-US" sz="800" b="0" kern="1200" dirty="0" smtClean="0">
                          <a:solidFill>
                            <a:srgbClr val="00BC70"/>
                          </a:solidFill>
                          <a:latin typeface="+mn-ea"/>
                          <a:ea typeface="+mn-ea"/>
                          <a:cs typeface="+mn-cs"/>
                        </a:rPr>
                        <a:t>원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C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820797"/>
                  </a:ext>
                </a:extLst>
              </a:tr>
              <a:tr h="29496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⨽</a:t>
                      </a:r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제</a:t>
                      </a:r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  <a:latin typeface="+mn-ea"/>
                        </a:rPr>
                        <a:t>품할인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BC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-3,000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원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C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6010293"/>
                  </a:ext>
                </a:extLst>
              </a:tr>
              <a:tr h="29496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⨽</a:t>
                      </a:r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쿠폰</a:t>
                      </a:r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  <a:latin typeface="+mn-ea"/>
                        </a:rPr>
                        <a:t>할인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BC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-3,000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원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C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1213667"/>
                  </a:ext>
                </a:extLst>
              </a:tr>
              <a:tr h="185835">
                <a:tc>
                  <a:txBody>
                    <a:bodyPr/>
                    <a:lstStyle/>
                    <a:p>
                      <a:pPr marL="180975" marR="0" lvl="0" indent="-85725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spc="-9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ea"/>
                        </a:rPr>
                        <a:t>멤버십</a:t>
                      </a:r>
                      <a:r>
                        <a:rPr lang="en-US" altLang="ko-KR" sz="800" spc="-90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ea"/>
                        </a:rPr>
                        <a:t> 2,000</a:t>
                      </a:r>
                      <a:r>
                        <a:rPr lang="ko-KR" altLang="en-US" sz="800" spc="-90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ea"/>
                        </a:rPr>
                        <a:t>원 추가</a:t>
                      </a:r>
                      <a:endParaRPr lang="en-US" altLang="ko-KR" sz="800" spc="-90" baseline="0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+mn-ea"/>
                      </a:endParaRPr>
                    </a:p>
                  </a:txBody>
                  <a:tcPr marT="0" marB="0" anchor="ctr">
                    <a:lnL w="6350" cap="flat" cmpd="sng" algn="ctr">
                      <a:solidFill>
                        <a:srgbClr val="00BC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800" kern="1200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-2,000</a:t>
                      </a:r>
                      <a:r>
                        <a:rPr lang="ko-KR" altLang="en-US" sz="800" kern="1200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원</a:t>
                      </a:r>
                      <a:endParaRPr lang="ko-KR" altLang="en-US" sz="800" kern="1200" baseline="0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C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661583"/>
                  </a:ext>
                </a:extLst>
              </a:tr>
              <a:tr h="185835">
                <a:tc>
                  <a:txBody>
                    <a:bodyPr/>
                    <a:lstStyle/>
                    <a:p>
                      <a:pPr marL="180975" marR="0" lvl="0" indent="-85725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ea"/>
                        </a:rPr>
                        <a:t>전 고객 추가 할인</a:t>
                      </a:r>
                      <a:endParaRPr lang="en-US" altLang="ko-KR" sz="800" baseline="0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+mn-ea"/>
                      </a:endParaRPr>
                    </a:p>
                  </a:txBody>
                  <a:tcPr marT="0" marB="0" anchor="ctr">
                    <a:lnL w="6350" cap="flat" cmpd="sng" algn="ctr">
                      <a:solidFill>
                        <a:srgbClr val="00BC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800" kern="1200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-500</a:t>
                      </a:r>
                      <a:r>
                        <a:rPr lang="ko-KR" altLang="en-US" sz="800" kern="1200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원</a:t>
                      </a:r>
                      <a:endParaRPr lang="ko-KR" altLang="en-US" sz="800" kern="1200" baseline="0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C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7747839"/>
                  </a:ext>
                </a:extLst>
              </a:tr>
              <a:tr h="185835">
                <a:tc>
                  <a:txBody>
                    <a:bodyPr/>
                    <a:lstStyle/>
                    <a:p>
                      <a:r>
                        <a:rPr lang="ko-KR" altLang="en-US" sz="800" b="1" kern="12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뷰티포인트</a:t>
                      </a:r>
                      <a:r>
                        <a:rPr lang="ko-KR" altLang="en-US" sz="800" b="1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 결제</a:t>
                      </a:r>
                      <a:endParaRPr lang="ko-KR" altLang="en-US" sz="800" b="1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BC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dirty="0" smtClean="0">
                          <a:solidFill>
                            <a:srgbClr val="00BC70"/>
                          </a:solidFill>
                          <a:latin typeface="+mn-ea"/>
                          <a:ea typeface="+mn-ea"/>
                          <a:cs typeface="+mn-cs"/>
                        </a:rPr>
                        <a:t>-3,000P</a:t>
                      </a:r>
                      <a:endParaRPr lang="ko-KR" altLang="en-US" sz="800" b="0" kern="1200" dirty="0" smtClean="0">
                        <a:solidFill>
                          <a:srgbClr val="00BC7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C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5458178"/>
                  </a:ext>
                </a:extLst>
              </a:tr>
              <a:tr h="22919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800" b="1" kern="12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남은제품</a:t>
                      </a:r>
                      <a:r>
                        <a:rPr lang="ko-KR" altLang="en-US" sz="800" b="1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 할인반환금액</a:t>
                      </a:r>
                      <a:endParaRPr lang="en-US" altLang="ko-KR" sz="800" b="1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BC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dirty="0" smtClean="0">
                          <a:solidFill>
                            <a:srgbClr val="00BC70"/>
                          </a:solidFill>
                          <a:latin typeface="+mn-ea"/>
                          <a:ea typeface="+mn-ea"/>
                          <a:cs typeface="+mn-cs"/>
                        </a:rPr>
                        <a:t>-4,000</a:t>
                      </a:r>
                      <a:r>
                        <a:rPr lang="ko-KR" altLang="en-US" sz="800" b="0" kern="1200" dirty="0" smtClean="0">
                          <a:solidFill>
                            <a:srgbClr val="00BC70"/>
                          </a:solidFill>
                          <a:latin typeface="+mn-ea"/>
                          <a:ea typeface="+mn-ea"/>
                          <a:cs typeface="+mn-cs"/>
                        </a:rPr>
                        <a:t>원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C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3971160"/>
                  </a:ext>
                </a:extLst>
              </a:tr>
              <a:tr h="229195">
                <a:tc>
                  <a:txBody>
                    <a:bodyPr/>
                    <a:lstStyle/>
                    <a:p>
                      <a:pPr marL="85725" marR="0" lvl="0" indent="-85725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⨽</a:t>
                      </a:r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제</a:t>
                      </a:r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  <a:latin typeface="+mn-ea"/>
                        </a:rPr>
                        <a:t>품할인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</a:rPr>
                        <a:t> 취소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BC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-1,000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원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C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015661"/>
                  </a:ext>
                </a:extLst>
              </a:tr>
              <a:tr h="229195">
                <a:tc>
                  <a:txBody>
                    <a:bodyPr/>
                    <a:lstStyle/>
                    <a:p>
                      <a:pPr marL="85725" marR="0" lvl="0" indent="-85725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ea"/>
                        </a:rPr>
                        <a:t> 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⨽</a:t>
                      </a:r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  <a:latin typeface="+mn-ea"/>
                        </a:rPr>
                        <a:t>쿠폰할인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</a:rPr>
                        <a:t> 취소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BC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-3,000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원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C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9796262"/>
                  </a:ext>
                </a:extLst>
              </a:tr>
              <a:tr h="229195">
                <a:tc>
                  <a:txBody>
                    <a:bodyPr/>
                    <a:lstStyle/>
                    <a:p>
                      <a:pPr marL="180975" marR="0" lvl="0" indent="-85725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spc="-9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ea"/>
                        </a:rPr>
                        <a:t>멤버십</a:t>
                      </a:r>
                      <a:r>
                        <a:rPr lang="en-US" altLang="ko-KR" sz="800" spc="-90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ea"/>
                        </a:rPr>
                        <a:t> 2,000</a:t>
                      </a:r>
                      <a:r>
                        <a:rPr lang="ko-KR" altLang="en-US" sz="800" spc="-90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ea"/>
                        </a:rPr>
                        <a:t>원 추가</a:t>
                      </a:r>
                      <a:endParaRPr lang="en-US" altLang="ko-KR" sz="800" spc="-90" baseline="0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+mn-ea"/>
                      </a:endParaRPr>
                    </a:p>
                  </a:txBody>
                  <a:tcPr marT="0" marB="0" anchor="ctr">
                    <a:lnL w="6350" cap="flat" cmpd="sng" algn="ctr">
                      <a:solidFill>
                        <a:srgbClr val="00BC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800" kern="1200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-2,000</a:t>
                      </a:r>
                      <a:r>
                        <a:rPr lang="ko-KR" altLang="en-US" sz="800" kern="1200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원</a:t>
                      </a:r>
                      <a:endParaRPr lang="ko-KR" altLang="en-US" sz="800" kern="1200" baseline="0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C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5189889"/>
                  </a:ext>
                </a:extLst>
              </a:tr>
              <a:tr h="229195">
                <a:tc>
                  <a:txBody>
                    <a:bodyPr/>
                    <a:lstStyle/>
                    <a:p>
                      <a:pPr marL="180975" marR="0" lvl="0" indent="-85725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ea"/>
                        </a:rPr>
                        <a:t>전 고객 추가 할인</a:t>
                      </a:r>
                      <a:endParaRPr lang="en-US" altLang="ko-KR" sz="800" baseline="0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+mn-ea"/>
                      </a:endParaRPr>
                    </a:p>
                  </a:txBody>
                  <a:tcPr marT="0" marB="0" anchor="ctr">
                    <a:lnL w="6350" cap="flat" cmpd="sng" algn="ctr">
                      <a:solidFill>
                        <a:srgbClr val="00BC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800" kern="1200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-500</a:t>
                      </a:r>
                      <a:r>
                        <a:rPr lang="ko-KR" altLang="en-US" sz="800" kern="1200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원</a:t>
                      </a:r>
                      <a:endParaRPr lang="ko-KR" altLang="en-US" sz="800" kern="1200" baseline="0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C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7998891"/>
                  </a:ext>
                </a:extLst>
              </a:tr>
              <a:tr h="229195">
                <a:tc>
                  <a:txBody>
                    <a:bodyPr/>
                    <a:lstStyle/>
                    <a:p>
                      <a:r>
                        <a:rPr lang="ko-KR" altLang="en-US" sz="800" b="1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회수비</a:t>
                      </a:r>
                      <a:endParaRPr lang="ko-KR" altLang="en-US" sz="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BC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dirty="0" smtClean="0">
                          <a:solidFill>
                            <a:srgbClr val="00BC70"/>
                          </a:solidFill>
                          <a:latin typeface="+mn-ea"/>
                          <a:ea typeface="+mn-ea"/>
                          <a:cs typeface="+mn-cs"/>
                        </a:rPr>
                        <a:t>0</a:t>
                      </a:r>
                      <a:r>
                        <a:rPr lang="ko-KR" altLang="en-US" sz="800" b="0" kern="1200" dirty="0" smtClean="0">
                          <a:solidFill>
                            <a:srgbClr val="00BC70"/>
                          </a:solidFill>
                          <a:latin typeface="+mn-ea"/>
                          <a:ea typeface="+mn-ea"/>
                          <a:cs typeface="+mn-cs"/>
                        </a:rPr>
                        <a:t>원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C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0089382"/>
                  </a:ext>
                </a:extLst>
              </a:tr>
              <a:tr h="2291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⨽</a:t>
                      </a:r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쿠폰할인</a:t>
                      </a:r>
                      <a:endParaRPr lang="ko-KR" altLang="en-US" sz="8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BC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</a:rPr>
                        <a:t>-2,500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</a:rPr>
                        <a:t>원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C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9377751"/>
                  </a:ext>
                </a:extLst>
              </a:tr>
              <a:tr h="4656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kern="120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+mn-cs"/>
                        </a:rPr>
                        <a:t>환불예정금액</a:t>
                      </a:r>
                    </a:p>
                  </a:txBody>
                  <a:tcPr marT="108000">
                    <a:lnL w="6350" cap="flat" cmpd="sng" algn="ctr">
                      <a:solidFill>
                        <a:srgbClr val="00BC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BC7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53,000</a:t>
                      </a:r>
                      <a:r>
                        <a:rPr kumimoji="0" lang="ko-KR" altLang="en-US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BC7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원</a:t>
                      </a:r>
                      <a:endParaRPr kumimoji="0" lang="en-US" altLang="ko-KR" sz="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BC7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err="1" smtClean="0"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</a:rPr>
                        <a:t>반환예상</a:t>
                      </a:r>
                      <a:r>
                        <a:rPr lang="ko-KR" altLang="en-US" sz="700" dirty="0" smtClean="0"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</a:rPr>
                        <a:t> </a:t>
                      </a:r>
                      <a:r>
                        <a:rPr lang="ko-KR" altLang="en-US" sz="700" dirty="0" err="1" smtClean="0"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</a:rPr>
                        <a:t>뷰티포인트</a:t>
                      </a:r>
                      <a:r>
                        <a:rPr lang="ko-KR" altLang="en-US" sz="700" dirty="0" smtClean="0">
                          <a:solidFill>
                            <a:srgbClr val="00BC70"/>
                          </a:solidFill>
                          <a:latin typeface="+mn-ea"/>
                        </a:rPr>
                        <a:t> </a:t>
                      </a:r>
                      <a:r>
                        <a:rPr lang="en-US" altLang="ko-KR" sz="700" dirty="0" smtClean="0">
                          <a:solidFill>
                            <a:srgbClr val="00BC70"/>
                          </a:solidFill>
                          <a:latin typeface="+mn-ea"/>
                        </a:rPr>
                        <a:t>3,000P</a:t>
                      </a:r>
                      <a:endParaRPr lang="ko-KR" altLang="en-US" sz="700" dirty="0" smtClean="0">
                        <a:solidFill>
                          <a:srgbClr val="00BC70"/>
                        </a:solidFill>
                        <a:latin typeface="+mn-ea"/>
                      </a:endParaRPr>
                    </a:p>
                  </a:txBody>
                  <a:tcPr marT="108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C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6598912"/>
                  </a:ext>
                </a:extLst>
              </a:tr>
              <a:tr h="10641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kern="120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환불수단</a:t>
                      </a:r>
                      <a:endParaRPr lang="ko-KR" altLang="en-US" sz="800" b="0" kern="12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108000">
                    <a:lnL w="6350" cap="flat" cmpd="sng" algn="ctr">
                      <a:solidFill>
                        <a:srgbClr val="00BC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C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</a:endParaRPr>
                    </a:p>
                  </a:txBody>
                  <a:tcPr marT="108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C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C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529777"/>
                  </a:ext>
                </a:extLst>
              </a:tr>
            </a:tbl>
          </a:graphicData>
        </a:graphic>
      </p:graphicFrame>
      <p:sp>
        <p:nvSpPr>
          <p:cNvPr id="166" name="자유형 43">
            <a:extLst>
              <a:ext uri="{FF2B5EF4-FFF2-40B4-BE49-F238E27FC236}">
                <a16:creationId xmlns:a16="http://schemas.microsoft.com/office/drawing/2014/main" id="{D86851AA-CA2D-F50D-FF14-736C93C9A774}"/>
              </a:ext>
            </a:extLst>
          </p:cNvPr>
          <p:cNvSpPr/>
          <p:nvPr/>
        </p:nvSpPr>
        <p:spPr>
          <a:xfrm>
            <a:off x="5148101" y="561478"/>
            <a:ext cx="3096912" cy="211086"/>
          </a:xfrm>
          <a:custGeom>
            <a:avLst/>
            <a:gdLst>
              <a:gd name="connsiteX0" fmla="*/ 29468 w 2879582"/>
              <a:gd name="connsiteY0" fmla="*/ 71437 h 152400"/>
              <a:gd name="connsiteX1" fmla="*/ 265212 w 2879582"/>
              <a:gd name="connsiteY1" fmla="*/ 7144 h 152400"/>
              <a:gd name="connsiteX2" fmla="*/ 498575 w 2879582"/>
              <a:gd name="connsiteY2" fmla="*/ 76200 h 152400"/>
              <a:gd name="connsiteX3" fmla="*/ 734318 w 2879582"/>
              <a:gd name="connsiteY3" fmla="*/ 9525 h 152400"/>
              <a:gd name="connsiteX4" fmla="*/ 970062 w 2879582"/>
              <a:gd name="connsiteY4" fmla="*/ 78581 h 152400"/>
              <a:gd name="connsiteX5" fmla="*/ 1205806 w 2879582"/>
              <a:gd name="connsiteY5" fmla="*/ 4762 h 152400"/>
              <a:gd name="connsiteX6" fmla="*/ 1443931 w 2879582"/>
              <a:gd name="connsiteY6" fmla="*/ 76200 h 152400"/>
              <a:gd name="connsiteX7" fmla="*/ 1679675 w 2879582"/>
              <a:gd name="connsiteY7" fmla="*/ 2381 h 152400"/>
              <a:gd name="connsiteX8" fmla="*/ 1913037 w 2879582"/>
              <a:gd name="connsiteY8" fmla="*/ 71437 h 152400"/>
              <a:gd name="connsiteX9" fmla="*/ 2148781 w 2879582"/>
              <a:gd name="connsiteY9" fmla="*/ 7144 h 152400"/>
              <a:gd name="connsiteX10" fmla="*/ 2384525 w 2879582"/>
              <a:gd name="connsiteY10" fmla="*/ 73819 h 152400"/>
              <a:gd name="connsiteX11" fmla="*/ 2615506 w 2879582"/>
              <a:gd name="connsiteY11" fmla="*/ 0 h 152400"/>
              <a:gd name="connsiteX12" fmla="*/ 2853631 w 2879582"/>
              <a:gd name="connsiteY12" fmla="*/ 73819 h 152400"/>
              <a:gd name="connsiteX13" fmla="*/ 2846487 w 2879582"/>
              <a:gd name="connsiteY13" fmla="*/ 150019 h 152400"/>
              <a:gd name="connsiteX14" fmla="*/ 2615506 w 2879582"/>
              <a:gd name="connsiteY14" fmla="*/ 73819 h 152400"/>
              <a:gd name="connsiteX15" fmla="*/ 2379762 w 2879582"/>
              <a:gd name="connsiteY15" fmla="*/ 152400 h 152400"/>
              <a:gd name="connsiteX16" fmla="*/ 2146400 w 2879582"/>
              <a:gd name="connsiteY16" fmla="*/ 73819 h 152400"/>
              <a:gd name="connsiteX17" fmla="*/ 1910656 w 2879582"/>
              <a:gd name="connsiteY17" fmla="*/ 147637 h 152400"/>
              <a:gd name="connsiteX18" fmla="*/ 1674912 w 2879582"/>
              <a:gd name="connsiteY18" fmla="*/ 78581 h 152400"/>
              <a:gd name="connsiteX19" fmla="*/ 1443931 w 2879582"/>
              <a:gd name="connsiteY19" fmla="*/ 150019 h 152400"/>
              <a:gd name="connsiteX20" fmla="*/ 1208187 w 2879582"/>
              <a:gd name="connsiteY20" fmla="*/ 73819 h 152400"/>
              <a:gd name="connsiteX21" fmla="*/ 970062 w 2879582"/>
              <a:gd name="connsiteY21" fmla="*/ 147637 h 152400"/>
              <a:gd name="connsiteX22" fmla="*/ 731937 w 2879582"/>
              <a:gd name="connsiteY22" fmla="*/ 76200 h 152400"/>
              <a:gd name="connsiteX23" fmla="*/ 498575 w 2879582"/>
              <a:gd name="connsiteY23" fmla="*/ 145256 h 152400"/>
              <a:gd name="connsiteX24" fmla="*/ 262831 w 2879582"/>
              <a:gd name="connsiteY24" fmla="*/ 73819 h 152400"/>
              <a:gd name="connsiteX25" fmla="*/ 29468 w 2879582"/>
              <a:gd name="connsiteY25" fmla="*/ 142875 h 152400"/>
              <a:gd name="connsiteX26" fmla="*/ 29468 w 2879582"/>
              <a:gd name="connsiteY26" fmla="*/ 71437 h 152400"/>
              <a:gd name="connsiteX0" fmla="*/ 17202 w 2867316"/>
              <a:gd name="connsiteY0" fmla="*/ 71437 h 152400"/>
              <a:gd name="connsiteX1" fmla="*/ 252946 w 2867316"/>
              <a:gd name="connsiteY1" fmla="*/ 7144 h 152400"/>
              <a:gd name="connsiteX2" fmla="*/ 486309 w 2867316"/>
              <a:gd name="connsiteY2" fmla="*/ 76200 h 152400"/>
              <a:gd name="connsiteX3" fmla="*/ 722052 w 2867316"/>
              <a:gd name="connsiteY3" fmla="*/ 9525 h 152400"/>
              <a:gd name="connsiteX4" fmla="*/ 957796 w 2867316"/>
              <a:gd name="connsiteY4" fmla="*/ 78581 h 152400"/>
              <a:gd name="connsiteX5" fmla="*/ 1193540 w 2867316"/>
              <a:gd name="connsiteY5" fmla="*/ 4762 h 152400"/>
              <a:gd name="connsiteX6" fmla="*/ 1431665 w 2867316"/>
              <a:gd name="connsiteY6" fmla="*/ 76200 h 152400"/>
              <a:gd name="connsiteX7" fmla="*/ 1667409 w 2867316"/>
              <a:gd name="connsiteY7" fmla="*/ 2381 h 152400"/>
              <a:gd name="connsiteX8" fmla="*/ 1900771 w 2867316"/>
              <a:gd name="connsiteY8" fmla="*/ 71437 h 152400"/>
              <a:gd name="connsiteX9" fmla="*/ 2136515 w 2867316"/>
              <a:gd name="connsiteY9" fmla="*/ 7144 h 152400"/>
              <a:gd name="connsiteX10" fmla="*/ 2372259 w 2867316"/>
              <a:gd name="connsiteY10" fmla="*/ 73819 h 152400"/>
              <a:gd name="connsiteX11" fmla="*/ 2603240 w 2867316"/>
              <a:gd name="connsiteY11" fmla="*/ 0 h 152400"/>
              <a:gd name="connsiteX12" fmla="*/ 2841365 w 2867316"/>
              <a:gd name="connsiteY12" fmla="*/ 73819 h 152400"/>
              <a:gd name="connsiteX13" fmla="*/ 2834221 w 2867316"/>
              <a:gd name="connsiteY13" fmla="*/ 150019 h 152400"/>
              <a:gd name="connsiteX14" fmla="*/ 2603240 w 2867316"/>
              <a:gd name="connsiteY14" fmla="*/ 73819 h 152400"/>
              <a:gd name="connsiteX15" fmla="*/ 2367496 w 2867316"/>
              <a:gd name="connsiteY15" fmla="*/ 152400 h 152400"/>
              <a:gd name="connsiteX16" fmla="*/ 2134134 w 2867316"/>
              <a:gd name="connsiteY16" fmla="*/ 73819 h 152400"/>
              <a:gd name="connsiteX17" fmla="*/ 1898390 w 2867316"/>
              <a:gd name="connsiteY17" fmla="*/ 147637 h 152400"/>
              <a:gd name="connsiteX18" fmla="*/ 1662646 w 2867316"/>
              <a:gd name="connsiteY18" fmla="*/ 78581 h 152400"/>
              <a:gd name="connsiteX19" fmla="*/ 1431665 w 2867316"/>
              <a:gd name="connsiteY19" fmla="*/ 150019 h 152400"/>
              <a:gd name="connsiteX20" fmla="*/ 1195921 w 2867316"/>
              <a:gd name="connsiteY20" fmla="*/ 73819 h 152400"/>
              <a:gd name="connsiteX21" fmla="*/ 957796 w 2867316"/>
              <a:gd name="connsiteY21" fmla="*/ 147637 h 152400"/>
              <a:gd name="connsiteX22" fmla="*/ 719671 w 2867316"/>
              <a:gd name="connsiteY22" fmla="*/ 76200 h 152400"/>
              <a:gd name="connsiteX23" fmla="*/ 486309 w 2867316"/>
              <a:gd name="connsiteY23" fmla="*/ 145256 h 152400"/>
              <a:gd name="connsiteX24" fmla="*/ 250565 w 2867316"/>
              <a:gd name="connsiteY24" fmla="*/ 73819 h 152400"/>
              <a:gd name="connsiteX25" fmla="*/ 17202 w 2867316"/>
              <a:gd name="connsiteY25" fmla="*/ 142875 h 152400"/>
              <a:gd name="connsiteX26" fmla="*/ 17202 w 2867316"/>
              <a:gd name="connsiteY26" fmla="*/ 71437 h 152400"/>
              <a:gd name="connsiteX0" fmla="*/ 344 w 2850458"/>
              <a:gd name="connsiteY0" fmla="*/ 71437 h 152400"/>
              <a:gd name="connsiteX1" fmla="*/ 236088 w 2850458"/>
              <a:gd name="connsiteY1" fmla="*/ 7144 h 152400"/>
              <a:gd name="connsiteX2" fmla="*/ 469451 w 2850458"/>
              <a:gd name="connsiteY2" fmla="*/ 76200 h 152400"/>
              <a:gd name="connsiteX3" fmla="*/ 705194 w 2850458"/>
              <a:gd name="connsiteY3" fmla="*/ 9525 h 152400"/>
              <a:gd name="connsiteX4" fmla="*/ 940938 w 2850458"/>
              <a:gd name="connsiteY4" fmla="*/ 78581 h 152400"/>
              <a:gd name="connsiteX5" fmla="*/ 1176682 w 2850458"/>
              <a:gd name="connsiteY5" fmla="*/ 4762 h 152400"/>
              <a:gd name="connsiteX6" fmla="*/ 1414807 w 2850458"/>
              <a:gd name="connsiteY6" fmla="*/ 76200 h 152400"/>
              <a:gd name="connsiteX7" fmla="*/ 1650551 w 2850458"/>
              <a:gd name="connsiteY7" fmla="*/ 2381 h 152400"/>
              <a:gd name="connsiteX8" fmla="*/ 1883913 w 2850458"/>
              <a:gd name="connsiteY8" fmla="*/ 71437 h 152400"/>
              <a:gd name="connsiteX9" fmla="*/ 2119657 w 2850458"/>
              <a:gd name="connsiteY9" fmla="*/ 7144 h 152400"/>
              <a:gd name="connsiteX10" fmla="*/ 2355401 w 2850458"/>
              <a:gd name="connsiteY10" fmla="*/ 73819 h 152400"/>
              <a:gd name="connsiteX11" fmla="*/ 2586382 w 2850458"/>
              <a:gd name="connsiteY11" fmla="*/ 0 h 152400"/>
              <a:gd name="connsiteX12" fmla="*/ 2824507 w 2850458"/>
              <a:gd name="connsiteY12" fmla="*/ 73819 h 152400"/>
              <a:gd name="connsiteX13" fmla="*/ 2817363 w 2850458"/>
              <a:gd name="connsiteY13" fmla="*/ 150019 h 152400"/>
              <a:gd name="connsiteX14" fmla="*/ 2586382 w 2850458"/>
              <a:gd name="connsiteY14" fmla="*/ 73819 h 152400"/>
              <a:gd name="connsiteX15" fmla="*/ 2350638 w 2850458"/>
              <a:gd name="connsiteY15" fmla="*/ 152400 h 152400"/>
              <a:gd name="connsiteX16" fmla="*/ 2117276 w 2850458"/>
              <a:gd name="connsiteY16" fmla="*/ 73819 h 152400"/>
              <a:gd name="connsiteX17" fmla="*/ 1881532 w 2850458"/>
              <a:gd name="connsiteY17" fmla="*/ 147637 h 152400"/>
              <a:gd name="connsiteX18" fmla="*/ 1645788 w 2850458"/>
              <a:gd name="connsiteY18" fmla="*/ 78581 h 152400"/>
              <a:gd name="connsiteX19" fmla="*/ 1414807 w 2850458"/>
              <a:gd name="connsiteY19" fmla="*/ 150019 h 152400"/>
              <a:gd name="connsiteX20" fmla="*/ 1179063 w 2850458"/>
              <a:gd name="connsiteY20" fmla="*/ 73819 h 152400"/>
              <a:gd name="connsiteX21" fmla="*/ 940938 w 2850458"/>
              <a:gd name="connsiteY21" fmla="*/ 147637 h 152400"/>
              <a:gd name="connsiteX22" fmla="*/ 702813 w 2850458"/>
              <a:gd name="connsiteY22" fmla="*/ 76200 h 152400"/>
              <a:gd name="connsiteX23" fmla="*/ 469451 w 2850458"/>
              <a:gd name="connsiteY23" fmla="*/ 145256 h 152400"/>
              <a:gd name="connsiteX24" fmla="*/ 233707 w 2850458"/>
              <a:gd name="connsiteY24" fmla="*/ 73819 h 152400"/>
              <a:gd name="connsiteX25" fmla="*/ 344 w 2850458"/>
              <a:gd name="connsiteY25" fmla="*/ 142875 h 152400"/>
              <a:gd name="connsiteX26" fmla="*/ 344 w 2850458"/>
              <a:gd name="connsiteY26" fmla="*/ 71437 h 152400"/>
              <a:gd name="connsiteX0" fmla="*/ 344 w 2836544"/>
              <a:gd name="connsiteY0" fmla="*/ 71437 h 152400"/>
              <a:gd name="connsiteX1" fmla="*/ 236088 w 2836544"/>
              <a:gd name="connsiteY1" fmla="*/ 7144 h 152400"/>
              <a:gd name="connsiteX2" fmla="*/ 469451 w 2836544"/>
              <a:gd name="connsiteY2" fmla="*/ 76200 h 152400"/>
              <a:gd name="connsiteX3" fmla="*/ 705194 w 2836544"/>
              <a:gd name="connsiteY3" fmla="*/ 9525 h 152400"/>
              <a:gd name="connsiteX4" fmla="*/ 940938 w 2836544"/>
              <a:gd name="connsiteY4" fmla="*/ 78581 h 152400"/>
              <a:gd name="connsiteX5" fmla="*/ 1176682 w 2836544"/>
              <a:gd name="connsiteY5" fmla="*/ 4762 h 152400"/>
              <a:gd name="connsiteX6" fmla="*/ 1414807 w 2836544"/>
              <a:gd name="connsiteY6" fmla="*/ 76200 h 152400"/>
              <a:gd name="connsiteX7" fmla="*/ 1650551 w 2836544"/>
              <a:gd name="connsiteY7" fmla="*/ 2381 h 152400"/>
              <a:gd name="connsiteX8" fmla="*/ 1883913 w 2836544"/>
              <a:gd name="connsiteY8" fmla="*/ 71437 h 152400"/>
              <a:gd name="connsiteX9" fmla="*/ 2119657 w 2836544"/>
              <a:gd name="connsiteY9" fmla="*/ 7144 h 152400"/>
              <a:gd name="connsiteX10" fmla="*/ 2355401 w 2836544"/>
              <a:gd name="connsiteY10" fmla="*/ 73819 h 152400"/>
              <a:gd name="connsiteX11" fmla="*/ 2586382 w 2836544"/>
              <a:gd name="connsiteY11" fmla="*/ 0 h 152400"/>
              <a:gd name="connsiteX12" fmla="*/ 2824507 w 2836544"/>
              <a:gd name="connsiteY12" fmla="*/ 73819 h 152400"/>
              <a:gd name="connsiteX13" fmla="*/ 2817363 w 2836544"/>
              <a:gd name="connsiteY13" fmla="*/ 150019 h 152400"/>
              <a:gd name="connsiteX14" fmla="*/ 2586382 w 2836544"/>
              <a:gd name="connsiteY14" fmla="*/ 73819 h 152400"/>
              <a:gd name="connsiteX15" fmla="*/ 2350638 w 2836544"/>
              <a:gd name="connsiteY15" fmla="*/ 152400 h 152400"/>
              <a:gd name="connsiteX16" fmla="*/ 2117276 w 2836544"/>
              <a:gd name="connsiteY16" fmla="*/ 73819 h 152400"/>
              <a:gd name="connsiteX17" fmla="*/ 1881532 w 2836544"/>
              <a:gd name="connsiteY17" fmla="*/ 147637 h 152400"/>
              <a:gd name="connsiteX18" fmla="*/ 1645788 w 2836544"/>
              <a:gd name="connsiteY18" fmla="*/ 78581 h 152400"/>
              <a:gd name="connsiteX19" fmla="*/ 1414807 w 2836544"/>
              <a:gd name="connsiteY19" fmla="*/ 150019 h 152400"/>
              <a:gd name="connsiteX20" fmla="*/ 1179063 w 2836544"/>
              <a:gd name="connsiteY20" fmla="*/ 73819 h 152400"/>
              <a:gd name="connsiteX21" fmla="*/ 940938 w 2836544"/>
              <a:gd name="connsiteY21" fmla="*/ 147637 h 152400"/>
              <a:gd name="connsiteX22" fmla="*/ 702813 w 2836544"/>
              <a:gd name="connsiteY22" fmla="*/ 76200 h 152400"/>
              <a:gd name="connsiteX23" fmla="*/ 469451 w 2836544"/>
              <a:gd name="connsiteY23" fmla="*/ 145256 h 152400"/>
              <a:gd name="connsiteX24" fmla="*/ 233707 w 2836544"/>
              <a:gd name="connsiteY24" fmla="*/ 73819 h 152400"/>
              <a:gd name="connsiteX25" fmla="*/ 344 w 2836544"/>
              <a:gd name="connsiteY25" fmla="*/ 142875 h 152400"/>
              <a:gd name="connsiteX26" fmla="*/ 344 w 2836544"/>
              <a:gd name="connsiteY26" fmla="*/ 71437 h 152400"/>
              <a:gd name="connsiteX0" fmla="*/ 344 w 2824525"/>
              <a:gd name="connsiteY0" fmla="*/ 71437 h 152400"/>
              <a:gd name="connsiteX1" fmla="*/ 236088 w 2824525"/>
              <a:gd name="connsiteY1" fmla="*/ 7144 h 152400"/>
              <a:gd name="connsiteX2" fmla="*/ 469451 w 2824525"/>
              <a:gd name="connsiteY2" fmla="*/ 76200 h 152400"/>
              <a:gd name="connsiteX3" fmla="*/ 705194 w 2824525"/>
              <a:gd name="connsiteY3" fmla="*/ 9525 h 152400"/>
              <a:gd name="connsiteX4" fmla="*/ 940938 w 2824525"/>
              <a:gd name="connsiteY4" fmla="*/ 78581 h 152400"/>
              <a:gd name="connsiteX5" fmla="*/ 1176682 w 2824525"/>
              <a:gd name="connsiteY5" fmla="*/ 4762 h 152400"/>
              <a:gd name="connsiteX6" fmla="*/ 1414807 w 2824525"/>
              <a:gd name="connsiteY6" fmla="*/ 76200 h 152400"/>
              <a:gd name="connsiteX7" fmla="*/ 1650551 w 2824525"/>
              <a:gd name="connsiteY7" fmla="*/ 2381 h 152400"/>
              <a:gd name="connsiteX8" fmla="*/ 1883913 w 2824525"/>
              <a:gd name="connsiteY8" fmla="*/ 71437 h 152400"/>
              <a:gd name="connsiteX9" fmla="*/ 2119657 w 2824525"/>
              <a:gd name="connsiteY9" fmla="*/ 7144 h 152400"/>
              <a:gd name="connsiteX10" fmla="*/ 2355401 w 2824525"/>
              <a:gd name="connsiteY10" fmla="*/ 73819 h 152400"/>
              <a:gd name="connsiteX11" fmla="*/ 2586382 w 2824525"/>
              <a:gd name="connsiteY11" fmla="*/ 0 h 152400"/>
              <a:gd name="connsiteX12" fmla="*/ 2824507 w 2824525"/>
              <a:gd name="connsiteY12" fmla="*/ 73819 h 152400"/>
              <a:gd name="connsiteX13" fmla="*/ 2817363 w 2824525"/>
              <a:gd name="connsiteY13" fmla="*/ 150019 h 152400"/>
              <a:gd name="connsiteX14" fmla="*/ 2586382 w 2824525"/>
              <a:gd name="connsiteY14" fmla="*/ 73819 h 152400"/>
              <a:gd name="connsiteX15" fmla="*/ 2350638 w 2824525"/>
              <a:gd name="connsiteY15" fmla="*/ 152400 h 152400"/>
              <a:gd name="connsiteX16" fmla="*/ 2117276 w 2824525"/>
              <a:gd name="connsiteY16" fmla="*/ 73819 h 152400"/>
              <a:gd name="connsiteX17" fmla="*/ 1881532 w 2824525"/>
              <a:gd name="connsiteY17" fmla="*/ 147637 h 152400"/>
              <a:gd name="connsiteX18" fmla="*/ 1645788 w 2824525"/>
              <a:gd name="connsiteY18" fmla="*/ 78581 h 152400"/>
              <a:gd name="connsiteX19" fmla="*/ 1414807 w 2824525"/>
              <a:gd name="connsiteY19" fmla="*/ 150019 h 152400"/>
              <a:gd name="connsiteX20" fmla="*/ 1179063 w 2824525"/>
              <a:gd name="connsiteY20" fmla="*/ 73819 h 152400"/>
              <a:gd name="connsiteX21" fmla="*/ 940938 w 2824525"/>
              <a:gd name="connsiteY21" fmla="*/ 147637 h 152400"/>
              <a:gd name="connsiteX22" fmla="*/ 702813 w 2824525"/>
              <a:gd name="connsiteY22" fmla="*/ 76200 h 152400"/>
              <a:gd name="connsiteX23" fmla="*/ 469451 w 2824525"/>
              <a:gd name="connsiteY23" fmla="*/ 145256 h 152400"/>
              <a:gd name="connsiteX24" fmla="*/ 233707 w 2824525"/>
              <a:gd name="connsiteY24" fmla="*/ 73819 h 152400"/>
              <a:gd name="connsiteX25" fmla="*/ 344 w 2824525"/>
              <a:gd name="connsiteY25" fmla="*/ 142875 h 152400"/>
              <a:gd name="connsiteX26" fmla="*/ 344 w 2824525"/>
              <a:gd name="connsiteY26" fmla="*/ 71437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824525" h="152400">
                <a:moveTo>
                  <a:pt x="344" y="71437"/>
                </a:moveTo>
                <a:cubicBezTo>
                  <a:pt x="-846" y="70246"/>
                  <a:pt x="157904" y="6350"/>
                  <a:pt x="236088" y="7144"/>
                </a:cubicBezTo>
                <a:cubicBezTo>
                  <a:pt x="314272" y="7938"/>
                  <a:pt x="391267" y="75803"/>
                  <a:pt x="469451" y="76200"/>
                </a:cubicBezTo>
                <a:cubicBezTo>
                  <a:pt x="547635" y="76597"/>
                  <a:pt x="626613" y="9128"/>
                  <a:pt x="705194" y="9525"/>
                </a:cubicBezTo>
                <a:cubicBezTo>
                  <a:pt x="783775" y="9922"/>
                  <a:pt x="862357" y="79375"/>
                  <a:pt x="940938" y="78581"/>
                </a:cubicBezTo>
                <a:cubicBezTo>
                  <a:pt x="1019519" y="77787"/>
                  <a:pt x="1097704" y="5159"/>
                  <a:pt x="1176682" y="4762"/>
                </a:cubicBezTo>
                <a:cubicBezTo>
                  <a:pt x="1255660" y="4365"/>
                  <a:pt x="1335829" y="76597"/>
                  <a:pt x="1414807" y="76200"/>
                </a:cubicBezTo>
                <a:cubicBezTo>
                  <a:pt x="1493785" y="75803"/>
                  <a:pt x="1572367" y="3175"/>
                  <a:pt x="1650551" y="2381"/>
                </a:cubicBezTo>
                <a:cubicBezTo>
                  <a:pt x="1728735" y="1587"/>
                  <a:pt x="1805729" y="70643"/>
                  <a:pt x="1883913" y="71437"/>
                </a:cubicBezTo>
                <a:cubicBezTo>
                  <a:pt x="1962097" y="72231"/>
                  <a:pt x="2041076" y="6747"/>
                  <a:pt x="2119657" y="7144"/>
                </a:cubicBezTo>
                <a:cubicBezTo>
                  <a:pt x="2198238" y="7541"/>
                  <a:pt x="2277614" y="75010"/>
                  <a:pt x="2355401" y="73819"/>
                </a:cubicBezTo>
                <a:cubicBezTo>
                  <a:pt x="2433188" y="72628"/>
                  <a:pt x="2508198" y="0"/>
                  <a:pt x="2586382" y="0"/>
                </a:cubicBezTo>
                <a:cubicBezTo>
                  <a:pt x="2664566" y="0"/>
                  <a:pt x="2826491" y="77391"/>
                  <a:pt x="2824507" y="73819"/>
                </a:cubicBezTo>
                <a:cubicBezTo>
                  <a:pt x="2822523" y="70247"/>
                  <a:pt x="2821332" y="150019"/>
                  <a:pt x="2817363" y="150019"/>
                </a:cubicBezTo>
                <a:cubicBezTo>
                  <a:pt x="2813394" y="150019"/>
                  <a:pt x="2664169" y="73422"/>
                  <a:pt x="2586382" y="73819"/>
                </a:cubicBezTo>
                <a:cubicBezTo>
                  <a:pt x="2508595" y="74216"/>
                  <a:pt x="2428822" y="152400"/>
                  <a:pt x="2350638" y="152400"/>
                </a:cubicBezTo>
                <a:cubicBezTo>
                  <a:pt x="2272454" y="152400"/>
                  <a:pt x="2195460" y="74613"/>
                  <a:pt x="2117276" y="73819"/>
                </a:cubicBezTo>
                <a:cubicBezTo>
                  <a:pt x="2039092" y="73025"/>
                  <a:pt x="1960113" y="146843"/>
                  <a:pt x="1881532" y="147637"/>
                </a:cubicBezTo>
                <a:cubicBezTo>
                  <a:pt x="1802951" y="148431"/>
                  <a:pt x="1723575" y="78184"/>
                  <a:pt x="1645788" y="78581"/>
                </a:cubicBezTo>
                <a:cubicBezTo>
                  <a:pt x="1568001" y="78978"/>
                  <a:pt x="1492594" y="150813"/>
                  <a:pt x="1414807" y="150019"/>
                </a:cubicBezTo>
                <a:cubicBezTo>
                  <a:pt x="1337020" y="149225"/>
                  <a:pt x="1258041" y="74216"/>
                  <a:pt x="1179063" y="73819"/>
                </a:cubicBezTo>
                <a:cubicBezTo>
                  <a:pt x="1100085" y="73422"/>
                  <a:pt x="1020313" y="147240"/>
                  <a:pt x="940938" y="147637"/>
                </a:cubicBezTo>
                <a:cubicBezTo>
                  <a:pt x="861563" y="148034"/>
                  <a:pt x="781394" y="76597"/>
                  <a:pt x="702813" y="76200"/>
                </a:cubicBezTo>
                <a:cubicBezTo>
                  <a:pt x="624232" y="75803"/>
                  <a:pt x="547635" y="145653"/>
                  <a:pt x="469451" y="145256"/>
                </a:cubicBezTo>
                <a:cubicBezTo>
                  <a:pt x="391267" y="144859"/>
                  <a:pt x="311891" y="74216"/>
                  <a:pt x="233707" y="73819"/>
                </a:cubicBezTo>
                <a:cubicBezTo>
                  <a:pt x="155523" y="73422"/>
                  <a:pt x="1535" y="149622"/>
                  <a:pt x="344" y="142875"/>
                </a:cubicBezTo>
                <a:cubicBezTo>
                  <a:pt x="-847" y="136128"/>
                  <a:pt x="1534" y="72628"/>
                  <a:pt x="344" y="7143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7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2385" y="891604"/>
            <a:ext cx="201600" cy="202421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12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graphicFrame>
        <p:nvGraphicFramePr>
          <p:cNvPr id="168" name="표 1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3533077"/>
              </p:ext>
            </p:extLst>
          </p:nvPr>
        </p:nvGraphicFramePr>
        <p:xfrm>
          <a:off x="5393985" y="5262363"/>
          <a:ext cx="2668659" cy="6652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5365">
                  <a:extLst>
                    <a:ext uri="{9D8B030D-6E8A-4147-A177-3AD203B41FA5}">
                      <a16:colId xmlns:a16="http://schemas.microsoft.com/office/drawing/2014/main" val="51359985"/>
                    </a:ext>
                  </a:extLst>
                </a:gridCol>
                <a:gridCol w="1833294">
                  <a:extLst>
                    <a:ext uri="{9D8B030D-6E8A-4147-A177-3AD203B41FA5}">
                      <a16:colId xmlns:a16="http://schemas.microsoft.com/office/drawing/2014/main" val="1418220719"/>
                    </a:ext>
                  </a:extLst>
                </a:gridCol>
              </a:tblGrid>
              <a:tr h="22592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은행</a:t>
                      </a:r>
                      <a:endParaRPr lang="ko-KR" altLang="en-US" sz="800" b="1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국민은행</a:t>
                      </a:r>
                      <a:endParaRPr lang="en-US" altLang="ko-KR" sz="800" dirty="0" smtClean="0"/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3712552"/>
                  </a:ext>
                </a:extLst>
              </a:tr>
              <a:tr h="22592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계좌번호</a:t>
                      </a:r>
                      <a:endParaRPr lang="ko-KR" altLang="en-US" sz="800" b="1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00000000000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6028991"/>
                  </a:ext>
                </a:extLst>
              </a:tr>
              <a:tr h="19114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예금주명</a:t>
                      </a:r>
                      <a:endParaRPr lang="ko-KR" altLang="en-US" sz="800" b="1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800" dirty="0" smtClean="0"/>
                        <a:t>홍길동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4594024"/>
                  </a:ext>
                </a:extLst>
              </a:tr>
            </a:tbl>
          </a:graphicData>
        </a:graphic>
      </p:graphicFrame>
      <p:sp>
        <p:nvSpPr>
          <p:cNvPr id="172" name="직사각형 171"/>
          <p:cNvSpPr/>
          <p:nvPr/>
        </p:nvSpPr>
        <p:spPr>
          <a:xfrm>
            <a:off x="5268162" y="6093296"/>
            <a:ext cx="2873742" cy="269404"/>
          </a:xfrm>
          <a:prstGeom prst="rect">
            <a:avLst/>
          </a:prstGeom>
          <a:pattFill prst="pct10">
            <a:fgClr>
              <a:schemeClr val="bg1">
                <a:lumMod val="65000"/>
              </a:schemeClr>
            </a:fgClr>
            <a:bgClr>
              <a:schemeClr val="bg1"/>
            </a:bgClr>
          </a:patt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FOOTER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graphicFrame>
        <p:nvGraphicFramePr>
          <p:cNvPr id="46" name="표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8334951"/>
              </p:ext>
            </p:extLst>
          </p:nvPr>
        </p:nvGraphicFramePr>
        <p:xfrm>
          <a:off x="838469" y="4145852"/>
          <a:ext cx="2884942" cy="387840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1171123">
                  <a:extLst>
                    <a:ext uri="{9D8B030D-6E8A-4147-A177-3AD203B41FA5}">
                      <a16:colId xmlns:a16="http://schemas.microsoft.com/office/drawing/2014/main" val="471136313"/>
                    </a:ext>
                  </a:extLst>
                </a:gridCol>
                <a:gridCol w="1713819">
                  <a:extLst>
                    <a:ext uri="{9D8B030D-6E8A-4147-A177-3AD203B41FA5}">
                      <a16:colId xmlns:a16="http://schemas.microsoft.com/office/drawing/2014/main" val="842574219"/>
                    </a:ext>
                  </a:extLst>
                </a:gridCol>
              </a:tblGrid>
              <a:tr h="1556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결제수단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실시간계좌이체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(</a:t>
                      </a:r>
                      <a:r>
                        <a:rPr lang="ko-KR" altLang="en-US" sz="8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에스크로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)</a:t>
                      </a:r>
                    </a:p>
                  </a:txBody>
                  <a:tcPr marL="33236" marR="33236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0908653"/>
                  </a:ext>
                </a:extLst>
              </a:tr>
              <a:tr h="1556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결제금액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0,000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원</a:t>
                      </a:r>
                      <a:endParaRPr lang="en-US" altLang="ko-KR" sz="8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2242555"/>
                  </a:ext>
                </a:extLst>
              </a:tr>
            </a:tbl>
          </a:graphicData>
        </a:graphic>
      </p:graphicFrame>
      <p:sp>
        <p:nvSpPr>
          <p:cNvPr id="47" name="직사각형 46"/>
          <p:cNvSpPr/>
          <p:nvPr/>
        </p:nvSpPr>
        <p:spPr>
          <a:xfrm>
            <a:off x="2766145" y="4499042"/>
            <a:ext cx="104868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  <a:tabLst>
                <a:tab pos="87313" algn="l"/>
              </a:tabLst>
              <a:defRPr/>
            </a:pPr>
            <a:r>
              <a:rPr lang="ko-KR" altLang="en-US" sz="800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현금영수증 조회 </a:t>
            </a:r>
            <a:r>
              <a:rPr lang="en-US" altLang="ko-KR" sz="800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&gt;</a:t>
            </a:r>
            <a:endParaRPr lang="en-US" altLang="ko-KR" sz="800" dirty="0">
              <a:solidFill>
                <a:prstClr val="black"/>
              </a:solidFill>
              <a:latin typeface="맑은 고딕" panose="020B0503020000020004" pitchFamily="50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52586" y="3906208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 smtClean="0"/>
              <a:t>결제정보</a:t>
            </a:r>
            <a:endParaRPr lang="ko-KR" altLang="en-US" sz="800" b="1" dirty="0"/>
          </a:p>
        </p:txBody>
      </p:sp>
      <p:sp>
        <p:nvSpPr>
          <p:cNvPr id="49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5791" y="3874569"/>
            <a:ext cx="201600" cy="202421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graphicFrame>
        <p:nvGraphicFramePr>
          <p:cNvPr id="61" name="표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7457926"/>
              </p:ext>
            </p:extLst>
          </p:nvPr>
        </p:nvGraphicFramePr>
        <p:xfrm>
          <a:off x="867649" y="1079514"/>
          <a:ext cx="2867376" cy="1160574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2867376">
                  <a:extLst>
                    <a:ext uri="{9D8B030D-6E8A-4147-A177-3AD203B41FA5}">
                      <a16:colId xmlns:a16="http://schemas.microsoft.com/office/drawing/2014/main" val="471136313"/>
                    </a:ext>
                  </a:extLst>
                </a:gridCol>
              </a:tblGrid>
              <a:tr h="594191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ko-KR" altLang="en-US" sz="800" dirty="0" smtClean="0">
                          <a:latin typeface="+mj-ea"/>
                        </a:rPr>
                        <a:t>제품이 </a:t>
                      </a:r>
                      <a:r>
                        <a:rPr lang="ko-KR" altLang="en-US" sz="800" dirty="0" err="1" smtClean="0">
                          <a:latin typeface="+mj-ea"/>
                        </a:rPr>
                        <a:t>파손됐음</a:t>
                      </a:r>
                      <a:r>
                        <a:rPr lang="en-US" altLang="ko-KR" sz="800" dirty="0" smtClean="0">
                          <a:latin typeface="+mj-ea"/>
                        </a:rPr>
                        <a:t>(</a:t>
                      </a:r>
                      <a:r>
                        <a:rPr lang="ko-KR" altLang="en-US" sz="800" dirty="0" smtClean="0">
                          <a:latin typeface="+mj-ea"/>
                        </a:rPr>
                        <a:t>배송 문제</a:t>
                      </a:r>
                      <a:r>
                        <a:rPr lang="en-US" altLang="ko-KR" sz="800" dirty="0" smtClean="0">
                          <a:latin typeface="+mj-ea"/>
                        </a:rPr>
                        <a:t>)</a:t>
                      </a:r>
                    </a:p>
                    <a:p>
                      <a:pPr marL="171450" indent="-84138">
                        <a:lnSpc>
                          <a:spcPts val="9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dirty="0" err="1" smtClean="0">
                          <a:latin typeface="+mj-ea"/>
                        </a:rPr>
                        <a:t>상세사유</a:t>
                      </a:r>
                      <a:r>
                        <a:rPr lang="ko-KR" altLang="en-US" sz="800" baseline="0" dirty="0" smtClean="0">
                          <a:latin typeface="+mj-ea"/>
                        </a:rPr>
                        <a:t> 전체 출력</a:t>
                      </a:r>
                      <a:r>
                        <a:rPr lang="en-US" altLang="ko-KR" sz="800" baseline="0" dirty="0" smtClean="0">
                          <a:latin typeface="+mj-ea"/>
                        </a:rPr>
                        <a:t>. </a:t>
                      </a:r>
                      <a:r>
                        <a:rPr lang="ko-KR" altLang="en-US" sz="800" baseline="0" dirty="0" err="1" smtClean="0">
                          <a:latin typeface="+mj-ea"/>
                        </a:rPr>
                        <a:t>상세사유</a:t>
                      </a:r>
                      <a:r>
                        <a:rPr lang="ko-KR" altLang="en-US" sz="800" baseline="0" dirty="0" smtClean="0">
                          <a:latin typeface="+mj-ea"/>
                        </a:rPr>
                        <a:t> 작성 시 </a:t>
                      </a:r>
                      <a:r>
                        <a:rPr lang="ko-KR" altLang="en-US" sz="800" baseline="0" dirty="0" err="1" smtClean="0">
                          <a:latin typeface="+mj-ea"/>
                        </a:rPr>
                        <a:t>줄바꿈</a:t>
                      </a:r>
                      <a:r>
                        <a:rPr lang="ko-KR" altLang="en-US" sz="800" baseline="0" dirty="0" smtClean="0">
                          <a:latin typeface="+mj-ea"/>
                        </a:rPr>
                        <a:t> 적용 되었다면 </a:t>
                      </a:r>
                      <a:r>
                        <a:rPr lang="ko-KR" altLang="en-US" sz="800" baseline="0" dirty="0" err="1" smtClean="0">
                          <a:latin typeface="+mj-ea"/>
                        </a:rPr>
                        <a:t>줄바꿈</a:t>
                      </a:r>
                      <a:r>
                        <a:rPr lang="ko-KR" altLang="en-US" sz="800" baseline="0" dirty="0" smtClean="0">
                          <a:latin typeface="+mj-ea"/>
                        </a:rPr>
                        <a:t> 처리하여 출력되어야 함</a:t>
                      </a:r>
                      <a:endParaRPr lang="en-US" altLang="ko-KR" sz="800" baseline="0" dirty="0" smtClean="0">
                        <a:latin typeface="+mj-ea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0908653"/>
                  </a:ext>
                </a:extLst>
              </a:tr>
              <a:tr h="566383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endParaRPr lang="en-US" altLang="ko-KR" sz="800" dirty="0" smtClean="0">
                        <a:latin typeface="+mj-ea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0704389"/>
                  </a:ext>
                </a:extLst>
              </a:tr>
            </a:tbl>
          </a:graphicData>
        </a:graphic>
      </p:graphicFrame>
      <p:sp>
        <p:nvSpPr>
          <p:cNvPr id="62" name="TextBox 61">
            <a:extLst>
              <a:ext uri="{FF2B5EF4-FFF2-40B4-BE49-F238E27FC236}">
                <a16:creationId xmlns:a16="http://schemas.microsoft.com/office/drawing/2014/main" id="{46EEB4C6-4320-49C2-A99E-4CC859BC2CBD}"/>
              </a:ext>
            </a:extLst>
          </p:cNvPr>
          <p:cNvSpPr txBox="1"/>
          <p:nvPr/>
        </p:nvSpPr>
        <p:spPr>
          <a:xfrm>
            <a:off x="787316" y="853100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 err="1" smtClean="0">
                <a:latin typeface="+mn-ea"/>
              </a:rPr>
              <a:t>반품사유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63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644" y="779678"/>
            <a:ext cx="201600" cy="202421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9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CADE630C-8895-436E-96BB-59F78B4193F2}"/>
              </a:ext>
            </a:extLst>
          </p:cNvPr>
          <p:cNvSpPr/>
          <p:nvPr/>
        </p:nvSpPr>
        <p:spPr>
          <a:xfrm>
            <a:off x="916185" y="1729421"/>
            <a:ext cx="444304" cy="457132"/>
          </a:xfrm>
          <a:prstGeom prst="rect">
            <a:avLst/>
          </a:prstGeom>
          <a:pattFill prst="pct30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Thumbnail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CADE630C-8895-436E-96BB-59F78B4193F2}"/>
              </a:ext>
            </a:extLst>
          </p:cNvPr>
          <p:cNvSpPr/>
          <p:nvPr/>
        </p:nvSpPr>
        <p:spPr>
          <a:xfrm>
            <a:off x="1400384" y="1723374"/>
            <a:ext cx="444304" cy="457132"/>
          </a:xfrm>
          <a:prstGeom prst="rect">
            <a:avLst/>
          </a:prstGeom>
          <a:pattFill prst="pct30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Thumbnail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CADE630C-8895-436E-96BB-59F78B4193F2}"/>
              </a:ext>
            </a:extLst>
          </p:cNvPr>
          <p:cNvSpPr/>
          <p:nvPr/>
        </p:nvSpPr>
        <p:spPr>
          <a:xfrm>
            <a:off x="1884583" y="1717327"/>
            <a:ext cx="444304" cy="457132"/>
          </a:xfrm>
          <a:prstGeom prst="rect">
            <a:avLst/>
          </a:prstGeom>
          <a:pattFill prst="pct30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Thumbnail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67" name="표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3331379"/>
              </p:ext>
            </p:extLst>
          </p:nvPr>
        </p:nvGraphicFramePr>
        <p:xfrm>
          <a:off x="838469" y="2457958"/>
          <a:ext cx="2884859" cy="1167755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2884859">
                  <a:extLst>
                    <a:ext uri="{9D8B030D-6E8A-4147-A177-3AD203B41FA5}">
                      <a16:colId xmlns:a16="http://schemas.microsoft.com/office/drawing/2014/main" val="471136313"/>
                    </a:ext>
                  </a:extLst>
                </a:gridCol>
              </a:tblGrid>
              <a:tr h="3332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>
                          <a:tab pos="87313" algn="l"/>
                        </a:tabLst>
                        <a:defRPr/>
                      </a:pPr>
                      <a:r>
                        <a:rPr lang="ko-KR" altLang="en-US" sz="800" b="1" dirty="0" err="1" smtClean="0">
                          <a:latin typeface="+mn-ea"/>
                        </a:rPr>
                        <a:t>회수지정보</a:t>
                      </a:r>
                      <a:endParaRPr lang="en-US" altLang="ko-KR" sz="800" dirty="0" smtClean="0">
                        <a:latin typeface="+mn-ea"/>
                      </a:endParaRPr>
                    </a:p>
                  </a:txBody>
                  <a:tcPr marL="33236" marR="33236" marT="36000" marB="36000" anchor="b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9389508"/>
                  </a:ext>
                </a:extLst>
              </a:tr>
              <a:tr h="834494"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  <a:tabLst>
                          <a:tab pos="87313" algn="l"/>
                        </a:tabLst>
                      </a:pPr>
                      <a:r>
                        <a:rPr lang="ko-KR" altLang="en-US" sz="800" dirty="0" err="1" smtClean="0">
                          <a:latin typeface="+mn-ea"/>
                        </a:rPr>
                        <a:t>배송지명</a:t>
                      </a:r>
                      <a:endParaRPr lang="en-US" altLang="ko-KR" sz="800" dirty="0" smtClean="0">
                        <a:latin typeface="+mn-ea"/>
                      </a:endParaRPr>
                    </a:p>
                    <a:p>
                      <a:r>
                        <a:rPr lang="ko-KR" altLang="en-US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홍길동 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| 010-1234-5678</a:t>
                      </a:r>
                    </a:p>
                    <a:p>
                      <a:r>
                        <a:rPr lang="en-US" altLang="ko-KR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(12345) 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서울특별시 용산구 </a:t>
                      </a:r>
                      <a:r>
                        <a:rPr lang="ko-KR" altLang="en-US" sz="8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한강대로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 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100(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한강로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2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가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) 7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층 </a:t>
                      </a:r>
                      <a:r>
                        <a:rPr lang="ko-KR" altLang="en-US" sz="8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이니스프리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3236" marR="33236" marT="36000" marB="3600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5455587"/>
                  </a:ext>
                </a:extLst>
              </a:tr>
            </a:tbl>
          </a:graphicData>
        </a:graphic>
      </p:graphicFrame>
      <p:grpSp>
        <p:nvGrpSpPr>
          <p:cNvPr id="68" name="그룹 67"/>
          <p:cNvGrpSpPr/>
          <p:nvPr/>
        </p:nvGrpSpPr>
        <p:grpSpPr>
          <a:xfrm>
            <a:off x="892601" y="3408179"/>
            <a:ext cx="1163311" cy="179536"/>
            <a:chOff x="10150885" y="4170537"/>
            <a:chExt cx="1163311" cy="179536"/>
          </a:xfrm>
        </p:grpSpPr>
        <p:grpSp>
          <p:nvGrpSpPr>
            <p:cNvPr id="69" name="그룹 68"/>
            <p:cNvGrpSpPr/>
            <p:nvPr/>
          </p:nvGrpSpPr>
          <p:grpSpPr>
            <a:xfrm>
              <a:off x="10150885" y="4170537"/>
              <a:ext cx="1163311" cy="179536"/>
              <a:chOff x="7764043" y="2713507"/>
              <a:chExt cx="1163311" cy="179536"/>
            </a:xfrm>
          </p:grpSpPr>
          <p:sp>
            <p:nvSpPr>
              <p:cNvPr id="71" name="TextBox 70"/>
              <p:cNvSpPr txBox="1"/>
              <p:nvPr/>
            </p:nvSpPr>
            <p:spPr>
              <a:xfrm>
                <a:off x="7894647" y="2713507"/>
                <a:ext cx="1032707" cy="179536"/>
              </a:xfrm>
              <a:prstGeom prst="rect">
                <a:avLst/>
              </a:prstGeom>
              <a:noFill/>
            </p:spPr>
            <p:txBody>
              <a:bodyPr wrap="square" lIns="36000" tIns="0" rIns="36000" bIns="0" rtlCol="0" anchor="ctr">
                <a:spAutoFit/>
              </a:bodyPr>
              <a:lstStyle/>
              <a:p>
                <a:pPr>
                  <a:lnSpc>
                    <a:spcPts val="1400"/>
                  </a:lnSpc>
                  <a:defRPr/>
                </a:pPr>
                <a:r>
                  <a:rPr lang="ko-KR" altLang="en-US" sz="700" dirty="0"/>
                  <a:t>안심번호 사용</a:t>
                </a:r>
              </a:p>
            </p:txBody>
          </p:sp>
          <p:grpSp>
            <p:nvGrpSpPr>
              <p:cNvPr id="72" name="Checkbox">
                <a:extLst>
                  <a:ext uri="{FF2B5EF4-FFF2-40B4-BE49-F238E27FC236}">
                    <a16:creationId xmlns:a16="http://schemas.microsoft.com/office/drawing/2014/main" id="{2BF05A78-0F74-4B0C-9D84-A5D18ED3145E}"/>
                  </a:ext>
                </a:extLst>
              </p:cNvPr>
              <p:cNvGrpSpPr/>
              <p:nvPr/>
            </p:nvGrpSpPr>
            <p:grpSpPr>
              <a:xfrm>
                <a:off x="7764043" y="2745583"/>
                <a:ext cx="128588" cy="128588"/>
                <a:chOff x="863600" y="1311275"/>
                <a:chExt cx="128588" cy="128588"/>
              </a:xfrm>
            </p:grpSpPr>
            <p:sp>
              <p:nvSpPr>
                <p:cNvPr id="73" name="Box">
                  <a:extLst>
                    <a:ext uri="{FF2B5EF4-FFF2-40B4-BE49-F238E27FC236}">
                      <a16:creationId xmlns:a16="http://schemas.microsoft.com/office/drawing/2014/main" id="{464A5205-F954-4F1E-9EC4-CE3D0E11AD6B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863600" y="1311275"/>
                  <a:ext cx="128588" cy="12858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6350" cap="flat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800" b="0" i="0" u="none" strike="noStrike" kern="1200" cap="none" spc="0" normalizeH="0" baseline="0" noProof="0">
                    <a:ln>
                      <a:noFill/>
                    </a:ln>
                    <a:solidFill>
                      <a:srgbClr val="5F5F5F"/>
                    </a:solidFill>
                    <a:effectLst/>
                    <a:uLnTx/>
                    <a:uFillTx/>
                    <a:latin typeface="맑은 고딕" panose="020B0503020000020004" pitchFamily="50" charset="-127"/>
                    <a:ea typeface="맑은 고딕" panose="020B0503020000020004" pitchFamily="50" charset="-127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74" name="Check">
                  <a:extLst>
                    <a:ext uri="{FF2B5EF4-FFF2-40B4-BE49-F238E27FC236}">
                      <a16:creationId xmlns:a16="http://schemas.microsoft.com/office/drawing/2014/main" id="{DF2A1709-9512-4E20-98B7-4307A0B38E4D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79475" y="1335088"/>
                  <a:ext cx="96838" cy="80963"/>
                </a:xfrm>
                <a:custGeom>
                  <a:avLst/>
                  <a:gdLst>
                    <a:gd name="T0" fmla="*/ 49 w 61"/>
                    <a:gd name="T1" fmla="*/ 0 h 51"/>
                    <a:gd name="T2" fmla="*/ 27 w 61"/>
                    <a:gd name="T3" fmla="*/ 31 h 51"/>
                    <a:gd name="T4" fmla="*/ 9 w 61"/>
                    <a:gd name="T5" fmla="*/ 18 h 51"/>
                    <a:gd name="T6" fmla="*/ 0 w 61"/>
                    <a:gd name="T7" fmla="*/ 30 h 51"/>
                    <a:gd name="T8" fmla="*/ 18 w 61"/>
                    <a:gd name="T9" fmla="*/ 43 h 51"/>
                    <a:gd name="T10" fmla="*/ 30 w 61"/>
                    <a:gd name="T11" fmla="*/ 51 h 51"/>
                    <a:gd name="T12" fmla="*/ 39 w 61"/>
                    <a:gd name="T13" fmla="*/ 39 h 51"/>
                    <a:gd name="T14" fmla="*/ 61 w 61"/>
                    <a:gd name="T15" fmla="*/ 9 h 51"/>
                    <a:gd name="T16" fmla="*/ 49 w 61"/>
                    <a:gd name="T17" fmla="*/ 0 h 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61" h="51">
                      <a:moveTo>
                        <a:pt x="49" y="0"/>
                      </a:moveTo>
                      <a:lnTo>
                        <a:pt x="27" y="31"/>
                      </a:lnTo>
                      <a:lnTo>
                        <a:pt x="9" y="18"/>
                      </a:lnTo>
                      <a:lnTo>
                        <a:pt x="0" y="30"/>
                      </a:lnTo>
                      <a:lnTo>
                        <a:pt x="18" y="43"/>
                      </a:lnTo>
                      <a:lnTo>
                        <a:pt x="30" y="51"/>
                      </a:lnTo>
                      <a:lnTo>
                        <a:pt x="39" y="39"/>
                      </a:lnTo>
                      <a:lnTo>
                        <a:pt x="61" y="9"/>
                      </a:lnTo>
                      <a:lnTo>
                        <a:pt x="49" y="0"/>
                      </a:ln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800" b="0" i="0" u="none" strike="noStrike" kern="1200" cap="none" spc="0" normalizeH="0" baseline="0" noProof="0">
                    <a:ln>
                      <a:noFill/>
                    </a:ln>
                    <a:solidFill>
                      <a:srgbClr val="5F5F5F"/>
                    </a:solidFill>
                    <a:effectLst/>
                    <a:uLnTx/>
                    <a:uFillTx/>
                    <a:latin typeface="맑은 고딕" panose="020B0503020000020004" pitchFamily="50" charset="-127"/>
                    <a:ea typeface="맑은 고딕" panose="020B0503020000020004" pitchFamily="50" charset="-127"/>
                    <a:cs typeface="Segoe UI" panose="020B0502040204020203" pitchFamily="34" charset="0"/>
                  </a:endParaRPr>
                </a:p>
              </p:txBody>
            </p:sp>
          </p:grpSp>
        </p:grpSp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5B738E7D-4CD4-4871-80BC-4FD64221440C}"/>
                </a:ext>
              </a:extLst>
            </p:cNvPr>
            <p:cNvSpPr/>
            <p:nvPr/>
          </p:nvSpPr>
          <p:spPr>
            <a:xfrm>
              <a:off x="10907900" y="4208031"/>
              <a:ext cx="118481" cy="118481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/>
                <a:t>?</a:t>
              </a:r>
            </a:p>
          </p:txBody>
        </p:sp>
      </p:grpSp>
      <p:sp>
        <p:nvSpPr>
          <p:cNvPr id="75" name="사각형: 둥근 모서리 145">
            <a:extLst>
              <a:ext uri="{FF2B5EF4-FFF2-40B4-BE49-F238E27FC236}">
                <a16:creationId xmlns:a16="http://schemas.microsoft.com/office/drawing/2014/main" id="{34051161-6773-4167-BC21-8E4F660FEA84}"/>
              </a:ext>
            </a:extLst>
          </p:cNvPr>
          <p:cNvSpPr/>
          <p:nvPr/>
        </p:nvSpPr>
        <p:spPr>
          <a:xfrm>
            <a:off x="3277185" y="2829795"/>
            <a:ext cx="446143" cy="21544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</a:rPr>
              <a:t>등록</a:t>
            </a:r>
            <a:r>
              <a:rPr lang="en-US" altLang="ko-KR" sz="700" dirty="0" smtClean="0">
                <a:solidFill>
                  <a:schemeClr val="tx1"/>
                </a:solidFill>
              </a:rPr>
              <a:t>/</a:t>
            </a:r>
            <a:r>
              <a:rPr lang="ko-KR" altLang="en-US" sz="700" dirty="0">
                <a:solidFill>
                  <a:schemeClr val="tx1"/>
                </a:solidFill>
              </a:rPr>
              <a:t>변경</a:t>
            </a:r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76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2748" y="2739419"/>
            <a:ext cx="201600" cy="202421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10-1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79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6876" y="2466905"/>
            <a:ext cx="201600" cy="202421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10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80" name="자유형 43">
            <a:extLst>
              <a:ext uri="{FF2B5EF4-FFF2-40B4-BE49-F238E27FC236}">
                <a16:creationId xmlns:a16="http://schemas.microsoft.com/office/drawing/2014/main" id="{D86851AA-CA2D-F50D-FF14-736C93C9A774}"/>
              </a:ext>
            </a:extLst>
          </p:cNvPr>
          <p:cNvSpPr/>
          <p:nvPr/>
        </p:nvSpPr>
        <p:spPr>
          <a:xfrm>
            <a:off x="717918" y="6227998"/>
            <a:ext cx="3096912" cy="211086"/>
          </a:xfrm>
          <a:custGeom>
            <a:avLst/>
            <a:gdLst>
              <a:gd name="connsiteX0" fmla="*/ 29468 w 2879582"/>
              <a:gd name="connsiteY0" fmla="*/ 71437 h 152400"/>
              <a:gd name="connsiteX1" fmla="*/ 265212 w 2879582"/>
              <a:gd name="connsiteY1" fmla="*/ 7144 h 152400"/>
              <a:gd name="connsiteX2" fmla="*/ 498575 w 2879582"/>
              <a:gd name="connsiteY2" fmla="*/ 76200 h 152400"/>
              <a:gd name="connsiteX3" fmla="*/ 734318 w 2879582"/>
              <a:gd name="connsiteY3" fmla="*/ 9525 h 152400"/>
              <a:gd name="connsiteX4" fmla="*/ 970062 w 2879582"/>
              <a:gd name="connsiteY4" fmla="*/ 78581 h 152400"/>
              <a:gd name="connsiteX5" fmla="*/ 1205806 w 2879582"/>
              <a:gd name="connsiteY5" fmla="*/ 4762 h 152400"/>
              <a:gd name="connsiteX6" fmla="*/ 1443931 w 2879582"/>
              <a:gd name="connsiteY6" fmla="*/ 76200 h 152400"/>
              <a:gd name="connsiteX7" fmla="*/ 1679675 w 2879582"/>
              <a:gd name="connsiteY7" fmla="*/ 2381 h 152400"/>
              <a:gd name="connsiteX8" fmla="*/ 1913037 w 2879582"/>
              <a:gd name="connsiteY8" fmla="*/ 71437 h 152400"/>
              <a:gd name="connsiteX9" fmla="*/ 2148781 w 2879582"/>
              <a:gd name="connsiteY9" fmla="*/ 7144 h 152400"/>
              <a:gd name="connsiteX10" fmla="*/ 2384525 w 2879582"/>
              <a:gd name="connsiteY10" fmla="*/ 73819 h 152400"/>
              <a:gd name="connsiteX11" fmla="*/ 2615506 w 2879582"/>
              <a:gd name="connsiteY11" fmla="*/ 0 h 152400"/>
              <a:gd name="connsiteX12" fmla="*/ 2853631 w 2879582"/>
              <a:gd name="connsiteY12" fmla="*/ 73819 h 152400"/>
              <a:gd name="connsiteX13" fmla="*/ 2846487 w 2879582"/>
              <a:gd name="connsiteY13" fmla="*/ 150019 h 152400"/>
              <a:gd name="connsiteX14" fmla="*/ 2615506 w 2879582"/>
              <a:gd name="connsiteY14" fmla="*/ 73819 h 152400"/>
              <a:gd name="connsiteX15" fmla="*/ 2379762 w 2879582"/>
              <a:gd name="connsiteY15" fmla="*/ 152400 h 152400"/>
              <a:gd name="connsiteX16" fmla="*/ 2146400 w 2879582"/>
              <a:gd name="connsiteY16" fmla="*/ 73819 h 152400"/>
              <a:gd name="connsiteX17" fmla="*/ 1910656 w 2879582"/>
              <a:gd name="connsiteY17" fmla="*/ 147637 h 152400"/>
              <a:gd name="connsiteX18" fmla="*/ 1674912 w 2879582"/>
              <a:gd name="connsiteY18" fmla="*/ 78581 h 152400"/>
              <a:gd name="connsiteX19" fmla="*/ 1443931 w 2879582"/>
              <a:gd name="connsiteY19" fmla="*/ 150019 h 152400"/>
              <a:gd name="connsiteX20" fmla="*/ 1208187 w 2879582"/>
              <a:gd name="connsiteY20" fmla="*/ 73819 h 152400"/>
              <a:gd name="connsiteX21" fmla="*/ 970062 w 2879582"/>
              <a:gd name="connsiteY21" fmla="*/ 147637 h 152400"/>
              <a:gd name="connsiteX22" fmla="*/ 731937 w 2879582"/>
              <a:gd name="connsiteY22" fmla="*/ 76200 h 152400"/>
              <a:gd name="connsiteX23" fmla="*/ 498575 w 2879582"/>
              <a:gd name="connsiteY23" fmla="*/ 145256 h 152400"/>
              <a:gd name="connsiteX24" fmla="*/ 262831 w 2879582"/>
              <a:gd name="connsiteY24" fmla="*/ 73819 h 152400"/>
              <a:gd name="connsiteX25" fmla="*/ 29468 w 2879582"/>
              <a:gd name="connsiteY25" fmla="*/ 142875 h 152400"/>
              <a:gd name="connsiteX26" fmla="*/ 29468 w 2879582"/>
              <a:gd name="connsiteY26" fmla="*/ 71437 h 152400"/>
              <a:gd name="connsiteX0" fmla="*/ 17202 w 2867316"/>
              <a:gd name="connsiteY0" fmla="*/ 71437 h 152400"/>
              <a:gd name="connsiteX1" fmla="*/ 252946 w 2867316"/>
              <a:gd name="connsiteY1" fmla="*/ 7144 h 152400"/>
              <a:gd name="connsiteX2" fmla="*/ 486309 w 2867316"/>
              <a:gd name="connsiteY2" fmla="*/ 76200 h 152400"/>
              <a:gd name="connsiteX3" fmla="*/ 722052 w 2867316"/>
              <a:gd name="connsiteY3" fmla="*/ 9525 h 152400"/>
              <a:gd name="connsiteX4" fmla="*/ 957796 w 2867316"/>
              <a:gd name="connsiteY4" fmla="*/ 78581 h 152400"/>
              <a:gd name="connsiteX5" fmla="*/ 1193540 w 2867316"/>
              <a:gd name="connsiteY5" fmla="*/ 4762 h 152400"/>
              <a:gd name="connsiteX6" fmla="*/ 1431665 w 2867316"/>
              <a:gd name="connsiteY6" fmla="*/ 76200 h 152400"/>
              <a:gd name="connsiteX7" fmla="*/ 1667409 w 2867316"/>
              <a:gd name="connsiteY7" fmla="*/ 2381 h 152400"/>
              <a:gd name="connsiteX8" fmla="*/ 1900771 w 2867316"/>
              <a:gd name="connsiteY8" fmla="*/ 71437 h 152400"/>
              <a:gd name="connsiteX9" fmla="*/ 2136515 w 2867316"/>
              <a:gd name="connsiteY9" fmla="*/ 7144 h 152400"/>
              <a:gd name="connsiteX10" fmla="*/ 2372259 w 2867316"/>
              <a:gd name="connsiteY10" fmla="*/ 73819 h 152400"/>
              <a:gd name="connsiteX11" fmla="*/ 2603240 w 2867316"/>
              <a:gd name="connsiteY11" fmla="*/ 0 h 152400"/>
              <a:gd name="connsiteX12" fmla="*/ 2841365 w 2867316"/>
              <a:gd name="connsiteY12" fmla="*/ 73819 h 152400"/>
              <a:gd name="connsiteX13" fmla="*/ 2834221 w 2867316"/>
              <a:gd name="connsiteY13" fmla="*/ 150019 h 152400"/>
              <a:gd name="connsiteX14" fmla="*/ 2603240 w 2867316"/>
              <a:gd name="connsiteY14" fmla="*/ 73819 h 152400"/>
              <a:gd name="connsiteX15" fmla="*/ 2367496 w 2867316"/>
              <a:gd name="connsiteY15" fmla="*/ 152400 h 152400"/>
              <a:gd name="connsiteX16" fmla="*/ 2134134 w 2867316"/>
              <a:gd name="connsiteY16" fmla="*/ 73819 h 152400"/>
              <a:gd name="connsiteX17" fmla="*/ 1898390 w 2867316"/>
              <a:gd name="connsiteY17" fmla="*/ 147637 h 152400"/>
              <a:gd name="connsiteX18" fmla="*/ 1662646 w 2867316"/>
              <a:gd name="connsiteY18" fmla="*/ 78581 h 152400"/>
              <a:gd name="connsiteX19" fmla="*/ 1431665 w 2867316"/>
              <a:gd name="connsiteY19" fmla="*/ 150019 h 152400"/>
              <a:gd name="connsiteX20" fmla="*/ 1195921 w 2867316"/>
              <a:gd name="connsiteY20" fmla="*/ 73819 h 152400"/>
              <a:gd name="connsiteX21" fmla="*/ 957796 w 2867316"/>
              <a:gd name="connsiteY21" fmla="*/ 147637 h 152400"/>
              <a:gd name="connsiteX22" fmla="*/ 719671 w 2867316"/>
              <a:gd name="connsiteY22" fmla="*/ 76200 h 152400"/>
              <a:gd name="connsiteX23" fmla="*/ 486309 w 2867316"/>
              <a:gd name="connsiteY23" fmla="*/ 145256 h 152400"/>
              <a:gd name="connsiteX24" fmla="*/ 250565 w 2867316"/>
              <a:gd name="connsiteY24" fmla="*/ 73819 h 152400"/>
              <a:gd name="connsiteX25" fmla="*/ 17202 w 2867316"/>
              <a:gd name="connsiteY25" fmla="*/ 142875 h 152400"/>
              <a:gd name="connsiteX26" fmla="*/ 17202 w 2867316"/>
              <a:gd name="connsiteY26" fmla="*/ 71437 h 152400"/>
              <a:gd name="connsiteX0" fmla="*/ 344 w 2850458"/>
              <a:gd name="connsiteY0" fmla="*/ 71437 h 152400"/>
              <a:gd name="connsiteX1" fmla="*/ 236088 w 2850458"/>
              <a:gd name="connsiteY1" fmla="*/ 7144 h 152400"/>
              <a:gd name="connsiteX2" fmla="*/ 469451 w 2850458"/>
              <a:gd name="connsiteY2" fmla="*/ 76200 h 152400"/>
              <a:gd name="connsiteX3" fmla="*/ 705194 w 2850458"/>
              <a:gd name="connsiteY3" fmla="*/ 9525 h 152400"/>
              <a:gd name="connsiteX4" fmla="*/ 940938 w 2850458"/>
              <a:gd name="connsiteY4" fmla="*/ 78581 h 152400"/>
              <a:gd name="connsiteX5" fmla="*/ 1176682 w 2850458"/>
              <a:gd name="connsiteY5" fmla="*/ 4762 h 152400"/>
              <a:gd name="connsiteX6" fmla="*/ 1414807 w 2850458"/>
              <a:gd name="connsiteY6" fmla="*/ 76200 h 152400"/>
              <a:gd name="connsiteX7" fmla="*/ 1650551 w 2850458"/>
              <a:gd name="connsiteY7" fmla="*/ 2381 h 152400"/>
              <a:gd name="connsiteX8" fmla="*/ 1883913 w 2850458"/>
              <a:gd name="connsiteY8" fmla="*/ 71437 h 152400"/>
              <a:gd name="connsiteX9" fmla="*/ 2119657 w 2850458"/>
              <a:gd name="connsiteY9" fmla="*/ 7144 h 152400"/>
              <a:gd name="connsiteX10" fmla="*/ 2355401 w 2850458"/>
              <a:gd name="connsiteY10" fmla="*/ 73819 h 152400"/>
              <a:gd name="connsiteX11" fmla="*/ 2586382 w 2850458"/>
              <a:gd name="connsiteY11" fmla="*/ 0 h 152400"/>
              <a:gd name="connsiteX12" fmla="*/ 2824507 w 2850458"/>
              <a:gd name="connsiteY12" fmla="*/ 73819 h 152400"/>
              <a:gd name="connsiteX13" fmla="*/ 2817363 w 2850458"/>
              <a:gd name="connsiteY13" fmla="*/ 150019 h 152400"/>
              <a:gd name="connsiteX14" fmla="*/ 2586382 w 2850458"/>
              <a:gd name="connsiteY14" fmla="*/ 73819 h 152400"/>
              <a:gd name="connsiteX15" fmla="*/ 2350638 w 2850458"/>
              <a:gd name="connsiteY15" fmla="*/ 152400 h 152400"/>
              <a:gd name="connsiteX16" fmla="*/ 2117276 w 2850458"/>
              <a:gd name="connsiteY16" fmla="*/ 73819 h 152400"/>
              <a:gd name="connsiteX17" fmla="*/ 1881532 w 2850458"/>
              <a:gd name="connsiteY17" fmla="*/ 147637 h 152400"/>
              <a:gd name="connsiteX18" fmla="*/ 1645788 w 2850458"/>
              <a:gd name="connsiteY18" fmla="*/ 78581 h 152400"/>
              <a:gd name="connsiteX19" fmla="*/ 1414807 w 2850458"/>
              <a:gd name="connsiteY19" fmla="*/ 150019 h 152400"/>
              <a:gd name="connsiteX20" fmla="*/ 1179063 w 2850458"/>
              <a:gd name="connsiteY20" fmla="*/ 73819 h 152400"/>
              <a:gd name="connsiteX21" fmla="*/ 940938 w 2850458"/>
              <a:gd name="connsiteY21" fmla="*/ 147637 h 152400"/>
              <a:gd name="connsiteX22" fmla="*/ 702813 w 2850458"/>
              <a:gd name="connsiteY22" fmla="*/ 76200 h 152400"/>
              <a:gd name="connsiteX23" fmla="*/ 469451 w 2850458"/>
              <a:gd name="connsiteY23" fmla="*/ 145256 h 152400"/>
              <a:gd name="connsiteX24" fmla="*/ 233707 w 2850458"/>
              <a:gd name="connsiteY24" fmla="*/ 73819 h 152400"/>
              <a:gd name="connsiteX25" fmla="*/ 344 w 2850458"/>
              <a:gd name="connsiteY25" fmla="*/ 142875 h 152400"/>
              <a:gd name="connsiteX26" fmla="*/ 344 w 2850458"/>
              <a:gd name="connsiteY26" fmla="*/ 71437 h 152400"/>
              <a:gd name="connsiteX0" fmla="*/ 344 w 2836544"/>
              <a:gd name="connsiteY0" fmla="*/ 71437 h 152400"/>
              <a:gd name="connsiteX1" fmla="*/ 236088 w 2836544"/>
              <a:gd name="connsiteY1" fmla="*/ 7144 h 152400"/>
              <a:gd name="connsiteX2" fmla="*/ 469451 w 2836544"/>
              <a:gd name="connsiteY2" fmla="*/ 76200 h 152400"/>
              <a:gd name="connsiteX3" fmla="*/ 705194 w 2836544"/>
              <a:gd name="connsiteY3" fmla="*/ 9525 h 152400"/>
              <a:gd name="connsiteX4" fmla="*/ 940938 w 2836544"/>
              <a:gd name="connsiteY4" fmla="*/ 78581 h 152400"/>
              <a:gd name="connsiteX5" fmla="*/ 1176682 w 2836544"/>
              <a:gd name="connsiteY5" fmla="*/ 4762 h 152400"/>
              <a:gd name="connsiteX6" fmla="*/ 1414807 w 2836544"/>
              <a:gd name="connsiteY6" fmla="*/ 76200 h 152400"/>
              <a:gd name="connsiteX7" fmla="*/ 1650551 w 2836544"/>
              <a:gd name="connsiteY7" fmla="*/ 2381 h 152400"/>
              <a:gd name="connsiteX8" fmla="*/ 1883913 w 2836544"/>
              <a:gd name="connsiteY8" fmla="*/ 71437 h 152400"/>
              <a:gd name="connsiteX9" fmla="*/ 2119657 w 2836544"/>
              <a:gd name="connsiteY9" fmla="*/ 7144 h 152400"/>
              <a:gd name="connsiteX10" fmla="*/ 2355401 w 2836544"/>
              <a:gd name="connsiteY10" fmla="*/ 73819 h 152400"/>
              <a:gd name="connsiteX11" fmla="*/ 2586382 w 2836544"/>
              <a:gd name="connsiteY11" fmla="*/ 0 h 152400"/>
              <a:gd name="connsiteX12" fmla="*/ 2824507 w 2836544"/>
              <a:gd name="connsiteY12" fmla="*/ 73819 h 152400"/>
              <a:gd name="connsiteX13" fmla="*/ 2817363 w 2836544"/>
              <a:gd name="connsiteY13" fmla="*/ 150019 h 152400"/>
              <a:gd name="connsiteX14" fmla="*/ 2586382 w 2836544"/>
              <a:gd name="connsiteY14" fmla="*/ 73819 h 152400"/>
              <a:gd name="connsiteX15" fmla="*/ 2350638 w 2836544"/>
              <a:gd name="connsiteY15" fmla="*/ 152400 h 152400"/>
              <a:gd name="connsiteX16" fmla="*/ 2117276 w 2836544"/>
              <a:gd name="connsiteY16" fmla="*/ 73819 h 152400"/>
              <a:gd name="connsiteX17" fmla="*/ 1881532 w 2836544"/>
              <a:gd name="connsiteY17" fmla="*/ 147637 h 152400"/>
              <a:gd name="connsiteX18" fmla="*/ 1645788 w 2836544"/>
              <a:gd name="connsiteY18" fmla="*/ 78581 h 152400"/>
              <a:gd name="connsiteX19" fmla="*/ 1414807 w 2836544"/>
              <a:gd name="connsiteY19" fmla="*/ 150019 h 152400"/>
              <a:gd name="connsiteX20" fmla="*/ 1179063 w 2836544"/>
              <a:gd name="connsiteY20" fmla="*/ 73819 h 152400"/>
              <a:gd name="connsiteX21" fmla="*/ 940938 w 2836544"/>
              <a:gd name="connsiteY21" fmla="*/ 147637 h 152400"/>
              <a:gd name="connsiteX22" fmla="*/ 702813 w 2836544"/>
              <a:gd name="connsiteY22" fmla="*/ 76200 h 152400"/>
              <a:gd name="connsiteX23" fmla="*/ 469451 w 2836544"/>
              <a:gd name="connsiteY23" fmla="*/ 145256 h 152400"/>
              <a:gd name="connsiteX24" fmla="*/ 233707 w 2836544"/>
              <a:gd name="connsiteY24" fmla="*/ 73819 h 152400"/>
              <a:gd name="connsiteX25" fmla="*/ 344 w 2836544"/>
              <a:gd name="connsiteY25" fmla="*/ 142875 h 152400"/>
              <a:gd name="connsiteX26" fmla="*/ 344 w 2836544"/>
              <a:gd name="connsiteY26" fmla="*/ 71437 h 152400"/>
              <a:gd name="connsiteX0" fmla="*/ 344 w 2824525"/>
              <a:gd name="connsiteY0" fmla="*/ 71437 h 152400"/>
              <a:gd name="connsiteX1" fmla="*/ 236088 w 2824525"/>
              <a:gd name="connsiteY1" fmla="*/ 7144 h 152400"/>
              <a:gd name="connsiteX2" fmla="*/ 469451 w 2824525"/>
              <a:gd name="connsiteY2" fmla="*/ 76200 h 152400"/>
              <a:gd name="connsiteX3" fmla="*/ 705194 w 2824525"/>
              <a:gd name="connsiteY3" fmla="*/ 9525 h 152400"/>
              <a:gd name="connsiteX4" fmla="*/ 940938 w 2824525"/>
              <a:gd name="connsiteY4" fmla="*/ 78581 h 152400"/>
              <a:gd name="connsiteX5" fmla="*/ 1176682 w 2824525"/>
              <a:gd name="connsiteY5" fmla="*/ 4762 h 152400"/>
              <a:gd name="connsiteX6" fmla="*/ 1414807 w 2824525"/>
              <a:gd name="connsiteY6" fmla="*/ 76200 h 152400"/>
              <a:gd name="connsiteX7" fmla="*/ 1650551 w 2824525"/>
              <a:gd name="connsiteY7" fmla="*/ 2381 h 152400"/>
              <a:gd name="connsiteX8" fmla="*/ 1883913 w 2824525"/>
              <a:gd name="connsiteY8" fmla="*/ 71437 h 152400"/>
              <a:gd name="connsiteX9" fmla="*/ 2119657 w 2824525"/>
              <a:gd name="connsiteY9" fmla="*/ 7144 h 152400"/>
              <a:gd name="connsiteX10" fmla="*/ 2355401 w 2824525"/>
              <a:gd name="connsiteY10" fmla="*/ 73819 h 152400"/>
              <a:gd name="connsiteX11" fmla="*/ 2586382 w 2824525"/>
              <a:gd name="connsiteY11" fmla="*/ 0 h 152400"/>
              <a:gd name="connsiteX12" fmla="*/ 2824507 w 2824525"/>
              <a:gd name="connsiteY12" fmla="*/ 73819 h 152400"/>
              <a:gd name="connsiteX13" fmla="*/ 2817363 w 2824525"/>
              <a:gd name="connsiteY13" fmla="*/ 150019 h 152400"/>
              <a:gd name="connsiteX14" fmla="*/ 2586382 w 2824525"/>
              <a:gd name="connsiteY14" fmla="*/ 73819 h 152400"/>
              <a:gd name="connsiteX15" fmla="*/ 2350638 w 2824525"/>
              <a:gd name="connsiteY15" fmla="*/ 152400 h 152400"/>
              <a:gd name="connsiteX16" fmla="*/ 2117276 w 2824525"/>
              <a:gd name="connsiteY16" fmla="*/ 73819 h 152400"/>
              <a:gd name="connsiteX17" fmla="*/ 1881532 w 2824525"/>
              <a:gd name="connsiteY17" fmla="*/ 147637 h 152400"/>
              <a:gd name="connsiteX18" fmla="*/ 1645788 w 2824525"/>
              <a:gd name="connsiteY18" fmla="*/ 78581 h 152400"/>
              <a:gd name="connsiteX19" fmla="*/ 1414807 w 2824525"/>
              <a:gd name="connsiteY19" fmla="*/ 150019 h 152400"/>
              <a:gd name="connsiteX20" fmla="*/ 1179063 w 2824525"/>
              <a:gd name="connsiteY20" fmla="*/ 73819 h 152400"/>
              <a:gd name="connsiteX21" fmla="*/ 940938 w 2824525"/>
              <a:gd name="connsiteY21" fmla="*/ 147637 h 152400"/>
              <a:gd name="connsiteX22" fmla="*/ 702813 w 2824525"/>
              <a:gd name="connsiteY22" fmla="*/ 76200 h 152400"/>
              <a:gd name="connsiteX23" fmla="*/ 469451 w 2824525"/>
              <a:gd name="connsiteY23" fmla="*/ 145256 h 152400"/>
              <a:gd name="connsiteX24" fmla="*/ 233707 w 2824525"/>
              <a:gd name="connsiteY24" fmla="*/ 73819 h 152400"/>
              <a:gd name="connsiteX25" fmla="*/ 344 w 2824525"/>
              <a:gd name="connsiteY25" fmla="*/ 142875 h 152400"/>
              <a:gd name="connsiteX26" fmla="*/ 344 w 2824525"/>
              <a:gd name="connsiteY26" fmla="*/ 71437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824525" h="152400">
                <a:moveTo>
                  <a:pt x="344" y="71437"/>
                </a:moveTo>
                <a:cubicBezTo>
                  <a:pt x="-846" y="70246"/>
                  <a:pt x="157904" y="6350"/>
                  <a:pt x="236088" y="7144"/>
                </a:cubicBezTo>
                <a:cubicBezTo>
                  <a:pt x="314272" y="7938"/>
                  <a:pt x="391267" y="75803"/>
                  <a:pt x="469451" y="76200"/>
                </a:cubicBezTo>
                <a:cubicBezTo>
                  <a:pt x="547635" y="76597"/>
                  <a:pt x="626613" y="9128"/>
                  <a:pt x="705194" y="9525"/>
                </a:cubicBezTo>
                <a:cubicBezTo>
                  <a:pt x="783775" y="9922"/>
                  <a:pt x="862357" y="79375"/>
                  <a:pt x="940938" y="78581"/>
                </a:cubicBezTo>
                <a:cubicBezTo>
                  <a:pt x="1019519" y="77787"/>
                  <a:pt x="1097704" y="5159"/>
                  <a:pt x="1176682" y="4762"/>
                </a:cubicBezTo>
                <a:cubicBezTo>
                  <a:pt x="1255660" y="4365"/>
                  <a:pt x="1335829" y="76597"/>
                  <a:pt x="1414807" y="76200"/>
                </a:cubicBezTo>
                <a:cubicBezTo>
                  <a:pt x="1493785" y="75803"/>
                  <a:pt x="1572367" y="3175"/>
                  <a:pt x="1650551" y="2381"/>
                </a:cubicBezTo>
                <a:cubicBezTo>
                  <a:pt x="1728735" y="1587"/>
                  <a:pt x="1805729" y="70643"/>
                  <a:pt x="1883913" y="71437"/>
                </a:cubicBezTo>
                <a:cubicBezTo>
                  <a:pt x="1962097" y="72231"/>
                  <a:pt x="2041076" y="6747"/>
                  <a:pt x="2119657" y="7144"/>
                </a:cubicBezTo>
                <a:cubicBezTo>
                  <a:pt x="2198238" y="7541"/>
                  <a:pt x="2277614" y="75010"/>
                  <a:pt x="2355401" y="73819"/>
                </a:cubicBezTo>
                <a:cubicBezTo>
                  <a:pt x="2433188" y="72628"/>
                  <a:pt x="2508198" y="0"/>
                  <a:pt x="2586382" y="0"/>
                </a:cubicBezTo>
                <a:cubicBezTo>
                  <a:pt x="2664566" y="0"/>
                  <a:pt x="2826491" y="77391"/>
                  <a:pt x="2824507" y="73819"/>
                </a:cubicBezTo>
                <a:cubicBezTo>
                  <a:pt x="2822523" y="70247"/>
                  <a:pt x="2821332" y="150019"/>
                  <a:pt x="2817363" y="150019"/>
                </a:cubicBezTo>
                <a:cubicBezTo>
                  <a:pt x="2813394" y="150019"/>
                  <a:pt x="2664169" y="73422"/>
                  <a:pt x="2586382" y="73819"/>
                </a:cubicBezTo>
                <a:cubicBezTo>
                  <a:pt x="2508595" y="74216"/>
                  <a:pt x="2428822" y="152400"/>
                  <a:pt x="2350638" y="152400"/>
                </a:cubicBezTo>
                <a:cubicBezTo>
                  <a:pt x="2272454" y="152400"/>
                  <a:pt x="2195460" y="74613"/>
                  <a:pt x="2117276" y="73819"/>
                </a:cubicBezTo>
                <a:cubicBezTo>
                  <a:pt x="2039092" y="73025"/>
                  <a:pt x="1960113" y="146843"/>
                  <a:pt x="1881532" y="147637"/>
                </a:cubicBezTo>
                <a:cubicBezTo>
                  <a:pt x="1802951" y="148431"/>
                  <a:pt x="1723575" y="78184"/>
                  <a:pt x="1645788" y="78581"/>
                </a:cubicBezTo>
                <a:cubicBezTo>
                  <a:pt x="1568001" y="78978"/>
                  <a:pt x="1492594" y="150813"/>
                  <a:pt x="1414807" y="150019"/>
                </a:cubicBezTo>
                <a:cubicBezTo>
                  <a:pt x="1337020" y="149225"/>
                  <a:pt x="1258041" y="74216"/>
                  <a:pt x="1179063" y="73819"/>
                </a:cubicBezTo>
                <a:cubicBezTo>
                  <a:pt x="1100085" y="73422"/>
                  <a:pt x="1020313" y="147240"/>
                  <a:pt x="940938" y="147637"/>
                </a:cubicBezTo>
                <a:cubicBezTo>
                  <a:pt x="861563" y="148034"/>
                  <a:pt x="781394" y="76597"/>
                  <a:pt x="702813" y="76200"/>
                </a:cubicBezTo>
                <a:cubicBezTo>
                  <a:pt x="624232" y="75803"/>
                  <a:pt x="547635" y="145653"/>
                  <a:pt x="469451" y="145256"/>
                </a:cubicBezTo>
                <a:cubicBezTo>
                  <a:pt x="391267" y="144859"/>
                  <a:pt x="311891" y="74216"/>
                  <a:pt x="233707" y="73819"/>
                </a:cubicBezTo>
                <a:cubicBezTo>
                  <a:pt x="155523" y="73422"/>
                  <a:pt x="1535" y="149622"/>
                  <a:pt x="344" y="142875"/>
                </a:cubicBezTo>
                <a:cubicBezTo>
                  <a:pt x="-847" y="136128"/>
                  <a:pt x="1534" y="72628"/>
                  <a:pt x="344" y="7143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9941841" y="-12547"/>
            <a:ext cx="2228232" cy="487965"/>
          </a:xfrm>
          <a:prstGeom prst="rect">
            <a:avLst/>
          </a:prstGeom>
          <a:solidFill>
            <a:srgbClr val="A6F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800" b="1" dirty="0" smtClean="0">
                <a:solidFill>
                  <a:schemeClr val="tx1"/>
                </a:solidFill>
              </a:rPr>
              <a:t>V0.72 240528</a:t>
            </a:r>
          </a:p>
          <a:p>
            <a:pPr marL="85725" indent="-85725">
              <a:buFont typeface="Arial" panose="020B0604020202020204" pitchFamily="34" charset="0"/>
              <a:buChar char="•"/>
            </a:pPr>
            <a:r>
              <a:rPr lang="ko-KR" altLang="en-US" sz="800" dirty="0" smtClean="0">
                <a:solidFill>
                  <a:schemeClr val="tx1"/>
                </a:solidFill>
              </a:rPr>
              <a:t>결제정보 영역에 현금영수증 조회</a:t>
            </a:r>
            <a:r>
              <a:rPr lang="en-US" altLang="ko-KR" sz="800" dirty="0" smtClean="0">
                <a:solidFill>
                  <a:schemeClr val="tx1"/>
                </a:solidFill>
              </a:rPr>
              <a:t>/</a:t>
            </a:r>
            <a:r>
              <a:rPr lang="ko-KR" altLang="en-US" sz="800" dirty="0" smtClean="0">
                <a:solidFill>
                  <a:schemeClr val="tx1"/>
                </a:solidFill>
              </a:rPr>
              <a:t>발급 버튼 </a:t>
            </a:r>
            <a:r>
              <a:rPr lang="ko-KR" altLang="en-US" sz="800" dirty="0" err="1" smtClean="0">
                <a:solidFill>
                  <a:schemeClr val="tx1"/>
                </a:solidFill>
              </a:rPr>
              <a:t>미제공</a:t>
            </a:r>
            <a:r>
              <a:rPr lang="ko-KR" altLang="en-US" sz="800" dirty="0" smtClean="0">
                <a:solidFill>
                  <a:schemeClr val="tx1"/>
                </a:solidFill>
              </a:rPr>
              <a:t> 기준 출력</a:t>
            </a:r>
            <a:r>
              <a:rPr lang="en-US" altLang="ko-KR" sz="800" dirty="0" smtClean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36570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Alert / Validation Case</a:t>
            </a:r>
            <a:endParaRPr lang="ko-KR" altLang="en-US" dirty="0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6E1F6952-3DDA-4EF4-89E3-55A7899657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1700758"/>
              </p:ext>
            </p:extLst>
          </p:nvPr>
        </p:nvGraphicFramePr>
        <p:xfrm>
          <a:off x="179359" y="476672"/>
          <a:ext cx="11759337" cy="89797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9643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705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3847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4741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553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51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988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60499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32961">
                <a:tc gridSpan="8">
                  <a:txBody>
                    <a:bodyPr/>
                    <a:lstStyle/>
                    <a:p>
                      <a:pPr algn="l" rtl="0" fontAlgn="ctr"/>
                      <a:r>
                        <a:rPr lang="en-US" altLang="ko-KR" sz="800" b="1" spc="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Alert</a:t>
                      </a:r>
                      <a:r>
                        <a:rPr lang="en-US" altLang="ko-KR" sz="800" b="1" spc="0" baseline="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 _ </a:t>
                      </a:r>
                      <a:r>
                        <a:rPr lang="ko-KR" altLang="en-US" sz="800" b="1" spc="0" baseline="0" dirty="0" err="1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회수지변경</a:t>
                      </a:r>
                      <a:endParaRPr lang="en-US" altLang="ko-KR" sz="800" b="1" spc="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800" b="1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800" b="1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800" b="1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800" b="1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2817" marR="2817" marT="1878" marB="187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800" b="1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2817" marR="2817" marT="1878" marB="187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800" b="1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2817" marR="2817" marT="1878" marB="187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800" b="1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2817" marR="2817" marT="1878" marB="187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296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spc="0" dirty="0" err="1" smtClean="0">
                          <a:effectLst/>
                          <a:latin typeface="+mn-ea"/>
                          <a:ea typeface="+mn-ea"/>
                        </a:rPr>
                        <a:t>Page_ID</a:t>
                      </a:r>
                      <a:endParaRPr lang="en-US" sz="800" b="1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2817" marR="2817" marT="1878" marB="187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spc="0" dirty="0" err="1" smtClean="0">
                          <a:effectLst/>
                          <a:latin typeface="+mn-ea"/>
                          <a:ea typeface="+mn-ea"/>
                        </a:rPr>
                        <a:t>버튼명</a:t>
                      </a:r>
                      <a:endParaRPr lang="en-US" sz="800" b="1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spc="0" dirty="0" smtClean="0">
                          <a:effectLst/>
                          <a:latin typeface="+mn-ea"/>
                          <a:ea typeface="+mn-ea"/>
                        </a:rPr>
                        <a:t>구분</a:t>
                      </a:r>
                      <a:endParaRPr lang="en-US" sz="800" b="1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spc="0" dirty="0" smtClean="0">
                          <a:effectLst/>
                          <a:latin typeface="+mn-ea"/>
                          <a:ea typeface="+mn-ea"/>
                        </a:rPr>
                        <a:t>case</a:t>
                      </a:r>
                      <a:endParaRPr lang="en-US" sz="800" b="1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spc="0" dirty="0">
                          <a:effectLst/>
                          <a:latin typeface="+mn-ea"/>
                          <a:ea typeface="+mn-ea"/>
                        </a:rPr>
                        <a:t>text</a:t>
                      </a:r>
                    </a:p>
                  </a:txBody>
                  <a:tcPr marL="2817" marR="2817" marT="1878" marB="187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spc="0" dirty="0">
                          <a:effectLst/>
                          <a:latin typeface="+mn-ea"/>
                          <a:ea typeface="+mn-ea"/>
                        </a:rPr>
                        <a:t>type</a:t>
                      </a:r>
                    </a:p>
                  </a:txBody>
                  <a:tcPr marL="2817" marR="2817" marT="1878" marB="187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spc="0" dirty="0">
                          <a:effectLst/>
                          <a:latin typeface="+mn-ea"/>
                          <a:ea typeface="+mn-ea"/>
                        </a:rPr>
                        <a:t>button</a:t>
                      </a:r>
                    </a:p>
                  </a:txBody>
                  <a:tcPr marL="2817" marR="2817" marT="1878" marB="187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spc="0" dirty="0">
                          <a:effectLst/>
                          <a:latin typeface="+mn-ea"/>
                          <a:ea typeface="+mn-ea"/>
                        </a:rPr>
                        <a:t>실행 후</a:t>
                      </a:r>
                    </a:p>
                  </a:txBody>
                  <a:tcPr marL="2817" marR="2817" marT="1878" marB="187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/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1200" spc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10-1. </a:t>
                      </a:r>
                      <a:r>
                        <a:rPr lang="ko-KR" altLang="en-US" sz="800" kern="1200" spc="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회수지변경</a:t>
                      </a:r>
                      <a:endParaRPr lang="ko-KR" altLang="en-US" sz="800" kern="1200" spc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kern="1200" spc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오류 </a:t>
                      </a:r>
                      <a:endParaRPr lang="ko-KR" altLang="en-US" sz="800" kern="1200" spc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회수지변경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가능 시점이 지났을 시</a:t>
                      </a:r>
                      <a:endParaRPr lang="en-US" altLang="ko-KR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회수지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변경 가능 기간이 지나 </a:t>
                      </a:r>
                      <a:r>
                        <a:rPr kumimoji="0" lang="ko-KR" altLang="en-US" sz="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회수지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변경이 불가합니다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36000" marR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alert</a:t>
                      </a:r>
                      <a:endParaRPr lang="en-US" altLang="ko-KR" sz="800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확인</a:t>
                      </a:r>
                      <a:endParaRPr lang="en-US" altLang="ko-KR" sz="800" spc="0" dirty="0" smtClean="0"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lvl="0" indent="-92075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altLang="ko-KR" sz="800" spc="0" dirty="0" smtClean="0">
                          <a:effectLst/>
                          <a:latin typeface="+mn-ea"/>
                          <a:ea typeface="+mn-ea"/>
                        </a:rPr>
                        <a:t>Alert</a:t>
                      </a:r>
                      <a:r>
                        <a:rPr lang="en-US" altLang="ko-KR" sz="800" spc="0" baseline="0" dirty="0" smtClean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spc="0" baseline="0" dirty="0" smtClean="0">
                          <a:effectLst/>
                          <a:latin typeface="+mn-ea"/>
                          <a:ea typeface="+mn-ea"/>
                        </a:rPr>
                        <a:t>닫힘</a:t>
                      </a:r>
                      <a:endParaRPr lang="en-US" altLang="ko-KR" sz="800" spc="0" baseline="0" dirty="0" smtClean="0">
                        <a:effectLst/>
                        <a:latin typeface="+mn-ea"/>
                        <a:ea typeface="+mn-ea"/>
                      </a:endParaRPr>
                    </a:p>
                    <a:p>
                      <a:pPr marL="92075" marR="0" lvl="0" indent="-92075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800" spc="0" baseline="0" dirty="0" err="1" smtClean="0">
                          <a:effectLst/>
                          <a:latin typeface="+mn-ea"/>
                          <a:ea typeface="+mn-ea"/>
                        </a:rPr>
                        <a:t>회수지</a:t>
                      </a:r>
                      <a:r>
                        <a:rPr lang="ko-KR" altLang="en-US" sz="800" spc="0" baseline="0" dirty="0" smtClean="0">
                          <a:effectLst/>
                          <a:latin typeface="+mn-ea"/>
                          <a:ea typeface="+mn-ea"/>
                        </a:rPr>
                        <a:t> 변경 버튼 </a:t>
                      </a:r>
                      <a:r>
                        <a:rPr lang="en-US" altLang="ko-KR" sz="800" spc="0" baseline="0" dirty="0" smtClean="0">
                          <a:effectLst/>
                          <a:latin typeface="+mn-ea"/>
                          <a:ea typeface="+mn-ea"/>
                        </a:rPr>
                        <a:t>hidden </a:t>
                      </a:r>
                      <a:r>
                        <a:rPr lang="ko-KR" altLang="en-US" sz="800" spc="0" baseline="0" dirty="0" smtClean="0">
                          <a:effectLst/>
                          <a:latin typeface="+mn-ea"/>
                          <a:ea typeface="+mn-ea"/>
                        </a:rPr>
                        <a:t>처리</a:t>
                      </a:r>
                      <a:endParaRPr lang="ko-KR" altLang="en-US" sz="800" spc="0" dirty="0" smtClean="0"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3161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9196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제목 5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>
                <a:latin typeface="+mn-ea"/>
              </a:rPr>
              <a:t>반품취소사유 안내</a:t>
            </a:r>
          </a:p>
        </p:txBody>
      </p:sp>
      <p:sp>
        <p:nvSpPr>
          <p:cNvPr id="7" name="부제목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b="1" dirty="0"/>
              <a:t> </a:t>
            </a:r>
            <a:r>
              <a:rPr lang="en-US" altLang="ko-KR" dirty="0"/>
              <a:t>IN_MO_MYP_02_18 </a:t>
            </a:r>
            <a:endParaRPr lang="ko-KR" altLang="en-US" dirty="0"/>
          </a:p>
        </p:txBody>
      </p:sp>
      <p:sp>
        <p:nvSpPr>
          <p:cNvPr id="78" name="제목 1"/>
          <p:cNvSpPr txBox="1">
            <a:spLocks/>
          </p:cNvSpPr>
          <p:nvPr/>
        </p:nvSpPr>
        <p:spPr>
          <a:xfrm>
            <a:off x="4156797" y="262328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Page</a:t>
            </a:r>
            <a:endParaRPr lang="ko-KR" altLang="en-US" dirty="0"/>
          </a:p>
        </p:txBody>
      </p:sp>
      <p:graphicFrame>
        <p:nvGraphicFramePr>
          <p:cNvPr id="155" name="표 154">
            <a:extLst>
              <a:ext uri="{FF2B5EF4-FFF2-40B4-BE49-F238E27FC236}">
                <a16:creationId xmlns:a16="http://schemas.microsoft.com/office/drawing/2014/main" id="{E8503181-DC09-D704-A395-D5196B5327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574891"/>
              </p:ext>
            </p:extLst>
          </p:nvPr>
        </p:nvGraphicFramePr>
        <p:xfrm>
          <a:off x="9000565" y="33618"/>
          <a:ext cx="3152540" cy="1837536"/>
        </p:xfrm>
        <a:graphic>
          <a:graphicData uri="http://schemas.openxmlformats.org/drawingml/2006/table">
            <a:tbl>
              <a:tblPr/>
              <a:tblGrid>
                <a:gridCol w="137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50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1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1:1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문의 탭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창 닫고 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1:1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문의 화면으로 이동</a:t>
                      </a:r>
                      <a:endParaRPr kumimoji="0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5725" marR="0" lvl="0" indent="-85725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고객센터 전화연결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080-380-0114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 전화 연결 확인하는 디바이스 메시지 호출</a:t>
                      </a:r>
                      <a:endParaRPr kumimoji="0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3236" marR="33236" marT="36000" marB="3600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0817808"/>
                  </a:ext>
                </a:extLst>
              </a:tr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2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 ‘</a:t>
                      </a:r>
                      <a:r>
                        <a:rPr kumimoji="0" lang="ko-KR" altLang="en-US" sz="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고객화면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출력메시지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‘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영역에 입력한 텍스트 출력</a:t>
                      </a:r>
                      <a:endParaRPr kumimoji="0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85725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aseline="0" dirty="0" smtClean="0">
                          <a:latin typeface="+mj-ea"/>
                        </a:rPr>
                        <a:t>작성 시 </a:t>
                      </a:r>
                      <a:r>
                        <a:rPr lang="ko-KR" altLang="en-US" sz="800" baseline="0" dirty="0" err="1" smtClean="0">
                          <a:latin typeface="+mj-ea"/>
                        </a:rPr>
                        <a:t>줄바꿈</a:t>
                      </a:r>
                      <a:r>
                        <a:rPr lang="ko-KR" altLang="en-US" sz="800" baseline="0" dirty="0" smtClean="0">
                          <a:latin typeface="+mj-ea"/>
                        </a:rPr>
                        <a:t> 적용 되었다면 줄 바꿈 처리하여 출력되어야 함</a:t>
                      </a:r>
                      <a:endParaRPr kumimoji="0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5725" marR="0" lvl="0" indent="-85725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창 높이는 출력되는 텍스트 높이에 맞춰 유동적으로 제공되며 일정 길이 이상 길어질 시 출력 영역 상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하 스크롤 처리</a:t>
                      </a:r>
                      <a:endParaRPr kumimoji="0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3236" marR="33236" marT="36000" marB="3600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3686126"/>
                  </a:ext>
                </a:extLst>
              </a:tr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3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</a:p>
                    <a:p>
                      <a:pPr marL="85725" marR="0" lvl="0" indent="-85725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탭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창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닫힘</a:t>
                      </a:r>
                      <a:endParaRPr kumimoji="0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3236" marR="33236" marT="36000" marB="3600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1560365"/>
                  </a:ext>
                </a:extLst>
              </a:tr>
            </a:tbl>
          </a:graphicData>
        </a:graphic>
      </p:graphicFrame>
      <p:sp>
        <p:nvSpPr>
          <p:cNvPr id="36" name="직사각형 35"/>
          <p:cNvSpPr/>
          <p:nvPr/>
        </p:nvSpPr>
        <p:spPr>
          <a:xfrm>
            <a:off x="784196" y="670653"/>
            <a:ext cx="2999928" cy="5725915"/>
          </a:xfrm>
          <a:prstGeom prst="rect">
            <a:avLst/>
          </a:prstGeom>
          <a:solidFill>
            <a:schemeClr val="tx1"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9812085" y="0"/>
            <a:ext cx="2359598" cy="441800"/>
          </a:xfrm>
          <a:prstGeom prst="rect">
            <a:avLst/>
          </a:prstGeom>
          <a:solidFill>
            <a:srgbClr val="A6F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800" b="1" dirty="0" smtClean="0">
                <a:solidFill>
                  <a:schemeClr val="tx1"/>
                </a:solidFill>
              </a:rPr>
              <a:t>V0.72 240528</a:t>
            </a:r>
          </a:p>
          <a:p>
            <a:pPr marL="85725" indent="-85725">
              <a:buFont typeface="Arial" panose="020B0604020202020204" pitchFamily="34" charset="0"/>
              <a:buChar char="•"/>
            </a:pPr>
            <a:r>
              <a:rPr lang="ko-KR" altLang="en-US" sz="800" dirty="0" smtClean="0">
                <a:solidFill>
                  <a:schemeClr val="tx1"/>
                </a:solidFill>
              </a:rPr>
              <a:t>화면 추가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911424" y="1916832"/>
            <a:ext cx="2702969" cy="199427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7" name="직사각형 16"/>
          <p:cNvSpPr/>
          <p:nvPr/>
        </p:nvSpPr>
        <p:spPr>
          <a:xfrm>
            <a:off x="3257687" y="1977992"/>
            <a:ext cx="389850" cy="2718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ts val="1400"/>
              </a:lnSpc>
              <a:defRPr/>
            </a:pP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Wingdings 2" panose="05020102010507070707" pitchFamily="18" charset="2"/>
              </a:rPr>
              <a:t>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877516" y="1975264"/>
            <a:ext cx="201622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b="1" dirty="0" smtClean="0">
                <a:latin typeface="+mn-ea"/>
              </a:rPr>
              <a:t>반품취소사유 안내</a:t>
            </a:r>
            <a:endParaRPr lang="ko-KR" altLang="en-US" sz="900" b="1" dirty="0">
              <a:latin typeface="+mn-e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49524" y="2399980"/>
            <a:ext cx="26437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반품 신청하신 제품이 아래의 사유로 </a:t>
            </a:r>
            <a:r>
              <a:rPr lang="ko-KR" altLang="en-US" sz="800" dirty="0" err="1" smtClean="0"/>
              <a:t>반품취소</a:t>
            </a:r>
            <a:r>
              <a:rPr lang="ko-KR" altLang="en-US" sz="800" dirty="0" smtClean="0"/>
              <a:t> 처리 되었습니다</a:t>
            </a:r>
            <a:r>
              <a:rPr lang="en-US" altLang="ko-KR" sz="800" dirty="0" smtClean="0"/>
              <a:t>. </a:t>
            </a:r>
          </a:p>
          <a:p>
            <a:r>
              <a:rPr lang="ko-KR" altLang="en-US" sz="800" dirty="0" smtClean="0"/>
              <a:t>취소 </a:t>
            </a:r>
            <a:r>
              <a:rPr lang="ko-KR" altLang="en-US" sz="800" dirty="0"/>
              <a:t>처리에 대한 상세한 안내가 필요하시면 고객센터로 문의해 주세요</a:t>
            </a:r>
            <a:r>
              <a:rPr lang="en-US" altLang="ko-KR" sz="800" dirty="0"/>
              <a:t>.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(</a:t>
            </a:r>
            <a:r>
              <a:rPr lang="en-US" altLang="ko-KR" sz="800" u="sng" dirty="0">
                <a:solidFill>
                  <a:srgbClr val="0070C0"/>
                </a:solidFill>
              </a:rPr>
              <a:t>1:1</a:t>
            </a:r>
            <a:r>
              <a:rPr lang="ko-KR" altLang="en-US" sz="800" u="sng" dirty="0">
                <a:solidFill>
                  <a:srgbClr val="0070C0"/>
                </a:solidFill>
              </a:rPr>
              <a:t>문의</a:t>
            </a:r>
            <a:r>
              <a:rPr lang="en-US" altLang="ko-KR" sz="800" u="sng" dirty="0">
                <a:solidFill>
                  <a:srgbClr val="0070C0"/>
                </a:solidFill>
              </a:rPr>
              <a:t>&gt;</a:t>
            </a:r>
            <a:r>
              <a:rPr lang="en-US" altLang="ko-KR" sz="800" dirty="0">
                <a:solidFill>
                  <a:srgbClr val="0070C0"/>
                </a:solidFill>
              </a:rPr>
              <a:t>, </a:t>
            </a:r>
            <a:r>
              <a:rPr lang="ko-KR" altLang="en-US" sz="800" u="sng" dirty="0">
                <a:solidFill>
                  <a:srgbClr val="0070C0"/>
                </a:solidFill>
              </a:rPr>
              <a:t>고객센터 전화연결</a:t>
            </a:r>
            <a:r>
              <a:rPr lang="en-US" altLang="ko-KR" sz="800" u="sng" dirty="0" smtClean="0">
                <a:solidFill>
                  <a:srgbClr val="0070C0"/>
                </a:solidFill>
              </a:rPr>
              <a:t>&gt;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en-US" altLang="ko-KR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986492" y="3019897"/>
            <a:ext cx="2552832" cy="7935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BO</a:t>
            </a:r>
            <a:r>
              <a:rPr lang="ko-KR" altLang="en-US" sz="800" dirty="0">
                <a:solidFill>
                  <a:schemeClr val="tx1"/>
                </a:solidFill>
              </a:rPr>
              <a:t>에서 입력한 </a:t>
            </a:r>
            <a:r>
              <a:rPr lang="ko-KR" altLang="en-US" sz="800" dirty="0" err="1" smtClean="0">
                <a:solidFill>
                  <a:schemeClr val="tx1"/>
                </a:solidFill>
              </a:rPr>
              <a:t>반품취소</a:t>
            </a:r>
            <a:r>
              <a:rPr lang="ko-KR" altLang="en-US" sz="800" dirty="0" smtClean="0">
                <a:solidFill>
                  <a:schemeClr val="tx1"/>
                </a:solidFill>
              </a:rPr>
              <a:t> </a:t>
            </a:r>
            <a:r>
              <a:rPr lang="ko-KR" altLang="en-US" sz="800" dirty="0">
                <a:solidFill>
                  <a:schemeClr val="tx1"/>
                </a:solidFill>
              </a:rPr>
              <a:t>사유 출력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BO</a:t>
            </a:r>
            <a:r>
              <a:rPr lang="ko-KR" altLang="en-US" sz="800" dirty="0">
                <a:solidFill>
                  <a:schemeClr val="tx1"/>
                </a:solidFill>
              </a:rPr>
              <a:t>에서 입력한 </a:t>
            </a:r>
            <a:r>
              <a:rPr lang="ko-KR" altLang="en-US" sz="800" dirty="0" err="1">
                <a:solidFill>
                  <a:schemeClr val="tx1"/>
                </a:solidFill>
              </a:rPr>
              <a:t>반품취소</a:t>
            </a:r>
            <a:r>
              <a:rPr lang="ko-KR" altLang="en-US" sz="800" dirty="0">
                <a:solidFill>
                  <a:schemeClr val="tx1"/>
                </a:solidFill>
              </a:rPr>
              <a:t> 사유 출력 </a:t>
            </a:r>
            <a:r>
              <a:rPr lang="en-US" altLang="ko-KR" sz="800" dirty="0">
                <a:solidFill>
                  <a:schemeClr val="tx1"/>
                </a:solidFill>
              </a:rPr>
              <a:t>BO</a:t>
            </a:r>
            <a:r>
              <a:rPr lang="ko-KR" altLang="en-US" sz="800" dirty="0">
                <a:solidFill>
                  <a:schemeClr val="tx1"/>
                </a:solidFill>
              </a:rPr>
              <a:t>에서 입력한 </a:t>
            </a:r>
            <a:r>
              <a:rPr lang="ko-KR" altLang="en-US" sz="800" dirty="0" err="1">
                <a:solidFill>
                  <a:schemeClr val="tx1"/>
                </a:solidFill>
              </a:rPr>
              <a:t>반품취소</a:t>
            </a:r>
            <a:r>
              <a:rPr lang="ko-KR" altLang="en-US" sz="800" dirty="0">
                <a:solidFill>
                  <a:schemeClr val="tx1"/>
                </a:solidFill>
              </a:rPr>
              <a:t> 사유 출력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BO</a:t>
            </a:r>
            <a:r>
              <a:rPr lang="ko-KR" altLang="en-US" sz="800" dirty="0">
                <a:solidFill>
                  <a:schemeClr val="tx1"/>
                </a:solidFill>
              </a:rPr>
              <a:t>에서 입력한 </a:t>
            </a:r>
            <a:r>
              <a:rPr lang="ko-KR" altLang="en-US" sz="800" dirty="0" err="1">
                <a:solidFill>
                  <a:schemeClr val="tx1"/>
                </a:solidFill>
              </a:rPr>
              <a:t>반품취소</a:t>
            </a:r>
            <a:r>
              <a:rPr lang="ko-KR" altLang="en-US" sz="800" dirty="0">
                <a:solidFill>
                  <a:schemeClr val="tx1"/>
                </a:solidFill>
              </a:rPr>
              <a:t> 사유 출력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BO</a:t>
            </a:r>
            <a:r>
              <a:rPr lang="ko-KR" altLang="en-US" sz="800" dirty="0">
                <a:solidFill>
                  <a:schemeClr val="tx1"/>
                </a:solidFill>
              </a:rPr>
              <a:t>에서 입력한 </a:t>
            </a:r>
            <a:r>
              <a:rPr lang="ko-KR" altLang="en-US" sz="800" dirty="0" err="1">
                <a:solidFill>
                  <a:schemeClr val="tx1"/>
                </a:solidFill>
              </a:rPr>
              <a:t>반품취소</a:t>
            </a:r>
            <a:r>
              <a:rPr lang="ko-KR" altLang="en-US" sz="800" dirty="0">
                <a:solidFill>
                  <a:schemeClr val="tx1"/>
                </a:solidFill>
              </a:rPr>
              <a:t> 사유 출력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22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7628" y="2678326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23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4435" y="1947664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3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24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3037" y="3012988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2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3503712" y="3053544"/>
            <a:ext cx="0" cy="350887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2518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제목 5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반품불가사유 안내</a:t>
            </a:r>
            <a:endParaRPr lang="ko-KR" altLang="en-US" dirty="0"/>
          </a:p>
        </p:txBody>
      </p:sp>
      <p:sp>
        <p:nvSpPr>
          <p:cNvPr id="7" name="부제목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IN_MO_MYP_02_19</a:t>
            </a:r>
            <a:endParaRPr lang="ko-KR" altLang="en-US" dirty="0"/>
          </a:p>
        </p:txBody>
      </p:sp>
      <p:sp>
        <p:nvSpPr>
          <p:cNvPr id="78" name="제목 1"/>
          <p:cNvSpPr txBox="1">
            <a:spLocks/>
          </p:cNvSpPr>
          <p:nvPr/>
        </p:nvSpPr>
        <p:spPr>
          <a:xfrm>
            <a:off x="4156797" y="262328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Page</a:t>
            </a:r>
            <a:endParaRPr lang="ko-KR" altLang="en-US" dirty="0"/>
          </a:p>
        </p:txBody>
      </p:sp>
      <p:graphicFrame>
        <p:nvGraphicFramePr>
          <p:cNvPr id="155" name="표 154">
            <a:extLst>
              <a:ext uri="{FF2B5EF4-FFF2-40B4-BE49-F238E27FC236}">
                <a16:creationId xmlns:a16="http://schemas.microsoft.com/office/drawing/2014/main" id="{E8503181-DC09-D704-A395-D5196B5327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9555318"/>
              </p:ext>
            </p:extLst>
          </p:nvPr>
        </p:nvGraphicFramePr>
        <p:xfrm>
          <a:off x="9000565" y="33618"/>
          <a:ext cx="3152540" cy="1837536"/>
        </p:xfrm>
        <a:graphic>
          <a:graphicData uri="http://schemas.openxmlformats.org/drawingml/2006/table">
            <a:tbl>
              <a:tblPr/>
              <a:tblGrid>
                <a:gridCol w="137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50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1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1:1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문의 탭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창 닫고 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1:1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문의 화면으로 이동</a:t>
                      </a:r>
                      <a:endParaRPr kumimoji="0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5725" marR="0" lvl="0" indent="-85725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고객센터 전화연결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080-380-0114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 전화 연결 확인하는 디바이스 메시지 호출</a:t>
                      </a:r>
                      <a:endParaRPr kumimoji="0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3236" marR="33236" marT="36000" marB="3600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0817808"/>
                  </a:ext>
                </a:extLst>
              </a:tr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2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 ‘</a:t>
                      </a:r>
                      <a:r>
                        <a:rPr kumimoji="0" lang="ko-KR" altLang="en-US" sz="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고객화면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출력메시지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‘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영역에 입력한 텍스트 출력</a:t>
                      </a:r>
                      <a:endParaRPr kumimoji="0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85725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aseline="0" dirty="0" smtClean="0">
                          <a:latin typeface="+mj-ea"/>
                        </a:rPr>
                        <a:t>작성 시 </a:t>
                      </a:r>
                      <a:r>
                        <a:rPr lang="ko-KR" altLang="en-US" sz="800" baseline="0" dirty="0" err="1" smtClean="0">
                          <a:latin typeface="+mj-ea"/>
                        </a:rPr>
                        <a:t>줄바꿈</a:t>
                      </a:r>
                      <a:r>
                        <a:rPr lang="ko-KR" altLang="en-US" sz="800" baseline="0" dirty="0" smtClean="0">
                          <a:latin typeface="+mj-ea"/>
                        </a:rPr>
                        <a:t> 적용 되었다면 줄 바꿈 처리하여 출력되어야 함</a:t>
                      </a:r>
                      <a:endParaRPr kumimoji="0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5725" marR="0" lvl="0" indent="-85725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창 높이는 출력되는 텍스트 높이에 맞춰 유동적으로 제공되며 일정 길이 이상 길어질 시 출력 영역 상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하 스크롤 처리</a:t>
                      </a:r>
                      <a:endParaRPr kumimoji="0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3236" marR="33236" marT="36000" marB="3600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3686126"/>
                  </a:ext>
                </a:extLst>
              </a:tr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3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</a:p>
                    <a:p>
                      <a:pPr marL="85725" marR="0" lvl="0" indent="-85725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탭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창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닫힘</a:t>
                      </a:r>
                      <a:endParaRPr kumimoji="0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3236" marR="33236" marT="36000" marB="3600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1560365"/>
                  </a:ext>
                </a:extLst>
              </a:tr>
            </a:tbl>
          </a:graphicData>
        </a:graphic>
      </p:graphicFrame>
      <p:sp>
        <p:nvSpPr>
          <p:cNvPr id="36" name="직사각형 35"/>
          <p:cNvSpPr/>
          <p:nvPr/>
        </p:nvSpPr>
        <p:spPr>
          <a:xfrm>
            <a:off x="784196" y="670653"/>
            <a:ext cx="2999928" cy="5725915"/>
          </a:xfrm>
          <a:prstGeom prst="rect">
            <a:avLst/>
          </a:prstGeom>
          <a:solidFill>
            <a:schemeClr val="tx1"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9812085" y="0"/>
            <a:ext cx="2359598" cy="441800"/>
          </a:xfrm>
          <a:prstGeom prst="rect">
            <a:avLst/>
          </a:prstGeom>
          <a:solidFill>
            <a:srgbClr val="A6F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800" b="1" dirty="0" smtClean="0">
                <a:solidFill>
                  <a:schemeClr val="tx1"/>
                </a:solidFill>
              </a:rPr>
              <a:t>V0.72 240528</a:t>
            </a:r>
          </a:p>
          <a:p>
            <a:pPr marL="85725" indent="-85725">
              <a:buFont typeface="Arial" panose="020B0604020202020204" pitchFamily="34" charset="0"/>
              <a:buChar char="•"/>
            </a:pPr>
            <a:r>
              <a:rPr lang="ko-KR" altLang="en-US" sz="800" dirty="0" smtClean="0">
                <a:solidFill>
                  <a:schemeClr val="tx1"/>
                </a:solidFill>
              </a:rPr>
              <a:t>화면 추가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911424" y="1916832"/>
            <a:ext cx="2702969" cy="199427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7" name="직사각형 16"/>
          <p:cNvSpPr/>
          <p:nvPr/>
        </p:nvSpPr>
        <p:spPr>
          <a:xfrm>
            <a:off x="3257687" y="1977992"/>
            <a:ext cx="389850" cy="2718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ts val="1400"/>
              </a:lnSpc>
              <a:defRPr/>
            </a:pP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Wingdings 2" panose="05020102010507070707" pitchFamily="18" charset="2"/>
              </a:rPr>
              <a:t>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877516" y="1975264"/>
            <a:ext cx="201622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b="1" dirty="0" smtClean="0">
                <a:latin typeface="+mn-ea"/>
              </a:rPr>
              <a:t>반품불가사유 안내</a:t>
            </a:r>
            <a:endParaRPr lang="ko-KR" altLang="en-US" sz="900" b="1" dirty="0">
              <a:latin typeface="+mn-e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49524" y="2399980"/>
            <a:ext cx="26437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반품 신청하신 제품이 아래의 사유로 </a:t>
            </a:r>
            <a:r>
              <a:rPr lang="ko-KR" altLang="en-US" sz="800" dirty="0" err="1" smtClean="0"/>
              <a:t>반품불가</a:t>
            </a:r>
            <a:r>
              <a:rPr lang="ko-KR" altLang="en-US" sz="800" dirty="0" smtClean="0"/>
              <a:t> 처리 되었습니다</a:t>
            </a:r>
            <a:r>
              <a:rPr lang="en-US" altLang="ko-KR" sz="800" dirty="0" smtClean="0"/>
              <a:t>. </a:t>
            </a:r>
          </a:p>
          <a:p>
            <a:r>
              <a:rPr lang="ko-KR" altLang="en-US" sz="800" dirty="0"/>
              <a:t>불가 처리에 대한 상세한 안내가 필요하시면 고객센터로 문의해 주세요</a:t>
            </a:r>
            <a:r>
              <a:rPr lang="en-US" altLang="ko-KR" sz="800" dirty="0"/>
              <a:t>.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(</a:t>
            </a:r>
            <a:r>
              <a:rPr lang="en-US" altLang="ko-KR" sz="800" u="sng" dirty="0">
                <a:solidFill>
                  <a:srgbClr val="0070C0"/>
                </a:solidFill>
              </a:rPr>
              <a:t>1:1</a:t>
            </a:r>
            <a:r>
              <a:rPr lang="ko-KR" altLang="en-US" sz="800" u="sng" dirty="0">
                <a:solidFill>
                  <a:srgbClr val="0070C0"/>
                </a:solidFill>
              </a:rPr>
              <a:t>문의</a:t>
            </a:r>
            <a:r>
              <a:rPr lang="en-US" altLang="ko-KR" sz="800" u="sng" dirty="0">
                <a:solidFill>
                  <a:srgbClr val="0070C0"/>
                </a:solidFill>
              </a:rPr>
              <a:t>&gt;</a:t>
            </a:r>
            <a:r>
              <a:rPr lang="en-US" altLang="ko-KR" sz="800" dirty="0">
                <a:solidFill>
                  <a:srgbClr val="0070C0"/>
                </a:solidFill>
              </a:rPr>
              <a:t>, </a:t>
            </a:r>
            <a:r>
              <a:rPr lang="ko-KR" altLang="en-US" sz="800" u="sng" dirty="0">
                <a:solidFill>
                  <a:srgbClr val="0070C0"/>
                </a:solidFill>
              </a:rPr>
              <a:t>고객센터 전화연결</a:t>
            </a:r>
            <a:r>
              <a:rPr lang="en-US" altLang="ko-KR" sz="800" u="sng" dirty="0" smtClean="0">
                <a:solidFill>
                  <a:srgbClr val="0070C0"/>
                </a:solidFill>
              </a:rPr>
              <a:t>&gt;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en-US" altLang="ko-KR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986492" y="3019897"/>
            <a:ext cx="2552832" cy="7935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BO</a:t>
            </a:r>
            <a:r>
              <a:rPr lang="ko-KR" altLang="en-US" sz="800" dirty="0">
                <a:solidFill>
                  <a:schemeClr val="tx1"/>
                </a:solidFill>
              </a:rPr>
              <a:t>에서 입력한 </a:t>
            </a:r>
            <a:r>
              <a:rPr lang="ko-KR" altLang="en-US" sz="800" dirty="0" err="1">
                <a:solidFill>
                  <a:schemeClr val="tx1"/>
                </a:solidFill>
              </a:rPr>
              <a:t>반품불가</a:t>
            </a:r>
            <a:r>
              <a:rPr lang="ko-KR" altLang="en-US" sz="800" dirty="0">
                <a:solidFill>
                  <a:schemeClr val="tx1"/>
                </a:solidFill>
              </a:rPr>
              <a:t> 사유 출력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BO</a:t>
            </a:r>
            <a:r>
              <a:rPr lang="ko-KR" altLang="en-US" sz="800" dirty="0">
                <a:solidFill>
                  <a:schemeClr val="tx1"/>
                </a:solidFill>
              </a:rPr>
              <a:t>에서 입력한 </a:t>
            </a:r>
            <a:r>
              <a:rPr lang="ko-KR" altLang="en-US" sz="800" dirty="0" err="1">
                <a:solidFill>
                  <a:schemeClr val="tx1"/>
                </a:solidFill>
              </a:rPr>
              <a:t>반품불가</a:t>
            </a:r>
            <a:r>
              <a:rPr lang="ko-KR" altLang="en-US" sz="800" dirty="0">
                <a:solidFill>
                  <a:schemeClr val="tx1"/>
                </a:solidFill>
              </a:rPr>
              <a:t> 사유 출력 </a:t>
            </a:r>
            <a:r>
              <a:rPr lang="en-US" altLang="ko-KR" sz="800" dirty="0">
                <a:solidFill>
                  <a:schemeClr val="tx1"/>
                </a:solidFill>
              </a:rPr>
              <a:t>BO</a:t>
            </a:r>
            <a:r>
              <a:rPr lang="ko-KR" altLang="en-US" sz="800" dirty="0">
                <a:solidFill>
                  <a:schemeClr val="tx1"/>
                </a:solidFill>
              </a:rPr>
              <a:t>에서 입력한 </a:t>
            </a:r>
            <a:r>
              <a:rPr lang="ko-KR" altLang="en-US" sz="800" dirty="0" err="1">
                <a:solidFill>
                  <a:schemeClr val="tx1"/>
                </a:solidFill>
              </a:rPr>
              <a:t>반품불가</a:t>
            </a:r>
            <a:r>
              <a:rPr lang="ko-KR" altLang="en-US" sz="800" dirty="0">
                <a:solidFill>
                  <a:schemeClr val="tx1"/>
                </a:solidFill>
              </a:rPr>
              <a:t> 사유 출력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BO</a:t>
            </a:r>
            <a:r>
              <a:rPr lang="ko-KR" altLang="en-US" sz="800" dirty="0">
                <a:solidFill>
                  <a:schemeClr val="tx1"/>
                </a:solidFill>
              </a:rPr>
              <a:t>에서 입력한 </a:t>
            </a:r>
            <a:r>
              <a:rPr lang="ko-KR" altLang="en-US" sz="800" dirty="0" err="1">
                <a:solidFill>
                  <a:schemeClr val="tx1"/>
                </a:solidFill>
              </a:rPr>
              <a:t>반품불가</a:t>
            </a:r>
            <a:r>
              <a:rPr lang="ko-KR" altLang="en-US" sz="800" dirty="0">
                <a:solidFill>
                  <a:schemeClr val="tx1"/>
                </a:solidFill>
              </a:rPr>
              <a:t> 사유 출력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BO</a:t>
            </a:r>
            <a:r>
              <a:rPr lang="ko-KR" altLang="en-US" sz="800" dirty="0">
                <a:solidFill>
                  <a:schemeClr val="tx1"/>
                </a:solidFill>
              </a:rPr>
              <a:t>에서 입력한 </a:t>
            </a:r>
            <a:r>
              <a:rPr lang="ko-KR" altLang="en-US" sz="800" dirty="0" err="1">
                <a:solidFill>
                  <a:schemeClr val="tx1"/>
                </a:solidFill>
              </a:rPr>
              <a:t>반품불가</a:t>
            </a:r>
            <a:r>
              <a:rPr lang="ko-KR" altLang="en-US" sz="800" dirty="0">
                <a:solidFill>
                  <a:schemeClr val="tx1"/>
                </a:solidFill>
              </a:rPr>
              <a:t> 사유 출력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22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7628" y="2678326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23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4435" y="1947664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3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24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3037" y="3012988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2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3503712" y="3053544"/>
            <a:ext cx="0" cy="350887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0374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oup 5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9062332"/>
              </p:ext>
            </p:extLst>
          </p:nvPr>
        </p:nvGraphicFramePr>
        <p:xfrm>
          <a:off x="65314" y="410330"/>
          <a:ext cx="5996592" cy="6082824"/>
        </p:xfrm>
        <a:graphic>
          <a:graphicData uri="http://schemas.openxmlformats.org/drawingml/2006/table">
            <a:tbl>
              <a:tblPr/>
              <a:tblGrid>
                <a:gridCol w="5580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42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521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0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Version. </a:t>
                      </a:r>
                    </a:p>
                  </a:txBody>
                  <a:tcPr marL="82773" marR="82773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Date</a:t>
                      </a:r>
                    </a:p>
                  </a:txBody>
                  <a:tcPr marL="82773" marR="82773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작성자</a:t>
                      </a:r>
                    </a:p>
                  </a:txBody>
                  <a:tcPr marL="82773" marR="82773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상세 내용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0.10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2024-05-13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marR="0" lvl="0" indent="-85725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최초 작성</a:t>
                      </a: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0.70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2024-05-15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marR="0" lvl="0" indent="-85725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리뷰버전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작성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0.71</a:t>
                      </a: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2024-05-17</a:t>
                      </a: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리뷰 후 피드백 반영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449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0.72</a:t>
                      </a: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F24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2024-05-28</a:t>
                      </a: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marR="0" lvl="0" indent="-85725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 smtClean="0"/>
                        <a:t>각</a:t>
                      </a:r>
                      <a:r>
                        <a:rPr lang="en-US" altLang="ko-KR" sz="800" b="0" dirty="0" smtClean="0"/>
                        <a:t> </a:t>
                      </a:r>
                      <a:r>
                        <a:rPr lang="ko-KR" altLang="en-US" sz="800" b="0" dirty="0" smtClean="0"/>
                        <a:t>페이지 우측 상단 메모에서 확인</a:t>
                      </a:r>
                      <a:endParaRPr lang="en-US" altLang="ko-KR" sz="800" b="0" dirty="0" smtClean="0"/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0.90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2024-05-30</a:t>
                      </a: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리뷰 후 피드백 반영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해당 화면 우측 상단 메모에서 확인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0.91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2024-06-11</a:t>
                      </a: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추가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970877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8524348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6085116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0682510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8781133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8876704"/>
                  </a:ext>
                </a:extLst>
              </a:tr>
            </a:tbl>
          </a:graphicData>
        </a:graphic>
      </p:graphicFrame>
      <p:sp>
        <p:nvSpPr>
          <p:cNvPr id="10" name="제목 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ln>
                  <a:noFill/>
                </a:ln>
              </a:rPr>
              <a:t>Version History #1</a:t>
            </a:r>
            <a:endParaRPr lang="ko-KR" altLang="en-US">
              <a:ln>
                <a:noFill/>
              </a:ln>
            </a:endParaRPr>
          </a:p>
        </p:txBody>
      </p:sp>
      <p:graphicFrame>
        <p:nvGraphicFramePr>
          <p:cNvPr id="5" name="Group 5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21769018"/>
              </p:ext>
            </p:extLst>
          </p:nvPr>
        </p:nvGraphicFramePr>
        <p:xfrm>
          <a:off x="6119815" y="410330"/>
          <a:ext cx="5996592" cy="6065820"/>
        </p:xfrm>
        <a:graphic>
          <a:graphicData uri="http://schemas.openxmlformats.org/drawingml/2006/table">
            <a:tbl>
              <a:tblPr/>
              <a:tblGrid>
                <a:gridCol w="5580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42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521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0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Version. </a:t>
                      </a:r>
                    </a:p>
                  </a:txBody>
                  <a:tcPr marL="82773" marR="82773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Date</a:t>
                      </a:r>
                    </a:p>
                  </a:txBody>
                  <a:tcPr marL="82773" marR="82773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작성자</a:t>
                      </a:r>
                    </a:p>
                  </a:txBody>
                  <a:tcPr marL="82773" marR="82773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상세 내용</a:t>
                      </a:r>
                      <a:endParaRPr kumimoji="1" lang="en-US" altLang="ko-KR" sz="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2075" marR="0" lvl="0" indent="-92075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16075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제목 5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 smtClean="0"/>
              <a:t>반품상세</a:t>
            </a:r>
            <a:r>
              <a:rPr lang="en-US" altLang="ko-KR" dirty="0" smtClean="0"/>
              <a:t>_</a:t>
            </a:r>
            <a:r>
              <a:rPr lang="ko-KR" altLang="en-US" dirty="0" err="1" smtClean="0"/>
              <a:t>매장구매</a:t>
            </a:r>
            <a:endParaRPr lang="ko-KR" altLang="en-US" dirty="0"/>
          </a:p>
        </p:txBody>
      </p:sp>
      <p:sp>
        <p:nvSpPr>
          <p:cNvPr id="7" name="부제목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IN_MO_MYP_02_20 </a:t>
            </a:r>
            <a:endParaRPr lang="ko-KR" altLang="en-US" dirty="0"/>
          </a:p>
        </p:txBody>
      </p:sp>
      <p:sp>
        <p:nvSpPr>
          <p:cNvPr id="78" name="제목 1"/>
          <p:cNvSpPr txBox="1">
            <a:spLocks/>
          </p:cNvSpPr>
          <p:nvPr/>
        </p:nvSpPr>
        <p:spPr>
          <a:xfrm>
            <a:off x="4156797" y="262328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Page</a:t>
            </a:r>
            <a:endParaRPr lang="ko-KR" altLang="en-US" dirty="0"/>
          </a:p>
        </p:txBody>
      </p:sp>
      <p:cxnSp>
        <p:nvCxnSpPr>
          <p:cNvPr id="72" name="직선 연결선 71"/>
          <p:cNvCxnSpPr/>
          <p:nvPr/>
        </p:nvCxnSpPr>
        <p:spPr>
          <a:xfrm>
            <a:off x="793750" y="1052736"/>
            <a:ext cx="299164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5" name="그림 7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680" y="735952"/>
            <a:ext cx="195171" cy="188665"/>
          </a:xfrm>
          <a:prstGeom prst="rect">
            <a:avLst/>
          </a:prstGeom>
        </p:spPr>
      </p:pic>
      <p:sp>
        <p:nvSpPr>
          <p:cNvPr id="77" name="직사각형 76"/>
          <p:cNvSpPr/>
          <p:nvPr/>
        </p:nvSpPr>
        <p:spPr>
          <a:xfrm>
            <a:off x="1022973" y="714917"/>
            <a:ext cx="1527827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50" b="1" spc="-150" dirty="0" err="1" smtClean="0">
                <a:latin typeface="+mn-ea"/>
              </a:rPr>
              <a:t>반품상세</a:t>
            </a:r>
            <a:endParaRPr lang="ko-KR" altLang="en-US" sz="1050" b="1" spc="-150" dirty="0">
              <a:latin typeface="+mn-ea"/>
            </a:endParaRPr>
          </a:p>
        </p:txBody>
      </p:sp>
      <p:grpSp>
        <p:nvGrpSpPr>
          <p:cNvPr id="80" name="그룹 79"/>
          <p:cNvGrpSpPr/>
          <p:nvPr/>
        </p:nvGrpSpPr>
        <p:grpSpPr>
          <a:xfrm>
            <a:off x="3281667" y="749981"/>
            <a:ext cx="456176" cy="231262"/>
            <a:chOff x="2425249" y="890065"/>
            <a:chExt cx="456176" cy="231262"/>
          </a:xfrm>
        </p:grpSpPr>
        <p:pic>
          <p:nvPicPr>
            <p:cNvPr id="81" name="Picture 2" descr="icon_main2_fixed_search.png (100×100)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5249" y="890065"/>
              <a:ext cx="231262" cy="2312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82" name="그룹 81"/>
            <p:cNvGrpSpPr/>
            <p:nvPr/>
          </p:nvGrpSpPr>
          <p:grpSpPr>
            <a:xfrm>
              <a:off x="2647065" y="894370"/>
              <a:ext cx="234360" cy="219362"/>
              <a:chOff x="8552362" y="917791"/>
              <a:chExt cx="234360" cy="219362"/>
            </a:xfrm>
          </p:grpSpPr>
          <p:sp>
            <p:nvSpPr>
              <p:cNvPr id="83" name="직사각형 82"/>
              <p:cNvSpPr/>
              <p:nvPr/>
            </p:nvSpPr>
            <p:spPr>
              <a:xfrm>
                <a:off x="8552362" y="937098"/>
                <a:ext cx="234360" cy="2000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700" dirty="0" smtClean="0">
                    <a:latin typeface="+mn-ea"/>
                  </a:rPr>
                  <a:t>0</a:t>
                </a:r>
                <a:endParaRPr lang="ko-KR" altLang="en-US" sz="700" dirty="0"/>
              </a:p>
            </p:txBody>
          </p:sp>
          <p:pic>
            <p:nvPicPr>
              <p:cNvPr id="84" name="그림 83"/>
              <p:cNvPicPr>
                <a:picLocks noChangeAspect="1"/>
              </p:cNvPicPr>
              <p:nvPr/>
            </p:nvPicPr>
            <p:blipFill>
              <a:blip r:embed="rId5">
                <a:biLevel thresh="75000"/>
                <a:extLst/>
              </a:blip>
              <a:stretch>
                <a:fillRect/>
              </a:stretch>
            </p:blipFill>
            <p:spPr>
              <a:xfrm>
                <a:off x="8571254" y="917791"/>
                <a:ext cx="200968" cy="200968"/>
              </a:xfrm>
              <a:prstGeom prst="rect">
                <a:avLst/>
              </a:prstGeom>
            </p:spPr>
          </p:pic>
        </p:grpSp>
      </p:grpSp>
      <p:graphicFrame>
        <p:nvGraphicFramePr>
          <p:cNvPr id="87" name="표 86">
            <a:extLst>
              <a:ext uri="{FF2B5EF4-FFF2-40B4-BE49-F238E27FC236}">
                <a16:creationId xmlns:a16="http://schemas.microsoft.com/office/drawing/2014/main" id="{E8503181-DC09-D704-A395-D5196B5327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6770745"/>
              </p:ext>
            </p:extLst>
          </p:nvPr>
        </p:nvGraphicFramePr>
        <p:xfrm>
          <a:off x="9000565" y="33618"/>
          <a:ext cx="3152540" cy="3758854"/>
        </p:xfrm>
        <a:graphic>
          <a:graphicData uri="http://schemas.openxmlformats.org/drawingml/2006/table">
            <a:tbl>
              <a:tblPr/>
              <a:tblGrid>
                <a:gridCol w="137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50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1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영수증번호</a:t>
                      </a: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1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주문일시</a:t>
                      </a:r>
                      <a:endParaRPr lang="en-US" altLang="ko-KR" sz="800" b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85725" marR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영수증번호와 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구매일시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출력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85725" marR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반품일시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출력 형태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YYYY.MM.DD</a:t>
                      </a:r>
                    </a:p>
                  </a:txBody>
                  <a:tcPr marL="33236" marR="33236" marT="36000" marB="3600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7837862"/>
                  </a:ext>
                </a:extLst>
              </a:tr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2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1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반품제품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85725" marR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반품제품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목록 출력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85725" marR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샘플마켓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제품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증정품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등 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본품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외 제품 출력 없음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2-1. </a:t>
                      </a:r>
                      <a:r>
                        <a:rPr lang="ko-KR" altLang="en-US" sz="800" b="1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반품상태</a:t>
                      </a:r>
                      <a:endParaRPr lang="en-US" altLang="ko-KR" sz="800" b="1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5725" marR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반품상태와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구매매장명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출력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2-2. </a:t>
                      </a:r>
                      <a:r>
                        <a:rPr lang="ko-KR" altLang="en-US" sz="800" b="1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뷰티포인트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endParaRPr lang="en-US" altLang="ko-KR" sz="800" b="1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5725" marR="0" lvl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뷰티포인트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출력 관련 설명은 주문완료 화면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주문제품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영역과 동일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800" kern="1200" dirty="0" smtClean="0">
                          <a:solidFill>
                            <a:srgbClr val="00BC70"/>
                          </a:solidFill>
                          <a:latin typeface="+mn-lt"/>
                          <a:ea typeface="+mn-ea"/>
                          <a:cs typeface="+mn-cs"/>
                        </a:rPr>
                        <a:t>Page ID: </a:t>
                      </a:r>
                      <a:r>
                        <a:rPr lang="en-US" altLang="ko-KR" sz="800" dirty="0" smtClean="0">
                          <a:solidFill>
                            <a:srgbClr val="00BC70"/>
                          </a:solidFill>
                        </a:rPr>
                        <a:t>IN_MO_ORD_01_30</a:t>
                      </a:r>
                      <a:r>
                        <a:rPr lang="en-US" altLang="ko-KR" sz="800" b="0" dirty="0" smtClean="0"/>
                        <a:t>)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1231898"/>
                  </a:ext>
                </a:extLst>
              </a:tr>
              <a:tr h="42285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3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구매자정보</a:t>
                      </a:r>
                      <a:endParaRPr lang="en-US" altLang="ko-KR" sz="800" b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85725" marR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회원명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휴대폰번호 출력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3236" marR="33236" marT="36000" marB="3600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0817808"/>
                  </a:ext>
                </a:extLst>
              </a:tr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4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결제정보</a:t>
                      </a:r>
                      <a:endParaRPr lang="en-US" altLang="ko-KR" sz="800" b="1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5725" marR="0" lvl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주문상세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결제정보 영역 설명과 동일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800" kern="1200" dirty="0" smtClean="0">
                          <a:solidFill>
                            <a:srgbClr val="00BC70"/>
                          </a:solidFill>
                          <a:latin typeface="+mn-lt"/>
                          <a:ea typeface="+mn-ea"/>
                          <a:cs typeface="+mn-cs"/>
                        </a:rPr>
                        <a:t>Page ID: </a:t>
                      </a:r>
                      <a:r>
                        <a:rPr lang="en-US" altLang="ko-KR" sz="800" dirty="0" smtClean="0">
                          <a:solidFill>
                            <a:srgbClr val="00BC70"/>
                          </a:solidFill>
                        </a:rPr>
                        <a:t> IN_MO_MYP_01_11</a:t>
                      </a:r>
                      <a:r>
                        <a:rPr lang="en-US" altLang="ko-KR" sz="800" b="0" dirty="0" smtClean="0"/>
                        <a:t>)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marR="0" lvl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단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현금영수증 발급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조회 기능은 제공하지 않음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6576054"/>
                  </a:ext>
                </a:extLst>
              </a:tr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5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결제금액</a:t>
                      </a:r>
                      <a:endParaRPr lang="en-US" altLang="ko-KR" sz="800" b="1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5725" marR="0" lvl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할인금액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합만 출력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5725" marR="0" lvl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배송비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영역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미제공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5725" marR="0" lvl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그 외 기능은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주문상세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결제금액 영역 설명과 동일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800" kern="1200" dirty="0" smtClean="0">
                          <a:solidFill>
                            <a:srgbClr val="00BC70"/>
                          </a:solidFill>
                          <a:latin typeface="+mn-lt"/>
                          <a:ea typeface="+mn-ea"/>
                          <a:cs typeface="+mn-cs"/>
                        </a:rPr>
                        <a:t>Page ID: </a:t>
                      </a:r>
                      <a:r>
                        <a:rPr lang="en-US" altLang="ko-KR" sz="800" dirty="0" smtClean="0">
                          <a:solidFill>
                            <a:srgbClr val="00BC70"/>
                          </a:solidFill>
                        </a:rPr>
                        <a:t> IN_MO_MYP_01_11</a:t>
                      </a:r>
                      <a:r>
                        <a:rPr lang="en-US" altLang="ko-KR" sz="800" b="0" dirty="0" smtClean="0"/>
                        <a:t>)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5426383"/>
                  </a:ext>
                </a:extLst>
              </a:tr>
            </a:tbl>
          </a:graphicData>
        </a:graphic>
      </p:graphicFrame>
      <p:cxnSp>
        <p:nvCxnSpPr>
          <p:cNvPr id="103" name="직선 연결선 102"/>
          <p:cNvCxnSpPr/>
          <p:nvPr/>
        </p:nvCxnSpPr>
        <p:spPr>
          <a:xfrm>
            <a:off x="793750" y="1052736"/>
            <a:ext cx="299799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145">
            <a:extLst>
              <a:ext uri="{FF2B5EF4-FFF2-40B4-BE49-F238E27FC236}">
                <a16:creationId xmlns:a16="http://schemas.microsoft.com/office/drawing/2014/main" id="{8B29133D-5902-4CD9-91AB-A45E38931F4C}"/>
              </a:ext>
            </a:extLst>
          </p:cNvPr>
          <p:cNvSpPr txBox="1"/>
          <p:nvPr/>
        </p:nvSpPr>
        <p:spPr>
          <a:xfrm>
            <a:off x="798812" y="1515417"/>
            <a:ext cx="7793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 err="1" smtClean="0">
                <a:latin typeface="+mn-ea"/>
              </a:rPr>
              <a:t>반품제품</a:t>
            </a:r>
            <a:r>
              <a:rPr lang="ko-KR" altLang="en-US" sz="1000" b="1" dirty="0" smtClean="0">
                <a:latin typeface="+mn-ea"/>
              </a:rPr>
              <a:t> </a:t>
            </a:r>
            <a:r>
              <a:rPr lang="en-US" altLang="ko-KR" sz="700" dirty="0" smtClean="0">
                <a:solidFill>
                  <a:srgbClr val="00B050"/>
                </a:solidFill>
                <a:latin typeface="+mn-ea"/>
              </a:rPr>
              <a:t>3</a:t>
            </a:r>
            <a:r>
              <a:rPr lang="ko-KR" altLang="en-US" sz="700" dirty="0">
                <a:solidFill>
                  <a:srgbClr val="00B050"/>
                </a:solidFill>
                <a:latin typeface="+mn-ea"/>
              </a:rPr>
              <a:t>건</a:t>
            </a:r>
            <a:endParaRPr lang="ko-KR" altLang="en-US" sz="800" dirty="0">
              <a:solidFill>
                <a:srgbClr val="00B050"/>
              </a:solidFill>
              <a:latin typeface="+mn-ea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/>
          </p:nvPr>
        </p:nvGraphicFramePr>
        <p:xfrm>
          <a:off x="797488" y="1066238"/>
          <a:ext cx="2980118" cy="25088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98112">
                  <a:extLst>
                    <a:ext uri="{9D8B030D-6E8A-4147-A177-3AD203B41FA5}">
                      <a16:colId xmlns:a16="http://schemas.microsoft.com/office/drawing/2014/main" val="2378629807"/>
                    </a:ext>
                  </a:extLst>
                </a:gridCol>
                <a:gridCol w="1282006">
                  <a:extLst>
                    <a:ext uri="{9D8B030D-6E8A-4147-A177-3AD203B41FA5}">
                      <a16:colId xmlns:a16="http://schemas.microsoft.com/office/drawing/2014/main" val="3711765631"/>
                    </a:ext>
                  </a:extLst>
                </a:gridCol>
              </a:tblGrid>
              <a:tr h="250887">
                <a:tc>
                  <a:txBody>
                    <a:bodyPr/>
                    <a:lstStyle/>
                    <a:p>
                      <a:r>
                        <a:rPr lang="ko-KR" altLang="en-US" sz="800" b="1" dirty="0" err="1" smtClean="0">
                          <a:solidFill>
                            <a:prstClr val="black"/>
                          </a:solidFill>
                        </a:rPr>
                        <a:t>영수증번호</a:t>
                      </a:r>
                      <a:r>
                        <a:rPr lang="ko-KR" altLang="en-US" sz="800" b="1" dirty="0" smtClean="0">
                          <a:solidFill>
                            <a:prstClr val="black"/>
                          </a:solidFill>
                        </a:rPr>
                        <a:t> </a:t>
                      </a:r>
                      <a:r>
                        <a:rPr lang="en-US" altLang="ko-KR" sz="800" b="1" dirty="0" smtClean="0">
                          <a:solidFill>
                            <a:prstClr val="black"/>
                          </a:solidFill>
                        </a:rPr>
                        <a:t>00000000</a:t>
                      </a:r>
                      <a:endParaRPr lang="ko-KR" altLang="en-US" sz="800" dirty="0"/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2024.04.05 07:00</a:t>
                      </a:r>
                      <a:endParaRPr lang="en-US" altLang="ko-KR" sz="800" kern="1200" dirty="0" smtClean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074191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2226480" y="1564065"/>
            <a:ext cx="1601721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 dirty="0" smtClean="0"/>
              <a:t>매장구매반품</a:t>
            </a:r>
            <a:r>
              <a:rPr lang="en-US" altLang="ko-KR" sz="800" dirty="0" smtClean="0"/>
              <a:t>(</a:t>
            </a:r>
            <a:r>
              <a:rPr lang="ko-KR" altLang="en-US" sz="800" dirty="0"/>
              <a:t>이마트</a:t>
            </a:r>
            <a:r>
              <a:rPr lang="en-US" altLang="ko-KR" sz="800" dirty="0"/>
              <a:t>_IF</a:t>
            </a:r>
            <a:r>
              <a:rPr lang="ko-KR" altLang="en-US" sz="800" dirty="0" err="1"/>
              <a:t>용산점</a:t>
            </a:r>
            <a:r>
              <a:rPr lang="en-US" altLang="ko-KR" sz="800" dirty="0"/>
              <a:t>)</a:t>
            </a:r>
            <a:endParaRPr lang="ko-KR" altLang="en-US" sz="800" dirty="0">
              <a:solidFill>
                <a:srgbClr val="0070C0"/>
              </a:solidFill>
            </a:endParaRPr>
          </a:p>
          <a:p>
            <a:endParaRPr lang="ko-KR" altLang="en-US" b="1" dirty="0">
              <a:solidFill>
                <a:srgbClr val="00BC70"/>
              </a:solidFill>
              <a:latin typeface="+mn-ea"/>
            </a:endParaRPr>
          </a:p>
        </p:txBody>
      </p:sp>
      <p:graphicFrame>
        <p:nvGraphicFramePr>
          <p:cNvPr id="256" name="표 255"/>
          <p:cNvGraphicFramePr>
            <a:graphicFrameLocks noGrp="1"/>
          </p:cNvGraphicFramePr>
          <p:nvPr>
            <p:extLst/>
          </p:nvPr>
        </p:nvGraphicFramePr>
        <p:xfrm>
          <a:off x="838480" y="1770899"/>
          <a:ext cx="2884863" cy="1831440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813171">
                  <a:extLst>
                    <a:ext uri="{9D8B030D-6E8A-4147-A177-3AD203B41FA5}">
                      <a16:colId xmlns:a16="http://schemas.microsoft.com/office/drawing/2014/main" val="3150889884"/>
                    </a:ext>
                  </a:extLst>
                </a:gridCol>
                <a:gridCol w="2071692">
                  <a:extLst>
                    <a:ext uri="{9D8B030D-6E8A-4147-A177-3AD203B41FA5}">
                      <a16:colId xmlns:a16="http://schemas.microsoft.com/office/drawing/2014/main" val="471136313"/>
                    </a:ext>
                  </a:extLst>
                </a:gridCol>
              </a:tblGrid>
              <a:tr h="543981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>
                          <a:tab pos="87313" algn="l"/>
                        </a:tabLst>
                        <a:defRPr/>
                      </a:pPr>
                      <a:endParaRPr lang="ko-KR" altLang="en-US" sz="800" b="0" dirty="0" smtClean="0"/>
                    </a:p>
                  </a:txBody>
                  <a:tcPr marL="33236" marR="33236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>
                          <a:tab pos="87313" algn="l"/>
                        </a:tabLst>
                        <a:defRPr/>
                      </a:pPr>
                      <a:r>
                        <a:rPr lang="ko-KR" altLang="en-US" sz="8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제품명 </a:t>
                      </a:r>
                      <a:r>
                        <a:rPr lang="ko-KR" altLang="en-US" sz="800" b="1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제품명</a:t>
                      </a:r>
                      <a:r>
                        <a:rPr lang="ko-KR" altLang="en-US" sz="8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1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제품명</a:t>
                      </a:r>
                      <a:r>
                        <a:rPr lang="ko-KR" altLang="en-US" sz="8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1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제품명</a:t>
                      </a:r>
                      <a:r>
                        <a:rPr lang="ko-KR" altLang="en-US" sz="8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1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제품명</a:t>
                      </a:r>
                      <a:r>
                        <a:rPr lang="ko-KR" altLang="en-US" sz="8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최대 두 줄까지 출력</a:t>
                      </a:r>
                      <a:r>
                        <a:rPr lang="ko-KR" altLang="en-US" sz="800" b="1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길어질 시 말 줄임 적용</a:t>
                      </a:r>
                      <a:r>
                        <a:rPr lang="en-US" altLang="ko-KR" sz="800" b="1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…</a:t>
                      </a:r>
                    </a:p>
                    <a:p>
                      <a:pPr marL="88900" marR="0" lvl="0" indent="-88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dirty="0" err="1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심플라벨</a:t>
                      </a:r>
                      <a:r>
                        <a:rPr kumimoji="0" lang="ko-KR" altLang="en-US" sz="7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700" b="0" i="0" u="none" strike="noStrike" kern="1200" cap="none" spc="0" normalizeH="0" baseline="0" dirty="0" err="1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볼륨앤컬</a:t>
                      </a:r>
                      <a:r>
                        <a:rPr kumimoji="0" lang="ko-KR" altLang="en-US" sz="7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700" b="0" i="0" u="none" strike="noStrike" kern="1200" cap="none" spc="0" normalizeH="0" baseline="0" dirty="0" err="1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옵션명</a:t>
                      </a:r>
                      <a:r>
                        <a:rPr kumimoji="0" lang="ko-KR" altLang="en-US" sz="7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최대 한 줄 출력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…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>
                          <a:tab pos="87313" algn="l"/>
                        </a:tabLst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</a:rPr>
                        <a:t>2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</a:rPr>
                        <a:t>개</a:t>
                      </a:r>
                      <a:endParaRPr lang="en-US" altLang="ko-KR" sz="8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</a:endParaRPr>
                    </a:p>
                  </a:txBody>
                  <a:tcPr marL="33236" marR="33236" marT="36000" marB="3600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0908653"/>
                  </a:ext>
                </a:extLst>
              </a:tr>
              <a:tr h="27356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>
                          <a:tab pos="87313" algn="l"/>
                        </a:tabLst>
                        <a:defRPr/>
                      </a:pPr>
                      <a:r>
                        <a:rPr lang="en-US" altLang="ko-KR" sz="8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11,000</a:t>
                      </a:r>
                      <a:r>
                        <a:rPr lang="ko-KR" altLang="en-US" sz="8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원</a:t>
                      </a:r>
                      <a:r>
                        <a:rPr lang="ko-KR" altLang="en-US" sz="9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700" strike="sngStrike" dirty="0" smtClean="0">
                          <a:solidFill>
                            <a:prstClr val="white">
                              <a:lumMod val="65000"/>
                            </a:prstClr>
                          </a:solidFill>
                        </a:rPr>
                        <a:t>12,000</a:t>
                      </a:r>
                      <a:r>
                        <a:rPr lang="ko-KR" altLang="en-US" sz="700" strike="sngStrike" dirty="0" smtClean="0">
                          <a:solidFill>
                            <a:prstClr val="white">
                              <a:lumMod val="65000"/>
                            </a:prstClr>
                          </a:solidFill>
                        </a:rPr>
                        <a:t>원</a:t>
                      </a:r>
                    </a:p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110P(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기본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:100P)</a:t>
                      </a:r>
                    </a:p>
                  </a:txBody>
                  <a:tcPr marL="33236" marR="33236" marT="0" marB="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9497892"/>
                  </a:ext>
                </a:extLst>
              </a:tr>
              <a:tr h="5407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>
                          <a:tab pos="87313" algn="l"/>
                        </a:tabLst>
                        <a:defRPr/>
                      </a:pPr>
                      <a:endParaRPr lang="ko-KR" altLang="en-US" sz="800" b="0" dirty="0" smtClean="0"/>
                    </a:p>
                  </a:txBody>
                  <a:tcPr marL="33236" marR="33236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>
                          <a:tab pos="87313" algn="l"/>
                        </a:tabLst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제품명 </a:t>
                      </a:r>
                      <a:r>
                        <a:rPr kumimoji="0" lang="ko-KR" altLang="en-US" sz="8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제품명</a:t>
                      </a:r>
                      <a:r>
                        <a:rPr kumimoji="0" lang="ko-KR" altLang="en-US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8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제품명</a:t>
                      </a:r>
                      <a:r>
                        <a:rPr kumimoji="0" lang="ko-KR" altLang="en-US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8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제품명</a:t>
                      </a:r>
                      <a:r>
                        <a:rPr kumimoji="0" lang="ko-KR" altLang="en-US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8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제품명</a:t>
                      </a:r>
                      <a:endParaRPr kumimoji="0" lang="en-US" altLang="ko-KR" sz="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88900" marR="0" lvl="0" indent="-88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옵션명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7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옵션명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7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옵션명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7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옵션명</a:t>
                      </a:r>
                      <a:endParaRPr kumimoji="0" lang="en-US" altLang="ko-KR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>
                          <a:tab pos="87313" algn="l"/>
                        </a:tabLst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개</a:t>
                      </a:r>
                      <a:endParaRPr kumimoji="0" lang="en-US" altLang="ko-KR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33236" marR="33236" marT="36000" marB="3600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4663501"/>
                  </a:ext>
                </a:extLst>
              </a:tr>
              <a:tr h="36415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>
                          <a:tab pos="87313" algn="l"/>
                        </a:tabLst>
                        <a:defRPr/>
                      </a:pPr>
                      <a:endParaRPr lang="ko-KR" altLang="en-US" sz="800" b="0" dirty="0" smtClean="0"/>
                    </a:p>
                  </a:txBody>
                  <a:tcPr marL="33236" marR="33236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>
                          <a:tab pos="87313" algn="l"/>
                        </a:tabLst>
                        <a:defRPr/>
                      </a:pPr>
                      <a:r>
                        <a:rPr kumimoji="0" lang="en-US" altLang="ko-KR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11,000</a:t>
                      </a:r>
                      <a:r>
                        <a:rPr kumimoji="0" lang="ko-KR" altLang="en-US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원</a:t>
                      </a:r>
                      <a:r>
                        <a:rPr kumimoji="0" lang="ko-KR" altLang="en-US" sz="9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700" b="0" i="0" u="none" strike="sng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>
                              <a:lumMod val="6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12,000</a:t>
                      </a:r>
                      <a:r>
                        <a:rPr kumimoji="0" lang="ko-KR" altLang="en-US" sz="700" b="0" i="0" u="none" strike="sng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>
                              <a:lumMod val="6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원</a:t>
                      </a:r>
                    </a:p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110P(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기본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:100P)</a:t>
                      </a:r>
                    </a:p>
                  </a:txBody>
                  <a:tcPr marL="33236" marR="33236" marT="36000" marB="3600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9088426"/>
                  </a:ext>
                </a:extLst>
              </a:tr>
            </a:tbl>
          </a:graphicData>
        </a:graphic>
      </p:graphicFrame>
      <p:grpSp>
        <p:nvGrpSpPr>
          <p:cNvPr id="258" name="그룹 257">
            <a:extLst>
              <a:ext uri="{FF2B5EF4-FFF2-40B4-BE49-F238E27FC236}">
                <a16:creationId xmlns:a16="http://schemas.microsoft.com/office/drawing/2014/main" id="{159809A1-5A1E-4FB9-B218-151E51C981E3}"/>
              </a:ext>
            </a:extLst>
          </p:cNvPr>
          <p:cNvGrpSpPr/>
          <p:nvPr/>
        </p:nvGrpSpPr>
        <p:grpSpPr>
          <a:xfrm>
            <a:off x="876014" y="1849616"/>
            <a:ext cx="669549" cy="784052"/>
            <a:chOff x="1235339" y="2961048"/>
            <a:chExt cx="1199263" cy="1105474"/>
          </a:xfrm>
        </p:grpSpPr>
        <p:sp>
          <p:nvSpPr>
            <p:cNvPr id="259" name="직사각형 258">
              <a:extLst>
                <a:ext uri="{FF2B5EF4-FFF2-40B4-BE49-F238E27FC236}">
                  <a16:creationId xmlns:a16="http://schemas.microsoft.com/office/drawing/2014/main" id="{CADE630C-8895-436E-96BB-59F78B4193F2}"/>
                </a:ext>
              </a:extLst>
            </p:cNvPr>
            <p:cNvSpPr/>
            <p:nvPr/>
          </p:nvSpPr>
          <p:spPr>
            <a:xfrm>
              <a:off x="1235339" y="2961048"/>
              <a:ext cx="1199263" cy="1105474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cxnSp>
          <p:nvCxnSpPr>
            <p:cNvPr id="260" name="직선 연결선 259">
              <a:extLst>
                <a:ext uri="{FF2B5EF4-FFF2-40B4-BE49-F238E27FC236}">
                  <a16:creationId xmlns:a16="http://schemas.microsoft.com/office/drawing/2014/main" id="{82CD4BD9-F172-46D5-B99B-B7167C9CDF71}"/>
                </a:ext>
              </a:extLst>
            </p:cNvPr>
            <p:cNvCxnSpPr/>
            <p:nvPr/>
          </p:nvCxnSpPr>
          <p:spPr>
            <a:xfrm>
              <a:off x="1235339" y="2961048"/>
              <a:ext cx="1197817" cy="1105474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직선 연결선 260">
              <a:extLst>
                <a:ext uri="{FF2B5EF4-FFF2-40B4-BE49-F238E27FC236}">
                  <a16:creationId xmlns:a16="http://schemas.microsoft.com/office/drawing/2014/main" id="{496B35D5-4D5E-41B5-BE01-36FE07AA5BBB}"/>
                </a:ext>
              </a:extLst>
            </p:cNvPr>
            <p:cNvCxnSpPr/>
            <p:nvPr/>
          </p:nvCxnSpPr>
          <p:spPr>
            <a:xfrm flipV="1">
              <a:off x="1235339" y="2961048"/>
              <a:ext cx="1197817" cy="1105474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7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4207" y="1451251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2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159809A1-5A1E-4FB9-B218-151E51C981E3}"/>
              </a:ext>
            </a:extLst>
          </p:cNvPr>
          <p:cNvGrpSpPr/>
          <p:nvPr/>
        </p:nvGrpSpPr>
        <p:grpSpPr>
          <a:xfrm>
            <a:off x="876014" y="2756460"/>
            <a:ext cx="669549" cy="784052"/>
            <a:chOff x="1235339" y="2961048"/>
            <a:chExt cx="1199263" cy="1105474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CADE630C-8895-436E-96BB-59F78B4193F2}"/>
                </a:ext>
              </a:extLst>
            </p:cNvPr>
            <p:cNvSpPr/>
            <p:nvPr/>
          </p:nvSpPr>
          <p:spPr>
            <a:xfrm>
              <a:off x="1235339" y="2961048"/>
              <a:ext cx="1199263" cy="1105474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82CD4BD9-F172-46D5-B99B-B7167C9CDF71}"/>
                </a:ext>
              </a:extLst>
            </p:cNvPr>
            <p:cNvCxnSpPr/>
            <p:nvPr/>
          </p:nvCxnSpPr>
          <p:spPr>
            <a:xfrm>
              <a:off x="1235339" y="2961048"/>
              <a:ext cx="1197817" cy="1105474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496B35D5-4D5E-41B5-BE01-36FE07AA5BBB}"/>
                </a:ext>
              </a:extLst>
            </p:cNvPr>
            <p:cNvCxnSpPr/>
            <p:nvPr/>
          </p:nvCxnSpPr>
          <p:spPr>
            <a:xfrm flipV="1">
              <a:off x="1235339" y="2961048"/>
              <a:ext cx="1197817" cy="1105474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41" name="표 40"/>
          <p:cNvGraphicFramePr>
            <a:graphicFrameLocks noGrp="1"/>
          </p:cNvGraphicFramePr>
          <p:nvPr>
            <p:extLst/>
          </p:nvPr>
        </p:nvGraphicFramePr>
        <p:xfrm>
          <a:off x="5259470" y="790014"/>
          <a:ext cx="2884942" cy="387840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1171123">
                  <a:extLst>
                    <a:ext uri="{9D8B030D-6E8A-4147-A177-3AD203B41FA5}">
                      <a16:colId xmlns:a16="http://schemas.microsoft.com/office/drawing/2014/main" val="471136313"/>
                    </a:ext>
                  </a:extLst>
                </a:gridCol>
                <a:gridCol w="1713819">
                  <a:extLst>
                    <a:ext uri="{9D8B030D-6E8A-4147-A177-3AD203B41FA5}">
                      <a16:colId xmlns:a16="http://schemas.microsoft.com/office/drawing/2014/main" val="842574219"/>
                    </a:ext>
                  </a:extLst>
                </a:gridCol>
              </a:tblGrid>
              <a:tr h="1556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결제수단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뷰티포인트</a:t>
                      </a:r>
                      <a:endParaRPr lang="en-US" altLang="ko-KR" sz="8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0908653"/>
                  </a:ext>
                </a:extLst>
              </a:tr>
              <a:tr h="1556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결제금액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0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원</a:t>
                      </a:r>
                      <a:endParaRPr lang="en-US" altLang="ko-KR" sz="8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2242555"/>
                  </a:ext>
                </a:extLst>
              </a:tr>
            </a:tbl>
          </a:graphicData>
        </a:graphic>
      </p:graphicFrame>
      <p:graphicFrame>
        <p:nvGraphicFramePr>
          <p:cNvPr id="42" name="표 41"/>
          <p:cNvGraphicFramePr>
            <a:graphicFrameLocks noGrp="1"/>
          </p:cNvGraphicFramePr>
          <p:nvPr>
            <p:extLst/>
          </p:nvPr>
        </p:nvGraphicFramePr>
        <p:xfrm>
          <a:off x="834831" y="4966781"/>
          <a:ext cx="2884942" cy="775680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1171123">
                  <a:extLst>
                    <a:ext uri="{9D8B030D-6E8A-4147-A177-3AD203B41FA5}">
                      <a16:colId xmlns:a16="http://schemas.microsoft.com/office/drawing/2014/main" val="471136313"/>
                    </a:ext>
                  </a:extLst>
                </a:gridCol>
                <a:gridCol w="1713819">
                  <a:extLst>
                    <a:ext uri="{9D8B030D-6E8A-4147-A177-3AD203B41FA5}">
                      <a16:colId xmlns:a16="http://schemas.microsoft.com/office/drawing/2014/main" val="842574219"/>
                    </a:ext>
                  </a:extLst>
                </a:gridCol>
              </a:tblGrid>
              <a:tr h="1556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결제수단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신용카드</a:t>
                      </a:r>
                      <a:endParaRPr lang="en-US" altLang="ko-KR" sz="8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0908653"/>
                  </a:ext>
                </a:extLst>
              </a:tr>
              <a:tr h="1556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결제금액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0,000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원</a:t>
                      </a:r>
                      <a:endParaRPr lang="en-US" altLang="ko-KR" sz="8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1071221"/>
                  </a:ext>
                </a:extLst>
              </a:tr>
              <a:tr h="1556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결제카드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현대카드</a:t>
                      </a:r>
                      <a:endParaRPr lang="en-US" altLang="ko-KR" sz="8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7201802"/>
                  </a:ext>
                </a:extLst>
              </a:tr>
              <a:tr h="1556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할부형태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일시불</a:t>
                      </a:r>
                      <a:endParaRPr lang="en-US" altLang="ko-KR" sz="8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2242555"/>
                  </a:ext>
                </a:extLst>
              </a:tr>
            </a:tbl>
          </a:graphicData>
        </a:graphic>
      </p:graphicFrame>
      <p:graphicFrame>
        <p:nvGraphicFramePr>
          <p:cNvPr id="43" name="표 42"/>
          <p:cNvGraphicFramePr>
            <a:graphicFrameLocks noGrp="1"/>
          </p:cNvGraphicFramePr>
          <p:nvPr>
            <p:extLst/>
          </p:nvPr>
        </p:nvGraphicFramePr>
        <p:xfrm>
          <a:off x="833872" y="5878054"/>
          <a:ext cx="2884942" cy="387840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1171123">
                  <a:extLst>
                    <a:ext uri="{9D8B030D-6E8A-4147-A177-3AD203B41FA5}">
                      <a16:colId xmlns:a16="http://schemas.microsoft.com/office/drawing/2014/main" val="471136313"/>
                    </a:ext>
                  </a:extLst>
                </a:gridCol>
                <a:gridCol w="1713819">
                  <a:extLst>
                    <a:ext uri="{9D8B030D-6E8A-4147-A177-3AD203B41FA5}">
                      <a16:colId xmlns:a16="http://schemas.microsoft.com/office/drawing/2014/main" val="842574219"/>
                    </a:ext>
                  </a:extLst>
                </a:gridCol>
              </a:tblGrid>
              <a:tr h="1556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결제수단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네이버페이</a:t>
                      </a:r>
                      <a:endParaRPr lang="en-US" altLang="ko-KR" sz="8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0908653"/>
                  </a:ext>
                </a:extLst>
              </a:tr>
              <a:tr h="1556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결제금액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0,000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원</a:t>
                      </a:r>
                      <a:endParaRPr lang="en-US" altLang="ko-KR" sz="8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2242555"/>
                  </a:ext>
                </a:extLst>
              </a:tr>
            </a:tbl>
          </a:graphicData>
        </a:graphic>
      </p:graphicFrame>
      <p:sp>
        <p:nvSpPr>
          <p:cNvPr id="44" name="TextBox 43"/>
          <p:cNvSpPr txBox="1"/>
          <p:nvPr/>
        </p:nvSpPr>
        <p:spPr>
          <a:xfrm>
            <a:off x="5191048" y="1557017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 smtClean="0"/>
              <a:t>결제금액</a:t>
            </a:r>
            <a:endParaRPr lang="ko-KR" altLang="en-US" sz="800" b="1" dirty="0"/>
          </a:p>
        </p:txBody>
      </p:sp>
      <p:sp>
        <p:nvSpPr>
          <p:cNvPr id="45" name="모서리가 둥근 직사각형 44"/>
          <p:cNvSpPr/>
          <p:nvPr/>
        </p:nvSpPr>
        <p:spPr>
          <a:xfrm>
            <a:off x="5278958" y="1774463"/>
            <a:ext cx="2865454" cy="167257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rgbClr val="00BC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6" name="표 45"/>
          <p:cNvGraphicFramePr>
            <a:graphicFrameLocks noGrp="1"/>
          </p:cNvGraphicFramePr>
          <p:nvPr>
            <p:extLst/>
          </p:nvPr>
        </p:nvGraphicFramePr>
        <p:xfrm>
          <a:off x="5296080" y="1790965"/>
          <a:ext cx="2834028" cy="9258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19626">
                  <a:extLst>
                    <a:ext uri="{9D8B030D-6E8A-4147-A177-3AD203B41FA5}">
                      <a16:colId xmlns:a16="http://schemas.microsoft.com/office/drawing/2014/main" val="1827514643"/>
                    </a:ext>
                  </a:extLst>
                </a:gridCol>
                <a:gridCol w="1314402">
                  <a:extLst>
                    <a:ext uri="{9D8B030D-6E8A-4147-A177-3AD203B41FA5}">
                      <a16:colId xmlns:a16="http://schemas.microsoft.com/office/drawing/2014/main" val="3409155024"/>
                    </a:ext>
                  </a:extLst>
                </a:gridCol>
              </a:tblGrid>
              <a:tr h="302274">
                <a:tc>
                  <a:txBody>
                    <a:bodyPr/>
                    <a:lstStyle/>
                    <a:p>
                      <a:r>
                        <a:rPr lang="ko-KR" altLang="en-US" sz="8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총 </a:t>
                      </a:r>
                      <a:r>
                        <a:rPr lang="ko-KR" altLang="en-US" sz="800" b="1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제품금액</a:t>
                      </a:r>
                      <a:r>
                        <a:rPr lang="ko-KR" altLang="en-US" sz="8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 </a:t>
                      </a:r>
                      <a:endParaRPr lang="ko-KR" altLang="en-US" sz="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dirty="0" smtClean="0">
                          <a:solidFill>
                            <a:srgbClr val="00BC70"/>
                          </a:solidFill>
                          <a:latin typeface="+mn-ea"/>
                          <a:ea typeface="+mn-ea"/>
                          <a:cs typeface="+mn-cs"/>
                        </a:rPr>
                        <a:t>63,000</a:t>
                      </a:r>
                      <a:r>
                        <a:rPr lang="ko-KR" altLang="en-US" sz="800" b="0" kern="1200" dirty="0" smtClean="0">
                          <a:solidFill>
                            <a:srgbClr val="00BC70"/>
                          </a:solidFill>
                          <a:latin typeface="+mn-ea"/>
                          <a:ea typeface="+mn-ea"/>
                          <a:cs typeface="+mn-cs"/>
                        </a:rPr>
                        <a:t>원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1163836"/>
                  </a:ext>
                </a:extLst>
              </a:tr>
              <a:tr h="290278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800" b="1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할인금액</a:t>
                      </a:r>
                      <a:endParaRPr lang="en-US" altLang="ko-KR" sz="8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800" b="0" dirty="0" smtClean="0">
                          <a:solidFill>
                            <a:srgbClr val="00BC70"/>
                          </a:solidFill>
                          <a:latin typeface="+mn-ea"/>
                        </a:rPr>
                        <a:t>-3,500</a:t>
                      </a:r>
                      <a:r>
                        <a:rPr lang="ko-KR" altLang="en-US" sz="800" b="0" dirty="0" smtClean="0">
                          <a:solidFill>
                            <a:srgbClr val="00BC70"/>
                          </a:solidFill>
                          <a:latin typeface="+mn-ea"/>
                        </a:rPr>
                        <a:t>원</a:t>
                      </a:r>
                      <a:endParaRPr lang="ko-KR" altLang="en-US" sz="800" b="0" dirty="0">
                        <a:solidFill>
                          <a:srgbClr val="00BC70"/>
                        </a:solidFill>
                        <a:latin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820797"/>
                  </a:ext>
                </a:extLst>
              </a:tr>
              <a:tr h="33331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kern="120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+mn-cs"/>
                        </a:rPr>
                        <a:t>최종결제금액</a:t>
                      </a:r>
                    </a:p>
                  </a:txBody>
                  <a:tcPr marT="10800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BC7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59,000</a:t>
                      </a:r>
                      <a:r>
                        <a:rPr kumimoji="0" lang="ko-KR" altLang="en-US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BC7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원</a:t>
                      </a:r>
                    </a:p>
                  </a:txBody>
                  <a:tcPr marT="108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6598912"/>
                  </a:ext>
                </a:extLst>
              </a:tr>
            </a:tbl>
          </a:graphicData>
        </a:graphic>
      </p:graphicFrame>
      <p:sp>
        <p:nvSpPr>
          <p:cNvPr id="47" name="직사각형 46"/>
          <p:cNvSpPr/>
          <p:nvPr/>
        </p:nvSpPr>
        <p:spPr>
          <a:xfrm>
            <a:off x="5294627" y="2760332"/>
            <a:ext cx="2834028" cy="66950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               </a:t>
            </a:r>
            <a:endParaRPr lang="ko-KR" alt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5306122" y="2727843"/>
            <a:ext cx="17607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800" dirty="0" smtClean="0"/>
              <a:t>뷰티포인트 혜택</a:t>
            </a:r>
            <a:endParaRPr lang="ko-KR" altLang="en-US" sz="800" dirty="0"/>
          </a:p>
        </p:txBody>
      </p:sp>
      <p:sp>
        <p:nvSpPr>
          <p:cNvPr id="49" name="TextBox 48"/>
          <p:cNvSpPr txBox="1"/>
          <p:nvPr/>
        </p:nvSpPr>
        <p:spPr>
          <a:xfrm>
            <a:off x="7496557" y="2762768"/>
            <a:ext cx="611356" cy="299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200000"/>
              </a:lnSpc>
            </a:pPr>
            <a:r>
              <a:rPr lang="en-US" altLang="ko-KR" sz="800" dirty="0" smtClean="0"/>
              <a:t>3,090P</a:t>
            </a:r>
            <a:endParaRPr lang="ko-KR" altLang="en-US" sz="800" dirty="0"/>
          </a:p>
        </p:txBody>
      </p:sp>
      <p:sp>
        <p:nvSpPr>
          <p:cNvPr id="50" name="TextBox 49"/>
          <p:cNvSpPr txBox="1"/>
          <p:nvPr/>
        </p:nvSpPr>
        <p:spPr>
          <a:xfrm>
            <a:off x="5353592" y="2985369"/>
            <a:ext cx="1593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ㄴ기본적립</a:t>
            </a:r>
            <a:endParaRPr lang="en-US" altLang="ko-KR" sz="8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ko-KR" altLang="en-US" sz="8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ㄴ이벤트적립</a:t>
            </a:r>
            <a:endParaRPr lang="en-US" altLang="ko-KR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ko-KR" altLang="en-US" sz="8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ㄴ리뷰적립</a:t>
            </a:r>
            <a:endParaRPr lang="en-US" altLang="ko-KR" sz="8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7264378" y="2985369"/>
            <a:ext cx="8435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+ 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2,000P</a:t>
            </a:r>
          </a:p>
          <a:p>
            <a:pPr algn="r"/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+ 490P</a:t>
            </a:r>
          </a:p>
          <a:p>
            <a:pPr algn="r"/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+ 600P</a:t>
            </a:r>
          </a:p>
          <a:p>
            <a:pPr algn="r"/>
            <a:endParaRPr lang="en-US" altLang="ko-KR" sz="8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57205" y="4740734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 smtClean="0"/>
              <a:t>결제정보</a:t>
            </a:r>
            <a:endParaRPr lang="ko-KR" altLang="en-US" sz="800" b="1" dirty="0"/>
          </a:p>
        </p:txBody>
      </p:sp>
      <p:sp>
        <p:nvSpPr>
          <p:cNvPr id="54" name="자유형 43">
            <a:extLst>
              <a:ext uri="{FF2B5EF4-FFF2-40B4-BE49-F238E27FC236}">
                <a16:creationId xmlns:a16="http://schemas.microsoft.com/office/drawing/2014/main" id="{D86851AA-CA2D-F50D-FF14-736C93C9A774}"/>
              </a:ext>
            </a:extLst>
          </p:cNvPr>
          <p:cNvSpPr/>
          <p:nvPr/>
        </p:nvSpPr>
        <p:spPr>
          <a:xfrm>
            <a:off x="759502" y="6305011"/>
            <a:ext cx="3096912" cy="211086"/>
          </a:xfrm>
          <a:custGeom>
            <a:avLst/>
            <a:gdLst>
              <a:gd name="connsiteX0" fmla="*/ 29468 w 2879582"/>
              <a:gd name="connsiteY0" fmla="*/ 71437 h 152400"/>
              <a:gd name="connsiteX1" fmla="*/ 265212 w 2879582"/>
              <a:gd name="connsiteY1" fmla="*/ 7144 h 152400"/>
              <a:gd name="connsiteX2" fmla="*/ 498575 w 2879582"/>
              <a:gd name="connsiteY2" fmla="*/ 76200 h 152400"/>
              <a:gd name="connsiteX3" fmla="*/ 734318 w 2879582"/>
              <a:gd name="connsiteY3" fmla="*/ 9525 h 152400"/>
              <a:gd name="connsiteX4" fmla="*/ 970062 w 2879582"/>
              <a:gd name="connsiteY4" fmla="*/ 78581 h 152400"/>
              <a:gd name="connsiteX5" fmla="*/ 1205806 w 2879582"/>
              <a:gd name="connsiteY5" fmla="*/ 4762 h 152400"/>
              <a:gd name="connsiteX6" fmla="*/ 1443931 w 2879582"/>
              <a:gd name="connsiteY6" fmla="*/ 76200 h 152400"/>
              <a:gd name="connsiteX7" fmla="*/ 1679675 w 2879582"/>
              <a:gd name="connsiteY7" fmla="*/ 2381 h 152400"/>
              <a:gd name="connsiteX8" fmla="*/ 1913037 w 2879582"/>
              <a:gd name="connsiteY8" fmla="*/ 71437 h 152400"/>
              <a:gd name="connsiteX9" fmla="*/ 2148781 w 2879582"/>
              <a:gd name="connsiteY9" fmla="*/ 7144 h 152400"/>
              <a:gd name="connsiteX10" fmla="*/ 2384525 w 2879582"/>
              <a:gd name="connsiteY10" fmla="*/ 73819 h 152400"/>
              <a:gd name="connsiteX11" fmla="*/ 2615506 w 2879582"/>
              <a:gd name="connsiteY11" fmla="*/ 0 h 152400"/>
              <a:gd name="connsiteX12" fmla="*/ 2853631 w 2879582"/>
              <a:gd name="connsiteY12" fmla="*/ 73819 h 152400"/>
              <a:gd name="connsiteX13" fmla="*/ 2846487 w 2879582"/>
              <a:gd name="connsiteY13" fmla="*/ 150019 h 152400"/>
              <a:gd name="connsiteX14" fmla="*/ 2615506 w 2879582"/>
              <a:gd name="connsiteY14" fmla="*/ 73819 h 152400"/>
              <a:gd name="connsiteX15" fmla="*/ 2379762 w 2879582"/>
              <a:gd name="connsiteY15" fmla="*/ 152400 h 152400"/>
              <a:gd name="connsiteX16" fmla="*/ 2146400 w 2879582"/>
              <a:gd name="connsiteY16" fmla="*/ 73819 h 152400"/>
              <a:gd name="connsiteX17" fmla="*/ 1910656 w 2879582"/>
              <a:gd name="connsiteY17" fmla="*/ 147637 h 152400"/>
              <a:gd name="connsiteX18" fmla="*/ 1674912 w 2879582"/>
              <a:gd name="connsiteY18" fmla="*/ 78581 h 152400"/>
              <a:gd name="connsiteX19" fmla="*/ 1443931 w 2879582"/>
              <a:gd name="connsiteY19" fmla="*/ 150019 h 152400"/>
              <a:gd name="connsiteX20" fmla="*/ 1208187 w 2879582"/>
              <a:gd name="connsiteY20" fmla="*/ 73819 h 152400"/>
              <a:gd name="connsiteX21" fmla="*/ 970062 w 2879582"/>
              <a:gd name="connsiteY21" fmla="*/ 147637 h 152400"/>
              <a:gd name="connsiteX22" fmla="*/ 731937 w 2879582"/>
              <a:gd name="connsiteY22" fmla="*/ 76200 h 152400"/>
              <a:gd name="connsiteX23" fmla="*/ 498575 w 2879582"/>
              <a:gd name="connsiteY23" fmla="*/ 145256 h 152400"/>
              <a:gd name="connsiteX24" fmla="*/ 262831 w 2879582"/>
              <a:gd name="connsiteY24" fmla="*/ 73819 h 152400"/>
              <a:gd name="connsiteX25" fmla="*/ 29468 w 2879582"/>
              <a:gd name="connsiteY25" fmla="*/ 142875 h 152400"/>
              <a:gd name="connsiteX26" fmla="*/ 29468 w 2879582"/>
              <a:gd name="connsiteY26" fmla="*/ 71437 h 152400"/>
              <a:gd name="connsiteX0" fmla="*/ 17202 w 2867316"/>
              <a:gd name="connsiteY0" fmla="*/ 71437 h 152400"/>
              <a:gd name="connsiteX1" fmla="*/ 252946 w 2867316"/>
              <a:gd name="connsiteY1" fmla="*/ 7144 h 152400"/>
              <a:gd name="connsiteX2" fmla="*/ 486309 w 2867316"/>
              <a:gd name="connsiteY2" fmla="*/ 76200 h 152400"/>
              <a:gd name="connsiteX3" fmla="*/ 722052 w 2867316"/>
              <a:gd name="connsiteY3" fmla="*/ 9525 h 152400"/>
              <a:gd name="connsiteX4" fmla="*/ 957796 w 2867316"/>
              <a:gd name="connsiteY4" fmla="*/ 78581 h 152400"/>
              <a:gd name="connsiteX5" fmla="*/ 1193540 w 2867316"/>
              <a:gd name="connsiteY5" fmla="*/ 4762 h 152400"/>
              <a:gd name="connsiteX6" fmla="*/ 1431665 w 2867316"/>
              <a:gd name="connsiteY6" fmla="*/ 76200 h 152400"/>
              <a:gd name="connsiteX7" fmla="*/ 1667409 w 2867316"/>
              <a:gd name="connsiteY7" fmla="*/ 2381 h 152400"/>
              <a:gd name="connsiteX8" fmla="*/ 1900771 w 2867316"/>
              <a:gd name="connsiteY8" fmla="*/ 71437 h 152400"/>
              <a:gd name="connsiteX9" fmla="*/ 2136515 w 2867316"/>
              <a:gd name="connsiteY9" fmla="*/ 7144 h 152400"/>
              <a:gd name="connsiteX10" fmla="*/ 2372259 w 2867316"/>
              <a:gd name="connsiteY10" fmla="*/ 73819 h 152400"/>
              <a:gd name="connsiteX11" fmla="*/ 2603240 w 2867316"/>
              <a:gd name="connsiteY11" fmla="*/ 0 h 152400"/>
              <a:gd name="connsiteX12" fmla="*/ 2841365 w 2867316"/>
              <a:gd name="connsiteY12" fmla="*/ 73819 h 152400"/>
              <a:gd name="connsiteX13" fmla="*/ 2834221 w 2867316"/>
              <a:gd name="connsiteY13" fmla="*/ 150019 h 152400"/>
              <a:gd name="connsiteX14" fmla="*/ 2603240 w 2867316"/>
              <a:gd name="connsiteY14" fmla="*/ 73819 h 152400"/>
              <a:gd name="connsiteX15" fmla="*/ 2367496 w 2867316"/>
              <a:gd name="connsiteY15" fmla="*/ 152400 h 152400"/>
              <a:gd name="connsiteX16" fmla="*/ 2134134 w 2867316"/>
              <a:gd name="connsiteY16" fmla="*/ 73819 h 152400"/>
              <a:gd name="connsiteX17" fmla="*/ 1898390 w 2867316"/>
              <a:gd name="connsiteY17" fmla="*/ 147637 h 152400"/>
              <a:gd name="connsiteX18" fmla="*/ 1662646 w 2867316"/>
              <a:gd name="connsiteY18" fmla="*/ 78581 h 152400"/>
              <a:gd name="connsiteX19" fmla="*/ 1431665 w 2867316"/>
              <a:gd name="connsiteY19" fmla="*/ 150019 h 152400"/>
              <a:gd name="connsiteX20" fmla="*/ 1195921 w 2867316"/>
              <a:gd name="connsiteY20" fmla="*/ 73819 h 152400"/>
              <a:gd name="connsiteX21" fmla="*/ 957796 w 2867316"/>
              <a:gd name="connsiteY21" fmla="*/ 147637 h 152400"/>
              <a:gd name="connsiteX22" fmla="*/ 719671 w 2867316"/>
              <a:gd name="connsiteY22" fmla="*/ 76200 h 152400"/>
              <a:gd name="connsiteX23" fmla="*/ 486309 w 2867316"/>
              <a:gd name="connsiteY23" fmla="*/ 145256 h 152400"/>
              <a:gd name="connsiteX24" fmla="*/ 250565 w 2867316"/>
              <a:gd name="connsiteY24" fmla="*/ 73819 h 152400"/>
              <a:gd name="connsiteX25" fmla="*/ 17202 w 2867316"/>
              <a:gd name="connsiteY25" fmla="*/ 142875 h 152400"/>
              <a:gd name="connsiteX26" fmla="*/ 17202 w 2867316"/>
              <a:gd name="connsiteY26" fmla="*/ 71437 h 152400"/>
              <a:gd name="connsiteX0" fmla="*/ 344 w 2850458"/>
              <a:gd name="connsiteY0" fmla="*/ 71437 h 152400"/>
              <a:gd name="connsiteX1" fmla="*/ 236088 w 2850458"/>
              <a:gd name="connsiteY1" fmla="*/ 7144 h 152400"/>
              <a:gd name="connsiteX2" fmla="*/ 469451 w 2850458"/>
              <a:gd name="connsiteY2" fmla="*/ 76200 h 152400"/>
              <a:gd name="connsiteX3" fmla="*/ 705194 w 2850458"/>
              <a:gd name="connsiteY3" fmla="*/ 9525 h 152400"/>
              <a:gd name="connsiteX4" fmla="*/ 940938 w 2850458"/>
              <a:gd name="connsiteY4" fmla="*/ 78581 h 152400"/>
              <a:gd name="connsiteX5" fmla="*/ 1176682 w 2850458"/>
              <a:gd name="connsiteY5" fmla="*/ 4762 h 152400"/>
              <a:gd name="connsiteX6" fmla="*/ 1414807 w 2850458"/>
              <a:gd name="connsiteY6" fmla="*/ 76200 h 152400"/>
              <a:gd name="connsiteX7" fmla="*/ 1650551 w 2850458"/>
              <a:gd name="connsiteY7" fmla="*/ 2381 h 152400"/>
              <a:gd name="connsiteX8" fmla="*/ 1883913 w 2850458"/>
              <a:gd name="connsiteY8" fmla="*/ 71437 h 152400"/>
              <a:gd name="connsiteX9" fmla="*/ 2119657 w 2850458"/>
              <a:gd name="connsiteY9" fmla="*/ 7144 h 152400"/>
              <a:gd name="connsiteX10" fmla="*/ 2355401 w 2850458"/>
              <a:gd name="connsiteY10" fmla="*/ 73819 h 152400"/>
              <a:gd name="connsiteX11" fmla="*/ 2586382 w 2850458"/>
              <a:gd name="connsiteY11" fmla="*/ 0 h 152400"/>
              <a:gd name="connsiteX12" fmla="*/ 2824507 w 2850458"/>
              <a:gd name="connsiteY12" fmla="*/ 73819 h 152400"/>
              <a:gd name="connsiteX13" fmla="*/ 2817363 w 2850458"/>
              <a:gd name="connsiteY13" fmla="*/ 150019 h 152400"/>
              <a:gd name="connsiteX14" fmla="*/ 2586382 w 2850458"/>
              <a:gd name="connsiteY14" fmla="*/ 73819 h 152400"/>
              <a:gd name="connsiteX15" fmla="*/ 2350638 w 2850458"/>
              <a:gd name="connsiteY15" fmla="*/ 152400 h 152400"/>
              <a:gd name="connsiteX16" fmla="*/ 2117276 w 2850458"/>
              <a:gd name="connsiteY16" fmla="*/ 73819 h 152400"/>
              <a:gd name="connsiteX17" fmla="*/ 1881532 w 2850458"/>
              <a:gd name="connsiteY17" fmla="*/ 147637 h 152400"/>
              <a:gd name="connsiteX18" fmla="*/ 1645788 w 2850458"/>
              <a:gd name="connsiteY18" fmla="*/ 78581 h 152400"/>
              <a:gd name="connsiteX19" fmla="*/ 1414807 w 2850458"/>
              <a:gd name="connsiteY19" fmla="*/ 150019 h 152400"/>
              <a:gd name="connsiteX20" fmla="*/ 1179063 w 2850458"/>
              <a:gd name="connsiteY20" fmla="*/ 73819 h 152400"/>
              <a:gd name="connsiteX21" fmla="*/ 940938 w 2850458"/>
              <a:gd name="connsiteY21" fmla="*/ 147637 h 152400"/>
              <a:gd name="connsiteX22" fmla="*/ 702813 w 2850458"/>
              <a:gd name="connsiteY22" fmla="*/ 76200 h 152400"/>
              <a:gd name="connsiteX23" fmla="*/ 469451 w 2850458"/>
              <a:gd name="connsiteY23" fmla="*/ 145256 h 152400"/>
              <a:gd name="connsiteX24" fmla="*/ 233707 w 2850458"/>
              <a:gd name="connsiteY24" fmla="*/ 73819 h 152400"/>
              <a:gd name="connsiteX25" fmla="*/ 344 w 2850458"/>
              <a:gd name="connsiteY25" fmla="*/ 142875 h 152400"/>
              <a:gd name="connsiteX26" fmla="*/ 344 w 2850458"/>
              <a:gd name="connsiteY26" fmla="*/ 71437 h 152400"/>
              <a:gd name="connsiteX0" fmla="*/ 344 w 2836544"/>
              <a:gd name="connsiteY0" fmla="*/ 71437 h 152400"/>
              <a:gd name="connsiteX1" fmla="*/ 236088 w 2836544"/>
              <a:gd name="connsiteY1" fmla="*/ 7144 h 152400"/>
              <a:gd name="connsiteX2" fmla="*/ 469451 w 2836544"/>
              <a:gd name="connsiteY2" fmla="*/ 76200 h 152400"/>
              <a:gd name="connsiteX3" fmla="*/ 705194 w 2836544"/>
              <a:gd name="connsiteY3" fmla="*/ 9525 h 152400"/>
              <a:gd name="connsiteX4" fmla="*/ 940938 w 2836544"/>
              <a:gd name="connsiteY4" fmla="*/ 78581 h 152400"/>
              <a:gd name="connsiteX5" fmla="*/ 1176682 w 2836544"/>
              <a:gd name="connsiteY5" fmla="*/ 4762 h 152400"/>
              <a:gd name="connsiteX6" fmla="*/ 1414807 w 2836544"/>
              <a:gd name="connsiteY6" fmla="*/ 76200 h 152400"/>
              <a:gd name="connsiteX7" fmla="*/ 1650551 w 2836544"/>
              <a:gd name="connsiteY7" fmla="*/ 2381 h 152400"/>
              <a:gd name="connsiteX8" fmla="*/ 1883913 w 2836544"/>
              <a:gd name="connsiteY8" fmla="*/ 71437 h 152400"/>
              <a:gd name="connsiteX9" fmla="*/ 2119657 w 2836544"/>
              <a:gd name="connsiteY9" fmla="*/ 7144 h 152400"/>
              <a:gd name="connsiteX10" fmla="*/ 2355401 w 2836544"/>
              <a:gd name="connsiteY10" fmla="*/ 73819 h 152400"/>
              <a:gd name="connsiteX11" fmla="*/ 2586382 w 2836544"/>
              <a:gd name="connsiteY11" fmla="*/ 0 h 152400"/>
              <a:gd name="connsiteX12" fmla="*/ 2824507 w 2836544"/>
              <a:gd name="connsiteY12" fmla="*/ 73819 h 152400"/>
              <a:gd name="connsiteX13" fmla="*/ 2817363 w 2836544"/>
              <a:gd name="connsiteY13" fmla="*/ 150019 h 152400"/>
              <a:gd name="connsiteX14" fmla="*/ 2586382 w 2836544"/>
              <a:gd name="connsiteY14" fmla="*/ 73819 h 152400"/>
              <a:gd name="connsiteX15" fmla="*/ 2350638 w 2836544"/>
              <a:gd name="connsiteY15" fmla="*/ 152400 h 152400"/>
              <a:gd name="connsiteX16" fmla="*/ 2117276 w 2836544"/>
              <a:gd name="connsiteY16" fmla="*/ 73819 h 152400"/>
              <a:gd name="connsiteX17" fmla="*/ 1881532 w 2836544"/>
              <a:gd name="connsiteY17" fmla="*/ 147637 h 152400"/>
              <a:gd name="connsiteX18" fmla="*/ 1645788 w 2836544"/>
              <a:gd name="connsiteY18" fmla="*/ 78581 h 152400"/>
              <a:gd name="connsiteX19" fmla="*/ 1414807 w 2836544"/>
              <a:gd name="connsiteY19" fmla="*/ 150019 h 152400"/>
              <a:gd name="connsiteX20" fmla="*/ 1179063 w 2836544"/>
              <a:gd name="connsiteY20" fmla="*/ 73819 h 152400"/>
              <a:gd name="connsiteX21" fmla="*/ 940938 w 2836544"/>
              <a:gd name="connsiteY21" fmla="*/ 147637 h 152400"/>
              <a:gd name="connsiteX22" fmla="*/ 702813 w 2836544"/>
              <a:gd name="connsiteY22" fmla="*/ 76200 h 152400"/>
              <a:gd name="connsiteX23" fmla="*/ 469451 w 2836544"/>
              <a:gd name="connsiteY23" fmla="*/ 145256 h 152400"/>
              <a:gd name="connsiteX24" fmla="*/ 233707 w 2836544"/>
              <a:gd name="connsiteY24" fmla="*/ 73819 h 152400"/>
              <a:gd name="connsiteX25" fmla="*/ 344 w 2836544"/>
              <a:gd name="connsiteY25" fmla="*/ 142875 h 152400"/>
              <a:gd name="connsiteX26" fmla="*/ 344 w 2836544"/>
              <a:gd name="connsiteY26" fmla="*/ 71437 h 152400"/>
              <a:gd name="connsiteX0" fmla="*/ 344 w 2824525"/>
              <a:gd name="connsiteY0" fmla="*/ 71437 h 152400"/>
              <a:gd name="connsiteX1" fmla="*/ 236088 w 2824525"/>
              <a:gd name="connsiteY1" fmla="*/ 7144 h 152400"/>
              <a:gd name="connsiteX2" fmla="*/ 469451 w 2824525"/>
              <a:gd name="connsiteY2" fmla="*/ 76200 h 152400"/>
              <a:gd name="connsiteX3" fmla="*/ 705194 w 2824525"/>
              <a:gd name="connsiteY3" fmla="*/ 9525 h 152400"/>
              <a:gd name="connsiteX4" fmla="*/ 940938 w 2824525"/>
              <a:gd name="connsiteY4" fmla="*/ 78581 h 152400"/>
              <a:gd name="connsiteX5" fmla="*/ 1176682 w 2824525"/>
              <a:gd name="connsiteY5" fmla="*/ 4762 h 152400"/>
              <a:gd name="connsiteX6" fmla="*/ 1414807 w 2824525"/>
              <a:gd name="connsiteY6" fmla="*/ 76200 h 152400"/>
              <a:gd name="connsiteX7" fmla="*/ 1650551 w 2824525"/>
              <a:gd name="connsiteY7" fmla="*/ 2381 h 152400"/>
              <a:gd name="connsiteX8" fmla="*/ 1883913 w 2824525"/>
              <a:gd name="connsiteY8" fmla="*/ 71437 h 152400"/>
              <a:gd name="connsiteX9" fmla="*/ 2119657 w 2824525"/>
              <a:gd name="connsiteY9" fmla="*/ 7144 h 152400"/>
              <a:gd name="connsiteX10" fmla="*/ 2355401 w 2824525"/>
              <a:gd name="connsiteY10" fmla="*/ 73819 h 152400"/>
              <a:gd name="connsiteX11" fmla="*/ 2586382 w 2824525"/>
              <a:gd name="connsiteY11" fmla="*/ 0 h 152400"/>
              <a:gd name="connsiteX12" fmla="*/ 2824507 w 2824525"/>
              <a:gd name="connsiteY12" fmla="*/ 73819 h 152400"/>
              <a:gd name="connsiteX13" fmla="*/ 2817363 w 2824525"/>
              <a:gd name="connsiteY13" fmla="*/ 150019 h 152400"/>
              <a:gd name="connsiteX14" fmla="*/ 2586382 w 2824525"/>
              <a:gd name="connsiteY14" fmla="*/ 73819 h 152400"/>
              <a:gd name="connsiteX15" fmla="*/ 2350638 w 2824525"/>
              <a:gd name="connsiteY15" fmla="*/ 152400 h 152400"/>
              <a:gd name="connsiteX16" fmla="*/ 2117276 w 2824525"/>
              <a:gd name="connsiteY16" fmla="*/ 73819 h 152400"/>
              <a:gd name="connsiteX17" fmla="*/ 1881532 w 2824525"/>
              <a:gd name="connsiteY17" fmla="*/ 147637 h 152400"/>
              <a:gd name="connsiteX18" fmla="*/ 1645788 w 2824525"/>
              <a:gd name="connsiteY18" fmla="*/ 78581 h 152400"/>
              <a:gd name="connsiteX19" fmla="*/ 1414807 w 2824525"/>
              <a:gd name="connsiteY19" fmla="*/ 150019 h 152400"/>
              <a:gd name="connsiteX20" fmla="*/ 1179063 w 2824525"/>
              <a:gd name="connsiteY20" fmla="*/ 73819 h 152400"/>
              <a:gd name="connsiteX21" fmla="*/ 940938 w 2824525"/>
              <a:gd name="connsiteY21" fmla="*/ 147637 h 152400"/>
              <a:gd name="connsiteX22" fmla="*/ 702813 w 2824525"/>
              <a:gd name="connsiteY22" fmla="*/ 76200 h 152400"/>
              <a:gd name="connsiteX23" fmla="*/ 469451 w 2824525"/>
              <a:gd name="connsiteY23" fmla="*/ 145256 h 152400"/>
              <a:gd name="connsiteX24" fmla="*/ 233707 w 2824525"/>
              <a:gd name="connsiteY24" fmla="*/ 73819 h 152400"/>
              <a:gd name="connsiteX25" fmla="*/ 344 w 2824525"/>
              <a:gd name="connsiteY25" fmla="*/ 142875 h 152400"/>
              <a:gd name="connsiteX26" fmla="*/ 344 w 2824525"/>
              <a:gd name="connsiteY26" fmla="*/ 71437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824525" h="152400">
                <a:moveTo>
                  <a:pt x="344" y="71437"/>
                </a:moveTo>
                <a:cubicBezTo>
                  <a:pt x="-846" y="70246"/>
                  <a:pt x="157904" y="6350"/>
                  <a:pt x="236088" y="7144"/>
                </a:cubicBezTo>
                <a:cubicBezTo>
                  <a:pt x="314272" y="7938"/>
                  <a:pt x="391267" y="75803"/>
                  <a:pt x="469451" y="76200"/>
                </a:cubicBezTo>
                <a:cubicBezTo>
                  <a:pt x="547635" y="76597"/>
                  <a:pt x="626613" y="9128"/>
                  <a:pt x="705194" y="9525"/>
                </a:cubicBezTo>
                <a:cubicBezTo>
                  <a:pt x="783775" y="9922"/>
                  <a:pt x="862357" y="79375"/>
                  <a:pt x="940938" y="78581"/>
                </a:cubicBezTo>
                <a:cubicBezTo>
                  <a:pt x="1019519" y="77787"/>
                  <a:pt x="1097704" y="5159"/>
                  <a:pt x="1176682" y="4762"/>
                </a:cubicBezTo>
                <a:cubicBezTo>
                  <a:pt x="1255660" y="4365"/>
                  <a:pt x="1335829" y="76597"/>
                  <a:pt x="1414807" y="76200"/>
                </a:cubicBezTo>
                <a:cubicBezTo>
                  <a:pt x="1493785" y="75803"/>
                  <a:pt x="1572367" y="3175"/>
                  <a:pt x="1650551" y="2381"/>
                </a:cubicBezTo>
                <a:cubicBezTo>
                  <a:pt x="1728735" y="1587"/>
                  <a:pt x="1805729" y="70643"/>
                  <a:pt x="1883913" y="71437"/>
                </a:cubicBezTo>
                <a:cubicBezTo>
                  <a:pt x="1962097" y="72231"/>
                  <a:pt x="2041076" y="6747"/>
                  <a:pt x="2119657" y="7144"/>
                </a:cubicBezTo>
                <a:cubicBezTo>
                  <a:pt x="2198238" y="7541"/>
                  <a:pt x="2277614" y="75010"/>
                  <a:pt x="2355401" y="73819"/>
                </a:cubicBezTo>
                <a:cubicBezTo>
                  <a:pt x="2433188" y="72628"/>
                  <a:pt x="2508198" y="0"/>
                  <a:pt x="2586382" y="0"/>
                </a:cubicBezTo>
                <a:cubicBezTo>
                  <a:pt x="2664566" y="0"/>
                  <a:pt x="2826491" y="77391"/>
                  <a:pt x="2824507" y="73819"/>
                </a:cubicBezTo>
                <a:cubicBezTo>
                  <a:pt x="2822523" y="70247"/>
                  <a:pt x="2821332" y="150019"/>
                  <a:pt x="2817363" y="150019"/>
                </a:cubicBezTo>
                <a:cubicBezTo>
                  <a:pt x="2813394" y="150019"/>
                  <a:pt x="2664169" y="73422"/>
                  <a:pt x="2586382" y="73819"/>
                </a:cubicBezTo>
                <a:cubicBezTo>
                  <a:pt x="2508595" y="74216"/>
                  <a:pt x="2428822" y="152400"/>
                  <a:pt x="2350638" y="152400"/>
                </a:cubicBezTo>
                <a:cubicBezTo>
                  <a:pt x="2272454" y="152400"/>
                  <a:pt x="2195460" y="74613"/>
                  <a:pt x="2117276" y="73819"/>
                </a:cubicBezTo>
                <a:cubicBezTo>
                  <a:pt x="2039092" y="73025"/>
                  <a:pt x="1960113" y="146843"/>
                  <a:pt x="1881532" y="147637"/>
                </a:cubicBezTo>
                <a:cubicBezTo>
                  <a:pt x="1802951" y="148431"/>
                  <a:pt x="1723575" y="78184"/>
                  <a:pt x="1645788" y="78581"/>
                </a:cubicBezTo>
                <a:cubicBezTo>
                  <a:pt x="1568001" y="78978"/>
                  <a:pt x="1492594" y="150813"/>
                  <a:pt x="1414807" y="150019"/>
                </a:cubicBezTo>
                <a:cubicBezTo>
                  <a:pt x="1337020" y="149225"/>
                  <a:pt x="1258041" y="74216"/>
                  <a:pt x="1179063" y="73819"/>
                </a:cubicBezTo>
                <a:cubicBezTo>
                  <a:pt x="1100085" y="73422"/>
                  <a:pt x="1020313" y="147240"/>
                  <a:pt x="940938" y="147637"/>
                </a:cubicBezTo>
                <a:cubicBezTo>
                  <a:pt x="861563" y="148034"/>
                  <a:pt x="781394" y="76597"/>
                  <a:pt x="702813" y="76200"/>
                </a:cubicBezTo>
                <a:cubicBezTo>
                  <a:pt x="624232" y="75803"/>
                  <a:pt x="547635" y="145653"/>
                  <a:pt x="469451" y="145256"/>
                </a:cubicBezTo>
                <a:cubicBezTo>
                  <a:pt x="391267" y="144859"/>
                  <a:pt x="311891" y="74216"/>
                  <a:pt x="233707" y="73819"/>
                </a:cubicBezTo>
                <a:cubicBezTo>
                  <a:pt x="155523" y="73422"/>
                  <a:pt x="1535" y="149622"/>
                  <a:pt x="344" y="142875"/>
                </a:cubicBezTo>
                <a:cubicBezTo>
                  <a:pt x="-847" y="136128"/>
                  <a:pt x="1534" y="72628"/>
                  <a:pt x="344" y="7143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93333" y="6093295"/>
            <a:ext cx="1952844" cy="69046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800" b="1" dirty="0" smtClean="0"/>
              <a:t>0516</a:t>
            </a:r>
          </a:p>
          <a:p>
            <a:pPr marL="85725" indent="-85725">
              <a:buFont typeface="Arial" panose="020B0604020202020204" pitchFamily="34" charset="0"/>
              <a:buChar char="•"/>
            </a:pPr>
            <a:r>
              <a:rPr lang="ko-KR" altLang="en-US" sz="800" b="1" dirty="0" smtClean="0"/>
              <a:t>결제수단 정보 어디까지 보여줄 수 있는지 확인 필요</a:t>
            </a:r>
            <a:r>
              <a:rPr lang="en-US" altLang="ko-KR" sz="800" b="1" dirty="0" smtClean="0"/>
              <a:t>(</a:t>
            </a:r>
            <a:r>
              <a:rPr lang="ko-KR" altLang="en-US" sz="800" b="1" dirty="0" smtClean="0"/>
              <a:t>사업부</a:t>
            </a:r>
            <a:r>
              <a:rPr lang="en-US" altLang="ko-KR" sz="800" b="1" dirty="0" smtClean="0"/>
              <a:t>)</a:t>
            </a:r>
          </a:p>
          <a:p>
            <a:pPr marL="85725" indent="-85725">
              <a:buFont typeface="Arial" panose="020B0604020202020204" pitchFamily="34" charset="0"/>
              <a:buChar char="•"/>
            </a:pPr>
            <a:r>
              <a:rPr lang="ko-KR" altLang="en-US" sz="800" b="1" dirty="0" err="1" smtClean="0"/>
              <a:t>뷰티포인트</a:t>
            </a:r>
            <a:r>
              <a:rPr lang="ko-KR" altLang="en-US" sz="800" b="1" dirty="0" smtClean="0"/>
              <a:t> 혜택 출력 가능한지 확인</a:t>
            </a:r>
            <a:r>
              <a:rPr lang="en-US" altLang="ko-KR" sz="800" b="1" dirty="0" smtClean="0"/>
              <a:t>(</a:t>
            </a:r>
            <a:r>
              <a:rPr lang="ko-KR" altLang="en-US" sz="800" b="1" dirty="0" smtClean="0"/>
              <a:t>개발</a:t>
            </a:r>
            <a:r>
              <a:rPr lang="en-US" altLang="ko-KR" sz="800" b="1" dirty="0" smtClean="0"/>
              <a:t>)</a:t>
            </a:r>
          </a:p>
        </p:txBody>
      </p:sp>
      <p:sp>
        <p:nvSpPr>
          <p:cNvPr id="56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9205" y="1053080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9972461" y="12470"/>
            <a:ext cx="2219539" cy="462948"/>
          </a:xfrm>
          <a:prstGeom prst="rect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ts val="1200"/>
              </a:lnSpc>
            </a:pPr>
            <a:r>
              <a:rPr lang="en-US" altLang="ko-KR" sz="800" b="1" dirty="0" smtClean="0">
                <a:solidFill>
                  <a:schemeClr val="tx1"/>
                </a:solidFill>
              </a:rPr>
              <a:t>V0.71 240517</a:t>
            </a:r>
          </a:p>
          <a:p>
            <a:pPr marL="92075" indent="-92075">
              <a:lnSpc>
                <a:spcPts val="1200"/>
              </a:lnSpc>
              <a:buFont typeface="Arial" panose="020B0604020202020204" pitchFamily="34" charset="0"/>
              <a:buChar char="•"/>
            </a:pPr>
            <a:r>
              <a:rPr lang="ko-KR" altLang="en-US" sz="800" dirty="0" smtClean="0">
                <a:solidFill>
                  <a:schemeClr val="tx1"/>
                </a:solidFill>
              </a:rPr>
              <a:t>화면 추가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5B738E7D-4CD4-4871-80BC-4FD64221440C}"/>
              </a:ext>
            </a:extLst>
          </p:cNvPr>
          <p:cNvSpPr/>
          <p:nvPr/>
        </p:nvSpPr>
        <p:spPr>
          <a:xfrm>
            <a:off x="6179598" y="2860080"/>
            <a:ext cx="118481" cy="11848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/>
              <a:t>?</a:t>
            </a:r>
          </a:p>
        </p:txBody>
      </p:sp>
      <p:sp>
        <p:nvSpPr>
          <p:cNvPr id="60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8136" y="1487103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2-1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61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4207" y="4678907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4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5229909" y="6073103"/>
            <a:ext cx="2971800" cy="301752"/>
          </a:xfrm>
          <a:prstGeom prst="rect">
            <a:avLst/>
          </a:prstGeom>
          <a:pattFill prst="pct10">
            <a:fgClr>
              <a:schemeClr val="bg1">
                <a:lumMod val="65000"/>
              </a:schemeClr>
            </a:fgClr>
            <a:bgClr>
              <a:schemeClr val="bg1"/>
            </a:bgClr>
          </a:patt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FOOTER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4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6568" y="2505423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2-2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67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8627" y="1539094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5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5265782" y="3669636"/>
            <a:ext cx="2865454" cy="5741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8900" indent="-88900">
              <a:buFont typeface="Arial" panose="020B0604020202020204" pitchFamily="34" charset="0"/>
              <a:buChar char="•"/>
            </a:pP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교환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, </a:t>
            </a: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환불을 원하시면 영수증을 지참하여 구매 매장으로 방문해주세요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.</a:t>
            </a: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6EEB4C6-4320-49C2-A99E-4CC859BC2CBD}"/>
              </a:ext>
            </a:extLst>
          </p:cNvPr>
          <p:cNvSpPr txBox="1"/>
          <p:nvPr/>
        </p:nvSpPr>
        <p:spPr>
          <a:xfrm>
            <a:off x="765742" y="3896847"/>
            <a:ext cx="6976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 err="1" smtClean="0">
                <a:latin typeface="+mn-ea"/>
              </a:rPr>
              <a:t>구매자정보</a:t>
            </a:r>
            <a:endParaRPr lang="ko-KR" altLang="en-US" sz="800" b="1" dirty="0">
              <a:latin typeface="+mn-ea"/>
            </a:endParaRPr>
          </a:p>
        </p:txBody>
      </p:sp>
      <p:graphicFrame>
        <p:nvGraphicFramePr>
          <p:cNvPr id="66" name="표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464894"/>
              </p:ext>
            </p:extLst>
          </p:nvPr>
        </p:nvGraphicFramePr>
        <p:xfrm>
          <a:off x="841359" y="4103851"/>
          <a:ext cx="2884859" cy="333261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2884859">
                  <a:extLst>
                    <a:ext uri="{9D8B030D-6E8A-4147-A177-3AD203B41FA5}">
                      <a16:colId xmlns:a16="http://schemas.microsoft.com/office/drawing/2014/main" val="471136313"/>
                    </a:ext>
                  </a:extLst>
                </a:gridCol>
              </a:tblGrid>
              <a:tr h="333261"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  <a:tabLst>
                          <a:tab pos="87313" algn="l"/>
                        </a:tabLst>
                      </a:pPr>
                      <a:r>
                        <a:rPr lang="ko-KR" altLang="en-US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홍길동 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| 010-1234-5678</a:t>
                      </a:r>
                      <a:endParaRPr kumimoji="0" lang="en-US" altLang="ko-KR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1759948"/>
                  </a:ext>
                </a:extLst>
              </a:tr>
            </a:tbl>
          </a:graphicData>
        </a:graphic>
      </p:graphicFrame>
      <p:sp>
        <p:nvSpPr>
          <p:cNvPr id="68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287" y="3876623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3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093798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제목 5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 smtClean="0"/>
              <a:t>교환상세</a:t>
            </a:r>
            <a:endParaRPr lang="ko-KR" altLang="en-US" dirty="0"/>
          </a:p>
        </p:txBody>
      </p:sp>
      <p:sp>
        <p:nvSpPr>
          <p:cNvPr id="7" name="부제목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IN_MO_MYP_01_13</a:t>
            </a:r>
            <a:endParaRPr lang="ko-KR" altLang="en-US" dirty="0"/>
          </a:p>
        </p:txBody>
      </p:sp>
      <p:sp>
        <p:nvSpPr>
          <p:cNvPr id="78" name="제목 1"/>
          <p:cNvSpPr txBox="1">
            <a:spLocks/>
          </p:cNvSpPr>
          <p:nvPr/>
        </p:nvSpPr>
        <p:spPr>
          <a:xfrm>
            <a:off x="4156797" y="262328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Page</a:t>
            </a:r>
            <a:endParaRPr lang="ko-KR" altLang="en-US" dirty="0"/>
          </a:p>
        </p:txBody>
      </p:sp>
      <p:cxnSp>
        <p:nvCxnSpPr>
          <p:cNvPr id="72" name="직선 연결선 71"/>
          <p:cNvCxnSpPr/>
          <p:nvPr/>
        </p:nvCxnSpPr>
        <p:spPr>
          <a:xfrm>
            <a:off x="793750" y="1052736"/>
            <a:ext cx="299164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5" name="그림 7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680" y="735952"/>
            <a:ext cx="195171" cy="188665"/>
          </a:xfrm>
          <a:prstGeom prst="rect">
            <a:avLst/>
          </a:prstGeom>
        </p:spPr>
      </p:pic>
      <p:grpSp>
        <p:nvGrpSpPr>
          <p:cNvPr id="80" name="그룹 79"/>
          <p:cNvGrpSpPr/>
          <p:nvPr/>
        </p:nvGrpSpPr>
        <p:grpSpPr>
          <a:xfrm>
            <a:off x="3281667" y="749981"/>
            <a:ext cx="456176" cy="231262"/>
            <a:chOff x="2425249" y="890065"/>
            <a:chExt cx="456176" cy="231262"/>
          </a:xfrm>
        </p:grpSpPr>
        <p:pic>
          <p:nvPicPr>
            <p:cNvPr id="81" name="Picture 2" descr="icon_main2_fixed_search.png (100×100)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5249" y="890065"/>
              <a:ext cx="231262" cy="2312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82" name="그룹 81"/>
            <p:cNvGrpSpPr/>
            <p:nvPr/>
          </p:nvGrpSpPr>
          <p:grpSpPr>
            <a:xfrm>
              <a:off x="2647065" y="894370"/>
              <a:ext cx="234360" cy="219362"/>
              <a:chOff x="8552362" y="917791"/>
              <a:chExt cx="234360" cy="219362"/>
            </a:xfrm>
          </p:grpSpPr>
          <p:sp>
            <p:nvSpPr>
              <p:cNvPr id="83" name="직사각형 82"/>
              <p:cNvSpPr/>
              <p:nvPr/>
            </p:nvSpPr>
            <p:spPr>
              <a:xfrm>
                <a:off x="8552362" y="937098"/>
                <a:ext cx="234360" cy="2000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700" dirty="0" smtClean="0">
                    <a:latin typeface="+mn-ea"/>
                  </a:rPr>
                  <a:t>0</a:t>
                </a:r>
                <a:endParaRPr lang="ko-KR" altLang="en-US" sz="700" dirty="0"/>
              </a:p>
            </p:txBody>
          </p:sp>
          <p:pic>
            <p:nvPicPr>
              <p:cNvPr id="84" name="그림 83"/>
              <p:cNvPicPr>
                <a:picLocks noChangeAspect="1"/>
              </p:cNvPicPr>
              <p:nvPr/>
            </p:nvPicPr>
            <p:blipFill>
              <a:blip r:embed="rId5">
                <a:biLevel thresh="75000"/>
                <a:extLst/>
              </a:blip>
              <a:stretch>
                <a:fillRect/>
              </a:stretch>
            </p:blipFill>
            <p:spPr>
              <a:xfrm>
                <a:off x="8571254" y="917791"/>
                <a:ext cx="200968" cy="200968"/>
              </a:xfrm>
              <a:prstGeom prst="rect">
                <a:avLst/>
              </a:prstGeom>
            </p:spPr>
          </p:pic>
        </p:grpSp>
      </p:grpSp>
      <p:graphicFrame>
        <p:nvGraphicFramePr>
          <p:cNvPr id="87" name="표 86">
            <a:extLst>
              <a:ext uri="{FF2B5EF4-FFF2-40B4-BE49-F238E27FC236}">
                <a16:creationId xmlns:a16="http://schemas.microsoft.com/office/drawing/2014/main" id="{E8503181-DC09-D704-A395-D5196B5327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5308773"/>
              </p:ext>
            </p:extLst>
          </p:nvPr>
        </p:nvGraphicFramePr>
        <p:xfrm>
          <a:off x="9000565" y="33618"/>
          <a:ext cx="3152540" cy="6305554"/>
        </p:xfrm>
        <a:graphic>
          <a:graphicData uri="http://schemas.openxmlformats.org/drawingml/2006/table">
            <a:tbl>
              <a:tblPr/>
              <a:tblGrid>
                <a:gridCol w="137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50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1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교환번호</a:t>
                      </a: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교환신청일시</a:t>
                      </a:r>
                      <a:endParaRPr lang="en-US" altLang="ko-KR" sz="800" b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85725" marR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교환번호와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교환신청일시 출력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85725" marR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교환신청일시 출력 형태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YYYY.MM.DD </a:t>
                      </a:r>
                      <a:r>
                        <a:rPr lang="en-US" altLang="ko-KR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hh:mm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3236" marR="33236" marT="36000" marB="3600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0817808"/>
                  </a:ext>
                </a:extLst>
              </a:tr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2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관리자 요청 결제 이력</a:t>
                      </a:r>
                      <a:endParaRPr lang="en-US" altLang="ko-KR" sz="800" b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85725" marR="0" lvl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해당 교환 건의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BO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교환 상세에서 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고객결제창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생성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and 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결제완료된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이력이 있을 시 해당 버튼 출력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85725" marR="0" lvl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탭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결제 이력 창 호출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ko-KR" sz="800" b="0" u="none" baseline="0" dirty="0" smtClean="0">
                          <a:solidFill>
                            <a:srgbClr val="00BC70"/>
                          </a:solidFill>
                          <a:latin typeface="+mn-ea"/>
                          <a:ea typeface="+mn-ea"/>
                        </a:rPr>
                        <a:t>Page ID: #####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33236" marR="33236" marT="36000" marB="3600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789675"/>
                  </a:ext>
                </a:extLst>
              </a:tr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3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관리자 요청 결제 버튼</a:t>
                      </a:r>
                      <a:endParaRPr lang="en-US" altLang="ko-KR" sz="800" b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85725" marR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해당 교환 건의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BO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교환 상세에서 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고객결제창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생성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and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미결제 상태일 시 해당 버튼 출력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85725" marR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탭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결제 창 호출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ko-KR" sz="800" b="0" u="none" baseline="0" dirty="0" smtClean="0">
                          <a:solidFill>
                            <a:srgbClr val="00BC70"/>
                          </a:solidFill>
                          <a:latin typeface="+mn-ea"/>
                          <a:ea typeface="+mn-ea"/>
                        </a:rPr>
                        <a:t>Page ID: #####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33236" marR="33236" marT="36000" marB="3600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2238208"/>
                  </a:ext>
                </a:extLst>
              </a:tr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4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1" u="none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교환제품</a:t>
                      </a:r>
                      <a:endParaRPr lang="en-US" altLang="ko-KR" sz="800" b="1" u="none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90488" marR="0" lvl="0" indent="-90488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교환한 제품 목록 출력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84138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출력 정보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출력 순서는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주문상세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화면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주문제품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영역과 동일</a:t>
                      </a:r>
                      <a:r>
                        <a:rPr lang="en-US" altLang="ko-KR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800" b="0" u="none" kern="1200" dirty="0" smtClean="0">
                          <a:solidFill>
                            <a:srgbClr val="00BC70"/>
                          </a:solidFill>
                          <a:latin typeface="+mn-lt"/>
                          <a:ea typeface="+mn-ea"/>
                          <a:cs typeface="+mn-cs"/>
                        </a:rPr>
                        <a:t>Page</a:t>
                      </a:r>
                      <a:r>
                        <a:rPr lang="en-US" altLang="ko-KR" sz="800" b="0" u="none" kern="1200" baseline="0" dirty="0" smtClean="0">
                          <a:solidFill>
                            <a:srgbClr val="00BC70"/>
                          </a:solidFill>
                          <a:latin typeface="+mn-lt"/>
                          <a:ea typeface="+mn-ea"/>
                          <a:cs typeface="+mn-cs"/>
                        </a:rPr>
                        <a:t> ID: </a:t>
                      </a:r>
                      <a:r>
                        <a:rPr lang="en-US" altLang="ko-KR" sz="800" b="0" dirty="0" smtClean="0">
                          <a:solidFill>
                            <a:srgbClr val="00BC70"/>
                          </a:solidFill>
                        </a:rPr>
                        <a:t>IN_MO_ORD_01_01</a:t>
                      </a:r>
                      <a:r>
                        <a:rPr lang="en-US" altLang="ko-KR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171450" marR="0" lvl="0" indent="-84138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단</a:t>
                      </a:r>
                      <a:r>
                        <a:rPr lang="en-US" altLang="ko-KR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옵션 변경 버튼 제공하지 않음</a:t>
                      </a:r>
                      <a:endParaRPr lang="en-US" altLang="ko-KR" sz="800" b="0" u="none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7313" marR="0" lvl="0" indent="-87313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타이틀 우측에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교환상태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출력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BO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에서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고객화면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출력메시지가 등록된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교환취소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상태일 시에도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텍스트링크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처리하고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교환취소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사유안내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화면 호출</a:t>
                      </a:r>
                      <a:endParaRPr kumimoji="0" lang="en-US" altLang="ko-KR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교환불가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상태일 시 </a:t>
                      </a:r>
                      <a:r>
                        <a:rPr kumimoji="0" lang="ko-KR" altLang="en-US" sz="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텍스트링크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처리하고 탭 시 </a:t>
                      </a:r>
                      <a:r>
                        <a:rPr kumimoji="0" lang="ko-KR" altLang="en-US" sz="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교환불가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사유 안내 화면 호출</a:t>
                      </a:r>
                      <a:endParaRPr kumimoji="0" lang="en-US" altLang="ko-KR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기술한 내용 외에는 </a:t>
                      </a:r>
                      <a:r>
                        <a:rPr lang="ko-KR" altLang="en-US" sz="800" dirty="0" smtClean="0">
                          <a:latin typeface="+mn-ea"/>
                        </a:rPr>
                        <a:t>취소</a:t>
                      </a:r>
                      <a:r>
                        <a:rPr lang="en-US" altLang="ko-KR" sz="800" dirty="0" smtClean="0">
                          <a:latin typeface="+mn-ea"/>
                        </a:rPr>
                        <a:t>/</a:t>
                      </a:r>
                      <a:r>
                        <a:rPr lang="ko-KR" altLang="en-US" sz="800" dirty="0" smtClean="0">
                          <a:latin typeface="+mn-ea"/>
                        </a:rPr>
                        <a:t>교환</a:t>
                      </a:r>
                      <a:r>
                        <a:rPr lang="en-US" altLang="ko-KR" sz="800" dirty="0" smtClean="0">
                          <a:latin typeface="+mn-ea"/>
                        </a:rPr>
                        <a:t>/</a:t>
                      </a:r>
                      <a:r>
                        <a:rPr lang="ko-KR" altLang="en-US" sz="800" dirty="0" err="1" smtClean="0">
                          <a:latin typeface="+mn-ea"/>
                        </a:rPr>
                        <a:t>반품내역</a:t>
                      </a:r>
                      <a:r>
                        <a:rPr lang="ko-KR" altLang="en-US" sz="800" baseline="0" dirty="0" smtClean="0">
                          <a:latin typeface="+mn-ea"/>
                        </a:rPr>
                        <a:t> 화면 </a:t>
                      </a:r>
                      <a:r>
                        <a:rPr lang="ko-KR" altLang="en-US" sz="800" baseline="0" dirty="0" err="1" smtClean="0">
                          <a:latin typeface="+mn-ea"/>
                        </a:rPr>
                        <a:t>교환상태</a:t>
                      </a:r>
                      <a:r>
                        <a:rPr lang="ko-KR" altLang="en-US" sz="800" baseline="0" dirty="0" smtClean="0">
                          <a:latin typeface="+mn-ea"/>
                        </a:rPr>
                        <a:t> 출력과 동일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ko-KR" sz="800" b="0" u="none" baseline="0" dirty="0" smtClean="0">
                          <a:solidFill>
                            <a:srgbClr val="00BC70"/>
                          </a:solidFill>
                          <a:latin typeface="+mn-ea"/>
                          <a:ea typeface="+mn-ea"/>
                        </a:rPr>
                        <a:t>Page ID:  IN_MO_MYP_02_17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87313" marR="0" lvl="0" indent="-87313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발주처리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회수처리가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같이 진행될 시 위에는 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회수처리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상태를 앞에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발주처리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상태를 뒤에 출력함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발주와 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회수처리가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모두 완료되었을 시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‘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교환완료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＇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 출력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en-US" altLang="ko-KR" sz="800" b="1" u="none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3236" marR="33236" marT="36000" marB="3600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7537008"/>
                  </a:ext>
                </a:extLst>
              </a:tr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5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쿠폰 </a:t>
                      </a:r>
                      <a:r>
                        <a:rPr lang="ko-KR" altLang="en-US" sz="800" b="1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증정품</a:t>
                      </a: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구매금액대별 </a:t>
                      </a:r>
                      <a:r>
                        <a:rPr lang="ko-KR" altLang="en-US" sz="800" b="1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증정품</a:t>
                      </a:r>
                      <a:endParaRPr lang="en-US" altLang="ko-KR" sz="800" b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85725" marR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쿠폰 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증정품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구매금액대별 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증정품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순으로 출력되며 각 구분에 해당하는 반품한 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증정품이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있을 시 영역 제공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85725" marR="0" lvl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그 외 출력 기준은 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주문상세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화면과 동일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ko-KR" sz="800" b="0" u="none" baseline="0" dirty="0" smtClean="0">
                          <a:solidFill>
                            <a:srgbClr val="00BC70"/>
                          </a:solidFill>
                          <a:latin typeface="+mn-ea"/>
                          <a:ea typeface="+mn-ea"/>
                        </a:rPr>
                        <a:t>Page ID: IN_MO_MYP_01_11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33236" marR="33236" marT="36000" marB="3600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1512966"/>
                  </a:ext>
                </a:extLst>
              </a:tr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6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800" b="1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샘플마켓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제품</a:t>
                      </a:r>
                      <a:endParaRPr lang="en-US" altLang="ko-KR" sz="800" b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88900" marR="0" indent="-8890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교환한 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샘플마켓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제품이 있을 시 영역 제공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92075" marR="0" lvl="0" indent="-9207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kern="120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+mn-cs"/>
                        </a:rPr>
                        <a:t>그 외 </a:t>
                      </a:r>
                      <a:r>
                        <a:rPr lang="ko-KR" altLang="en-US" sz="800" kern="1200" baseline="0" dirty="0" err="1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+mn-cs"/>
                        </a:rPr>
                        <a:t>샘플마켓</a:t>
                      </a:r>
                      <a:r>
                        <a:rPr lang="ko-KR" altLang="en-US" sz="800" kern="120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+mn-cs"/>
                        </a:rPr>
                        <a:t> 제품 관련 설명은 주문완료 화면 </a:t>
                      </a:r>
                      <a:r>
                        <a:rPr lang="ko-KR" altLang="en-US" sz="800" kern="1200" baseline="0" dirty="0" err="1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+mn-cs"/>
                        </a:rPr>
                        <a:t>샘플마켓</a:t>
                      </a:r>
                      <a:r>
                        <a:rPr lang="ko-KR" altLang="en-US" sz="800" kern="120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+mn-cs"/>
                        </a:rPr>
                        <a:t> 제품 영역 설명과 동일</a:t>
                      </a:r>
                      <a:r>
                        <a:rPr lang="en-US" altLang="ko-KR" sz="800" kern="1200" baseline="0" dirty="0" smtClean="0">
                          <a:solidFill>
                            <a:srgbClr val="00BC70"/>
                          </a:solidFill>
                          <a:latin typeface="+mn-lt"/>
                          <a:ea typeface="+mn-ea"/>
                          <a:cs typeface="+mn-cs"/>
                        </a:rPr>
                        <a:t>(Page ID: </a:t>
                      </a:r>
                      <a:r>
                        <a:rPr lang="en-US" altLang="ko-KR" sz="800" dirty="0" smtClean="0">
                          <a:solidFill>
                            <a:srgbClr val="00BC70"/>
                          </a:solidFill>
                        </a:rPr>
                        <a:t>IN_MO_ORD_01_30</a:t>
                      </a:r>
                      <a:r>
                        <a:rPr lang="en-US" altLang="ko-KR" sz="800" dirty="0" smtClean="0"/>
                        <a:t>)</a:t>
                      </a:r>
                    </a:p>
                  </a:txBody>
                  <a:tcPr marL="33236" marR="33236" marT="36000" marB="3600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8521185"/>
                  </a:ext>
                </a:extLst>
              </a:tr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7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b="1" dirty="0" err="1" smtClean="0">
                          <a:latin typeface="+mn-ea"/>
                        </a:rPr>
                        <a:t>교환신청자</a:t>
                      </a:r>
                      <a:endParaRPr lang="en-US" altLang="ko-KR" sz="800" b="1" dirty="0" smtClean="0">
                        <a:latin typeface="+mn-ea"/>
                      </a:endParaRPr>
                    </a:p>
                    <a:p>
                      <a:pPr marL="85725" marR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교환 신청자의 이름과 휴대폰번호 출력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회원정보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176213" marR="0" indent="-8890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Admin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에서 신청한 클레임일 시 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신청자명을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회원명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이니스프리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 출력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3236" marR="33236" marT="36000" marB="3600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0888132"/>
                  </a:ext>
                </a:extLst>
              </a:tr>
            </a:tbl>
          </a:graphicData>
        </a:graphic>
      </p:graphicFrame>
      <p:cxnSp>
        <p:nvCxnSpPr>
          <p:cNvPr id="103" name="직선 연결선 102"/>
          <p:cNvCxnSpPr/>
          <p:nvPr/>
        </p:nvCxnSpPr>
        <p:spPr>
          <a:xfrm>
            <a:off x="793750" y="1052736"/>
            <a:ext cx="299799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3289897"/>
              </p:ext>
            </p:extLst>
          </p:nvPr>
        </p:nvGraphicFramePr>
        <p:xfrm>
          <a:off x="797488" y="1066238"/>
          <a:ext cx="2980118" cy="25088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98112">
                  <a:extLst>
                    <a:ext uri="{9D8B030D-6E8A-4147-A177-3AD203B41FA5}">
                      <a16:colId xmlns:a16="http://schemas.microsoft.com/office/drawing/2014/main" val="2378629807"/>
                    </a:ext>
                  </a:extLst>
                </a:gridCol>
                <a:gridCol w="1282006">
                  <a:extLst>
                    <a:ext uri="{9D8B030D-6E8A-4147-A177-3AD203B41FA5}">
                      <a16:colId xmlns:a16="http://schemas.microsoft.com/office/drawing/2014/main" val="3711765631"/>
                    </a:ext>
                  </a:extLst>
                </a:gridCol>
              </a:tblGrid>
              <a:tr h="250887">
                <a:tc>
                  <a:txBody>
                    <a:bodyPr/>
                    <a:lstStyle/>
                    <a:p>
                      <a:r>
                        <a:rPr lang="ko-KR" altLang="en-US" sz="800" b="1" dirty="0" err="1" smtClean="0">
                          <a:solidFill>
                            <a:prstClr val="black"/>
                          </a:solidFill>
                        </a:rPr>
                        <a:t>교환번호</a:t>
                      </a:r>
                      <a:r>
                        <a:rPr lang="ko-KR" altLang="en-US" sz="800" b="1" dirty="0" smtClean="0">
                          <a:solidFill>
                            <a:prstClr val="black"/>
                          </a:solidFill>
                        </a:rPr>
                        <a:t> </a:t>
                      </a:r>
                      <a:r>
                        <a:rPr lang="en-US" altLang="ko-KR" sz="800" b="1" dirty="0" smtClean="0">
                          <a:solidFill>
                            <a:prstClr val="black"/>
                          </a:solidFill>
                        </a:rPr>
                        <a:t>00000000</a:t>
                      </a:r>
                      <a:endParaRPr lang="ko-KR" altLang="en-US" sz="800" dirty="0"/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2024.04.05 07:00</a:t>
                      </a:r>
                      <a:endParaRPr lang="en-US" altLang="ko-KR" sz="800" kern="1200" dirty="0" smtClean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074191"/>
                  </a:ext>
                </a:extLst>
              </a:tr>
            </a:tbl>
          </a:graphicData>
        </a:graphic>
      </p:graphicFrame>
      <p:sp>
        <p:nvSpPr>
          <p:cNvPr id="222" name="사각형: 둥근 모서리 152">
            <a:extLst>
              <a:ext uri="{FF2B5EF4-FFF2-40B4-BE49-F238E27FC236}">
                <a16:creationId xmlns:a16="http://schemas.microsoft.com/office/drawing/2014/main" id="{52FF6B1F-4512-47B6-B005-84C9CDC09FEA}"/>
              </a:ext>
            </a:extLst>
          </p:cNvPr>
          <p:cNvSpPr/>
          <p:nvPr/>
        </p:nvSpPr>
        <p:spPr>
          <a:xfrm>
            <a:off x="842661" y="1566051"/>
            <a:ext cx="2877109" cy="468919"/>
          </a:xfrm>
          <a:prstGeom prst="roundRect">
            <a:avLst>
              <a:gd name="adj" fmla="val 0"/>
            </a:avLst>
          </a:prstGeom>
          <a:solidFill>
            <a:srgbClr val="00BC70"/>
          </a:solidFill>
          <a:ln w="12700">
            <a:solidFill>
              <a:srgbClr val="00BC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lvl="0" algn="ctr"/>
            <a:r>
              <a:rPr lang="ko-KR" altLang="en-US" sz="700" dirty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</a:rPr>
              <a:t>관리자 요청한 결제가 있습니다</a:t>
            </a:r>
            <a:r>
              <a:rPr lang="en-US" altLang="ko-KR" sz="700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</a:rPr>
              <a:t>.</a:t>
            </a:r>
            <a:endParaRPr lang="en-US" altLang="ko-KR" sz="900" b="1" dirty="0" smtClean="0">
              <a:solidFill>
                <a:schemeClr val="bg1">
                  <a:lumMod val="85000"/>
                </a:schemeClr>
              </a:solidFill>
              <a:latin typeface="+mn-ea"/>
            </a:endParaRPr>
          </a:p>
          <a:p>
            <a:pPr algn="ctr"/>
            <a:r>
              <a:rPr lang="ko-KR" altLang="en-US" sz="1000" b="1" dirty="0" err="1" smtClean="0">
                <a:solidFill>
                  <a:schemeClr val="bg1"/>
                </a:solidFill>
                <a:latin typeface="+mn-ea"/>
              </a:rPr>
              <a:t>상세사유</a:t>
            </a:r>
            <a:r>
              <a:rPr lang="ko-KR" altLang="en-US" sz="1000" b="1" dirty="0" smtClean="0">
                <a:solidFill>
                  <a:schemeClr val="bg1"/>
                </a:solidFill>
                <a:latin typeface="+mn-ea"/>
              </a:rPr>
              <a:t> 확인 및 결제</a:t>
            </a:r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&gt; </a:t>
            </a:r>
            <a:endParaRPr lang="en-US" sz="7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0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5768" y="1533113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3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11742" y="1325564"/>
            <a:ext cx="12170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u="sng" dirty="0" smtClean="0"/>
              <a:t>관리자요청 </a:t>
            </a:r>
            <a:r>
              <a:rPr lang="ko-KR" altLang="en-US" sz="800" u="sng" dirty="0" err="1" smtClean="0"/>
              <a:t>결제이력</a:t>
            </a:r>
            <a:r>
              <a:rPr lang="en-US" altLang="ko-KR" sz="800" u="sng" dirty="0" smtClean="0"/>
              <a:t>&gt;</a:t>
            </a:r>
            <a:endParaRPr lang="ko-KR" altLang="en-US" sz="800" u="sng" dirty="0"/>
          </a:p>
        </p:txBody>
      </p:sp>
      <p:sp>
        <p:nvSpPr>
          <p:cNvPr id="96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9453" y="1331585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2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97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519" y="1022262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15" name="부제목 19"/>
          <p:cNvSpPr txBox="1">
            <a:spLocks/>
          </p:cNvSpPr>
          <p:nvPr/>
        </p:nvSpPr>
        <p:spPr>
          <a:xfrm>
            <a:off x="7936927" y="2111741"/>
            <a:ext cx="2582314" cy="210759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109" name="직사각형 108"/>
          <p:cNvSpPr/>
          <p:nvPr/>
        </p:nvSpPr>
        <p:spPr>
          <a:xfrm>
            <a:off x="1022973" y="714917"/>
            <a:ext cx="1527827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50" b="1" spc="-150" dirty="0" err="1" smtClean="0">
                <a:latin typeface="+mn-ea"/>
              </a:rPr>
              <a:t>교환상세</a:t>
            </a:r>
            <a:endParaRPr lang="ko-KR" altLang="en-US" sz="1050" b="1" spc="-150" dirty="0">
              <a:latin typeface="+mn-ea"/>
            </a:endParaRPr>
          </a:p>
        </p:txBody>
      </p:sp>
      <p:graphicFrame>
        <p:nvGraphicFramePr>
          <p:cNvPr id="91" name="표 9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1356151"/>
              </p:ext>
            </p:extLst>
          </p:nvPr>
        </p:nvGraphicFramePr>
        <p:xfrm>
          <a:off x="847824" y="2594306"/>
          <a:ext cx="2884863" cy="3178193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279769">
                  <a:extLst>
                    <a:ext uri="{9D8B030D-6E8A-4147-A177-3AD203B41FA5}">
                      <a16:colId xmlns:a16="http://schemas.microsoft.com/office/drawing/2014/main" val="3150889884"/>
                    </a:ext>
                  </a:extLst>
                </a:gridCol>
                <a:gridCol w="533402">
                  <a:extLst>
                    <a:ext uri="{9D8B030D-6E8A-4147-A177-3AD203B41FA5}">
                      <a16:colId xmlns:a16="http://schemas.microsoft.com/office/drawing/2014/main" val="2799887294"/>
                    </a:ext>
                  </a:extLst>
                </a:gridCol>
                <a:gridCol w="180032">
                  <a:extLst>
                    <a:ext uri="{9D8B030D-6E8A-4147-A177-3AD203B41FA5}">
                      <a16:colId xmlns:a16="http://schemas.microsoft.com/office/drawing/2014/main" val="471136313"/>
                    </a:ext>
                  </a:extLst>
                </a:gridCol>
                <a:gridCol w="1891660">
                  <a:extLst>
                    <a:ext uri="{9D8B030D-6E8A-4147-A177-3AD203B41FA5}">
                      <a16:colId xmlns:a16="http://schemas.microsoft.com/office/drawing/2014/main" val="1330605930"/>
                    </a:ext>
                  </a:extLst>
                </a:gridCol>
              </a:tblGrid>
              <a:tr h="543981">
                <a:tc rowSpan="2"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>
                          <a:tab pos="87313" algn="l"/>
                        </a:tabLst>
                        <a:defRPr/>
                      </a:pPr>
                      <a:endParaRPr lang="ko-KR" altLang="en-US" sz="800" b="0" dirty="0" smtClean="0"/>
                    </a:p>
                  </a:txBody>
                  <a:tcPr marL="33236" marR="33236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C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>
                          <a:tab pos="87313" algn="l"/>
                        </a:tabLst>
                        <a:defRPr/>
                      </a:pPr>
                      <a:r>
                        <a:rPr lang="ko-KR" altLang="en-US" sz="8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비타</a:t>
                      </a:r>
                      <a:r>
                        <a:rPr lang="en-US" altLang="ko-KR" sz="8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C </a:t>
                      </a:r>
                      <a:r>
                        <a:rPr lang="ko-KR" altLang="en-US" sz="800" b="1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그린티</a:t>
                      </a:r>
                      <a:r>
                        <a:rPr lang="ko-KR" altLang="en-US" sz="8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1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엔자임</a:t>
                      </a:r>
                      <a:r>
                        <a:rPr lang="ko-KR" altLang="en-US" sz="8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잡티 </a:t>
                      </a:r>
                      <a:r>
                        <a:rPr lang="ko-KR" altLang="en-US" sz="800" b="1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토닝</a:t>
                      </a:r>
                      <a:r>
                        <a:rPr lang="ko-KR" altLang="en-US" sz="8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1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세럼</a:t>
                      </a:r>
                      <a:r>
                        <a:rPr lang="ko-KR" altLang="en-US" sz="8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대용량</a:t>
                      </a:r>
                      <a:r>
                        <a:rPr lang="en-US" altLang="ko-KR" sz="8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] 50mL </a:t>
                      </a:r>
                      <a:r>
                        <a:rPr lang="ko-KR" altLang="en-US" sz="8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제품명 두 줄 이상일 시 </a:t>
                      </a:r>
                      <a:r>
                        <a:rPr lang="ko-KR" altLang="en-US" sz="800" b="1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말줄임</a:t>
                      </a:r>
                      <a:r>
                        <a:rPr lang="en-US" altLang="ko-KR" sz="8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…</a:t>
                      </a:r>
                    </a:p>
                    <a:p>
                      <a:pPr marL="88900" marR="0" lvl="0" indent="-88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옵션명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7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옵션명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7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옵션명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7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옵션명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7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옵션명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7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옵션명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…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>
                          <a:tab pos="87313" algn="l"/>
                        </a:tabLst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</a:rPr>
                        <a:t>2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</a:rPr>
                        <a:t>개</a:t>
                      </a:r>
                      <a:endParaRPr lang="en-US" altLang="ko-KR" sz="8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</a:endParaRPr>
                    </a:p>
                  </a:txBody>
                  <a:tcPr marL="33236" marR="33236" marT="36000" marB="3600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0908653"/>
                  </a:ext>
                </a:extLst>
              </a:tr>
              <a:tr h="359581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>
                          <a:tab pos="87313" algn="l"/>
                        </a:tabLst>
                        <a:defRPr/>
                      </a:pPr>
                      <a:r>
                        <a:rPr lang="en-US" altLang="ko-KR" sz="8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11,000</a:t>
                      </a:r>
                      <a:r>
                        <a:rPr lang="ko-KR" altLang="en-US" sz="8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원</a:t>
                      </a:r>
                      <a:r>
                        <a:rPr lang="ko-KR" altLang="en-US" sz="9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700" strike="sngStrike" dirty="0" smtClean="0">
                          <a:solidFill>
                            <a:prstClr val="white">
                              <a:lumMod val="65000"/>
                            </a:prstClr>
                          </a:solidFill>
                        </a:rPr>
                        <a:t>12,000</a:t>
                      </a:r>
                      <a:r>
                        <a:rPr lang="ko-KR" altLang="en-US" sz="700" strike="sngStrike" dirty="0" smtClean="0">
                          <a:solidFill>
                            <a:prstClr val="white">
                              <a:lumMod val="65000"/>
                            </a:prstClr>
                          </a:solidFill>
                        </a:rPr>
                        <a:t>원</a:t>
                      </a:r>
                      <a:endParaRPr lang="en-US" altLang="ko-KR" sz="700" strike="sngStrike" dirty="0" smtClean="0">
                        <a:solidFill>
                          <a:prstClr val="white">
                            <a:lumMod val="65000"/>
                          </a:prstClr>
                        </a:solidFill>
                      </a:endParaRPr>
                    </a:p>
                    <a:p>
                      <a:pPr marL="0" marR="0" lvl="0" indent="0" algn="r" defTabSz="914400" rtl="0" eaLnBrk="1" fontAlgn="auto" latinLnBrk="1" hangingPunct="1">
                        <a:lnSpc>
                          <a:spcPts val="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뷰티포인트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결제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: 1,100P</a:t>
                      </a:r>
                    </a:p>
                  </a:txBody>
                  <a:tcPr marL="33236" marR="33236" marT="0" marB="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C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9497892"/>
                  </a:ext>
                </a:extLst>
              </a:tr>
              <a:tr h="180294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>
                          <a:tab pos="87313" algn="l"/>
                        </a:tabLst>
                        <a:defRPr/>
                      </a:pPr>
                      <a:r>
                        <a:rPr lang="ko-KR" altLang="en-US" sz="800" b="1" dirty="0" smtClean="0"/>
                        <a:t>추가구성품할인</a:t>
                      </a:r>
                    </a:p>
                  </a:txBody>
                  <a:tcPr marL="33236" marR="33236" marT="36000" marB="3600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C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>
                          <a:tab pos="87313" algn="l"/>
                        </a:tabLst>
                        <a:defRPr/>
                      </a:pPr>
                      <a:endParaRPr lang="en-US" altLang="ko-KR" sz="800" kern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9751452"/>
                  </a:ext>
                </a:extLst>
              </a:tr>
              <a:tr h="530141">
                <a:tc rowSpan="2"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>
                          <a:tab pos="87313" algn="l"/>
                        </a:tabLst>
                        <a:defRPr/>
                      </a:pPr>
                      <a:endParaRPr lang="ko-KR" altLang="en-US" sz="800" b="0" dirty="0" smtClean="0"/>
                    </a:p>
                  </a:txBody>
                  <a:tcPr marL="33236" marR="33236" marT="36000" marB="3600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>
                          <a:tab pos="87313" algn="l"/>
                        </a:tabLst>
                        <a:defRPr/>
                      </a:pPr>
                      <a:r>
                        <a:rPr lang="ko-KR" altLang="en-US" sz="8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제품명 </a:t>
                      </a:r>
                      <a:r>
                        <a:rPr lang="ko-KR" altLang="en-US" sz="800" b="1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제품명</a:t>
                      </a:r>
                      <a:r>
                        <a:rPr lang="ko-KR" altLang="en-US" sz="8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1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제품명</a:t>
                      </a:r>
                      <a:r>
                        <a:rPr lang="ko-KR" altLang="en-US" sz="8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1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제품명</a:t>
                      </a:r>
                      <a:r>
                        <a:rPr lang="ko-KR" altLang="en-US" sz="8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제품 제품명 두 줄 이상으로 길어질 시 말 줄임 처리</a:t>
                      </a:r>
                      <a:r>
                        <a:rPr lang="en-US" altLang="ko-KR" sz="8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…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>
                          <a:tab pos="87313" algn="l"/>
                        </a:tabLst>
                        <a:defRPr/>
                      </a:pPr>
                      <a:r>
                        <a:rPr lang="en-US" altLang="ko-KR" sz="80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80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개</a:t>
                      </a:r>
                      <a:endParaRPr lang="en-US" altLang="ko-KR" sz="800" kern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5455587"/>
                  </a:ext>
                </a:extLst>
              </a:tr>
              <a:tr h="250420">
                <a:tc gridSpan="2" v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>
                          <a:tab pos="87313" algn="l"/>
                        </a:tabLst>
                        <a:defRPr/>
                      </a:pPr>
                      <a:endParaRPr lang="ko-KR" altLang="en-US" sz="800" b="0" dirty="0" smtClean="0"/>
                    </a:p>
                  </a:txBody>
                  <a:tcPr marL="33236" marR="33236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>
                          <a:tab pos="87313" algn="l"/>
                        </a:tabLst>
                        <a:defRPr/>
                      </a:pPr>
                      <a:r>
                        <a:rPr kumimoji="0" lang="en-US" altLang="ko-KR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11,000</a:t>
                      </a:r>
                      <a:r>
                        <a:rPr kumimoji="0" lang="ko-KR" altLang="en-US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원</a:t>
                      </a:r>
                      <a:r>
                        <a:rPr kumimoji="0" lang="ko-KR" altLang="en-US" sz="9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700" b="0" i="0" u="none" strike="sng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>
                              <a:lumMod val="6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12,000</a:t>
                      </a:r>
                      <a:r>
                        <a:rPr lang="ko-KR" altLang="en-US" sz="700" strike="sngStrike" dirty="0" smtClean="0">
                          <a:solidFill>
                            <a:prstClr val="white">
                              <a:lumMod val="65000"/>
                            </a:prstClr>
                          </a:solidFill>
                        </a:rPr>
                        <a:t>원</a:t>
                      </a:r>
                      <a:endParaRPr kumimoji="0" lang="en-US" altLang="ko-KR" sz="700" b="0" i="0" u="none" strike="sng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>
                            <a:lumMod val="65000"/>
                          </a:prst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r" defTabSz="914400" rtl="0" eaLnBrk="1" fontAlgn="auto" latinLnBrk="1" hangingPunct="1">
                        <a:lnSpc>
                          <a:spcPts val="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뷰티포인트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결제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: 1,100P</a:t>
                      </a:r>
                    </a:p>
                  </a:txBody>
                  <a:tcPr marL="33236" marR="33236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9161206"/>
                  </a:ext>
                </a:extLst>
              </a:tr>
              <a:tr h="22603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>
                          <a:tab pos="87313" algn="l"/>
                        </a:tabLst>
                        <a:defRPr/>
                      </a:pPr>
                      <a:endParaRPr lang="ko-KR" altLang="en-US" sz="800" b="0" dirty="0" smtClean="0"/>
                    </a:p>
                  </a:txBody>
                  <a:tcPr marL="33236" marR="33236" marT="36000" marB="3600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>
                          <a:tab pos="87313" algn="l"/>
                        </a:tabLst>
                        <a:defRPr/>
                      </a:pPr>
                      <a:r>
                        <a:rPr lang="en-US" altLang="ko-KR" sz="800" b="0" dirty="0" smtClean="0"/>
                        <a:t>+</a:t>
                      </a:r>
                      <a:r>
                        <a:rPr lang="ko-KR" altLang="en-US" sz="800" b="0" dirty="0" err="1" smtClean="0"/>
                        <a:t>추가구성품</a:t>
                      </a:r>
                      <a:endParaRPr lang="ko-KR" altLang="en-US" sz="800" b="0" dirty="0" smtClean="0"/>
                    </a:p>
                  </a:txBody>
                  <a:tcPr marL="33236" marR="33236" marT="36000" marB="36000" anchor="b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5233864"/>
                  </a:ext>
                </a:extLst>
              </a:tr>
              <a:tr h="491247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>
                          <a:tab pos="87313" algn="l"/>
                        </a:tabLst>
                        <a:defRPr/>
                      </a:pPr>
                      <a:endParaRPr lang="ko-KR" altLang="en-US" sz="800" b="0" dirty="0" smtClean="0"/>
                    </a:p>
                  </a:txBody>
                  <a:tcPr marL="33236" marR="33236" marT="36000" marB="3600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C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>
                          <a:tab pos="87313" algn="l"/>
                        </a:tabLst>
                        <a:defRPr/>
                      </a:pPr>
                      <a:endParaRPr lang="ko-KR" altLang="en-US" sz="800" b="0" dirty="0" smtClean="0"/>
                    </a:p>
                  </a:txBody>
                  <a:tcPr marL="33236" marR="33236" marT="36000" marB="3600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C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>
                          <a:tab pos="87313" algn="l"/>
                        </a:tabLst>
                        <a:defRPr/>
                      </a:pPr>
                      <a:r>
                        <a:rPr lang="ko-KR" altLang="en-US" sz="8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제품명 </a:t>
                      </a:r>
                      <a:r>
                        <a:rPr lang="ko-KR" altLang="en-US" sz="800" b="1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제품명</a:t>
                      </a:r>
                      <a:r>
                        <a:rPr lang="ko-KR" altLang="en-US" sz="8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1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제품명</a:t>
                      </a:r>
                      <a:r>
                        <a:rPr lang="ko-KR" altLang="en-US" sz="8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1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제품명</a:t>
                      </a:r>
                      <a:r>
                        <a:rPr lang="ko-KR" altLang="en-US" sz="8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1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제품명</a:t>
                      </a:r>
                      <a:endParaRPr lang="en-US" altLang="ko-KR" sz="800" b="1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</a:rPr>
                        <a:t>2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</a:rPr>
                        <a:t>개</a:t>
                      </a:r>
                      <a:endParaRPr lang="en-US" altLang="ko-KR" sz="8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</a:endParaRPr>
                    </a:p>
                  </a:txBody>
                  <a:tcPr marL="33236" marR="33236" marT="36000" marB="3600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6118255"/>
                  </a:ext>
                </a:extLst>
              </a:tr>
              <a:tr h="4998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ts val="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>
                          <a:tab pos="87313" algn="l"/>
                        </a:tabLst>
                        <a:defRPr/>
                      </a:pPr>
                      <a:r>
                        <a:rPr kumimoji="0" lang="en-US" altLang="ko-KR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11,000</a:t>
                      </a:r>
                      <a:r>
                        <a:rPr kumimoji="0" lang="ko-KR" altLang="en-US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원</a:t>
                      </a:r>
                      <a:r>
                        <a:rPr kumimoji="0" lang="ko-KR" altLang="en-US" sz="9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700" b="0" i="0" u="none" strike="sng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>
                              <a:lumMod val="6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12,000</a:t>
                      </a:r>
                      <a:r>
                        <a:rPr lang="ko-KR" altLang="en-US" sz="700" strike="sngStrike" dirty="0" smtClean="0">
                          <a:solidFill>
                            <a:prstClr val="white">
                              <a:lumMod val="65000"/>
                            </a:prstClr>
                          </a:solidFill>
                        </a:rPr>
                        <a:t>원</a:t>
                      </a:r>
                      <a:endParaRPr kumimoji="0" lang="en-US" altLang="ko-KR" sz="700" b="0" i="0" u="none" strike="sng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>
                            <a:lumMod val="65000"/>
                          </a:prst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r" defTabSz="914400" rtl="0" eaLnBrk="1" fontAlgn="auto" latinLnBrk="1" hangingPunct="1">
                        <a:lnSpc>
                          <a:spcPts val="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>
                          <a:tab pos="87313" algn="l"/>
                        </a:tabLst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뷰티포인트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결제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: 1,100P</a:t>
                      </a:r>
                    </a:p>
                  </a:txBody>
                  <a:tcPr marL="33236" marR="33236" marT="36000" marB="36000" anchor="b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C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9886632"/>
                  </a:ext>
                </a:extLst>
              </a:tr>
            </a:tbl>
          </a:graphicData>
        </a:graphic>
      </p:graphicFrame>
      <p:grpSp>
        <p:nvGrpSpPr>
          <p:cNvPr id="92" name="그룹 91">
            <a:extLst>
              <a:ext uri="{FF2B5EF4-FFF2-40B4-BE49-F238E27FC236}">
                <a16:creationId xmlns:a16="http://schemas.microsoft.com/office/drawing/2014/main" id="{159809A1-5A1E-4FB9-B218-151E51C981E3}"/>
              </a:ext>
            </a:extLst>
          </p:cNvPr>
          <p:cNvGrpSpPr/>
          <p:nvPr/>
        </p:nvGrpSpPr>
        <p:grpSpPr>
          <a:xfrm>
            <a:off x="890012" y="2665136"/>
            <a:ext cx="674329" cy="789649"/>
            <a:chOff x="1235339" y="2961048"/>
            <a:chExt cx="1199263" cy="1105474"/>
          </a:xfrm>
        </p:grpSpPr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CADE630C-8895-436E-96BB-59F78B4193F2}"/>
                </a:ext>
              </a:extLst>
            </p:cNvPr>
            <p:cNvSpPr/>
            <p:nvPr/>
          </p:nvSpPr>
          <p:spPr>
            <a:xfrm>
              <a:off x="1235339" y="2961048"/>
              <a:ext cx="1199263" cy="1105474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cxnSp>
          <p:nvCxnSpPr>
            <p:cNvPr id="94" name="직선 연결선 93">
              <a:extLst>
                <a:ext uri="{FF2B5EF4-FFF2-40B4-BE49-F238E27FC236}">
                  <a16:creationId xmlns:a16="http://schemas.microsoft.com/office/drawing/2014/main" id="{82CD4BD9-F172-46D5-B99B-B7167C9CDF71}"/>
                </a:ext>
              </a:extLst>
            </p:cNvPr>
            <p:cNvCxnSpPr/>
            <p:nvPr/>
          </p:nvCxnSpPr>
          <p:spPr>
            <a:xfrm>
              <a:off x="1235339" y="2961048"/>
              <a:ext cx="1197817" cy="1105474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 94">
              <a:extLst>
                <a:ext uri="{FF2B5EF4-FFF2-40B4-BE49-F238E27FC236}">
                  <a16:creationId xmlns:a16="http://schemas.microsoft.com/office/drawing/2014/main" id="{496B35D5-4D5E-41B5-BE01-36FE07AA5BBB}"/>
                </a:ext>
              </a:extLst>
            </p:cNvPr>
            <p:cNvCxnSpPr/>
            <p:nvPr/>
          </p:nvCxnSpPr>
          <p:spPr>
            <a:xfrm flipV="1">
              <a:off x="1235339" y="2961048"/>
              <a:ext cx="1197817" cy="1105474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159809A1-5A1E-4FB9-B218-151E51C981E3}"/>
              </a:ext>
            </a:extLst>
          </p:cNvPr>
          <p:cNvGrpSpPr/>
          <p:nvPr/>
        </p:nvGrpSpPr>
        <p:grpSpPr>
          <a:xfrm>
            <a:off x="889199" y="3779200"/>
            <a:ext cx="674329" cy="789649"/>
            <a:chOff x="1235339" y="2961048"/>
            <a:chExt cx="1199263" cy="1105474"/>
          </a:xfrm>
        </p:grpSpPr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CADE630C-8895-436E-96BB-59F78B4193F2}"/>
                </a:ext>
              </a:extLst>
            </p:cNvPr>
            <p:cNvSpPr/>
            <p:nvPr/>
          </p:nvSpPr>
          <p:spPr>
            <a:xfrm>
              <a:off x="1235339" y="2961048"/>
              <a:ext cx="1199263" cy="1105474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cxnSp>
          <p:nvCxnSpPr>
            <p:cNvPr id="100" name="직선 연결선 99">
              <a:extLst>
                <a:ext uri="{FF2B5EF4-FFF2-40B4-BE49-F238E27FC236}">
                  <a16:creationId xmlns:a16="http://schemas.microsoft.com/office/drawing/2014/main" id="{82CD4BD9-F172-46D5-B99B-B7167C9CDF71}"/>
                </a:ext>
              </a:extLst>
            </p:cNvPr>
            <p:cNvCxnSpPr/>
            <p:nvPr/>
          </p:nvCxnSpPr>
          <p:spPr>
            <a:xfrm>
              <a:off x="1235339" y="2961048"/>
              <a:ext cx="1197817" cy="1105474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>
              <a:extLst>
                <a:ext uri="{FF2B5EF4-FFF2-40B4-BE49-F238E27FC236}">
                  <a16:creationId xmlns:a16="http://schemas.microsoft.com/office/drawing/2014/main" id="{496B35D5-4D5E-41B5-BE01-36FE07AA5BBB}"/>
                </a:ext>
              </a:extLst>
            </p:cNvPr>
            <p:cNvCxnSpPr/>
            <p:nvPr/>
          </p:nvCxnSpPr>
          <p:spPr>
            <a:xfrm flipV="1">
              <a:off x="1235339" y="2961048"/>
              <a:ext cx="1197817" cy="1105474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159809A1-5A1E-4FB9-B218-151E51C981E3}"/>
              </a:ext>
            </a:extLst>
          </p:cNvPr>
          <p:cNvGrpSpPr/>
          <p:nvPr/>
        </p:nvGrpSpPr>
        <p:grpSpPr>
          <a:xfrm>
            <a:off x="1147140" y="4848517"/>
            <a:ext cx="639746" cy="749152"/>
            <a:chOff x="1235339" y="2961048"/>
            <a:chExt cx="1199263" cy="1105474"/>
          </a:xfrm>
        </p:grpSpPr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CADE630C-8895-436E-96BB-59F78B4193F2}"/>
                </a:ext>
              </a:extLst>
            </p:cNvPr>
            <p:cNvSpPr/>
            <p:nvPr/>
          </p:nvSpPr>
          <p:spPr>
            <a:xfrm>
              <a:off x="1235339" y="2961048"/>
              <a:ext cx="1199263" cy="1105474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cxnSp>
          <p:nvCxnSpPr>
            <p:cNvPr id="108" name="직선 연결선 107">
              <a:extLst>
                <a:ext uri="{FF2B5EF4-FFF2-40B4-BE49-F238E27FC236}">
                  <a16:creationId xmlns:a16="http://schemas.microsoft.com/office/drawing/2014/main" id="{82CD4BD9-F172-46D5-B99B-B7167C9CDF71}"/>
                </a:ext>
              </a:extLst>
            </p:cNvPr>
            <p:cNvCxnSpPr/>
            <p:nvPr/>
          </p:nvCxnSpPr>
          <p:spPr>
            <a:xfrm>
              <a:off x="1235339" y="2961048"/>
              <a:ext cx="1197817" cy="1105474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>
              <a:extLst>
                <a:ext uri="{FF2B5EF4-FFF2-40B4-BE49-F238E27FC236}">
                  <a16:creationId xmlns:a16="http://schemas.microsoft.com/office/drawing/2014/main" id="{496B35D5-4D5E-41B5-BE01-36FE07AA5BBB}"/>
                </a:ext>
              </a:extLst>
            </p:cNvPr>
            <p:cNvCxnSpPr/>
            <p:nvPr/>
          </p:nvCxnSpPr>
          <p:spPr>
            <a:xfrm flipV="1">
              <a:off x="1235339" y="2961048"/>
              <a:ext cx="1197817" cy="1105474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1" name="TextBox 110">
            <a:extLst>
              <a:ext uri="{FF2B5EF4-FFF2-40B4-BE49-F238E27FC236}">
                <a16:creationId xmlns:a16="http://schemas.microsoft.com/office/drawing/2014/main" id="{46EEB4C6-4320-49C2-A99E-4CC859BC2CBD}"/>
              </a:ext>
            </a:extLst>
          </p:cNvPr>
          <p:cNvSpPr txBox="1"/>
          <p:nvPr/>
        </p:nvSpPr>
        <p:spPr>
          <a:xfrm>
            <a:off x="797637" y="2381054"/>
            <a:ext cx="80342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 err="1" smtClean="0">
                <a:latin typeface="+mn-ea"/>
              </a:rPr>
              <a:t>교환제품</a:t>
            </a:r>
            <a:r>
              <a:rPr lang="ko-KR" altLang="en-US" sz="800" b="1" dirty="0" smtClean="0">
                <a:latin typeface="+mn-ea"/>
              </a:rPr>
              <a:t> </a:t>
            </a:r>
            <a:r>
              <a:rPr lang="en-US" altLang="ko-KR" sz="700" dirty="0" smtClean="0">
                <a:solidFill>
                  <a:srgbClr val="00B050"/>
                </a:solidFill>
                <a:latin typeface="+mn-ea"/>
              </a:rPr>
              <a:t>3</a:t>
            </a:r>
            <a:r>
              <a:rPr lang="ko-KR" altLang="en-US" sz="700" dirty="0" smtClean="0">
                <a:solidFill>
                  <a:srgbClr val="00B050"/>
                </a:solidFill>
                <a:latin typeface="+mn-ea"/>
              </a:rPr>
              <a:t>건</a:t>
            </a:r>
            <a:r>
              <a:rPr lang="ko-KR" altLang="en-US" sz="700" b="1" dirty="0" smtClean="0">
                <a:latin typeface="+mn-ea"/>
              </a:rPr>
              <a:t> </a:t>
            </a:r>
            <a:endParaRPr lang="ko-KR" altLang="en-US" sz="600" dirty="0">
              <a:solidFill>
                <a:srgbClr val="00B050"/>
              </a:solidFill>
              <a:latin typeface="+mn-ea"/>
            </a:endParaRPr>
          </a:p>
        </p:txBody>
      </p:sp>
      <p:sp>
        <p:nvSpPr>
          <p:cNvPr id="121" name="직사각형 120"/>
          <p:cNvSpPr/>
          <p:nvPr/>
        </p:nvSpPr>
        <p:spPr>
          <a:xfrm>
            <a:off x="2274124" y="2370280"/>
            <a:ext cx="15937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 dirty="0" err="1" smtClean="0">
                <a:solidFill>
                  <a:srgbClr val="00BC70"/>
                </a:solidFill>
                <a:latin typeface="+mn-ea"/>
              </a:rPr>
              <a:t>교환신청</a:t>
            </a:r>
            <a:r>
              <a:rPr lang="ko-KR" altLang="en-US" sz="800" b="1" dirty="0" smtClean="0">
                <a:solidFill>
                  <a:srgbClr val="00BC70"/>
                </a:solidFill>
                <a:latin typeface="+mn-ea"/>
              </a:rPr>
              <a:t> </a:t>
            </a:r>
            <a:r>
              <a:rPr lang="ko-KR" altLang="en-US" sz="7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교환제품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부분배송완료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</a:t>
            </a:r>
            <a:endParaRPr lang="en-US" altLang="ko-KR" sz="8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B940B3A5-50C7-423A-8736-D0F2823B2384}"/>
              </a:ext>
            </a:extLst>
          </p:cNvPr>
          <p:cNvSpPr txBox="1"/>
          <p:nvPr/>
        </p:nvSpPr>
        <p:spPr>
          <a:xfrm>
            <a:off x="6041765" y="1216387"/>
            <a:ext cx="2116745" cy="216371"/>
          </a:xfrm>
          <a:prstGeom prst="rect">
            <a:avLst/>
          </a:prstGeom>
          <a:noFill/>
        </p:spPr>
        <p:txBody>
          <a:bodyPr wrap="square" lIns="36000" tIns="0" rIns="36000" bIns="0" rtlCol="0" anchor="ctr" anchorCtr="0">
            <a:noAutofit/>
          </a:bodyPr>
          <a:lstStyle/>
          <a:p>
            <a:r>
              <a:rPr lang="ko-KR" altLang="en-US" sz="800" dirty="0">
                <a:solidFill>
                  <a:srgbClr val="000000"/>
                </a:solidFill>
                <a:latin typeface="Pretendard"/>
              </a:rPr>
              <a:t>비건 </a:t>
            </a:r>
            <a:r>
              <a:rPr lang="ko-KR" altLang="en-US" sz="800" dirty="0" err="1">
                <a:solidFill>
                  <a:srgbClr val="000000"/>
                </a:solidFill>
                <a:latin typeface="Pretendard"/>
              </a:rPr>
              <a:t>녹차가죽</a:t>
            </a:r>
            <a:r>
              <a:rPr lang="ko-KR" altLang="en-US" sz="800" dirty="0">
                <a:solidFill>
                  <a:srgbClr val="000000"/>
                </a:solidFill>
                <a:latin typeface="Pretendard"/>
              </a:rPr>
              <a:t> 카드 지갑</a:t>
            </a:r>
            <a:r>
              <a:rPr lang="en-US" altLang="ko-KR" sz="800" dirty="0">
                <a:solidFill>
                  <a:srgbClr val="000000"/>
                </a:solidFill>
                <a:latin typeface="Pretendard"/>
              </a:rPr>
              <a:t>(GREEN TEA US) </a:t>
            </a:r>
            <a:r>
              <a:rPr lang="ko-KR" altLang="en-US" sz="800" dirty="0" err="1">
                <a:solidFill>
                  <a:srgbClr val="000000"/>
                </a:solidFill>
                <a:latin typeface="Pretendard"/>
              </a:rPr>
              <a:t>증정품명</a:t>
            </a:r>
            <a:r>
              <a:rPr lang="ko-KR" altLang="en-US" sz="800" dirty="0">
                <a:solidFill>
                  <a:srgbClr val="000000"/>
                </a:solidFill>
                <a:latin typeface="Pretendard"/>
              </a:rPr>
              <a:t> </a:t>
            </a:r>
            <a:r>
              <a:rPr lang="ko-KR" altLang="en-US" sz="800" dirty="0" err="1">
                <a:solidFill>
                  <a:srgbClr val="000000"/>
                </a:solidFill>
                <a:latin typeface="Pretendard"/>
              </a:rPr>
              <a:t>증정품명</a:t>
            </a:r>
            <a:r>
              <a:rPr lang="en-US" altLang="ko-KR" sz="800" dirty="0">
                <a:solidFill>
                  <a:srgbClr val="000000"/>
                </a:solidFill>
                <a:latin typeface="Pretendard"/>
              </a:rPr>
              <a:t> </a:t>
            </a:r>
            <a:r>
              <a:rPr lang="ko-KR" altLang="en-US" sz="800" dirty="0" err="1">
                <a:solidFill>
                  <a:srgbClr val="000000"/>
                </a:solidFill>
                <a:latin typeface="Pretendard"/>
              </a:rPr>
              <a:t>증정품명</a:t>
            </a:r>
            <a:r>
              <a:rPr lang="en-US" altLang="ko-KR" sz="800" dirty="0">
                <a:solidFill>
                  <a:srgbClr val="000000"/>
                </a:solidFill>
                <a:latin typeface="Pretendard"/>
              </a:rPr>
              <a:t> </a:t>
            </a:r>
            <a:r>
              <a:rPr lang="ko-KR" altLang="en-US" sz="800" dirty="0" err="1">
                <a:solidFill>
                  <a:srgbClr val="000000"/>
                </a:solidFill>
                <a:latin typeface="Pretendard"/>
              </a:rPr>
              <a:t>증정품명</a:t>
            </a:r>
            <a:r>
              <a:rPr lang="ko-KR" altLang="en-US" sz="800" dirty="0">
                <a:solidFill>
                  <a:srgbClr val="000000"/>
                </a:solidFill>
                <a:latin typeface="Pretendard"/>
              </a:rPr>
              <a:t> </a:t>
            </a:r>
            <a:r>
              <a:rPr lang="ko-KR" altLang="en-US" sz="800" dirty="0" smtClean="0">
                <a:solidFill>
                  <a:srgbClr val="000000"/>
                </a:solidFill>
                <a:latin typeface="Pretendard"/>
              </a:rPr>
              <a:t>증</a:t>
            </a:r>
            <a:r>
              <a:rPr lang="en-US" altLang="ko-KR" sz="800" b="1" dirty="0" smtClean="0">
                <a:latin typeface="+mj-ea"/>
              </a:rPr>
              <a:t>…</a:t>
            </a:r>
            <a:endParaRPr lang="en-US" altLang="ko-KR" sz="800" b="1" dirty="0">
              <a:latin typeface="+mj-ea"/>
            </a:endParaRPr>
          </a:p>
        </p:txBody>
      </p:sp>
      <p:grpSp>
        <p:nvGrpSpPr>
          <p:cNvPr id="124" name="그룹 123">
            <a:extLst>
              <a:ext uri="{FF2B5EF4-FFF2-40B4-BE49-F238E27FC236}">
                <a16:creationId xmlns:a16="http://schemas.microsoft.com/office/drawing/2014/main" id="{159809A1-5A1E-4FB9-B218-151E51C981E3}"/>
              </a:ext>
            </a:extLst>
          </p:cNvPr>
          <p:cNvGrpSpPr/>
          <p:nvPr/>
        </p:nvGrpSpPr>
        <p:grpSpPr>
          <a:xfrm>
            <a:off x="5431887" y="1204276"/>
            <a:ext cx="539997" cy="574222"/>
            <a:chOff x="1235339" y="2961048"/>
            <a:chExt cx="1199263" cy="1105474"/>
          </a:xfrm>
        </p:grpSpPr>
        <p:sp>
          <p:nvSpPr>
            <p:cNvPr id="125" name="직사각형 124">
              <a:extLst>
                <a:ext uri="{FF2B5EF4-FFF2-40B4-BE49-F238E27FC236}">
                  <a16:creationId xmlns:a16="http://schemas.microsoft.com/office/drawing/2014/main" id="{CADE630C-8895-436E-96BB-59F78B4193F2}"/>
                </a:ext>
              </a:extLst>
            </p:cNvPr>
            <p:cNvSpPr/>
            <p:nvPr/>
          </p:nvSpPr>
          <p:spPr>
            <a:xfrm>
              <a:off x="1235339" y="2961048"/>
              <a:ext cx="1199263" cy="1105474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cxnSp>
          <p:nvCxnSpPr>
            <p:cNvPr id="126" name="직선 연결선 125">
              <a:extLst>
                <a:ext uri="{FF2B5EF4-FFF2-40B4-BE49-F238E27FC236}">
                  <a16:creationId xmlns:a16="http://schemas.microsoft.com/office/drawing/2014/main" id="{82CD4BD9-F172-46D5-B99B-B7167C9CDF71}"/>
                </a:ext>
              </a:extLst>
            </p:cNvPr>
            <p:cNvCxnSpPr/>
            <p:nvPr/>
          </p:nvCxnSpPr>
          <p:spPr>
            <a:xfrm>
              <a:off x="1235339" y="2961048"/>
              <a:ext cx="1197817" cy="1105474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직선 연결선 126">
              <a:extLst>
                <a:ext uri="{FF2B5EF4-FFF2-40B4-BE49-F238E27FC236}">
                  <a16:creationId xmlns:a16="http://schemas.microsoft.com/office/drawing/2014/main" id="{496B35D5-4D5E-41B5-BE01-36FE07AA5BBB}"/>
                </a:ext>
              </a:extLst>
            </p:cNvPr>
            <p:cNvCxnSpPr/>
            <p:nvPr/>
          </p:nvCxnSpPr>
          <p:spPr>
            <a:xfrm flipV="1">
              <a:off x="1235339" y="2961048"/>
              <a:ext cx="1197817" cy="1105474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8" name="TextBox 127">
            <a:extLst>
              <a:ext uri="{FF2B5EF4-FFF2-40B4-BE49-F238E27FC236}">
                <a16:creationId xmlns:a16="http://schemas.microsoft.com/office/drawing/2014/main" id="{FA4C6DA6-9B7F-452C-AA7D-416E672C32CE}"/>
              </a:ext>
            </a:extLst>
          </p:cNvPr>
          <p:cNvSpPr txBox="1"/>
          <p:nvPr/>
        </p:nvSpPr>
        <p:spPr>
          <a:xfrm>
            <a:off x="6042462" y="1586976"/>
            <a:ext cx="1259649" cy="216371"/>
          </a:xfrm>
          <a:prstGeom prst="rect">
            <a:avLst/>
          </a:prstGeom>
          <a:noFill/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2</a:t>
            </a:r>
            <a:r>
              <a:rPr lang="ko-KR" alt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개</a:t>
            </a:r>
            <a:endParaRPr lang="ko-KR" altLang="en-US" sz="700" dirty="0"/>
          </a:p>
        </p:txBody>
      </p:sp>
      <p:grpSp>
        <p:nvGrpSpPr>
          <p:cNvPr id="129" name="그룹 128">
            <a:extLst>
              <a:ext uri="{FF2B5EF4-FFF2-40B4-BE49-F238E27FC236}">
                <a16:creationId xmlns:a16="http://schemas.microsoft.com/office/drawing/2014/main" id="{159809A1-5A1E-4FB9-B218-151E51C981E3}"/>
              </a:ext>
            </a:extLst>
          </p:cNvPr>
          <p:cNvGrpSpPr/>
          <p:nvPr/>
        </p:nvGrpSpPr>
        <p:grpSpPr>
          <a:xfrm>
            <a:off x="5430680" y="1846721"/>
            <a:ext cx="539997" cy="569931"/>
            <a:chOff x="1235339" y="2961048"/>
            <a:chExt cx="1199263" cy="1105474"/>
          </a:xfrm>
        </p:grpSpPr>
        <p:sp>
          <p:nvSpPr>
            <p:cNvPr id="130" name="직사각형 129">
              <a:extLst>
                <a:ext uri="{FF2B5EF4-FFF2-40B4-BE49-F238E27FC236}">
                  <a16:creationId xmlns:a16="http://schemas.microsoft.com/office/drawing/2014/main" id="{CADE630C-8895-436E-96BB-59F78B4193F2}"/>
                </a:ext>
              </a:extLst>
            </p:cNvPr>
            <p:cNvSpPr/>
            <p:nvPr/>
          </p:nvSpPr>
          <p:spPr>
            <a:xfrm>
              <a:off x="1235339" y="2961048"/>
              <a:ext cx="1199263" cy="1105474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cxnSp>
          <p:nvCxnSpPr>
            <p:cNvPr id="131" name="직선 연결선 130">
              <a:extLst>
                <a:ext uri="{FF2B5EF4-FFF2-40B4-BE49-F238E27FC236}">
                  <a16:creationId xmlns:a16="http://schemas.microsoft.com/office/drawing/2014/main" id="{82CD4BD9-F172-46D5-B99B-B7167C9CDF71}"/>
                </a:ext>
              </a:extLst>
            </p:cNvPr>
            <p:cNvCxnSpPr/>
            <p:nvPr/>
          </p:nvCxnSpPr>
          <p:spPr>
            <a:xfrm>
              <a:off x="1235339" y="2961048"/>
              <a:ext cx="1197817" cy="1105474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직선 연결선 131">
              <a:extLst>
                <a:ext uri="{FF2B5EF4-FFF2-40B4-BE49-F238E27FC236}">
                  <a16:creationId xmlns:a16="http://schemas.microsoft.com/office/drawing/2014/main" id="{496B35D5-4D5E-41B5-BE01-36FE07AA5BBB}"/>
                </a:ext>
              </a:extLst>
            </p:cNvPr>
            <p:cNvCxnSpPr/>
            <p:nvPr/>
          </p:nvCxnSpPr>
          <p:spPr>
            <a:xfrm flipV="1">
              <a:off x="1235339" y="2961048"/>
              <a:ext cx="1197817" cy="1105474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3" name="모서리가 둥근 직사각형 132"/>
          <p:cNvSpPr/>
          <p:nvPr/>
        </p:nvSpPr>
        <p:spPr>
          <a:xfrm>
            <a:off x="5345869" y="822135"/>
            <a:ext cx="2750129" cy="1698749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800" dirty="0" err="1" smtClean="0">
                <a:solidFill>
                  <a:prstClr val="black"/>
                </a:solidFill>
              </a:rPr>
              <a:t>쿠폰증정품</a:t>
            </a:r>
            <a:r>
              <a:rPr lang="ko-KR" altLang="en-US" sz="800" dirty="0" smtClean="0">
                <a:solidFill>
                  <a:prstClr val="black"/>
                </a:solidFill>
              </a:rPr>
              <a:t> </a:t>
            </a:r>
            <a:r>
              <a:rPr lang="en-US" altLang="ko-KR" sz="700" dirty="0" smtClean="0">
                <a:solidFill>
                  <a:srgbClr val="00B050"/>
                </a:solidFill>
                <a:latin typeface="+mn-ea"/>
              </a:rPr>
              <a:t>2</a:t>
            </a:r>
            <a:r>
              <a:rPr lang="ko-KR" altLang="en-US" sz="700" dirty="0" smtClean="0">
                <a:solidFill>
                  <a:srgbClr val="00B050"/>
                </a:solidFill>
                <a:latin typeface="+mn-ea"/>
              </a:rPr>
              <a:t>종</a:t>
            </a:r>
            <a:endParaRPr lang="ko-KR" altLang="en-US" sz="700" dirty="0">
              <a:solidFill>
                <a:srgbClr val="00B050"/>
              </a:solidFill>
              <a:latin typeface="+mn-ea"/>
            </a:endParaRPr>
          </a:p>
        </p:txBody>
      </p:sp>
      <p:sp>
        <p:nvSpPr>
          <p:cNvPr id="134" name="모서리가 둥근 직사각형 133"/>
          <p:cNvSpPr/>
          <p:nvPr/>
        </p:nvSpPr>
        <p:spPr>
          <a:xfrm>
            <a:off x="5342091" y="2572706"/>
            <a:ext cx="2750129" cy="1057635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800" dirty="0">
                <a:solidFill>
                  <a:prstClr val="black"/>
                </a:solidFill>
              </a:rPr>
              <a:t>구매금액대별 </a:t>
            </a:r>
            <a:r>
              <a:rPr lang="ko-KR" altLang="en-US" sz="800" dirty="0" err="1">
                <a:solidFill>
                  <a:prstClr val="black"/>
                </a:solidFill>
              </a:rPr>
              <a:t>증정품</a:t>
            </a:r>
            <a:r>
              <a:rPr lang="ko-KR" altLang="en-US" sz="800" dirty="0">
                <a:solidFill>
                  <a:prstClr val="black"/>
                </a:solidFill>
              </a:rPr>
              <a:t> </a:t>
            </a:r>
            <a:r>
              <a:rPr lang="en-US" altLang="ko-KR" sz="700" dirty="0" smtClean="0">
                <a:solidFill>
                  <a:srgbClr val="00B050"/>
                </a:solidFill>
                <a:latin typeface="+mn-ea"/>
              </a:rPr>
              <a:t>1</a:t>
            </a:r>
            <a:r>
              <a:rPr lang="ko-KR" altLang="en-US" sz="700" dirty="0" smtClean="0">
                <a:solidFill>
                  <a:srgbClr val="00B050"/>
                </a:solidFill>
                <a:latin typeface="+mn-ea"/>
              </a:rPr>
              <a:t>종</a:t>
            </a:r>
            <a:endParaRPr lang="ko-KR" altLang="en-US" sz="700" dirty="0">
              <a:solidFill>
                <a:srgbClr val="00B050"/>
              </a:solidFill>
              <a:latin typeface="+mn-ea"/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FA4C6DA6-9B7F-452C-AA7D-416E672C32CE}"/>
              </a:ext>
            </a:extLst>
          </p:cNvPr>
          <p:cNvSpPr txBox="1"/>
          <p:nvPr/>
        </p:nvSpPr>
        <p:spPr>
          <a:xfrm>
            <a:off x="6050885" y="2260557"/>
            <a:ext cx="1259649" cy="216371"/>
          </a:xfrm>
          <a:prstGeom prst="rect">
            <a:avLst/>
          </a:prstGeom>
          <a:noFill/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1</a:t>
            </a:r>
            <a:r>
              <a:rPr lang="ko-KR" alt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개</a:t>
            </a:r>
            <a:endParaRPr lang="ko-KR" altLang="en-US" sz="700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B940B3A5-50C7-423A-8736-D0F2823B2384}"/>
              </a:ext>
            </a:extLst>
          </p:cNvPr>
          <p:cNvSpPr txBox="1"/>
          <p:nvPr/>
        </p:nvSpPr>
        <p:spPr>
          <a:xfrm>
            <a:off x="6052533" y="3019523"/>
            <a:ext cx="2116745" cy="216371"/>
          </a:xfrm>
          <a:prstGeom prst="rect">
            <a:avLst/>
          </a:prstGeom>
          <a:noFill/>
        </p:spPr>
        <p:txBody>
          <a:bodyPr wrap="square" lIns="36000" tIns="0" rIns="36000" bIns="0" rtlCol="0" anchor="ctr" anchorCtr="0">
            <a:noAutofit/>
          </a:bodyPr>
          <a:lstStyle/>
          <a:p>
            <a:r>
              <a:rPr lang="ko-KR" altLang="en-US" sz="800" dirty="0">
                <a:solidFill>
                  <a:srgbClr val="000000"/>
                </a:solidFill>
                <a:latin typeface="Pretendard"/>
              </a:rPr>
              <a:t>비건 </a:t>
            </a:r>
            <a:r>
              <a:rPr lang="ko-KR" altLang="en-US" sz="800" dirty="0" err="1">
                <a:solidFill>
                  <a:srgbClr val="000000"/>
                </a:solidFill>
                <a:latin typeface="Pretendard"/>
              </a:rPr>
              <a:t>녹차가죽</a:t>
            </a:r>
            <a:r>
              <a:rPr lang="ko-KR" altLang="en-US" sz="800" dirty="0">
                <a:solidFill>
                  <a:srgbClr val="000000"/>
                </a:solidFill>
                <a:latin typeface="Pretendard"/>
              </a:rPr>
              <a:t> 카드 지갑</a:t>
            </a:r>
            <a:r>
              <a:rPr lang="en-US" altLang="ko-KR" sz="800" dirty="0">
                <a:solidFill>
                  <a:srgbClr val="000000"/>
                </a:solidFill>
                <a:latin typeface="Pretendard"/>
              </a:rPr>
              <a:t>(GREEN TEA US) </a:t>
            </a:r>
            <a:r>
              <a:rPr lang="ko-KR" altLang="en-US" sz="800" dirty="0" err="1">
                <a:solidFill>
                  <a:srgbClr val="000000"/>
                </a:solidFill>
                <a:latin typeface="Pretendard"/>
              </a:rPr>
              <a:t>증정품명</a:t>
            </a:r>
            <a:r>
              <a:rPr lang="ko-KR" altLang="en-US" sz="800" dirty="0">
                <a:solidFill>
                  <a:srgbClr val="000000"/>
                </a:solidFill>
                <a:latin typeface="Pretendard"/>
              </a:rPr>
              <a:t> </a:t>
            </a:r>
            <a:r>
              <a:rPr lang="ko-KR" altLang="en-US" sz="800" dirty="0" err="1">
                <a:solidFill>
                  <a:srgbClr val="000000"/>
                </a:solidFill>
                <a:latin typeface="Pretendard"/>
              </a:rPr>
              <a:t>증정품명</a:t>
            </a:r>
            <a:r>
              <a:rPr lang="en-US" altLang="ko-KR" sz="800" dirty="0">
                <a:solidFill>
                  <a:srgbClr val="000000"/>
                </a:solidFill>
                <a:latin typeface="Pretendard"/>
              </a:rPr>
              <a:t> </a:t>
            </a:r>
            <a:r>
              <a:rPr lang="ko-KR" altLang="en-US" sz="800" dirty="0" err="1">
                <a:solidFill>
                  <a:srgbClr val="000000"/>
                </a:solidFill>
                <a:latin typeface="Pretendard"/>
              </a:rPr>
              <a:t>증정품명</a:t>
            </a:r>
            <a:r>
              <a:rPr lang="en-US" altLang="ko-KR" sz="800" dirty="0">
                <a:solidFill>
                  <a:srgbClr val="000000"/>
                </a:solidFill>
                <a:latin typeface="Pretendard"/>
              </a:rPr>
              <a:t> </a:t>
            </a:r>
            <a:r>
              <a:rPr lang="ko-KR" altLang="en-US" sz="800" dirty="0" err="1">
                <a:solidFill>
                  <a:srgbClr val="000000"/>
                </a:solidFill>
                <a:latin typeface="Pretendard"/>
              </a:rPr>
              <a:t>증정품명</a:t>
            </a:r>
            <a:r>
              <a:rPr lang="ko-KR" altLang="en-US" sz="800" dirty="0">
                <a:solidFill>
                  <a:srgbClr val="000000"/>
                </a:solidFill>
                <a:latin typeface="Pretendard"/>
              </a:rPr>
              <a:t> </a:t>
            </a:r>
            <a:r>
              <a:rPr lang="ko-KR" altLang="en-US" sz="800" dirty="0" smtClean="0">
                <a:solidFill>
                  <a:srgbClr val="000000"/>
                </a:solidFill>
                <a:latin typeface="Pretendard"/>
              </a:rPr>
              <a:t>증</a:t>
            </a:r>
            <a:r>
              <a:rPr lang="en-US" altLang="ko-KR" sz="800" b="1" dirty="0" smtClean="0">
                <a:latin typeface="+mj-ea"/>
              </a:rPr>
              <a:t>…</a:t>
            </a:r>
            <a:endParaRPr lang="en-US" altLang="ko-KR" sz="800" b="1" dirty="0">
              <a:latin typeface="+mj-ea"/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FA4C6DA6-9B7F-452C-AA7D-416E672C32CE}"/>
              </a:ext>
            </a:extLst>
          </p:cNvPr>
          <p:cNvSpPr txBox="1"/>
          <p:nvPr/>
        </p:nvSpPr>
        <p:spPr>
          <a:xfrm>
            <a:off x="6053230" y="3390112"/>
            <a:ext cx="1259649" cy="216371"/>
          </a:xfrm>
          <a:prstGeom prst="rect">
            <a:avLst/>
          </a:prstGeom>
          <a:noFill/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3</a:t>
            </a:r>
            <a:r>
              <a:rPr lang="ko-KR" alt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개</a:t>
            </a:r>
            <a:endParaRPr lang="ko-KR" altLang="en-US" sz="700" dirty="0"/>
          </a:p>
        </p:txBody>
      </p:sp>
      <p:grpSp>
        <p:nvGrpSpPr>
          <p:cNvPr id="138" name="그룹 137">
            <a:extLst>
              <a:ext uri="{FF2B5EF4-FFF2-40B4-BE49-F238E27FC236}">
                <a16:creationId xmlns:a16="http://schemas.microsoft.com/office/drawing/2014/main" id="{159809A1-5A1E-4FB9-B218-151E51C981E3}"/>
              </a:ext>
            </a:extLst>
          </p:cNvPr>
          <p:cNvGrpSpPr/>
          <p:nvPr/>
        </p:nvGrpSpPr>
        <p:grpSpPr>
          <a:xfrm>
            <a:off x="5430680" y="3002369"/>
            <a:ext cx="539997" cy="578972"/>
            <a:chOff x="1235339" y="2961048"/>
            <a:chExt cx="1199263" cy="1105474"/>
          </a:xfrm>
        </p:grpSpPr>
        <p:sp>
          <p:nvSpPr>
            <p:cNvPr id="139" name="직사각형 138">
              <a:extLst>
                <a:ext uri="{FF2B5EF4-FFF2-40B4-BE49-F238E27FC236}">
                  <a16:creationId xmlns:a16="http://schemas.microsoft.com/office/drawing/2014/main" id="{CADE630C-8895-436E-96BB-59F78B4193F2}"/>
                </a:ext>
              </a:extLst>
            </p:cNvPr>
            <p:cNvSpPr/>
            <p:nvPr/>
          </p:nvSpPr>
          <p:spPr>
            <a:xfrm>
              <a:off x="1235339" y="2961048"/>
              <a:ext cx="1199263" cy="1105474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cxnSp>
          <p:nvCxnSpPr>
            <p:cNvPr id="140" name="직선 연결선 139">
              <a:extLst>
                <a:ext uri="{FF2B5EF4-FFF2-40B4-BE49-F238E27FC236}">
                  <a16:creationId xmlns:a16="http://schemas.microsoft.com/office/drawing/2014/main" id="{82CD4BD9-F172-46D5-B99B-B7167C9CDF71}"/>
                </a:ext>
              </a:extLst>
            </p:cNvPr>
            <p:cNvCxnSpPr/>
            <p:nvPr/>
          </p:nvCxnSpPr>
          <p:spPr>
            <a:xfrm>
              <a:off x="1235339" y="2961048"/>
              <a:ext cx="1197817" cy="1105474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직선 연결선 140">
              <a:extLst>
                <a:ext uri="{FF2B5EF4-FFF2-40B4-BE49-F238E27FC236}">
                  <a16:creationId xmlns:a16="http://schemas.microsoft.com/office/drawing/2014/main" id="{496B35D5-4D5E-41B5-BE01-36FE07AA5BBB}"/>
                </a:ext>
              </a:extLst>
            </p:cNvPr>
            <p:cNvCxnSpPr/>
            <p:nvPr/>
          </p:nvCxnSpPr>
          <p:spPr>
            <a:xfrm flipV="1">
              <a:off x="1235339" y="2961048"/>
              <a:ext cx="1197817" cy="1105474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2" name="TextBox 141"/>
          <p:cNvSpPr txBox="1"/>
          <p:nvPr/>
        </p:nvSpPr>
        <p:spPr>
          <a:xfrm>
            <a:off x="5342390" y="2805247"/>
            <a:ext cx="15584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 smtClean="0"/>
              <a:t>$0,0000</a:t>
            </a:r>
            <a:r>
              <a:rPr lang="ko-KR" altLang="en-US" sz="800" b="1" dirty="0" smtClean="0"/>
              <a:t>원</a:t>
            </a:r>
            <a:r>
              <a:rPr lang="en-US" altLang="ko-KR" sz="800" b="1" dirty="0" smtClean="0"/>
              <a:t>$</a:t>
            </a:r>
            <a:r>
              <a:rPr lang="ko-KR" altLang="en-US" sz="800" b="1" dirty="0" smtClean="0"/>
              <a:t>이상 구매</a:t>
            </a:r>
            <a:r>
              <a:rPr lang="en-US" altLang="ko-KR" sz="800" b="1" dirty="0" smtClean="0"/>
              <a:t> </a:t>
            </a:r>
            <a:r>
              <a:rPr lang="ko-KR" altLang="en-US" sz="800" b="1" dirty="0" err="1" smtClean="0"/>
              <a:t>증정품</a:t>
            </a:r>
            <a:endParaRPr lang="ko-KR" altLang="en-US" sz="800" b="1" dirty="0"/>
          </a:p>
          <a:p>
            <a:endParaRPr lang="ko-KR" altLang="en-US" sz="800" b="1" dirty="0"/>
          </a:p>
        </p:txBody>
      </p:sp>
      <p:sp>
        <p:nvSpPr>
          <p:cNvPr id="143" name="TextBox 142"/>
          <p:cNvSpPr txBox="1"/>
          <p:nvPr/>
        </p:nvSpPr>
        <p:spPr>
          <a:xfrm>
            <a:off x="5313721" y="974600"/>
            <a:ext cx="28803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/>
              <a:t>‘$</a:t>
            </a:r>
            <a:r>
              <a:rPr lang="ko-KR" altLang="en-US" sz="800" b="1" dirty="0" err="1"/>
              <a:t>쿠폰명</a:t>
            </a:r>
            <a:r>
              <a:rPr lang="ko-KR" altLang="en-US" sz="800" b="1" dirty="0"/>
              <a:t> </a:t>
            </a:r>
            <a:r>
              <a:rPr lang="ko-KR" altLang="en-US" sz="800" b="1" dirty="0" err="1"/>
              <a:t>쿠폰명</a:t>
            </a:r>
            <a:r>
              <a:rPr lang="ko-KR" altLang="en-US" sz="800" b="1" dirty="0"/>
              <a:t> </a:t>
            </a:r>
            <a:r>
              <a:rPr lang="ko-KR" altLang="en-US" sz="800" b="1" dirty="0" err="1"/>
              <a:t>쿠폰명</a:t>
            </a:r>
            <a:r>
              <a:rPr lang="ko-KR" altLang="en-US" sz="800" b="1" dirty="0"/>
              <a:t> </a:t>
            </a:r>
            <a:r>
              <a:rPr lang="ko-KR" altLang="en-US" sz="800" b="1" dirty="0" err="1"/>
              <a:t>쿠폰명</a:t>
            </a:r>
            <a:r>
              <a:rPr lang="ko-KR" altLang="en-US" sz="800" b="1" dirty="0"/>
              <a:t> </a:t>
            </a:r>
            <a:r>
              <a:rPr lang="ko-KR" altLang="en-US" sz="800" b="1" dirty="0" err="1"/>
              <a:t>전체출력</a:t>
            </a:r>
            <a:r>
              <a:rPr lang="en-US" altLang="ko-KR" sz="800" b="1" dirty="0"/>
              <a:t>$’ </a:t>
            </a:r>
            <a:r>
              <a:rPr lang="ko-KR" altLang="en-US" sz="800" b="1" dirty="0"/>
              <a:t>쿠폰</a:t>
            </a:r>
            <a:r>
              <a:rPr lang="en-US" altLang="ko-KR" sz="800" b="1" dirty="0"/>
              <a:t> </a:t>
            </a:r>
            <a:r>
              <a:rPr lang="ko-KR" altLang="en-US" sz="800" b="1" dirty="0" err="1" smtClean="0"/>
              <a:t>증정품</a:t>
            </a:r>
            <a:endParaRPr lang="ko-KR" altLang="en-US" sz="800" b="1" dirty="0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B940B3A5-50C7-423A-8736-D0F2823B2384}"/>
              </a:ext>
            </a:extLst>
          </p:cNvPr>
          <p:cNvSpPr txBox="1"/>
          <p:nvPr/>
        </p:nvSpPr>
        <p:spPr>
          <a:xfrm>
            <a:off x="6041765" y="1866447"/>
            <a:ext cx="2054233" cy="216371"/>
          </a:xfrm>
          <a:prstGeom prst="rect">
            <a:avLst/>
          </a:prstGeom>
          <a:noFill/>
        </p:spPr>
        <p:txBody>
          <a:bodyPr wrap="square" lIns="36000" tIns="0" rIns="36000" bIns="0" rtlCol="0" anchor="ctr" anchorCtr="0">
            <a:noAutofit/>
          </a:bodyPr>
          <a:lstStyle/>
          <a:p>
            <a:r>
              <a:rPr lang="ko-KR" altLang="en-US" sz="800" dirty="0">
                <a:solidFill>
                  <a:srgbClr val="000000"/>
                </a:solidFill>
                <a:latin typeface="Pretendard"/>
              </a:rPr>
              <a:t>비건 </a:t>
            </a:r>
            <a:r>
              <a:rPr lang="ko-KR" altLang="en-US" sz="800" dirty="0" err="1">
                <a:solidFill>
                  <a:srgbClr val="000000"/>
                </a:solidFill>
                <a:latin typeface="Pretendard"/>
              </a:rPr>
              <a:t>녹차가죽</a:t>
            </a:r>
            <a:r>
              <a:rPr lang="ko-KR" altLang="en-US" sz="800" dirty="0">
                <a:solidFill>
                  <a:srgbClr val="000000"/>
                </a:solidFill>
                <a:latin typeface="Pretendard"/>
              </a:rPr>
              <a:t> 카드 지갑</a:t>
            </a:r>
            <a:r>
              <a:rPr lang="en-US" altLang="ko-KR" sz="800" dirty="0">
                <a:solidFill>
                  <a:srgbClr val="000000"/>
                </a:solidFill>
                <a:latin typeface="Pretendard"/>
              </a:rPr>
              <a:t>(GREEN TEA US) </a:t>
            </a:r>
            <a:r>
              <a:rPr lang="ko-KR" altLang="en-US" sz="800" dirty="0" err="1">
                <a:solidFill>
                  <a:srgbClr val="000000"/>
                </a:solidFill>
                <a:latin typeface="Pretendard"/>
              </a:rPr>
              <a:t>증정품명</a:t>
            </a:r>
            <a:r>
              <a:rPr lang="ko-KR" altLang="en-US" sz="800" dirty="0">
                <a:solidFill>
                  <a:srgbClr val="000000"/>
                </a:solidFill>
                <a:latin typeface="Pretendard"/>
              </a:rPr>
              <a:t> </a:t>
            </a:r>
            <a:r>
              <a:rPr lang="ko-KR" altLang="en-US" sz="800" dirty="0" err="1">
                <a:solidFill>
                  <a:srgbClr val="000000"/>
                </a:solidFill>
                <a:latin typeface="Pretendard"/>
              </a:rPr>
              <a:t>증정품명</a:t>
            </a:r>
            <a:r>
              <a:rPr lang="en-US" altLang="ko-KR" sz="800" dirty="0">
                <a:solidFill>
                  <a:srgbClr val="000000"/>
                </a:solidFill>
                <a:latin typeface="Pretendard"/>
              </a:rPr>
              <a:t> </a:t>
            </a:r>
            <a:r>
              <a:rPr lang="ko-KR" altLang="en-US" sz="800" dirty="0" err="1">
                <a:solidFill>
                  <a:srgbClr val="000000"/>
                </a:solidFill>
                <a:latin typeface="Pretendard"/>
              </a:rPr>
              <a:t>증정품명</a:t>
            </a:r>
            <a:r>
              <a:rPr lang="en-US" altLang="ko-KR" sz="800" dirty="0">
                <a:solidFill>
                  <a:srgbClr val="000000"/>
                </a:solidFill>
                <a:latin typeface="Pretendard"/>
              </a:rPr>
              <a:t> </a:t>
            </a:r>
            <a:r>
              <a:rPr lang="ko-KR" altLang="en-US" sz="800" dirty="0" err="1">
                <a:solidFill>
                  <a:srgbClr val="000000"/>
                </a:solidFill>
                <a:latin typeface="Pretendard"/>
              </a:rPr>
              <a:t>증정품명</a:t>
            </a:r>
            <a:r>
              <a:rPr lang="ko-KR" altLang="en-US" sz="800" dirty="0">
                <a:solidFill>
                  <a:srgbClr val="000000"/>
                </a:solidFill>
                <a:latin typeface="Pretendard"/>
              </a:rPr>
              <a:t> </a:t>
            </a:r>
            <a:r>
              <a:rPr lang="ko-KR" altLang="en-US" sz="800" dirty="0" smtClean="0">
                <a:solidFill>
                  <a:srgbClr val="000000"/>
                </a:solidFill>
                <a:latin typeface="Pretendard"/>
              </a:rPr>
              <a:t>증</a:t>
            </a:r>
            <a:r>
              <a:rPr lang="en-US" altLang="ko-KR" sz="800" b="1" dirty="0" smtClean="0">
                <a:latin typeface="+mj-ea"/>
              </a:rPr>
              <a:t>…</a:t>
            </a:r>
            <a:endParaRPr lang="en-US" altLang="ko-KR" sz="800" b="1" dirty="0">
              <a:latin typeface="+mj-ea"/>
            </a:endParaRPr>
          </a:p>
        </p:txBody>
      </p:sp>
      <p:sp>
        <p:nvSpPr>
          <p:cNvPr id="146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47826" y="758330"/>
            <a:ext cx="201600" cy="202421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5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47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9306" y="2554719"/>
            <a:ext cx="201600" cy="202421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5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48" name="사각형: 둥근 모서리 152">
            <a:extLst>
              <a:ext uri="{FF2B5EF4-FFF2-40B4-BE49-F238E27FC236}">
                <a16:creationId xmlns:a16="http://schemas.microsoft.com/office/drawing/2014/main" id="{52FF6B1F-4512-47B6-B005-84C9CDC09FEA}"/>
              </a:ext>
            </a:extLst>
          </p:cNvPr>
          <p:cNvSpPr/>
          <p:nvPr/>
        </p:nvSpPr>
        <p:spPr>
          <a:xfrm>
            <a:off x="5263195" y="4938421"/>
            <a:ext cx="2888869" cy="293043"/>
          </a:xfrm>
          <a:prstGeom prst="roundRect">
            <a:avLst>
              <a:gd name="adj" fmla="val 0"/>
            </a:avLst>
          </a:prstGeom>
          <a:noFill/>
          <a:ln w="12700">
            <a:solidFill>
              <a:srgbClr val="00BC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lvl="0" algn="ctr"/>
            <a:r>
              <a:rPr lang="ko-KR" altLang="en-US" sz="800" dirty="0" err="1" smtClean="0">
                <a:solidFill>
                  <a:srgbClr val="00BC70"/>
                </a:solidFill>
                <a:latin typeface="+mn-ea"/>
              </a:rPr>
              <a:t>교환취소</a:t>
            </a:r>
            <a:endParaRPr lang="en-US" sz="800" dirty="0">
              <a:solidFill>
                <a:srgbClr val="00BC70"/>
              </a:solidFill>
              <a:latin typeface="+mn-ea"/>
            </a:endParaRPr>
          </a:p>
        </p:txBody>
      </p:sp>
      <p:sp>
        <p:nvSpPr>
          <p:cNvPr id="149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19555" y="4858261"/>
            <a:ext cx="201600" cy="202421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10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50" name="사각형: 둥근 모서리 152">
            <a:extLst>
              <a:ext uri="{FF2B5EF4-FFF2-40B4-BE49-F238E27FC236}">
                <a16:creationId xmlns:a16="http://schemas.microsoft.com/office/drawing/2014/main" id="{52FF6B1F-4512-47B6-B005-84C9CDC09FEA}"/>
              </a:ext>
            </a:extLst>
          </p:cNvPr>
          <p:cNvSpPr/>
          <p:nvPr/>
        </p:nvSpPr>
        <p:spPr>
          <a:xfrm>
            <a:off x="5272720" y="5296197"/>
            <a:ext cx="2888869" cy="293043"/>
          </a:xfrm>
          <a:prstGeom prst="roundRect">
            <a:avLst>
              <a:gd name="adj" fmla="val 0"/>
            </a:avLst>
          </a:prstGeom>
          <a:noFill/>
          <a:ln w="12700">
            <a:solidFill>
              <a:srgbClr val="00BC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lvl="0" algn="ctr"/>
            <a:r>
              <a:rPr lang="ko-KR" altLang="en-US" sz="800" dirty="0" smtClean="0">
                <a:solidFill>
                  <a:srgbClr val="00BC70"/>
                </a:solidFill>
                <a:latin typeface="+mn-ea"/>
              </a:rPr>
              <a:t>배송조회</a:t>
            </a:r>
            <a:endParaRPr lang="en-US" sz="800" dirty="0">
              <a:solidFill>
                <a:srgbClr val="00BC70"/>
              </a:solidFill>
              <a:latin typeface="+mn-ea"/>
            </a:endParaRP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46EEB4C6-4320-49C2-A99E-4CC859BC2CBD}"/>
              </a:ext>
            </a:extLst>
          </p:cNvPr>
          <p:cNvSpPr txBox="1"/>
          <p:nvPr/>
        </p:nvSpPr>
        <p:spPr>
          <a:xfrm>
            <a:off x="5204194" y="3746819"/>
            <a:ext cx="101341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 smtClean="0">
                <a:latin typeface="+mn-ea"/>
              </a:rPr>
              <a:t>샘플마켓제품 </a:t>
            </a:r>
            <a:r>
              <a:rPr lang="en-US" altLang="ko-KR" sz="700" dirty="0">
                <a:solidFill>
                  <a:srgbClr val="00B050"/>
                </a:solidFill>
                <a:latin typeface="+mn-ea"/>
              </a:rPr>
              <a:t>2</a:t>
            </a:r>
            <a:r>
              <a:rPr lang="ko-KR" altLang="en-US" sz="700" dirty="0">
                <a:solidFill>
                  <a:srgbClr val="00B050"/>
                </a:solidFill>
                <a:latin typeface="+mn-ea"/>
              </a:rPr>
              <a:t>건</a:t>
            </a:r>
          </a:p>
        </p:txBody>
      </p:sp>
      <p:graphicFrame>
        <p:nvGraphicFramePr>
          <p:cNvPr id="152" name="표 1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4575509"/>
              </p:ext>
            </p:extLst>
          </p:nvPr>
        </p:nvGraphicFramePr>
        <p:xfrm>
          <a:off x="5277594" y="3984421"/>
          <a:ext cx="2884863" cy="816542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813171">
                  <a:extLst>
                    <a:ext uri="{9D8B030D-6E8A-4147-A177-3AD203B41FA5}">
                      <a16:colId xmlns:a16="http://schemas.microsoft.com/office/drawing/2014/main" val="3150889884"/>
                    </a:ext>
                  </a:extLst>
                </a:gridCol>
                <a:gridCol w="2071692">
                  <a:extLst>
                    <a:ext uri="{9D8B030D-6E8A-4147-A177-3AD203B41FA5}">
                      <a16:colId xmlns:a16="http://schemas.microsoft.com/office/drawing/2014/main" val="471136313"/>
                    </a:ext>
                  </a:extLst>
                </a:gridCol>
              </a:tblGrid>
              <a:tr h="543981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>
                          <a:tab pos="87313" algn="l"/>
                        </a:tabLst>
                        <a:defRPr/>
                      </a:pPr>
                      <a:endParaRPr lang="ko-KR" altLang="en-US" sz="800" b="0" dirty="0" smtClean="0"/>
                    </a:p>
                  </a:txBody>
                  <a:tcPr marL="33236" marR="33236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b="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트루</a:t>
                      </a:r>
                      <a:r>
                        <a:rPr lang="ko-KR" altLang="en-US" sz="800" b="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히알루론</a:t>
                      </a:r>
                      <a:r>
                        <a:rPr lang="ko-KR" altLang="en-US" sz="800" b="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수분 </a:t>
                      </a:r>
                      <a:r>
                        <a:rPr lang="ko-KR" altLang="en-US" sz="800" b="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선크림</a:t>
                      </a:r>
                      <a:r>
                        <a:rPr lang="ko-KR" altLang="en-US" sz="800" b="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제품명 </a:t>
                      </a:r>
                      <a:r>
                        <a:rPr lang="ko-KR" altLang="en-US" sz="800" b="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샘플마켓</a:t>
                      </a:r>
                      <a:r>
                        <a:rPr lang="ko-KR" altLang="en-US" sz="800" b="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제품명 두 줄 이상일 시 말 줄임 처리</a:t>
                      </a:r>
                      <a:r>
                        <a:rPr lang="en-US" altLang="ko-KR" sz="800" b="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33236" marR="33236" marT="36000" marB="3600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0908653"/>
                  </a:ext>
                </a:extLst>
              </a:tr>
              <a:tr h="27256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70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70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개 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</a:rPr>
                        <a:t>(</a:t>
                      </a:r>
                      <a:r>
                        <a:rPr lang="en-US" altLang="ko-KR" sz="800" b="1" dirty="0" smtClean="0">
                          <a:latin typeface="+mj-ea"/>
                        </a:rPr>
                        <a:t>4P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</a:rPr>
                        <a:t>)</a:t>
                      </a:r>
                      <a:endParaRPr lang="ko-KR" altLang="en-US" sz="700" dirty="0"/>
                    </a:p>
                  </a:txBody>
                  <a:tcPr marL="33236" marR="33236" marT="36000" marB="36000" anchor="b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9497892"/>
                  </a:ext>
                </a:extLst>
              </a:tr>
            </a:tbl>
          </a:graphicData>
        </a:graphic>
      </p:graphicFrame>
      <p:grpSp>
        <p:nvGrpSpPr>
          <p:cNvPr id="153" name="그룹 152">
            <a:extLst>
              <a:ext uri="{FF2B5EF4-FFF2-40B4-BE49-F238E27FC236}">
                <a16:creationId xmlns:a16="http://schemas.microsoft.com/office/drawing/2014/main" id="{159809A1-5A1E-4FB9-B218-151E51C981E3}"/>
              </a:ext>
            </a:extLst>
          </p:cNvPr>
          <p:cNvGrpSpPr/>
          <p:nvPr/>
        </p:nvGrpSpPr>
        <p:grpSpPr>
          <a:xfrm>
            <a:off x="5319782" y="4032625"/>
            <a:ext cx="674329" cy="706925"/>
            <a:chOff x="1235339" y="2961048"/>
            <a:chExt cx="1199263" cy="1105474"/>
          </a:xfrm>
        </p:grpSpPr>
        <p:sp>
          <p:nvSpPr>
            <p:cNvPr id="154" name="직사각형 153">
              <a:extLst>
                <a:ext uri="{FF2B5EF4-FFF2-40B4-BE49-F238E27FC236}">
                  <a16:creationId xmlns:a16="http://schemas.microsoft.com/office/drawing/2014/main" id="{CADE630C-8895-436E-96BB-59F78B4193F2}"/>
                </a:ext>
              </a:extLst>
            </p:cNvPr>
            <p:cNvSpPr/>
            <p:nvPr/>
          </p:nvSpPr>
          <p:spPr>
            <a:xfrm>
              <a:off x="1235339" y="2961048"/>
              <a:ext cx="1199263" cy="1105474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cxnSp>
          <p:nvCxnSpPr>
            <p:cNvPr id="155" name="직선 연결선 154">
              <a:extLst>
                <a:ext uri="{FF2B5EF4-FFF2-40B4-BE49-F238E27FC236}">
                  <a16:creationId xmlns:a16="http://schemas.microsoft.com/office/drawing/2014/main" id="{82CD4BD9-F172-46D5-B99B-B7167C9CDF71}"/>
                </a:ext>
              </a:extLst>
            </p:cNvPr>
            <p:cNvCxnSpPr/>
            <p:nvPr/>
          </p:nvCxnSpPr>
          <p:spPr>
            <a:xfrm>
              <a:off x="1235339" y="2961048"/>
              <a:ext cx="1197817" cy="1105474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직선 연결선 155">
              <a:extLst>
                <a:ext uri="{FF2B5EF4-FFF2-40B4-BE49-F238E27FC236}">
                  <a16:creationId xmlns:a16="http://schemas.microsoft.com/office/drawing/2014/main" id="{496B35D5-4D5E-41B5-BE01-36FE07AA5BBB}"/>
                </a:ext>
              </a:extLst>
            </p:cNvPr>
            <p:cNvCxnSpPr/>
            <p:nvPr/>
          </p:nvCxnSpPr>
          <p:spPr>
            <a:xfrm flipV="1">
              <a:off x="1235339" y="2961048"/>
              <a:ext cx="1197817" cy="1105474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7" name="자유형 43">
            <a:extLst>
              <a:ext uri="{FF2B5EF4-FFF2-40B4-BE49-F238E27FC236}">
                <a16:creationId xmlns:a16="http://schemas.microsoft.com/office/drawing/2014/main" id="{D86851AA-CA2D-F50D-FF14-736C93C9A774}"/>
              </a:ext>
            </a:extLst>
          </p:cNvPr>
          <p:cNvSpPr/>
          <p:nvPr/>
        </p:nvSpPr>
        <p:spPr>
          <a:xfrm>
            <a:off x="759502" y="6305011"/>
            <a:ext cx="3096912" cy="211086"/>
          </a:xfrm>
          <a:custGeom>
            <a:avLst/>
            <a:gdLst>
              <a:gd name="connsiteX0" fmla="*/ 29468 w 2879582"/>
              <a:gd name="connsiteY0" fmla="*/ 71437 h 152400"/>
              <a:gd name="connsiteX1" fmla="*/ 265212 w 2879582"/>
              <a:gd name="connsiteY1" fmla="*/ 7144 h 152400"/>
              <a:gd name="connsiteX2" fmla="*/ 498575 w 2879582"/>
              <a:gd name="connsiteY2" fmla="*/ 76200 h 152400"/>
              <a:gd name="connsiteX3" fmla="*/ 734318 w 2879582"/>
              <a:gd name="connsiteY3" fmla="*/ 9525 h 152400"/>
              <a:gd name="connsiteX4" fmla="*/ 970062 w 2879582"/>
              <a:gd name="connsiteY4" fmla="*/ 78581 h 152400"/>
              <a:gd name="connsiteX5" fmla="*/ 1205806 w 2879582"/>
              <a:gd name="connsiteY5" fmla="*/ 4762 h 152400"/>
              <a:gd name="connsiteX6" fmla="*/ 1443931 w 2879582"/>
              <a:gd name="connsiteY6" fmla="*/ 76200 h 152400"/>
              <a:gd name="connsiteX7" fmla="*/ 1679675 w 2879582"/>
              <a:gd name="connsiteY7" fmla="*/ 2381 h 152400"/>
              <a:gd name="connsiteX8" fmla="*/ 1913037 w 2879582"/>
              <a:gd name="connsiteY8" fmla="*/ 71437 h 152400"/>
              <a:gd name="connsiteX9" fmla="*/ 2148781 w 2879582"/>
              <a:gd name="connsiteY9" fmla="*/ 7144 h 152400"/>
              <a:gd name="connsiteX10" fmla="*/ 2384525 w 2879582"/>
              <a:gd name="connsiteY10" fmla="*/ 73819 h 152400"/>
              <a:gd name="connsiteX11" fmla="*/ 2615506 w 2879582"/>
              <a:gd name="connsiteY11" fmla="*/ 0 h 152400"/>
              <a:gd name="connsiteX12" fmla="*/ 2853631 w 2879582"/>
              <a:gd name="connsiteY12" fmla="*/ 73819 h 152400"/>
              <a:gd name="connsiteX13" fmla="*/ 2846487 w 2879582"/>
              <a:gd name="connsiteY13" fmla="*/ 150019 h 152400"/>
              <a:gd name="connsiteX14" fmla="*/ 2615506 w 2879582"/>
              <a:gd name="connsiteY14" fmla="*/ 73819 h 152400"/>
              <a:gd name="connsiteX15" fmla="*/ 2379762 w 2879582"/>
              <a:gd name="connsiteY15" fmla="*/ 152400 h 152400"/>
              <a:gd name="connsiteX16" fmla="*/ 2146400 w 2879582"/>
              <a:gd name="connsiteY16" fmla="*/ 73819 h 152400"/>
              <a:gd name="connsiteX17" fmla="*/ 1910656 w 2879582"/>
              <a:gd name="connsiteY17" fmla="*/ 147637 h 152400"/>
              <a:gd name="connsiteX18" fmla="*/ 1674912 w 2879582"/>
              <a:gd name="connsiteY18" fmla="*/ 78581 h 152400"/>
              <a:gd name="connsiteX19" fmla="*/ 1443931 w 2879582"/>
              <a:gd name="connsiteY19" fmla="*/ 150019 h 152400"/>
              <a:gd name="connsiteX20" fmla="*/ 1208187 w 2879582"/>
              <a:gd name="connsiteY20" fmla="*/ 73819 h 152400"/>
              <a:gd name="connsiteX21" fmla="*/ 970062 w 2879582"/>
              <a:gd name="connsiteY21" fmla="*/ 147637 h 152400"/>
              <a:gd name="connsiteX22" fmla="*/ 731937 w 2879582"/>
              <a:gd name="connsiteY22" fmla="*/ 76200 h 152400"/>
              <a:gd name="connsiteX23" fmla="*/ 498575 w 2879582"/>
              <a:gd name="connsiteY23" fmla="*/ 145256 h 152400"/>
              <a:gd name="connsiteX24" fmla="*/ 262831 w 2879582"/>
              <a:gd name="connsiteY24" fmla="*/ 73819 h 152400"/>
              <a:gd name="connsiteX25" fmla="*/ 29468 w 2879582"/>
              <a:gd name="connsiteY25" fmla="*/ 142875 h 152400"/>
              <a:gd name="connsiteX26" fmla="*/ 29468 w 2879582"/>
              <a:gd name="connsiteY26" fmla="*/ 71437 h 152400"/>
              <a:gd name="connsiteX0" fmla="*/ 17202 w 2867316"/>
              <a:gd name="connsiteY0" fmla="*/ 71437 h 152400"/>
              <a:gd name="connsiteX1" fmla="*/ 252946 w 2867316"/>
              <a:gd name="connsiteY1" fmla="*/ 7144 h 152400"/>
              <a:gd name="connsiteX2" fmla="*/ 486309 w 2867316"/>
              <a:gd name="connsiteY2" fmla="*/ 76200 h 152400"/>
              <a:gd name="connsiteX3" fmla="*/ 722052 w 2867316"/>
              <a:gd name="connsiteY3" fmla="*/ 9525 h 152400"/>
              <a:gd name="connsiteX4" fmla="*/ 957796 w 2867316"/>
              <a:gd name="connsiteY4" fmla="*/ 78581 h 152400"/>
              <a:gd name="connsiteX5" fmla="*/ 1193540 w 2867316"/>
              <a:gd name="connsiteY5" fmla="*/ 4762 h 152400"/>
              <a:gd name="connsiteX6" fmla="*/ 1431665 w 2867316"/>
              <a:gd name="connsiteY6" fmla="*/ 76200 h 152400"/>
              <a:gd name="connsiteX7" fmla="*/ 1667409 w 2867316"/>
              <a:gd name="connsiteY7" fmla="*/ 2381 h 152400"/>
              <a:gd name="connsiteX8" fmla="*/ 1900771 w 2867316"/>
              <a:gd name="connsiteY8" fmla="*/ 71437 h 152400"/>
              <a:gd name="connsiteX9" fmla="*/ 2136515 w 2867316"/>
              <a:gd name="connsiteY9" fmla="*/ 7144 h 152400"/>
              <a:gd name="connsiteX10" fmla="*/ 2372259 w 2867316"/>
              <a:gd name="connsiteY10" fmla="*/ 73819 h 152400"/>
              <a:gd name="connsiteX11" fmla="*/ 2603240 w 2867316"/>
              <a:gd name="connsiteY11" fmla="*/ 0 h 152400"/>
              <a:gd name="connsiteX12" fmla="*/ 2841365 w 2867316"/>
              <a:gd name="connsiteY12" fmla="*/ 73819 h 152400"/>
              <a:gd name="connsiteX13" fmla="*/ 2834221 w 2867316"/>
              <a:gd name="connsiteY13" fmla="*/ 150019 h 152400"/>
              <a:gd name="connsiteX14" fmla="*/ 2603240 w 2867316"/>
              <a:gd name="connsiteY14" fmla="*/ 73819 h 152400"/>
              <a:gd name="connsiteX15" fmla="*/ 2367496 w 2867316"/>
              <a:gd name="connsiteY15" fmla="*/ 152400 h 152400"/>
              <a:gd name="connsiteX16" fmla="*/ 2134134 w 2867316"/>
              <a:gd name="connsiteY16" fmla="*/ 73819 h 152400"/>
              <a:gd name="connsiteX17" fmla="*/ 1898390 w 2867316"/>
              <a:gd name="connsiteY17" fmla="*/ 147637 h 152400"/>
              <a:gd name="connsiteX18" fmla="*/ 1662646 w 2867316"/>
              <a:gd name="connsiteY18" fmla="*/ 78581 h 152400"/>
              <a:gd name="connsiteX19" fmla="*/ 1431665 w 2867316"/>
              <a:gd name="connsiteY19" fmla="*/ 150019 h 152400"/>
              <a:gd name="connsiteX20" fmla="*/ 1195921 w 2867316"/>
              <a:gd name="connsiteY20" fmla="*/ 73819 h 152400"/>
              <a:gd name="connsiteX21" fmla="*/ 957796 w 2867316"/>
              <a:gd name="connsiteY21" fmla="*/ 147637 h 152400"/>
              <a:gd name="connsiteX22" fmla="*/ 719671 w 2867316"/>
              <a:gd name="connsiteY22" fmla="*/ 76200 h 152400"/>
              <a:gd name="connsiteX23" fmla="*/ 486309 w 2867316"/>
              <a:gd name="connsiteY23" fmla="*/ 145256 h 152400"/>
              <a:gd name="connsiteX24" fmla="*/ 250565 w 2867316"/>
              <a:gd name="connsiteY24" fmla="*/ 73819 h 152400"/>
              <a:gd name="connsiteX25" fmla="*/ 17202 w 2867316"/>
              <a:gd name="connsiteY25" fmla="*/ 142875 h 152400"/>
              <a:gd name="connsiteX26" fmla="*/ 17202 w 2867316"/>
              <a:gd name="connsiteY26" fmla="*/ 71437 h 152400"/>
              <a:gd name="connsiteX0" fmla="*/ 344 w 2850458"/>
              <a:gd name="connsiteY0" fmla="*/ 71437 h 152400"/>
              <a:gd name="connsiteX1" fmla="*/ 236088 w 2850458"/>
              <a:gd name="connsiteY1" fmla="*/ 7144 h 152400"/>
              <a:gd name="connsiteX2" fmla="*/ 469451 w 2850458"/>
              <a:gd name="connsiteY2" fmla="*/ 76200 h 152400"/>
              <a:gd name="connsiteX3" fmla="*/ 705194 w 2850458"/>
              <a:gd name="connsiteY3" fmla="*/ 9525 h 152400"/>
              <a:gd name="connsiteX4" fmla="*/ 940938 w 2850458"/>
              <a:gd name="connsiteY4" fmla="*/ 78581 h 152400"/>
              <a:gd name="connsiteX5" fmla="*/ 1176682 w 2850458"/>
              <a:gd name="connsiteY5" fmla="*/ 4762 h 152400"/>
              <a:gd name="connsiteX6" fmla="*/ 1414807 w 2850458"/>
              <a:gd name="connsiteY6" fmla="*/ 76200 h 152400"/>
              <a:gd name="connsiteX7" fmla="*/ 1650551 w 2850458"/>
              <a:gd name="connsiteY7" fmla="*/ 2381 h 152400"/>
              <a:gd name="connsiteX8" fmla="*/ 1883913 w 2850458"/>
              <a:gd name="connsiteY8" fmla="*/ 71437 h 152400"/>
              <a:gd name="connsiteX9" fmla="*/ 2119657 w 2850458"/>
              <a:gd name="connsiteY9" fmla="*/ 7144 h 152400"/>
              <a:gd name="connsiteX10" fmla="*/ 2355401 w 2850458"/>
              <a:gd name="connsiteY10" fmla="*/ 73819 h 152400"/>
              <a:gd name="connsiteX11" fmla="*/ 2586382 w 2850458"/>
              <a:gd name="connsiteY11" fmla="*/ 0 h 152400"/>
              <a:gd name="connsiteX12" fmla="*/ 2824507 w 2850458"/>
              <a:gd name="connsiteY12" fmla="*/ 73819 h 152400"/>
              <a:gd name="connsiteX13" fmla="*/ 2817363 w 2850458"/>
              <a:gd name="connsiteY13" fmla="*/ 150019 h 152400"/>
              <a:gd name="connsiteX14" fmla="*/ 2586382 w 2850458"/>
              <a:gd name="connsiteY14" fmla="*/ 73819 h 152400"/>
              <a:gd name="connsiteX15" fmla="*/ 2350638 w 2850458"/>
              <a:gd name="connsiteY15" fmla="*/ 152400 h 152400"/>
              <a:gd name="connsiteX16" fmla="*/ 2117276 w 2850458"/>
              <a:gd name="connsiteY16" fmla="*/ 73819 h 152400"/>
              <a:gd name="connsiteX17" fmla="*/ 1881532 w 2850458"/>
              <a:gd name="connsiteY17" fmla="*/ 147637 h 152400"/>
              <a:gd name="connsiteX18" fmla="*/ 1645788 w 2850458"/>
              <a:gd name="connsiteY18" fmla="*/ 78581 h 152400"/>
              <a:gd name="connsiteX19" fmla="*/ 1414807 w 2850458"/>
              <a:gd name="connsiteY19" fmla="*/ 150019 h 152400"/>
              <a:gd name="connsiteX20" fmla="*/ 1179063 w 2850458"/>
              <a:gd name="connsiteY20" fmla="*/ 73819 h 152400"/>
              <a:gd name="connsiteX21" fmla="*/ 940938 w 2850458"/>
              <a:gd name="connsiteY21" fmla="*/ 147637 h 152400"/>
              <a:gd name="connsiteX22" fmla="*/ 702813 w 2850458"/>
              <a:gd name="connsiteY22" fmla="*/ 76200 h 152400"/>
              <a:gd name="connsiteX23" fmla="*/ 469451 w 2850458"/>
              <a:gd name="connsiteY23" fmla="*/ 145256 h 152400"/>
              <a:gd name="connsiteX24" fmla="*/ 233707 w 2850458"/>
              <a:gd name="connsiteY24" fmla="*/ 73819 h 152400"/>
              <a:gd name="connsiteX25" fmla="*/ 344 w 2850458"/>
              <a:gd name="connsiteY25" fmla="*/ 142875 h 152400"/>
              <a:gd name="connsiteX26" fmla="*/ 344 w 2850458"/>
              <a:gd name="connsiteY26" fmla="*/ 71437 h 152400"/>
              <a:gd name="connsiteX0" fmla="*/ 344 w 2836544"/>
              <a:gd name="connsiteY0" fmla="*/ 71437 h 152400"/>
              <a:gd name="connsiteX1" fmla="*/ 236088 w 2836544"/>
              <a:gd name="connsiteY1" fmla="*/ 7144 h 152400"/>
              <a:gd name="connsiteX2" fmla="*/ 469451 w 2836544"/>
              <a:gd name="connsiteY2" fmla="*/ 76200 h 152400"/>
              <a:gd name="connsiteX3" fmla="*/ 705194 w 2836544"/>
              <a:gd name="connsiteY3" fmla="*/ 9525 h 152400"/>
              <a:gd name="connsiteX4" fmla="*/ 940938 w 2836544"/>
              <a:gd name="connsiteY4" fmla="*/ 78581 h 152400"/>
              <a:gd name="connsiteX5" fmla="*/ 1176682 w 2836544"/>
              <a:gd name="connsiteY5" fmla="*/ 4762 h 152400"/>
              <a:gd name="connsiteX6" fmla="*/ 1414807 w 2836544"/>
              <a:gd name="connsiteY6" fmla="*/ 76200 h 152400"/>
              <a:gd name="connsiteX7" fmla="*/ 1650551 w 2836544"/>
              <a:gd name="connsiteY7" fmla="*/ 2381 h 152400"/>
              <a:gd name="connsiteX8" fmla="*/ 1883913 w 2836544"/>
              <a:gd name="connsiteY8" fmla="*/ 71437 h 152400"/>
              <a:gd name="connsiteX9" fmla="*/ 2119657 w 2836544"/>
              <a:gd name="connsiteY9" fmla="*/ 7144 h 152400"/>
              <a:gd name="connsiteX10" fmla="*/ 2355401 w 2836544"/>
              <a:gd name="connsiteY10" fmla="*/ 73819 h 152400"/>
              <a:gd name="connsiteX11" fmla="*/ 2586382 w 2836544"/>
              <a:gd name="connsiteY11" fmla="*/ 0 h 152400"/>
              <a:gd name="connsiteX12" fmla="*/ 2824507 w 2836544"/>
              <a:gd name="connsiteY12" fmla="*/ 73819 h 152400"/>
              <a:gd name="connsiteX13" fmla="*/ 2817363 w 2836544"/>
              <a:gd name="connsiteY13" fmla="*/ 150019 h 152400"/>
              <a:gd name="connsiteX14" fmla="*/ 2586382 w 2836544"/>
              <a:gd name="connsiteY14" fmla="*/ 73819 h 152400"/>
              <a:gd name="connsiteX15" fmla="*/ 2350638 w 2836544"/>
              <a:gd name="connsiteY15" fmla="*/ 152400 h 152400"/>
              <a:gd name="connsiteX16" fmla="*/ 2117276 w 2836544"/>
              <a:gd name="connsiteY16" fmla="*/ 73819 h 152400"/>
              <a:gd name="connsiteX17" fmla="*/ 1881532 w 2836544"/>
              <a:gd name="connsiteY17" fmla="*/ 147637 h 152400"/>
              <a:gd name="connsiteX18" fmla="*/ 1645788 w 2836544"/>
              <a:gd name="connsiteY18" fmla="*/ 78581 h 152400"/>
              <a:gd name="connsiteX19" fmla="*/ 1414807 w 2836544"/>
              <a:gd name="connsiteY19" fmla="*/ 150019 h 152400"/>
              <a:gd name="connsiteX20" fmla="*/ 1179063 w 2836544"/>
              <a:gd name="connsiteY20" fmla="*/ 73819 h 152400"/>
              <a:gd name="connsiteX21" fmla="*/ 940938 w 2836544"/>
              <a:gd name="connsiteY21" fmla="*/ 147637 h 152400"/>
              <a:gd name="connsiteX22" fmla="*/ 702813 w 2836544"/>
              <a:gd name="connsiteY22" fmla="*/ 76200 h 152400"/>
              <a:gd name="connsiteX23" fmla="*/ 469451 w 2836544"/>
              <a:gd name="connsiteY23" fmla="*/ 145256 h 152400"/>
              <a:gd name="connsiteX24" fmla="*/ 233707 w 2836544"/>
              <a:gd name="connsiteY24" fmla="*/ 73819 h 152400"/>
              <a:gd name="connsiteX25" fmla="*/ 344 w 2836544"/>
              <a:gd name="connsiteY25" fmla="*/ 142875 h 152400"/>
              <a:gd name="connsiteX26" fmla="*/ 344 w 2836544"/>
              <a:gd name="connsiteY26" fmla="*/ 71437 h 152400"/>
              <a:gd name="connsiteX0" fmla="*/ 344 w 2824525"/>
              <a:gd name="connsiteY0" fmla="*/ 71437 h 152400"/>
              <a:gd name="connsiteX1" fmla="*/ 236088 w 2824525"/>
              <a:gd name="connsiteY1" fmla="*/ 7144 h 152400"/>
              <a:gd name="connsiteX2" fmla="*/ 469451 w 2824525"/>
              <a:gd name="connsiteY2" fmla="*/ 76200 h 152400"/>
              <a:gd name="connsiteX3" fmla="*/ 705194 w 2824525"/>
              <a:gd name="connsiteY3" fmla="*/ 9525 h 152400"/>
              <a:gd name="connsiteX4" fmla="*/ 940938 w 2824525"/>
              <a:gd name="connsiteY4" fmla="*/ 78581 h 152400"/>
              <a:gd name="connsiteX5" fmla="*/ 1176682 w 2824525"/>
              <a:gd name="connsiteY5" fmla="*/ 4762 h 152400"/>
              <a:gd name="connsiteX6" fmla="*/ 1414807 w 2824525"/>
              <a:gd name="connsiteY6" fmla="*/ 76200 h 152400"/>
              <a:gd name="connsiteX7" fmla="*/ 1650551 w 2824525"/>
              <a:gd name="connsiteY7" fmla="*/ 2381 h 152400"/>
              <a:gd name="connsiteX8" fmla="*/ 1883913 w 2824525"/>
              <a:gd name="connsiteY8" fmla="*/ 71437 h 152400"/>
              <a:gd name="connsiteX9" fmla="*/ 2119657 w 2824525"/>
              <a:gd name="connsiteY9" fmla="*/ 7144 h 152400"/>
              <a:gd name="connsiteX10" fmla="*/ 2355401 w 2824525"/>
              <a:gd name="connsiteY10" fmla="*/ 73819 h 152400"/>
              <a:gd name="connsiteX11" fmla="*/ 2586382 w 2824525"/>
              <a:gd name="connsiteY11" fmla="*/ 0 h 152400"/>
              <a:gd name="connsiteX12" fmla="*/ 2824507 w 2824525"/>
              <a:gd name="connsiteY12" fmla="*/ 73819 h 152400"/>
              <a:gd name="connsiteX13" fmla="*/ 2817363 w 2824525"/>
              <a:gd name="connsiteY13" fmla="*/ 150019 h 152400"/>
              <a:gd name="connsiteX14" fmla="*/ 2586382 w 2824525"/>
              <a:gd name="connsiteY14" fmla="*/ 73819 h 152400"/>
              <a:gd name="connsiteX15" fmla="*/ 2350638 w 2824525"/>
              <a:gd name="connsiteY15" fmla="*/ 152400 h 152400"/>
              <a:gd name="connsiteX16" fmla="*/ 2117276 w 2824525"/>
              <a:gd name="connsiteY16" fmla="*/ 73819 h 152400"/>
              <a:gd name="connsiteX17" fmla="*/ 1881532 w 2824525"/>
              <a:gd name="connsiteY17" fmla="*/ 147637 h 152400"/>
              <a:gd name="connsiteX18" fmla="*/ 1645788 w 2824525"/>
              <a:gd name="connsiteY18" fmla="*/ 78581 h 152400"/>
              <a:gd name="connsiteX19" fmla="*/ 1414807 w 2824525"/>
              <a:gd name="connsiteY19" fmla="*/ 150019 h 152400"/>
              <a:gd name="connsiteX20" fmla="*/ 1179063 w 2824525"/>
              <a:gd name="connsiteY20" fmla="*/ 73819 h 152400"/>
              <a:gd name="connsiteX21" fmla="*/ 940938 w 2824525"/>
              <a:gd name="connsiteY21" fmla="*/ 147637 h 152400"/>
              <a:gd name="connsiteX22" fmla="*/ 702813 w 2824525"/>
              <a:gd name="connsiteY22" fmla="*/ 76200 h 152400"/>
              <a:gd name="connsiteX23" fmla="*/ 469451 w 2824525"/>
              <a:gd name="connsiteY23" fmla="*/ 145256 h 152400"/>
              <a:gd name="connsiteX24" fmla="*/ 233707 w 2824525"/>
              <a:gd name="connsiteY24" fmla="*/ 73819 h 152400"/>
              <a:gd name="connsiteX25" fmla="*/ 344 w 2824525"/>
              <a:gd name="connsiteY25" fmla="*/ 142875 h 152400"/>
              <a:gd name="connsiteX26" fmla="*/ 344 w 2824525"/>
              <a:gd name="connsiteY26" fmla="*/ 71437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824525" h="152400">
                <a:moveTo>
                  <a:pt x="344" y="71437"/>
                </a:moveTo>
                <a:cubicBezTo>
                  <a:pt x="-846" y="70246"/>
                  <a:pt x="157904" y="6350"/>
                  <a:pt x="236088" y="7144"/>
                </a:cubicBezTo>
                <a:cubicBezTo>
                  <a:pt x="314272" y="7938"/>
                  <a:pt x="391267" y="75803"/>
                  <a:pt x="469451" y="76200"/>
                </a:cubicBezTo>
                <a:cubicBezTo>
                  <a:pt x="547635" y="76597"/>
                  <a:pt x="626613" y="9128"/>
                  <a:pt x="705194" y="9525"/>
                </a:cubicBezTo>
                <a:cubicBezTo>
                  <a:pt x="783775" y="9922"/>
                  <a:pt x="862357" y="79375"/>
                  <a:pt x="940938" y="78581"/>
                </a:cubicBezTo>
                <a:cubicBezTo>
                  <a:pt x="1019519" y="77787"/>
                  <a:pt x="1097704" y="5159"/>
                  <a:pt x="1176682" y="4762"/>
                </a:cubicBezTo>
                <a:cubicBezTo>
                  <a:pt x="1255660" y="4365"/>
                  <a:pt x="1335829" y="76597"/>
                  <a:pt x="1414807" y="76200"/>
                </a:cubicBezTo>
                <a:cubicBezTo>
                  <a:pt x="1493785" y="75803"/>
                  <a:pt x="1572367" y="3175"/>
                  <a:pt x="1650551" y="2381"/>
                </a:cubicBezTo>
                <a:cubicBezTo>
                  <a:pt x="1728735" y="1587"/>
                  <a:pt x="1805729" y="70643"/>
                  <a:pt x="1883913" y="71437"/>
                </a:cubicBezTo>
                <a:cubicBezTo>
                  <a:pt x="1962097" y="72231"/>
                  <a:pt x="2041076" y="6747"/>
                  <a:pt x="2119657" y="7144"/>
                </a:cubicBezTo>
                <a:cubicBezTo>
                  <a:pt x="2198238" y="7541"/>
                  <a:pt x="2277614" y="75010"/>
                  <a:pt x="2355401" y="73819"/>
                </a:cubicBezTo>
                <a:cubicBezTo>
                  <a:pt x="2433188" y="72628"/>
                  <a:pt x="2508198" y="0"/>
                  <a:pt x="2586382" y="0"/>
                </a:cubicBezTo>
                <a:cubicBezTo>
                  <a:pt x="2664566" y="0"/>
                  <a:pt x="2826491" y="77391"/>
                  <a:pt x="2824507" y="73819"/>
                </a:cubicBezTo>
                <a:cubicBezTo>
                  <a:pt x="2822523" y="70247"/>
                  <a:pt x="2821332" y="150019"/>
                  <a:pt x="2817363" y="150019"/>
                </a:cubicBezTo>
                <a:cubicBezTo>
                  <a:pt x="2813394" y="150019"/>
                  <a:pt x="2664169" y="73422"/>
                  <a:pt x="2586382" y="73819"/>
                </a:cubicBezTo>
                <a:cubicBezTo>
                  <a:pt x="2508595" y="74216"/>
                  <a:pt x="2428822" y="152400"/>
                  <a:pt x="2350638" y="152400"/>
                </a:cubicBezTo>
                <a:cubicBezTo>
                  <a:pt x="2272454" y="152400"/>
                  <a:pt x="2195460" y="74613"/>
                  <a:pt x="2117276" y="73819"/>
                </a:cubicBezTo>
                <a:cubicBezTo>
                  <a:pt x="2039092" y="73025"/>
                  <a:pt x="1960113" y="146843"/>
                  <a:pt x="1881532" y="147637"/>
                </a:cubicBezTo>
                <a:cubicBezTo>
                  <a:pt x="1802951" y="148431"/>
                  <a:pt x="1723575" y="78184"/>
                  <a:pt x="1645788" y="78581"/>
                </a:cubicBezTo>
                <a:cubicBezTo>
                  <a:pt x="1568001" y="78978"/>
                  <a:pt x="1492594" y="150813"/>
                  <a:pt x="1414807" y="150019"/>
                </a:cubicBezTo>
                <a:cubicBezTo>
                  <a:pt x="1337020" y="149225"/>
                  <a:pt x="1258041" y="74216"/>
                  <a:pt x="1179063" y="73819"/>
                </a:cubicBezTo>
                <a:cubicBezTo>
                  <a:pt x="1100085" y="73422"/>
                  <a:pt x="1020313" y="147240"/>
                  <a:pt x="940938" y="147637"/>
                </a:cubicBezTo>
                <a:cubicBezTo>
                  <a:pt x="861563" y="148034"/>
                  <a:pt x="781394" y="76597"/>
                  <a:pt x="702813" y="76200"/>
                </a:cubicBezTo>
                <a:cubicBezTo>
                  <a:pt x="624232" y="75803"/>
                  <a:pt x="547635" y="145653"/>
                  <a:pt x="469451" y="145256"/>
                </a:cubicBezTo>
                <a:cubicBezTo>
                  <a:pt x="391267" y="144859"/>
                  <a:pt x="311891" y="74216"/>
                  <a:pt x="233707" y="73819"/>
                </a:cubicBezTo>
                <a:cubicBezTo>
                  <a:pt x="155523" y="73422"/>
                  <a:pt x="1535" y="149622"/>
                  <a:pt x="344" y="142875"/>
                </a:cubicBezTo>
                <a:cubicBezTo>
                  <a:pt x="-847" y="136128"/>
                  <a:pt x="1534" y="72628"/>
                  <a:pt x="344" y="7143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158" name="표 1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2040100"/>
              </p:ext>
            </p:extLst>
          </p:nvPr>
        </p:nvGraphicFramePr>
        <p:xfrm>
          <a:off x="5267259" y="6028541"/>
          <a:ext cx="2884859" cy="288032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2884859">
                  <a:extLst>
                    <a:ext uri="{9D8B030D-6E8A-4147-A177-3AD203B41FA5}">
                      <a16:colId xmlns:a16="http://schemas.microsoft.com/office/drawing/2014/main" val="471136313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  <a:tabLst>
                          <a:tab pos="87313" algn="l"/>
                        </a:tabLst>
                      </a:pPr>
                      <a:r>
                        <a:rPr lang="ko-KR" altLang="en-US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홍길동 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| 010-1234-5678</a:t>
                      </a:r>
                      <a:endParaRPr kumimoji="0" lang="en-US" altLang="ko-KR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3236" marR="33236" marT="36000" marB="3600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1759948"/>
                  </a:ext>
                </a:extLst>
              </a:tr>
            </a:tbl>
          </a:graphicData>
        </a:graphic>
      </p:graphicFrame>
      <p:sp>
        <p:nvSpPr>
          <p:cNvPr id="159" name="TextBox 158">
            <a:extLst>
              <a:ext uri="{FF2B5EF4-FFF2-40B4-BE49-F238E27FC236}">
                <a16:creationId xmlns:a16="http://schemas.microsoft.com/office/drawing/2014/main" id="{46EEB4C6-4320-49C2-A99E-4CC859BC2CBD}"/>
              </a:ext>
            </a:extLst>
          </p:cNvPr>
          <p:cNvSpPr txBox="1"/>
          <p:nvPr/>
        </p:nvSpPr>
        <p:spPr>
          <a:xfrm>
            <a:off x="5202862" y="5765543"/>
            <a:ext cx="6976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 err="1" smtClean="0">
                <a:latin typeface="+mn-ea"/>
              </a:rPr>
              <a:t>교환신청자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160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0763" y="5832573"/>
            <a:ext cx="201600" cy="202421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7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62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283" y="2389488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4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63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66459" y="3663560"/>
            <a:ext cx="201600" cy="202421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6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67" name="직사각형 166"/>
          <p:cNvSpPr/>
          <p:nvPr/>
        </p:nvSpPr>
        <p:spPr>
          <a:xfrm>
            <a:off x="9950534" y="12469"/>
            <a:ext cx="2219539" cy="956364"/>
          </a:xfrm>
          <a:prstGeom prst="rect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ts val="1200"/>
              </a:lnSpc>
            </a:pPr>
            <a:r>
              <a:rPr lang="en-US" altLang="ko-KR" sz="800" b="1" dirty="0" smtClean="0">
                <a:solidFill>
                  <a:schemeClr val="tx1"/>
                </a:solidFill>
              </a:rPr>
              <a:t>V0.71 240517</a:t>
            </a:r>
          </a:p>
          <a:p>
            <a:pPr marL="92075" indent="-92075">
              <a:lnSpc>
                <a:spcPts val="1200"/>
              </a:lnSpc>
              <a:buFont typeface="Arial" panose="020B0604020202020204" pitchFamily="34" charset="0"/>
              <a:buChar char="•"/>
            </a:pPr>
            <a:r>
              <a:rPr lang="ko-KR" altLang="en-US" sz="800" dirty="0" smtClean="0">
                <a:solidFill>
                  <a:schemeClr val="tx1"/>
                </a:solidFill>
              </a:rPr>
              <a:t>교환 </a:t>
            </a:r>
            <a:r>
              <a:rPr lang="ko-KR" altLang="en-US" sz="800" dirty="0">
                <a:solidFill>
                  <a:schemeClr val="tx1"/>
                </a:solidFill>
              </a:rPr>
              <a:t>정보 출력 순서 </a:t>
            </a:r>
            <a:r>
              <a:rPr lang="ko-KR" altLang="en-US" sz="800" dirty="0" err="1">
                <a:solidFill>
                  <a:schemeClr val="tx1"/>
                </a:solidFill>
              </a:rPr>
              <a:t>주문상세에</a:t>
            </a:r>
            <a:r>
              <a:rPr lang="ko-KR" altLang="en-US" sz="800" dirty="0">
                <a:solidFill>
                  <a:schemeClr val="tx1"/>
                </a:solidFill>
              </a:rPr>
              <a:t> 맞춰 </a:t>
            </a:r>
            <a:r>
              <a:rPr lang="ko-KR" altLang="en-US" sz="800" dirty="0" smtClean="0">
                <a:solidFill>
                  <a:schemeClr val="tx1"/>
                </a:solidFill>
              </a:rPr>
              <a:t>수정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pPr marL="92075" indent="-92075">
              <a:lnSpc>
                <a:spcPts val="1200"/>
              </a:lnSpc>
              <a:buFont typeface="Arial" panose="020B0604020202020204" pitchFamily="34" charset="0"/>
              <a:buChar char="•"/>
            </a:pPr>
            <a:r>
              <a:rPr lang="ko-KR" altLang="en-US" sz="800" dirty="0" err="1" smtClean="0">
                <a:solidFill>
                  <a:schemeClr val="tx1"/>
                </a:solidFill>
              </a:rPr>
              <a:t>묶음할인</a:t>
            </a:r>
            <a:r>
              <a:rPr lang="ko-KR" altLang="en-US" sz="800" dirty="0" smtClean="0">
                <a:solidFill>
                  <a:schemeClr val="tx1"/>
                </a:solidFill>
              </a:rPr>
              <a:t> 제품 영역 표시 추가</a:t>
            </a:r>
            <a:r>
              <a:rPr lang="en-US" altLang="ko-KR" sz="800" dirty="0" smtClean="0">
                <a:solidFill>
                  <a:schemeClr val="tx1"/>
                </a:solidFill>
              </a:rPr>
              <a:t>(</a:t>
            </a:r>
            <a:r>
              <a:rPr lang="ko-KR" altLang="en-US" sz="800" dirty="0" smtClean="0">
                <a:solidFill>
                  <a:schemeClr val="tx1"/>
                </a:solidFill>
              </a:rPr>
              <a:t>장바구니에 맞춰 수정</a:t>
            </a:r>
            <a:r>
              <a:rPr lang="en-US" altLang="ko-KR" sz="800" dirty="0" smtClean="0">
                <a:solidFill>
                  <a:schemeClr val="tx1"/>
                </a:solidFill>
              </a:rPr>
              <a:t>)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3828742" y="2556852"/>
            <a:ext cx="77136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 u="sng" dirty="0" err="1">
                <a:solidFill>
                  <a:srgbClr val="00BC70"/>
                </a:solidFill>
                <a:latin typeface="+mn-ea"/>
              </a:rPr>
              <a:t>교환불가</a:t>
            </a:r>
            <a:r>
              <a:rPr lang="ko-KR" altLang="en-US" sz="800" b="1" u="sng" dirty="0">
                <a:solidFill>
                  <a:srgbClr val="00BC70"/>
                </a:solidFill>
                <a:latin typeface="+mn-ea"/>
              </a:rPr>
              <a:t>💬</a:t>
            </a:r>
            <a:r>
              <a:rPr lang="en-US" altLang="ko-KR" sz="800" b="1" u="sng" dirty="0" smtClean="0">
                <a:solidFill>
                  <a:srgbClr val="00BC70"/>
                </a:solidFill>
                <a:latin typeface="+mn-ea"/>
              </a:rPr>
              <a:t>&gt;</a:t>
            </a:r>
            <a:endParaRPr lang="ko-KR" altLang="en-US" b="1" u="sng" dirty="0">
              <a:solidFill>
                <a:srgbClr val="00BC70"/>
              </a:solidFill>
              <a:latin typeface="+mn-ea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9941841" y="205993"/>
            <a:ext cx="2228232" cy="762840"/>
          </a:xfrm>
          <a:prstGeom prst="rect">
            <a:avLst/>
          </a:prstGeom>
          <a:solidFill>
            <a:srgbClr val="A6F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800" b="1" dirty="0" smtClean="0">
                <a:solidFill>
                  <a:schemeClr val="tx1"/>
                </a:solidFill>
              </a:rPr>
              <a:t>V0.72 240528</a:t>
            </a:r>
          </a:p>
          <a:p>
            <a:pPr marL="85725" indent="-85725">
              <a:buFont typeface="Arial" panose="020B0604020202020204" pitchFamily="34" charset="0"/>
              <a:buChar char="•"/>
            </a:pPr>
            <a:r>
              <a:rPr lang="ko-KR" altLang="en-US" sz="800" dirty="0" err="1" smtClean="0">
                <a:solidFill>
                  <a:schemeClr val="tx1"/>
                </a:solidFill>
              </a:rPr>
              <a:t>고객화면</a:t>
            </a:r>
            <a:r>
              <a:rPr lang="ko-KR" altLang="en-US" sz="800" dirty="0" smtClean="0">
                <a:solidFill>
                  <a:schemeClr val="tx1"/>
                </a:solidFill>
              </a:rPr>
              <a:t> 출력메시지가 등록된 </a:t>
            </a:r>
            <a:r>
              <a:rPr lang="ko-KR" altLang="en-US" sz="800" dirty="0" err="1" smtClean="0">
                <a:solidFill>
                  <a:schemeClr val="tx1"/>
                </a:solidFill>
              </a:rPr>
              <a:t>교환취소</a:t>
            </a:r>
            <a:r>
              <a:rPr lang="ko-KR" altLang="en-US" sz="800" dirty="0" smtClean="0">
                <a:solidFill>
                  <a:schemeClr val="tx1"/>
                </a:solidFill>
              </a:rPr>
              <a:t> 상태</a:t>
            </a:r>
            <a:r>
              <a:rPr lang="en-US" altLang="ko-KR" sz="800" dirty="0" smtClean="0">
                <a:solidFill>
                  <a:schemeClr val="tx1"/>
                </a:solidFill>
              </a:rPr>
              <a:t>, </a:t>
            </a:r>
            <a:r>
              <a:rPr lang="ko-KR" altLang="en-US" sz="800" dirty="0" smtClean="0">
                <a:solidFill>
                  <a:schemeClr val="tx1"/>
                </a:solidFill>
              </a:rPr>
              <a:t>교환 불가일 시 텍스트 링크 처리 추가</a:t>
            </a:r>
            <a:r>
              <a:rPr lang="en-US" altLang="ko-KR" sz="800" dirty="0" smtClean="0">
                <a:solidFill>
                  <a:schemeClr val="tx1"/>
                </a:solidFill>
              </a:rPr>
              <a:t>(</a:t>
            </a:r>
            <a:r>
              <a:rPr lang="ko-KR" altLang="en-US" sz="800" dirty="0" smtClean="0">
                <a:solidFill>
                  <a:schemeClr val="tx1"/>
                </a:solidFill>
              </a:rPr>
              <a:t>교환 사유 출력 필요하여 기능 추가</a:t>
            </a:r>
            <a:r>
              <a:rPr lang="en-US" altLang="ko-KR" sz="800" dirty="0" smtClean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85" name="직사각형 84"/>
          <p:cNvSpPr/>
          <p:nvPr/>
        </p:nvSpPr>
        <p:spPr>
          <a:xfrm>
            <a:off x="3825450" y="2381054"/>
            <a:ext cx="77136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 u="sng" dirty="0" err="1">
                <a:solidFill>
                  <a:srgbClr val="00BC70"/>
                </a:solidFill>
                <a:latin typeface="+mn-ea"/>
              </a:rPr>
              <a:t>교환취소</a:t>
            </a:r>
            <a:r>
              <a:rPr lang="ko-KR" altLang="en-US" sz="800" b="1" u="sng" dirty="0">
                <a:solidFill>
                  <a:srgbClr val="00BC70"/>
                </a:solidFill>
                <a:latin typeface="+mn-ea"/>
              </a:rPr>
              <a:t>💬</a:t>
            </a:r>
            <a:r>
              <a:rPr lang="en-US" altLang="ko-KR" sz="800" b="1" u="sng" dirty="0" smtClean="0">
                <a:solidFill>
                  <a:srgbClr val="00BC70"/>
                </a:solidFill>
                <a:latin typeface="+mn-ea"/>
              </a:rPr>
              <a:t>&gt;</a:t>
            </a:r>
            <a:endParaRPr lang="ko-KR" altLang="en-US" b="1" u="sng" dirty="0">
              <a:solidFill>
                <a:srgbClr val="00BC70"/>
              </a:solidFill>
              <a:latin typeface="+mn-ea"/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9942050" y="372360"/>
            <a:ext cx="2219539" cy="75526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ts val="1200"/>
              </a:lnSpc>
            </a:pPr>
            <a:r>
              <a:rPr lang="en-US" altLang="ko-KR" sz="800" b="1" dirty="0" smtClean="0">
                <a:solidFill>
                  <a:schemeClr val="tx1"/>
                </a:solidFill>
              </a:rPr>
              <a:t>V0.90 240530</a:t>
            </a:r>
          </a:p>
          <a:p>
            <a:pPr marL="85725" indent="-85725">
              <a:lnSpc>
                <a:spcPts val="1200"/>
              </a:lnSpc>
              <a:buFont typeface="Arial" panose="020B0604020202020204" pitchFamily="34" charset="0"/>
              <a:buChar char="•"/>
            </a:pPr>
            <a:r>
              <a:rPr lang="ko-KR" altLang="en-US" sz="800" dirty="0" err="1" smtClean="0">
                <a:solidFill>
                  <a:schemeClr val="tx1"/>
                </a:solidFill>
              </a:rPr>
              <a:t>교환불가</a:t>
            </a:r>
            <a:r>
              <a:rPr lang="en-US" altLang="ko-KR" sz="800" dirty="0" smtClean="0">
                <a:solidFill>
                  <a:schemeClr val="tx1"/>
                </a:solidFill>
              </a:rPr>
              <a:t>, </a:t>
            </a:r>
            <a:r>
              <a:rPr lang="ko-KR" altLang="en-US" sz="800" dirty="0" err="1" smtClean="0">
                <a:solidFill>
                  <a:schemeClr val="tx1"/>
                </a:solidFill>
              </a:rPr>
              <a:t>교환취소</a:t>
            </a:r>
            <a:r>
              <a:rPr lang="ko-KR" altLang="en-US" sz="800" dirty="0" smtClean="0">
                <a:solidFill>
                  <a:schemeClr val="tx1"/>
                </a:solidFill>
              </a:rPr>
              <a:t> 메시지가 있는 케이스의 </a:t>
            </a:r>
            <a:r>
              <a:rPr lang="ko-KR" altLang="en-US" sz="800" dirty="0" err="1" smtClean="0">
                <a:solidFill>
                  <a:schemeClr val="tx1"/>
                </a:solidFill>
              </a:rPr>
              <a:t>상태값일</a:t>
            </a:r>
            <a:r>
              <a:rPr lang="ko-KR" altLang="en-US" sz="800" dirty="0" smtClean="0">
                <a:solidFill>
                  <a:schemeClr val="tx1"/>
                </a:solidFill>
              </a:rPr>
              <a:t> 시 </a:t>
            </a:r>
            <a:r>
              <a:rPr lang="ko-KR" altLang="en-US" sz="800" dirty="0" err="1" smtClean="0">
                <a:solidFill>
                  <a:schemeClr val="tx1"/>
                </a:solidFill>
              </a:rPr>
              <a:t>말풍선</a:t>
            </a:r>
            <a:r>
              <a:rPr lang="ko-KR" altLang="en-US" sz="800" dirty="0" smtClean="0">
                <a:solidFill>
                  <a:schemeClr val="tx1"/>
                </a:solidFill>
              </a:rPr>
              <a:t> 아이콘 추가</a:t>
            </a:r>
            <a:r>
              <a:rPr lang="en-US" altLang="ko-KR" sz="800" dirty="0" smtClean="0">
                <a:solidFill>
                  <a:schemeClr val="tx1"/>
                </a:solidFill>
              </a:rPr>
              <a:t>(0529 </a:t>
            </a:r>
            <a:r>
              <a:rPr lang="ko-KR" altLang="en-US" sz="800" dirty="0" err="1" smtClean="0">
                <a:solidFill>
                  <a:schemeClr val="tx1"/>
                </a:solidFill>
              </a:rPr>
              <a:t>주소희님</a:t>
            </a:r>
            <a:r>
              <a:rPr lang="ko-KR" altLang="en-US" sz="800" dirty="0" smtClean="0">
                <a:solidFill>
                  <a:schemeClr val="tx1"/>
                </a:solidFill>
              </a:rPr>
              <a:t> 요청</a:t>
            </a:r>
            <a:r>
              <a:rPr lang="en-US" altLang="ko-KR" sz="800" dirty="0" smtClean="0">
                <a:solidFill>
                  <a:schemeClr val="tx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67331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제목 5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 smtClean="0"/>
              <a:t>교환상세</a:t>
            </a:r>
            <a:endParaRPr lang="ko-KR" altLang="en-US" dirty="0"/>
          </a:p>
        </p:txBody>
      </p:sp>
      <p:sp>
        <p:nvSpPr>
          <p:cNvPr id="7" name="부제목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IN_MO_MYP_01_13</a:t>
            </a:r>
            <a:endParaRPr lang="ko-KR" altLang="en-US" dirty="0"/>
          </a:p>
        </p:txBody>
      </p:sp>
      <p:sp>
        <p:nvSpPr>
          <p:cNvPr id="78" name="제목 1"/>
          <p:cNvSpPr txBox="1">
            <a:spLocks/>
          </p:cNvSpPr>
          <p:nvPr/>
        </p:nvSpPr>
        <p:spPr>
          <a:xfrm>
            <a:off x="4156797" y="262328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Page</a:t>
            </a:r>
            <a:endParaRPr lang="ko-KR" altLang="en-US" dirty="0"/>
          </a:p>
        </p:txBody>
      </p:sp>
      <p:graphicFrame>
        <p:nvGraphicFramePr>
          <p:cNvPr id="87" name="표 86">
            <a:extLst>
              <a:ext uri="{FF2B5EF4-FFF2-40B4-BE49-F238E27FC236}">
                <a16:creationId xmlns:a16="http://schemas.microsoft.com/office/drawing/2014/main" id="{E8503181-DC09-D704-A395-D5196B5327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825208"/>
              </p:ext>
            </p:extLst>
          </p:nvPr>
        </p:nvGraphicFramePr>
        <p:xfrm>
          <a:off x="9000565" y="33618"/>
          <a:ext cx="3152540" cy="5654999"/>
        </p:xfrm>
        <a:graphic>
          <a:graphicData uri="http://schemas.openxmlformats.org/drawingml/2006/table">
            <a:tbl>
              <a:tblPr/>
              <a:tblGrid>
                <a:gridCol w="137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50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239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8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1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교환사유</a:t>
                      </a:r>
                      <a:endParaRPr lang="en-US" altLang="ko-KR" sz="800" b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85725" marR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교환 시 선택한 교환 사유 출력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85725" marR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상세 사유 입력했을 시 선택한 교환 사유 아래에 상세 사유 출력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marR="0" lvl="0" indent="-7937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상세 사유 작성 시 줄 바꿈 적용 되었다면 줄 바꿈 처리하여 출력되어야 함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87313" marR="0" indent="-87313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87313" algn="l"/>
                        </a:tabLst>
                        <a:defRPr/>
                      </a:pP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이미지 첨부했을 시 첨부한 이미지 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썸네일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출력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85725" marR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썸네일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탭 시 해당 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썸네일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상세 창 호출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공통에서 정의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33236" marR="33236" marT="36000" marB="3600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9251485"/>
                  </a:ext>
                </a:extLst>
              </a:tr>
              <a:tr h="86409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9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회수지정보</a:t>
                      </a:r>
                      <a:endParaRPr lang="en-US" altLang="ko-KR" sz="800" b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87313" marR="0" lvl="0" indent="-87313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주문상세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화면 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배송지정보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영역과 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출력기준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동일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ko-KR" sz="800" b="0" u="none" baseline="0" dirty="0" smtClean="0">
                          <a:solidFill>
                            <a:srgbClr val="00BC70"/>
                          </a:solidFill>
                          <a:latin typeface="+mn-ea"/>
                          <a:ea typeface="+mn-ea"/>
                        </a:rPr>
                        <a:t>Page ID:  IN_MO_MYP_01_11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171450" marR="0" lvl="0" indent="-84138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단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배송요청사항 영역은 제공하지 않음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85725" marR="0" lvl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5-1. 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등록</a:t>
                      </a: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변경</a:t>
                      </a:r>
                      <a:endParaRPr lang="en-US" altLang="ko-KR" sz="800" b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85725" marR="0" lvl="0" indent="-85725" algn="l" defTabSz="844083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dirty="0" err="1" smtClean="0"/>
                        <a:t>교환신청</a:t>
                      </a:r>
                      <a:r>
                        <a:rPr lang="ko-KR" altLang="en-US" sz="800" dirty="0" smtClean="0"/>
                        <a:t> 상태로 변경된 당일 </a:t>
                      </a:r>
                      <a:r>
                        <a:rPr lang="en-US" altLang="ko-KR" sz="800" dirty="0" smtClean="0"/>
                        <a:t>23:59:59</a:t>
                      </a:r>
                      <a:r>
                        <a:rPr lang="ko-KR" altLang="en-US" sz="800" dirty="0" smtClean="0"/>
                        <a:t>까지 </a:t>
                      </a:r>
                      <a:r>
                        <a:rPr lang="ko-KR" altLang="en-US" sz="800" u="none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회수지변경</a:t>
                      </a:r>
                      <a:r>
                        <a:rPr lang="ko-KR" altLang="en-US" sz="80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등록</a:t>
                      </a:r>
                      <a:r>
                        <a:rPr lang="en-US" altLang="ko-KR" sz="80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80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변경 버튼 출력</a:t>
                      </a:r>
                      <a:endParaRPr lang="en-US" altLang="ko-KR" sz="800" u="none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5725" marR="0" lvl="0" indent="-85725" algn="l" defTabSz="844083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회수지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변경 버튼 탭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‘</a:t>
                      </a:r>
                      <a:r>
                        <a:rPr lang="ko-KR" altLang="en-US" sz="800" dirty="0" err="1" smtClean="0"/>
                        <a:t>배송지등록</a:t>
                      </a:r>
                      <a:r>
                        <a:rPr lang="en-US" altLang="ko-KR" sz="800" dirty="0" smtClean="0"/>
                        <a:t>/</a:t>
                      </a:r>
                      <a:r>
                        <a:rPr lang="ko-KR" altLang="en-US" sz="800" dirty="0" smtClean="0"/>
                        <a:t>변경</a:t>
                      </a:r>
                      <a:r>
                        <a:rPr lang="en-US" altLang="ko-KR" sz="800" dirty="0" smtClean="0"/>
                        <a:t>’ </a:t>
                      </a:r>
                      <a:r>
                        <a:rPr lang="ko-KR" altLang="en-US" sz="800" dirty="0" smtClean="0"/>
                        <a:t>화면 호출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ko-KR" sz="800" b="0" u="none" baseline="0" dirty="0" smtClean="0">
                          <a:solidFill>
                            <a:srgbClr val="00BC70"/>
                          </a:solidFill>
                          <a:latin typeface="+mn-ea"/>
                          <a:ea typeface="+mn-ea"/>
                        </a:rPr>
                        <a:t>Page ID:   IN_MO_ORD_01_02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171450" marR="0" lvl="0" indent="-84138" algn="l" defTabSz="844083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반품신청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화면의 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회수지정보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영역에서 호출했을 시와 동일한 기능이 적용 되어야 함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marR="0" lvl="0" indent="-84138" algn="l" defTabSz="844083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회수지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변경 시점이 지났을 시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alert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으로 오류 알림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3236" marR="33236" marT="36000" marB="3600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5029597"/>
                  </a:ext>
                </a:extLst>
              </a:tr>
              <a:tr h="86409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10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1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배송지정보</a:t>
                      </a:r>
                      <a:endParaRPr lang="en-US" altLang="ko-KR" sz="800" b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85725" marR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등록한 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배송지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정보 출력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85725" marR="0" lvl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dirty="0" err="1" smtClean="0"/>
                        <a:t>교환신청</a:t>
                      </a:r>
                      <a:r>
                        <a:rPr lang="ko-KR" altLang="en-US" sz="800" dirty="0" smtClean="0"/>
                        <a:t> 상태로 변경된 당일 </a:t>
                      </a:r>
                      <a:r>
                        <a:rPr lang="en-US" altLang="ko-KR" sz="800" dirty="0" smtClean="0"/>
                        <a:t>23:59:59</a:t>
                      </a:r>
                      <a:r>
                        <a:rPr lang="ko-KR" altLang="en-US" sz="800" dirty="0" smtClean="0"/>
                        <a:t>까지 </a:t>
                      </a:r>
                      <a:r>
                        <a:rPr lang="ko-KR" altLang="en-US" sz="800" u="non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배송지변경</a:t>
                      </a:r>
                      <a:r>
                        <a:rPr lang="ko-KR" altLang="en-US" sz="800" u="non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버튼 출력</a:t>
                      </a:r>
                      <a:endParaRPr lang="ko-KR" altLang="en-US" sz="800" u="none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92075" marR="0" lvl="0" indent="-9207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클릭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배송지정보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영역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조회모드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편집모드로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전환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marR="0" lvl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영역이 닫혀있는 상태에서 버튼 탭 시 영역이 펼쳐지면서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편집모드로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전환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marR="0" lvl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버튼 선택 시점에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배송지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변경 불가 상태로 변경되었을 시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alert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으로 오류 알림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marR="0" lvl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배송지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편집모드에서 저장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(6-2)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버튼 선택 시 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배송지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변경 불가 상태로 변경되었을 시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alert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으로 오류 알림 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92075" marR="0" indent="-9207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기술한 내용 외에는 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주문상세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배송지정보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영역과 동일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3236" marR="33236" marT="36000" marB="3600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6702933"/>
                  </a:ext>
                </a:extLst>
              </a:tr>
              <a:tr h="695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11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결제정보</a:t>
                      </a:r>
                      <a:endParaRPr lang="en-US" altLang="ko-KR" sz="800" b="1" u="none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7313" marR="0" lvl="0" indent="-87313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결제된 금액이 있을 시 출력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7313" marR="0" lvl="0" indent="-87313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결제수단별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결제정보 출력 기준은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반품상세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결제정보 영역과 동일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ko-KR" sz="800" b="0" u="none" baseline="0" dirty="0" smtClean="0">
                          <a:solidFill>
                            <a:srgbClr val="00BC70"/>
                          </a:solidFill>
                          <a:latin typeface="+mn-ea"/>
                          <a:ea typeface="+mn-ea"/>
                        </a:rPr>
                        <a:t>Page ID: IN_MO_MYP_01_14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3236" marR="33236" marT="36000" marB="3600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6804706"/>
                  </a:ext>
                </a:extLst>
              </a:tr>
            </a:tbl>
          </a:graphicData>
        </a:graphic>
      </p:graphicFrame>
      <p:sp>
        <p:nvSpPr>
          <p:cNvPr id="115" name="부제목 19"/>
          <p:cNvSpPr txBox="1">
            <a:spLocks/>
          </p:cNvSpPr>
          <p:nvPr/>
        </p:nvSpPr>
        <p:spPr>
          <a:xfrm>
            <a:off x="4372769" y="2128837"/>
            <a:ext cx="2582314" cy="210759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graphicFrame>
        <p:nvGraphicFramePr>
          <p:cNvPr id="102" name="표 10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6068713"/>
              </p:ext>
            </p:extLst>
          </p:nvPr>
        </p:nvGraphicFramePr>
        <p:xfrm>
          <a:off x="846280" y="909626"/>
          <a:ext cx="2867376" cy="1160574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2867376">
                  <a:extLst>
                    <a:ext uri="{9D8B030D-6E8A-4147-A177-3AD203B41FA5}">
                      <a16:colId xmlns:a16="http://schemas.microsoft.com/office/drawing/2014/main" val="471136313"/>
                    </a:ext>
                  </a:extLst>
                </a:gridCol>
              </a:tblGrid>
              <a:tr h="594191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ko-KR" altLang="en-US" sz="800" dirty="0" smtClean="0">
                          <a:latin typeface="+mj-ea"/>
                        </a:rPr>
                        <a:t>제품이 </a:t>
                      </a:r>
                      <a:r>
                        <a:rPr lang="ko-KR" altLang="en-US" sz="800" dirty="0" err="1" smtClean="0">
                          <a:latin typeface="+mj-ea"/>
                        </a:rPr>
                        <a:t>파손됐음</a:t>
                      </a:r>
                      <a:r>
                        <a:rPr lang="en-US" altLang="ko-KR" sz="800" dirty="0" smtClean="0">
                          <a:latin typeface="+mj-ea"/>
                        </a:rPr>
                        <a:t>(</a:t>
                      </a:r>
                      <a:r>
                        <a:rPr lang="ko-KR" altLang="en-US" sz="800" dirty="0" smtClean="0">
                          <a:latin typeface="+mj-ea"/>
                        </a:rPr>
                        <a:t>배송 문제</a:t>
                      </a:r>
                      <a:r>
                        <a:rPr lang="en-US" altLang="ko-KR" sz="800" dirty="0" smtClean="0">
                          <a:latin typeface="+mj-ea"/>
                        </a:rPr>
                        <a:t>)</a:t>
                      </a:r>
                    </a:p>
                    <a:p>
                      <a:pPr marL="171450" indent="-84138">
                        <a:lnSpc>
                          <a:spcPts val="9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dirty="0" err="1" smtClean="0">
                          <a:latin typeface="+mj-ea"/>
                        </a:rPr>
                        <a:t>상세사유</a:t>
                      </a:r>
                      <a:r>
                        <a:rPr lang="ko-KR" altLang="en-US" sz="800" baseline="0" dirty="0" smtClean="0">
                          <a:latin typeface="+mj-ea"/>
                        </a:rPr>
                        <a:t> 전체 출력</a:t>
                      </a:r>
                      <a:r>
                        <a:rPr lang="en-US" altLang="ko-KR" sz="800" baseline="0" dirty="0" smtClean="0">
                          <a:latin typeface="+mj-ea"/>
                        </a:rPr>
                        <a:t>. </a:t>
                      </a:r>
                      <a:r>
                        <a:rPr lang="ko-KR" altLang="en-US" sz="800" baseline="0" dirty="0" err="1" smtClean="0">
                          <a:latin typeface="+mj-ea"/>
                        </a:rPr>
                        <a:t>상세사유</a:t>
                      </a:r>
                      <a:r>
                        <a:rPr lang="ko-KR" altLang="en-US" sz="800" baseline="0" dirty="0" smtClean="0">
                          <a:latin typeface="+mj-ea"/>
                        </a:rPr>
                        <a:t> 작성 시 </a:t>
                      </a:r>
                      <a:r>
                        <a:rPr lang="ko-KR" altLang="en-US" sz="800" baseline="0" dirty="0" err="1" smtClean="0">
                          <a:latin typeface="+mj-ea"/>
                        </a:rPr>
                        <a:t>줄바꿈</a:t>
                      </a:r>
                      <a:r>
                        <a:rPr lang="ko-KR" altLang="en-US" sz="800" baseline="0" dirty="0" smtClean="0">
                          <a:latin typeface="+mj-ea"/>
                        </a:rPr>
                        <a:t> 적용 되었다면 </a:t>
                      </a:r>
                      <a:r>
                        <a:rPr lang="ko-KR" altLang="en-US" sz="800" baseline="0" dirty="0" err="1" smtClean="0">
                          <a:latin typeface="+mj-ea"/>
                        </a:rPr>
                        <a:t>줄바꿈</a:t>
                      </a:r>
                      <a:r>
                        <a:rPr lang="ko-KR" altLang="en-US" sz="800" baseline="0" dirty="0" smtClean="0">
                          <a:latin typeface="+mj-ea"/>
                        </a:rPr>
                        <a:t> 처리하여 출력되어야 함</a:t>
                      </a:r>
                      <a:endParaRPr lang="en-US" altLang="ko-KR" sz="800" baseline="0" dirty="0" smtClean="0">
                        <a:latin typeface="+mj-ea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0908653"/>
                  </a:ext>
                </a:extLst>
              </a:tr>
              <a:tr h="566383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endParaRPr lang="en-US" altLang="ko-KR" sz="800" dirty="0" smtClean="0">
                        <a:latin typeface="+mj-ea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0704389"/>
                  </a:ext>
                </a:extLst>
              </a:tr>
            </a:tbl>
          </a:graphicData>
        </a:graphic>
      </p:graphicFrame>
      <p:sp>
        <p:nvSpPr>
          <p:cNvPr id="298" name="TextBox 297">
            <a:extLst>
              <a:ext uri="{FF2B5EF4-FFF2-40B4-BE49-F238E27FC236}">
                <a16:creationId xmlns:a16="http://schemas.microsoft.com/office/drawing/2014/main" id="{46EEB4C6-4320-49C2-A99E-4CC859BC2CBD}"/>
              </a:ext>
            </a:extLst>
          </p:cNvPr>
          <p:cNvSpPr txBox="1"/>
          <p:nvPr/>
        </p:nvSpPr>
        <p:spPr>
          <a:xfrm>
            <a:off x="765947" y="683212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 err="1" smtClean="0">
                <a:latin typeface="+mn-ea"/>
              </a:rPr>
              <a:t>교환사유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CADE630C-8895-436E-96BB-59F78B4193F2}"/>
              </a:ext>
            </a:extLst>
          </p:cNvPr>
          <p:cNvSpPr/>
          <p:nvPr/>
        </p:nvSpPr>
        <p:spPr>
          <a:xfrm>
            <a:off x="894816" y="1559533"/>
            <a:ext cx="444304" cy="457132"/>
          </a:xfrm>
          <a:prstGeom prst="rect">
            <a:avLst/>
          </a:prstGeom>
          <a:pattFill prst="pct30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Thumbnail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CADE630C-8895-436E-96BB-59F78B4193F2}"/>
              </a:ext>
            </a:extLst>
          </p:cNvPr>
          <p:cNvSpPr/>
          <p:nvPr/>
        </p:nvSpPr>
        <p:spPr>
          <a:xfrm>
            <a:off x="1379015" y="1553486"/>
            <a:ext cx="444304" cy="457132"/>
          </a:xfrm>
          <a:prstGeom prst="rect">
            <a:avLst/>
          </a:prstGeom>
          <a:pattFill prst="pct30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Thumbnail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CADE630C-8895-436E-96BB-59F78B4193F2}"/>
              </a:ext>
            </a:extLst>
          </p:cNvPr>
          <p:cNvSpPr/>
          <p:nvPr/>
        </p:nvSpPr>
        <p:spPr>
          <a:xfrm>
            <a:off x="1863214" y="1547439"/>
            <a:ext cx="444304" cy="457132"/>
          </a:xfrm>
          <a:prstGeom prst="rect">
            <a:avLst/>
          </a:prstGeom>
          <a:pattFill prst="pct30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Thumbnail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70" name="자유형 43">
            <a:extLst>
              <a:ext uri="{FF2B5EF4-FFF2-40B4-BE49-F238E27FC236}">
                <a16:creationId xmlns:a16="http://schemas.microsoft.com/office/drawing/2014/main" id="{D86851AA-CA2D-F50D-FF14-736C93C9A774}"/>
              </a:ext>
            </a:extLst>
          </p:cNvPr>
          <p:cNvSpPr/>
          <p:nvPr/>
        </p:nvSpPr>
        <p:spPr>
          <a:xfrm>
            <a:off x="714275" y="554000"/>
            <a:ext cx="3096912" cy="211086"/>
          </a:xfrm>
          <a:custGeom>
            <a:avLst/>
            <a:gdLst>
              <a:gd name="connsiteX0" fmla="*/ 29468 w 2879582"/>
              <a:gd name="connsiteY0" fmla="*/ 71437 h 152400"/>
              <a:gd name="connsiteX1" fmla="*/ 265212 w 2879582"/>
              <a:gd name="connsiteY1" fmla="*/ 7144 h 152400"/>
              <a:gd name="connsiteX2" fmla="*/ 498575 w 2879582"/>
              <a:gd name="connsiteY2" fmla="*/ 76200 h 152400"/>
              <a:gd name="connsiteX3" fmla="*/ 734318 w 2879582"/>
              <a:gd name="connsiteY3" fmla="*/ 9525 h 152400"/>
              <a:gd name="connsiteX4" fmla="*/ 970062 w 2879582"/>
              <a:gd name="connsiteY4" fmla="*/ 78581 h 152400"/>
              <a:gd name="connsiteX5" fmla="*/ 1205806 w 2879582"/>
              <a:gd name="connsiteY5" fmla="*/ 4762 h 152400"/>
              <a:gd name="connsiteX6" fmla="*/ 1443931 w 2879582"/>
              <a:gd name="connsiteY6" fmla="*/ 76200 h 152400"/>
              <a:gd name="connsiteX7" fmla="*/ 1679675 w 2879582"/>
              <a:gd name="connsiteY7" fmla="*/ 2381 h 152400"/>
              <a:gd name="connsiteX8" fmla="*/ 1913037 w 2879582"/>
              <a:gd name="connsiteY8" fmla="*/ 71437 h 152400"/>
              <a:gd name="connsiteX9" fmla="*/ 2148781 w 2879582"/>
              <a:gd name="connsiteY9" fmla="*/ 7144 h 152400"/>
              <a:gd name="connsiteX10" fmla="*/ 2384525 w 2879582"/>
              <a:gd name="connsiteY10" fmla="*/ 73819 h 152400"/>
              <a:gd name="connsiteX11" fmla="*/ 2615506 w 2879582"/>
              <a:gd name="connsiteY11" fmla="*/ 0 h 152400"/>
              <a:gd name="connsiteX12" fmla="*/ 2853631 w 2879582"/>
              <a:gd name="connsiteY12" fmla="*/ 73819 h 152400"/>
              <a:gd name="connsiteX13" fmla="*/ 2846487 w 2879582"/>
              <a:gd name="connsiteY13" fmla="*/ 150019 h 152400"/>
              <a:gd name="connsiteX14" fmla="*/ 2615506 w 2879582"/>
              <a:gd name="connsiteY14" fmla="*/ 73819 h 152400"/>
              <a:gd name="connsiteX15" fmla="*/ 2379762 w 2879582"/>
              <a:gd name="connsiteY15" fmla="*/ 152400 h 152400"/>
              <a:gd name="connsiteX16" fmla="*/ 2146400 w 2879582"/>
              <a:gd name="connsiteY16" fmla="*/ 73819 h 152400"/>
              <a:gd name="connsiteX17" fmla="*/ 1910656 w 2879582"/>
              <a:gd name="connsiteY17" fmla="*/ 147637 h 152400"/>
              <a:gd name="connsiteX18" fmla="*/ 1674912 w 2879582"/>
              <a:gd name="connsiteY18" fmla="*/ 78581 h 152400"/>
              <a:gd name="connsiteX19" fmla="*/ 1443931 w 2879582"/>
              <a:gd name="connsiteY19" fmla="*/ 150019 h 152400"/>
              <a:gd name="connsiteX20" fmla="*/ 1208187 w 2879582"/>
              <a:gd name="connsiteY20" fmla="*/ 73819 h 152400"/>
              <a:gd name="connsiteX21" fmla="*/ 970062 w 2879582"/>
              <a:gd name="connsiteY21" fmla="*/ 147637 h 152400"/>
              <a:gd name="connsiteX22" fmla="*/ 731937 w 2879582"/>
              <a:gd name="connsiteY22" fmla="*/ 76200 h 152400"/>
              <a:gd name="connsiteX23" fmla="*/ 498575 w 2879582"/>
              <a:gd name="connsiteY23" fmla="*/ 145256 h 152400"/>
              <a:gd name="connsiteX24" fmla="*/ 262831 w 2879582"/>
              <a:gd name="connsiteY24" fmla="*/ 73819 h 152400"/>
              <a:gd name="connsiteX25" fmla="*/ 29468 w 2879582"/>
              <a:gd name="connsiteY25" fmla="*/ 142875 h 152400"/>
              <a:gd name="connsiteX26" fmla="*/ 29468 w 2879582"/>
              <a:gd name="connsiteY26" fmla="*/ 71437 h 152400"/>
              <a:gd name="connsiteX0" fmla="*/ 17202 w 2867316"/>
              <a:gd name="connsiteY0" fmla="*/ 71437 h 152400"/>
              <a:gd name="connsiteX1" fmla="*/ 252946 w 2867316"/>
              <a:gd name="connsiteY1" fmla="*/ 7144 h 152400"/>
              <a:gd name="connsiteX2" fmla="*/ 486309 w 2867316"/>
              <a:gd name="connsiteY2" fmla="*/ 76200 h 152400"/>
              <a:gd name="connsiteX3" fmla="*/ 722052 w 2867316"/>
              <a:gd name="connsiteY3" fmla="*/ 9525 h 152400"/>
              <a:gd name="connsiteX4" fmla="*/ 957796 w 2867316"/>
              <a:gd name="connsiteY4" fmla="*/ 78581 h 152400"/>
              <a:gd name="connsiteX5" fmla="*/ 1193540 w 2867316"/>
              <a:gd name="connsiteY5" fmla="*/ 4762 h 152400"/>
              <a:gd name="connsiteX6" fmla="*/ 1431665 w 2867316"/>
              <a:gd name="connsiteY6" fmla="*/ 76200 h 152400"/>
              <a:gd name="connsiteX7" fmla="*/ 1667409 w 2867316"/>
              <a:gd name="connsiteY7" fmla="*/ 2381 h 152400"/>
              <a:gd name="connsiteX8" fmla="*/ 1900771 w 2867316"/>
              <a:gd name="connsiteY8" fmla="*/ 71437 h 152400"/>
              <a:gd name="connsiteX9" fmla="*/ 2136515 w 2867316"/>
              <a:gd name="connsiteY9" fmla="*/ 7144 h 152400"/>
              <a:gd name="connsiteX10" fmla="*/ 2372259 w 2867316"/>
              <a:gd name="connsiteY10" fmla="*/ 73819 h 152400"/>
              <a:gd name="connsiteX11" fmla="*/ 2603240 w 2867316"/>
              <a:gd name="connsiteY11" fmla="*/ 0 h 152400"/>
              <a:gd name="connsiteX12" fmla="*/ 2841365 w 2867316"/>
              <a:gd name="connsiteY12" fmla="*/ 73819 h 152400"/>
              <a:gd name="connsiteX13" fmla="*/ 2834221 w 2867316"/>
              <a:gd name="connsiteY13" fmla="*/ 150019 h 152400"/>
              <a:gd name="connsiteX14" fmla="*/ 2603240 w 2867316"/>
              <a:gd name="connsiteY14" fmla="*/ 73819 h 152400"/>
              <a:gd name="connsiteX15" fmla="*/ 2367496 w 2867316"/>
              <a:gd name="connsiteY15" fmla="*/ 152400 h 152400"/>
              <a:gd name="connsiteX16" fmla="*/ 2134134 w 2867316"/>
              <a:gd name="connsiteY16" fmla="*/ 73819 h 152400"/>
              <a:gd name="connsiteX17" fmla="*/ 1898390 w 2867316"/>
              <a:gd name="connsiteY17" fmla="*/ 147637 h 152400"/>
              <a:gd name="connsiteX18" fmla="*/ 1662646 w 2867316"/>
              <a:gd name="connsiteY18" fmla="*/ 78581 h 152400"/>
              <a:gd name="connsiteX19" fmla="*/ 1431665 w 2867316"/>
              <a:gd name="connsiteY19" fmla="*/ 150019 h 152400"/>
              <a:gd name="connsiteX20" fmla="*/ 1195921 w 2867316"/>
              <a:gd name="connsiteY20" fmla="*/ 73819 h 152400"/>
              <a:gd name="connsiteX21" fmla="*/ 957796 w 2867316"/>
              <a:gd name="connsiteY21" fmla="*/ 147637 h 152400"/>
              <a:gd name="connsiteX22" fmla="*/ 719671 w 2867316"/>
              <a:gd name="connsiteY22" fmla="*/ 76200 h 152400"/>
              <a:gd name="connsiteX23" fmla="*/ 486309 w 2867316"/>
              <a:gd name="connsiteY23" fmla="*/ 145256 h 152400"/>
              <a:gd name="connsiteX24" fmla="*/ 250565 w 2867316"/>
              <a:gd name="connsiteY24" fmla="*/ 73819 h 152400"/>
              <a:gd name="connsiteX25" fmla="*/ 17202 w 2867316"/>
              <a:gd name="connsiteY25" fmla="*/ 142875 h 152400"/>
              <a:gd name="connsiteX26" fmla="*/ 17202 w 2867316"/>
              <a:gd name="connsiteY26" fmla="*/ 71437 h 152400"/>
              <a:gd name="connsiteX0" fmla="*/ 344 w 2850458"/>
              <a:gd name="connsiteY0" fmla="*/ 71437 h 152400"/>
              <a:gd name="connsiteX1" fmla="*/ 236088 w 2850458"/>
              <a:gd name="connsiteY1" fmla="*/ 7144 h 152400"/>
              <a:gd name="connsiteX2" fmla="*/ 469451 w 2850458"/>
              <a:gd name="connsiteY2" fmla="*/ 76200 h 152400"/>
              <a:gd name="connsiteX3" fmla="*/ 705194 w 2850458"/>
              <a:gd name="connsiteY3" fmla="*/ 9525 h 152400"/>
              <a:gd name="connsiteX4" fmla="*/ 940938 w 2850458"/>
              <a:gd name="connsiteY4" fmla="*/ 78581 h 152400"/>
              <a:gd name="connsiteX5" fmla="*/ 1176682 w 2850458"/>
              <a:gd name="connsiteY5" fmla="*/ 4762 h 152400"/>
              <a:gd name="connsiteX6" fmla="*/ 1414807 w 2850458"/>
              <a:gd name="connsiteY6" fmla="*/ 76200 h 152400"/>
              <a:gd name="connsiteX7" fmla="*/ 1650551 w 2850458"/>
              <a:gd name="connsiteY7" fmla="*/ 2381 h 152400"/>
              <a:gd name="connsiteX8" fmla="*/ 1883913 w 2850458"/>
              <a:gd name="connsiteY8" fmla="*/ 71437 h 152400"/>
              <a:gd name="connsiteX9" fmla="*/ 2119657 w 2850458"/>
              <a:gd name="connsiteY9" fmla="*/ 7144 h 152400"/>
              <a:gd name="connsiteX10" fmla="*/ 2355401 w 2850458"/>
              <a:gd name="connsiteY10" fmla="*/ 73819 h 152400"/>
              <a:gd name="connsiteX11" fmla="*/ 2586382 w 2850458"/>
              <a:gd name="connsiteY11" fmla="*/ 0 h 152400"/>
              <a:gd name="connsiteX12" fmla="*/ 2824507 w 2850458"/>
              <a:gd name="connsiteY12" fmla="*/ 73819 h 152400"/>
              <a:gd name="connsiteX13" fmla="*/ 2817363 w 2850458"/>
              <a:gd name="connsiteY13" fmla="*/ 150019 h 152400"/>
              <a:gd name="connsiteX14" fmla="*/ 2586382 w 2850458"/>
              <a:gd name="connsiteY14" fmla="*/ 73819 h 152400"/>
              <a:gd name="connsiteX15" fmla="*/ 2350638 w 2850458"/>
              <a:gd name="connsiteY15" fmla="*/ 152400 h 152400"/>
              <a:gd name="connsiteX16" fmla="*/ 2117276 w 2850458"/>
              <a:gd name="connsiteY16" fmla="*/ 73819 h 152400"/>
              <a:gd name="connsiteX17" fmla="*/ 1881532 w 2850458"/>
              <a:gd name="connsiteY17" fmla="*/ 147637 h 152400"/>
              <a:gd name="connsiteX18" fmla="*/ 1645788 w 2850458"/>
              <a:gd name="connsiteY18" fmla="*/ 78581 h 152400"/>
              <a:gd name="connsiteX19" fmla="*/ 1414807 w 2850458"/>
              <a:gd name="connsiteY19" fmla="*/ 150019 h 152400"/>
              <a:gd name="connsiteX20" fmla="*/ 1179063 w 2850458"/>
              <a:gd name="connsiteY20" fmla="*/ 73819 h 152400"/>
              <a:gd name="connsiteX21" fmla="*/ 940938 w 2850458"/>
              <a:gd name="connsiteY21" fmla="*/ 147637 h 152400"/>
              <a:gd name="connsiteX22" fmla="*/ 702813 w 2850458"/>
              <a:gd name="connsiteY22" fmla="*/ 76200 h 152400"/>
              <a:gd name="connsiteX23" fmla="*/ 469451 w 2850458"/>
              <a:gd name="connsiteY23" fmla="*/ 145256 h 152400"/>
              <a:gd name="connsiteX24" fmla="*/ 233707 w 2850458"/>
              <a:gd name="connsiteY24" fmla="*/ 73819 h 152400"/>
              <a:gd name="connsiteX25" fmla="*/ 344 w 2850458"/>
              <a:gd name="connsiteY25" fmla="*/ 142875 h 152400"/>
              <a:gd name="connsiteX26" fmla="*/ 344 w 2850458"/>
              <a:gd name="connsiteY26" fmla="*/ 71437 h 152400"/>
              <a:gd name="connsiteX0" fmla="*/ 344 w 2836544"/>
              <a:gd name="connsiteY0" fmla="*/ 71437 h 152400"/>
              <a:gd name="connsiteX1" fmla="*/ 236088 w 2836544"/>
              <a:gd name="connsiteY1" fmla="*/ 7144 h 152400"/>
              <a:gd name="connsiteX2" fmla="*/ 469451 w 2836544"/>
              <a:gd name="connsiteY2" fmla="*/ 76200 h 152400"/>
              <a:gd name="connsiteX3" fmla="*/ 705194 w 2836544"/>
              <a:gd name="connsiteY3" fmla="*/ 9525 h 152400"/>
              <a:gd name="connsiteX4" fmla="*/ 940938 w 2836544"/>
              <a:gd name="connsiteY4" fmla="*/ 78581 h 152400"/>
              <a:gd name="connsiteX5" fmla="*/ 1176682 w 2836544"/>
              <a:gd name="connsiteY5" fmla="*/ 4762 h 152400"/>
              <a:gd name="connsiteX6" fmla="*/ 1414807 w 2836544"/>
              <a:gd name="connsiteY6" fmla="*/ 76200 h 152400"/>
              <a:gd name="connsiteX7" fmla="*/ 1650551 w 2836544"/>
              <a:gd name="connsiteY7" fmla="*/ 2381 h 152400"/>
              <a:gd name="connsiteX8" fmla="*/ 1883913 w 2836544"/>
              <a:gd name="connsiteY8" fmla="*/ 71437 h 152400"/>
              <a:gd name="connsiteX9" fmla="*/ 2119657 w 2836544"/>
              <a:gd name="connsiteY9" fmla="*/ 7144 h 152400"/>
              <a:gd name="connsiteX10" fmla="*/ 2355401 w 2836544"/>
              <a:gd name="connsiteY10" fmla="*/ 73819 h 152400"/>
              <a:gd name="connsiteX11" fmla="*/ 2586382 w 2836544"/>
              <a:gd name="connsiteY11" fmla="*/ 0 h 152400"/>
              <a:gd name="connsiteX12" fmla="*/ 2824507 w 2836544"/>
              <a:gd name="connsiteY12" fmla="*/ 73819 h 152400"/>
              <a:gd name="connsiteX13" fmla="*/ 2817363 w 2836544"/>
              <a:gd name="connsiteY13" fmla="*/ 150019 h 152400"/>
              <a:gd name="connsiteX14" fmla="*/ 2586382 w 2836544"/>
              <a:gd name="connsiteY14" fmla="*/ 73819 h 152400"/>
              <a:gd name="connsiteX15" fmla="*/ 2350638 w 2836544"/>
              <a:gd name="connsiteY15" fmla="*/ 152400 h 152400"/>
              <a:gd name="connsiteX16" fmla="*/ 2117276 w 2836544"/>
              <a:gd name="connsiteY16" fmla="*/ 73819 h 152400"/>
              <a:gd name="connsiteX17" fmla="*/ 1881532 w 2836544"/>
              <a:gd name="connsiteY17" fmla="*/ 147637 h 152400"/>
              <a:gd name="connsiteX18" fmla="*/ 1645788 w 2836544"/>
              <a:gd name="connsiteY18" fmla="*/ 78581 h 152400"/>
              <a:gd name="connsiteX19" fmla="*/ 1414807 w 2836544"/>
              <a:gd name="connsiteY19" fmla="*/ 150019 h 152400"/>
              <a:gd name="connsiteX20" fmla="*/ 1179063 w 2836544"/>
              <a:gd name="connsiteY20" fmla="*/ 73819 h 152400"/>
              <a:gd name="connsiteX21" fmla="*/ 940938 w 2836544"/>
              <a:gd name="connsiteY21" fmla="*/ 147637 h 152400"/>
              <a:gd name="connsiteX22" fmla="*/ 702813 w 2836544"/>
              <a:gd name="connsiteY22" fmla="*/ 76200 h 152400"/>
              <a:gd name="connsiteX23" fmla="*/ 469451 w 2836544"/>
              <a:gd name="connsiteY23" fmla="*/ 145256 h 152400"/>
              <a:gd name="connsiteX24" fmla="*/ 233707 w 2836544"/>
              <a:gd name="connsiteY24" fmla="*/ 73819 h 152400"/>
              <a:gd name="connsiteX25" fmla="*/ 344 w 2836544"/>
              <a:gd name="connsiteY25" fmla="*/ 142875 h 152400"/>
              <a:gd name="connsiteX26" fmla="*/ 344 w 2836544"/>
              <a:gd name="connsiteY26" fmla="*/ 71437 h 152400"/>
              <a:gd name="connsiteX0" fmla="*/ 344 w 2824525"/>
              <a:gd name="connsiteY0" fmla="*/ 71437 h 152400"/>
              <a:gd name="connsiteX1" fmla="*/ 236088 w 2824525"/>
              <a:gd name="connsiteY1" fmla="*/ 7144 h 152400"/>
              <a:gd name="connsiteX2" fmla="*/ 469451 w 2824525"/>
              <a:gd name="connsiteY2" fmla="*/ 76200 h 152400"/>
              <a:gd name="connsiteX3" fmla="*/ 705194 w 2824525"/>
              <a:gd name="connsiteY3" fmla="*/ 9525 h 152400"/>
              <a:gd name="connsiteX4" fmla="*/ 940938 w 2824525"/>
              <a:gd name="connsiteY4" fmla="*/ 78581 h 152400"/>
              <a:gd name="connsiteX5" fmla="*/ 1176682 w 2824525"/>
              <a:gd name="connsiteY5" fmla="*/ 4762 h 152400"/>
              <a:gd name="connsiteX6" fmla="*/ 1414807 w 2824525"/>
              <a:gd name="connsiteY6" fmla="*/ 76200 h 152400"/>
              <a:gd name="connsiteX7" fmla="*/ 1650551 w 2824525"/>
              <a:gd name="connsiteY7" fmla="*/ 2381 h 152400"/>
              <a:gd name="connsiteX8" fmla="*/ 1883913 w 2824525"/>
              <a:gd name="connsiteY8" fmla="*/ 71437 h 152400"/>
              <a:gd name="connsiteX9" fmla="*/ 2119657 w 2824525"/>
              <a:gd name="connsiteY9" fmla="*/ 7144 h 152400"/>
              <a:gd name="connsiteX10" fmla="*/ 2355401 w 2824525"/>
              <a:gd name="connsiteY10" fmla="*/ 73819 h 152400"/>
              <a:gd name="connsiteX11" fmla="*/ 2586382 w 2824525"/>
              <a:gd name="connsiteY11" fmla="*/ 0 h 152400"/>
              <a:gd name="connsiteX12" fmla="*/ 2824507 w 2824525"/>
              <a:gd name="connsiteY12" fmla="*/ 73819 h 152400"/>
              <a:gd name="connsiteX13" fmla="*/ 2817363 w 2824525"/>
              <a:gd name="connsiteY13" fmla="*/ 150019 h 152400"/>
              <a:gd name="connsiteX14" fmla="*/ 2586382 w 2824525"/>
              <a:gd name="connsiteY14" fmla="*/ 73819 h 152400"/>
              <a:gd name="connsiteX15" fmla="*/ 2350638 w 2824525"/>
              <a:gd name="connsiteY15" fmla="*/ 152400 h 152400"/>
              <a:gd name="connsiteX16" fmla="*/ 2117276 w 2824525"/>
              <a:gd name="connsiteY16" fmla="*/ 73819 h 152400"/>
              <a:gd name="connsiteX17" fmla="*/ 1881532 w 2824525"/>
              <a:gd name="connsiteY17" fmla="*/ 147637 h 152400"/>
              <a:gd name="connsiteX18" fmla="*/ 1645788 w 2824525"/>
              <a:gd name="connsiteY18" fmla="*/ 78581 h 152400"/>
              <a:gd name="connsiteX19" fmla="*/ 1414807 w 2824525"/>
              <a:gd name="connsiteY19" fmla="*/ 150019 h 152400"/>
              <a:gd name="connsiteX20" fmla="*/ 1179063 w 2824525"/>
              <a:gd name="connsiteY20" fmla="*/ 73819 h 152400"/>
              <a:gd name="connsiteX21" fmla="*/ 940938 w 2824525"/>
              <a:gd name="connsiteY21" fmla="*/ 147637 h 152400"/>
              <a:gd name="connsiteX22" fmla="*/ 702813 w 2824525"/>
              <a:gd name="connsiteY22" fmla="*/ 76200 h 152400"/>
              <a:gd name="connsiteX23" fmla="*/ 469451 w 2824525"/>
              <a:gd name="connsiteY23" fmla="*/ 145256 h 152400"/>
              <a:gd name="connsiteX24" fmla="*/ 233707 w 2824525"/>
              <a:gd name="connsiteY24" fmla="*/ 73819 h 152400"/>
              <a:gd name="connsiteX25" fmla="*/ 344 w 2824525"/>
              <a:gd name="connsiteY25" fmla="*/ 142875 h 152400"/>
              <a:gd name="connsiteX26" fmla="*/ 344 w 2824525"/>
              <a:gd name="connsiteY26" fmla="*/ 71437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824525" h="152400">
                <a:moveTo>
                  <a:pt x="344" y="71437"/>
                </a:moveTo>
                <a:cubicBezTo>
                  <a:pt x="-846" y="70246"/>
                  <a:pt x="157904" y="6350"/>
                  <a:pt x="236088" y="7144"/>
                </a:cubicBezTo>
                <a:cubicBezTo>
                  <a:pt x="314272" y="7938"/>
                  <a:pt x="391267" y="75803"/>
                  <a:pt x="469451" y="76200"/>
                </a:cubicBezTo>
                <a:cubicBezTo>
                  <a:pt x="547635" y="76597"/>
                  <a:pt x="626613" y="9128"/>
                  <a:pt x="705194" y="9525"/>
                </a:cubicBezTo>
                <a:cubicBezTo>
                  <a:pt x="783775" y="9922"/>
                  <a:pt x="862357" y="79375"/>
                  <a:pt x="940938" y="78581"/>
                </a:cubicBezTo>
                <a:cubicBezTo>
                  <a:pt x="1019519" y="77787"/>
                  <a:pt x="1097704" y="5159"/>
                  <a:pt x="1176682" y="4762"/>
                </a:cubicBezTo>
                <a:cubicBezTo>
                  <a:pt x="1255660" y="4365"/>
                  <a:pt x="1335829" y="76597"/>
                  <a:pt x="1414807" y="76200"/>
                </a:cubicBezTo>
                <a:cubicBezTo>
                  <a:pt x="1493785" y="75803"/>
                  <a:pt x="1572367" y="3175"/>
                  <a:pt x="1650551" y="2381"/>
                </a:cubicBezTo>
                <a:cubicBezTo>
                  <a:pt x="1728735" y="1587"/>
                  <a:pt x="1805729" y="70643"/>
                  <a:pt x="1883913" y="71437"/>
                </a:cubicBezTo>
                <a:cubicBezTo>
                  <a:pt x="1962097" y="72231"/>
                  <a:pt x="2041076" y="6747"/>
                  <a:pt x="2119657" y="7144"/>
                </a:cubicBezTo>
                <a:cubicBezTo>
                  <a:pt x="2198238" y="7541"/>
                  <a:pt x="2277614" y="75010"/>
                  <a:pt x="2355401" y="73819"/>
                </a:cubicBezTo>
                <a:cubicBezTo>
                  <a:pt x="2433188" y="72628"/>
                  <a:pt x="2508198" y="0"/>
                  <a:pt x="2586382" y="0"/>
                </a:cubicBezTo>
                <a:cubicBezTo>
                  <a:pt x="2664566" y="0"/>
                  <a:pt x="2826491" y="77391"/>
                  <a:pt x="2824507" y="73819"/>
                </a:cubicBezTo>
                <a:cubicBezTo>
                  <a:pt x="2822523" y="70247"/>
                  <a:pt x="2821332" y="150019"/>
                  <a:pt x="2817363" y="150019"/>
                </a:cubicBezTo>
                <a:cubicBezTo>
                  <a:pt x="2813394" y="150019"/>
                  <a:pt x="2664169" y="73422"/>
                  <a:pt x="2586382" y="73819"/>
                </a:cubicBezTo>
                <a:cubicBezTo>
                  <a:pt x="2508595" y="74216"/>
                  <a:pt x="2428822" y="152400"/>
                  <a:pt x="2350638" y="152400"/>
                </a:cubicBezTo>
                <a:cubicBezTo>
                  <a:pt x="2272454" y="152400"/>
                  <a:pt x="2195460" y="74613"/>
                  <a:pt x="2117276" y="73819"/>
                </a:cubicBezTo>
                <a:cubicBezTo>
                  <a:pt x="2039092" y="73025"/>
                  <a:pt x="1960113" y="146843"/>
                  <a:pt x="1881532" y="147637"/>
                </a:cubicBezTo>
                <a:cubicBezTo>
                  <a:pt x="1802951" y="148431"/>
                  <a:pt x="1723575" y="78184"/>
                  <a:pt x="1645788" y="78581"/>
                </a:cubicBezTo>
                <a:cubicBezTo>
                  <a:pt x="1568001" y="78978"/>
                  <a:pt x="1492594" y="150813"/>
                  <a:pt x="1414807" y="150019"/>
                </a:cubicBezTo>
                <a:cubicBezTo>
                  <a:pt x="1337020" y="149225"/>
                  <a:pt x="1258041" y="74216"/>
                  <a:pt x="1179063" y="73819"/>
                </a:cubicBezTo>
                <a:cubicBezTo>
                  <a:pt x="1100085" y="73422"/>
                  <a:pt x="1020313" y="147240"/>
                  <a:pt x="940938" y="147637"/>
                </a:cubicBezTo>
                <a:cubicBezTo>
                  <a:pt x="861563" y="148034"/>
                  <a:pt x="781394" y="76597"/>
                  <a:pt x="702813" y="76200"/>
                </a:cubicBezTo>
                <a:cubicBezTo>
                  <a:pt x="624232" y="75803"/>
                  <a:pt x="547635" y="145653"/>
                  <a:pt x="469451" y="145256"/>
                </a:cubicBezTo>
                <a:cubicBezTo>
                  <a:pt x="391267" y="144859"/>
                  <a:pt x="311891" y="74216"/>
                  <a:pt x="233707" y="73819"/>
                </a:cubicBezTo>
                <a:cubicBezTo>
                  <a:pt x="155523" y="73422"/>
                  <a:pt x="1535" y="149622"/>
                  <a:pt x="344" y="142875"/>
                </a:cubicBezTo>
                <a:cubicBezTo>
                  <a:pt x="-847" y="136128"/>
                  <a:pt x="1534" y="72628"/>
                  <a:pt x="344" y="7143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4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275" y="609790"/>
            <a:ext cx="201600" cy="202421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8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99" name="자유형 43">
            <a:extLst>
              <a:ext uri="{FF2B5EF4-FFF2-40B4-BE49-F238E27FC236}">
                <a16:creationId xmlns:a16="http://schemas.microsoft.com/office/drawing/2014/main" id="{D86851AA-CA2D-F50D-FF14-736C93C9A774}"/>
              </a:ext>
            </a:extLst>
          </p:cNvPr>
          <p:cNvSpPr/>
          <p:nvPr/>
        </p:nvSpPr>
        <p:spPr>
          <a:xfrm>
            <a:off x="759062" y="6237312"/>
            <a:ext cx="3096912" cy="211086"/>
          </a:xfrm>
          <a:custGeom>
            <a:avLst/>
            <a:gdLst>
              <a:gd name="connsiteX0" fmla="*/ 29468 w 2879582"/>
              <a:gd name="connsiteY0" fmla="*/ 71437 h 152400"/>
              <a:gd name="connsiteX1" fmla="*/ 265212 w 2879582"/>
              <a:gd name="connsiteY1" fmla="*/ 7144 h 152400"/>
              <a:gd name="connsiteX2" fmla="*/ 498575 w 2879582"/>
              <a:gd name="connsiteY2" fmla="*/ 76200 h 152400"/>
              <a:gd name="connsiteX3" fmla="*/ 734318 w 2879582"/>
              <a:gd name="connsiteY3" fmla="*/ 9525 h 152400"/>
              <a:gd name="connsiteX4" fmla="*/ 970062 w 2879582"/>
              <a:gd name="connsiteY4" fmla="*/ 78581 h 152400"/>
              <a:gd name="connsiteX5" fmla="*/ 1205806 w 2879582"/>
              <a:gd name="connsiteY5" fmla="*/ 4762 h 152400"/>
              <a:gd name="connsiteX6" fmla="*/ 1443931 w 2879582"/>
              <a:gd name="connsiteY6" fmla="*/ 76200 h 152400"/>
              <a:gd name="connsiteX7" fmla="*/ 1679675 w 2879582"/>
              <a:gd name="connsiteY7" fmla="*/ 2381 h 152400"/>
              <a:gd name="connsiteX8" fmla="*/ 1913037 w 2879582"/>
              <a:gd name="connsiteY8" fmla="*/ 71437 h 152400"/>
              <a:gd name="connsiteX9" fmla="*/ 2148781 w 2879582"/>
              <a:gd name="connsiteY9" fmla="*/ 7144 h 152400"/>
              <a:gd name="connsiteX10" fmla="*/ 2384525 w 2879582"/>
              <a:gd name="connsiteY10" fmla="*/ 73819 h 152400"/>
              <a:gd name="connsiteX11" fmla="*/ 2615506 w 2879582"/>
              <a:gd name="connsiteY11" fmla="*/ 0 h 152400"/>
              <a:gd name="connsiteX12" fmla="*/ 2853631 w 2879582"/>
              <a:gd name="connsiteY12" fmla="*/ 73819 h 152400"/>
              <a:gd name="connsiteX13" fmla="*/ 2846487 w 2879582"/>
              <a:gd name="connsiteY13" fmla="*/ 150019 h 152400"/>
              <a:gd name="connsiteX14" fmla="*/ 2615506 w 2879582"/>
              <a:gd name="connsiteY14" fmla="*/ 73819 h 152400"/>
              <a:gd name="connsiteX15" fmla="*/ 2379762 w 2879582"/>
              <a:gd name="connsiteY15" fmla="*/ 152400 h 152400"/>
              <a:gd name="connsiteX16" fmla="*/ 2146400 w 2879582"/>
              <a:gd name="connsiteY16" fmla="*/ 73819 h 152400"/>
              <a:gd name="connsiteX17" fmla="*/ 1910656 w 2879582"/>
              <a:gd name="connsiteY17" fmla="*/ 147637 h 152400"/>
              <a:gd name="connsiteX18" fmla="*/ 1674912 w 2879582"/>
              <a:gd name="connsiteY18" fmla="*/ 78581 h 152400"/>
              <a:gd name="connsiteX19" fmla="*/ 1443931 w 2879582"/>
              <a:gd name="connsiteY19" fmla="*/ 150019 h 152400"/>
              <a:gd name="connsiteX20" fmla="*/ 1208187 w 2879582"/>
              <a:gd name="connsiteY20" fmla="*/ 73819 h 152400"/>
              <a:gd name="connsiteX21" fmla="*/ 970062 w 2879582"/>
              <a:gd name="connsiteY21" fmla="*/ 147637 h 152400"/>
              <a:gd name="connsiteX22" fmla="*/ 731937 w 2879582"/>
              <a:gd name="connsiteY22" fmla="*/ 76200 h 152400"/>
              <a:gd name="connsiteX23" fmla="*/ 498575 w 2879582"/>
              <a:gd name="connsiteY23" fmla="*/ 145256 h 152400"/>
              <a:gd name="connsiteX24" fmla="*/ 262831 w 2879582"/>
              <a:gd name="connsiteY24" fmla="*/ 73819 h 152400"/>
              <a:gd name="connsiteX25" fmla="*/ 29468 w 2879582"/>
              <a:gd name="connsiteY25" fmla="*/ 142875 h 152400"/>
              <a:gd name="connsiteX26" fmla="*/ 29468 w 2879582"/>
              <a:gd name="connsiteY26" fmla="*/ 71437 h 152400"/>
              <a:gd name="connsiteX0" fmla="*/ 17202 w 2867316"/>
              <a:gd name="connsiteY0" fmla="*/ 71437 h 152400"/>
              <a:gd name="connsiteX1" fmla="*/ 252946 w 2867316"/>
              <a:gd name="connsiteY1" fmla="*/ 7144 h 152400"/>
              <a:gd name="connsiteX2" fmla="*/ 486309 w 2867316"/>
              <a:gd name="connsiteY2" fmla="*/ 76200 h 152400"/>
              <a:gd name="connsiteX3" fmla="*/ 722052 w 2867316"/>
              <a:gd name="connsiteY3" fmla="*/ 9525 h 152400"/>
              <a:gd name="connsiteX4" fmla="*/ 957796 w 2867316"/>
              <a:gd name="connsiteY4" fmla="*/ 78581 h 152400"/>
              <a:gd name="connsiteX5" fmla="*/ 1193540 w 2867316"/>
              <a:gd name="connsiteY5" fmla="*/ 4762 h 152400"/>
              <a:gd name="connsiteX6" fmla="*/ 1431665 w 2867316"/>
              <a:gd name="connsiteY6" fmla="*/ 76200 h 152400"/>
              <a:gd name="connsiteX7" fmla="*/ 1667409 w 2867316"/>
              <a:gd name="connsiteY7" fmla="*/ 2381 h 152400"/>
              <a:gd name="connsiteX8" fmla="*/ 1900771 w 2867316"/>
              <a:gd name="connsiteY8" fmla="*/ 71437 h 152400"/>
              <a:gd name="connsiteX9" fmla="*/ 2136515 w 2867316"/>
              <a:gd name="connsiteY9" fmla="*/ 7144 h 152400"/>
              <a:gd name="connsiteX10" fmla="*/ 2372259 w 2867316"/>
              <a:gd name="connsiteY10" fmla="*/ 73819 h 152400"/>
              <a:gd name="connsiteX11" fmla="*/ 2603240 w 2867316"/>
              <a:gd name="connsiteY11" fmla="*/ 0 h 152400"/>
              <a:gd name="connsiteX12" fmla="*/ 2841365 w 2867316"/>
              <a:gd name="connsiteY12" fmla="*/ 73819 h 152400"/>
              <a:gd name="connsiteX13" fmla="*/ 2834221 w 2867316"/>
              <a:gd name="connsiteY13" fmla="*/ 150019 h 152400"/>
              <a:gd name="connsiteX14" fmla="*/ 2603240 w 2867316"/>
              <a:gd name="connsiteY14" fmla="*/ 73819 h 152400"/>
              <a:gd name="connsiteX15" fmla="*/ 2367496 w 2867316"/>
              <a:gd name="connsiteY15" fmla="*/ 152400 h 152400"/>
              <a:gd name="connsiteX16" fmla="*/ 2134134 w 2867316"/>
              <a:gd name="connsiteY16" fmla="*/ 73819 h 152400"/>
              <a:gd name="connsiteX17" fmla="*/ 1898390 w 2867316"/>
              <a:gd name="connsiteY17" fmla="*/ 147637 h 152400"/>
              <a:gd name="connsiteX18" fmla="*/ 1662646 w 2867316"/>
              <a:gd name="connsiteY18" fmla="*/ 78581 h 152400"/>
              <a:gd name="connsiteX19" fmla="*/ 1431665 w 2867316"/>
              <a:gd name="connsiteY19" fmla="*/ 150019 h 152400"/>
              <a:gd name="connsiteX20" fmla="*/ 1195921 w 2867316"/>
              <a:gd name="connsiteY20" fmla="*/ 73819 h 152400"/>
              <a:gd name="connsiteX21" fmla="*/ 957796 w 2867316"/>
              <a:gd name="connsiteY21" fmla="*/ 147637 h 152400"/>
              <a:gd name="connsiteX22" fmla="*/ 719671 w 2867316"/>
              <a:gd name="connsiteY22" fmla="*/ 76200 h 152400"/>
              <a:gd name="connsiteX23" fmla="*/ 486309 w 2867316"/>
              <a:gd name="connsiteY23" fmla="*/ 145256 h 152400"/>
              <a:gd name="connsiteX24" fmla="*/ 250565 w 2867316"/>
              <a:gd name="connsiteY24" fmla="*/ 73819 h 152400"/>
              <a:gd name="connsiteX25" fmla="*/ 17202 w 2867316"/>
              <a:gd name="connsiteY25" fmla="*/ 142875 h 152400"/>
              <a:gd name="connsiteX26" fmla="*/ 17202 w 2867316"/>
              <a:gd name="connsiteY26" fmla="*/ 71437 h 152400"/>
              <a:gd name="connsiteX0" fmla="*/ 344 w 2850458"/>
              <a:gd name="connsiteY0" fmla="*/ 71437 h 152400"/>
              <a:gd name="connsiteX1" fmla="*/ 236088 w 2850458"/>
              <a:gd name="connsiteY1" fmla="*/ 7144 h 152400"/>
              <a:gd name="connsiteX2" fmla="*/ 469451 w 2850458"/>
              <a:gd name="connsiteY2" fmla="*/ 76200 h 152400"/>
              <a:gd name="connsiteX3" fmla="*/ 705194 w 2850458"/>
              <a:gd name="connsiteY3" fmla="*/ 9525 h 152400"/>
              <a:gd name="connsiteX4" fmla="*/ 940938 w 2850458"/>
              <a:gd name="connsiteY4" fmla="*/ 78581 h 152400"/>
              <a:gd name="connsiteX5" fmla="*/ 1176682 w 2850458"/>
              <a:gd name="connsiteY5" fmla="*/ 4762 h 152400"/>
              <a:gd name="connsiteX6" fmla="*/ 1414807 w 2850458"/>
              <a:gd name="connsiteY6" fmla="*/ 76200 h 152400"/>
              <a:gd name="connsiteX7" fmla="*/ 1650551 w 2850458"/>
              <a:gd name="connsiteY7" fmla="*/ 2381 h 152400"/>
              <a:gd name="connsiteX8" fmla="*/ 1883913 w 2850458"/>
              <a:gd name="connsiteY8" fmla="*/ 71437 h 152400"/>
              <a:gd name="connsiteX9" fmla="*/ 2119657 w 2850458"/>
              <a:gd name="connsiteY9" fmla="*/ 7144 h 152400"/>
              <a:gd name="connsiteX10" fmla="*/ 2355401 w 2850458"/>
              <a:gd name="connsiteY10" fmla="*/ 73819 h 152400"/>
              <a:gd name="connsiteX11" fmla="*/ 2586382 w 2850458"/>
              <a:gd name="connsiteY11" fmla="*/ 0 h 152400"/>
              <a:gd name="connsiteX12" fmla="*/ 2824507 w 2850458"/>
              <a:gd name="connsiteY12" fmla="*/ 73819 h 152400"/>
              <a:gd name="connsiteX13" fmla="*/ 2817363 w 2850458"/>
              <a:gd name="connsiteY13" fmla="*/ 150019 h 152400"/>
              <a:gd name="connsiteX14" fmla="*/ 2586382 w 2850458"/>
              <a:gd name="connsiteY14" fmla="*/ 73819 h 152400"/>
              <a:gd name="connsiteX15" fmla="*/ 2350638 w 2850458"/>
              <a:gd name="connsiteY15" fmla="*/ 152400 h 152400"/>
              <a:gd name="connsiteX16" fmla="*/ 2117276 w 2850458"/>
              <a:gd name="connsiteY16" fmla="*/ 73819 h 152400"/>
              <a:gd name="connsiteX17" fmla="*/ 1881532 w 2850458"/>
              <a:gd name="connsiteY17" fmla="*/ 147637 h 152400"/>
              <a:gd name="connsiteX18" fmla="*/ 1645788 w 2850458"/>
              <a:gd name="connsiteY18" fmla="*/ 78581 h 152400"/>
              <a:gd name="connsiteX19" fmla="*/ 1414807 w 2850458"/>
              <a:gd name="connsiteY19" fmla="*/ 150019 h 152400"/>
              <a:gd name="connsiteX20" fmla="*/ 1179063 w 2850458"/>
              <a:gd name="connsiteY20" fmla="*/ 73819 h 152400"/>
              <a:gd name="connsiteX21" fmla="*/ 940938 w 2850458"/>
              <a:gd name="connsiteY21" fmla="*/ 147637 h 152400"/>
              <a:gd name="connsiteX22" fmla="*/ 702813 w 2850458"/>
              <a:gd name="connsiteY22" fmla="*/ 76200 h 152400"/>
              <a:gd name="connsiteX23" fmla="*/ 469451 w 2850458"/>
              <a:gd name="connsiteY23" fmla="*/ 145256 h 152400"/>
              <a:gd name="connsiteX24" fmla="*/ 233707 w 2850458"/>
              <a:gd name="connsiteY24" fmla="*/ 73819 h 152400"/>
              <a:gd name="connsiteX25" fmla="*/ 344 w 2850458"/>
              <a:gd name="connsiteY25" fmla="*/ 142875 h 152400"/>
              <a:gd name="connsiteX26" fmla="*/ 344 w 2850458"/>
              <a:gd name="connsiteY26" fmla="*/ 71437 h 152400"/>
              <a:gd name="connsiteX0" fmla="*/ 344 w 2836544"/>
              <a:gd name="connsiteY0" fmla="*/ 71437 h 152400"/>
              <a:gd name="connsiteX1" fmla="*/ 236088 w 2836544"/>
              <a:gd name="connsiteY1" fmla="*/ 7144 h 152400"/>
              <a:gd name="connsiteX2" fmla="*/ 469451 w 2836544"/>
              <a:gd name="connsiteY2" fmla="*/ 76200 h 152400"/>
              <a:gd name="connsiteX3" fmla="*/ 705194 w 2836544"/>
              <a:gd name="connsiteY3" fmla="*/ 9525 h 152400"/>
              <a:gd name="connsiteX4" fmla="*/ 940938 w 2836544"/>
              <a:gd name="connsiteY4" fmla="*/ 78581 h 152400"/>
              <a:gd name="connsiteX5" fmla="*/ 1176682 w 2836544"/>
              <a:gd name="connsiteY5" fmla="*/ 4762 h 152400"/>
              <a:gd name="connsiteX6" fmla="*/ 1414807 w 2836544"/>
              <a:gd name="connsiteY6" fmla="*/ 76200 h 152400"/>
              <a:gd name="connsiteX7" fmla="*/ 1650551 w 2836544"/>
              <a:gd name="connsiteY7" fmla="*/ 2381 h 152400"/>
              <a:gd name="connsiteX8" fmla="*/ 1883913 w 2836544"/>
              <a:gd name="connsiteY8" fmla="*/ 71437 h 152400"/>
              <a:gd name="connsiteX9" fmla="*/ 2119657 w 2836544"/>
              <a:gd name="connsiteY9" fmla="*/ 7144 h 152400"/>
              <a:gd name="connsiteX10" fmla="*/ 2355401 w 2836544"/>
              <a:gd name="connsiteY10" fmla="*/ 73819 h 152400"/>
              <a:gd name="connsiteX11" fmla="*/ 2586382 w 2836544"/>
              <a:gd name="connsiteY11" fmla="*/ 0 h 152400"/>
              <a:gd name="connsiteX12" fmla="*/ 2824507 w 2836544"/>
              <a:gd name="connsiteY12" fmla="*/ 73819 h 152400"/>
              <a:gd name="connsiteX13" fmla="*/ 2817363 w 2836544"/>
              <a:gd name="connsiteY13" fmla="*/ 150019 h 152400"/>
              <a:gd name="connsiteX14" fmla="*/ 2586382 w 2836544"/>
              <a:gd name="connsiteY14" fmla="*/ 73819 h 152400"/>
              <a:gd name="connsiteX15" fmla="*/ 2350638 w 2836544"/>
              <a:gd name="connsiteY15" fmla="*/ 152400 h 152400"/>
              <a:gd name="connsiteX16" fmla="*/ 2117276 w 2836544"/>
              <a:gd name="connsiteY16" fmla="*/ 73819 h 152400"/>
              <a:gd name="connsiteX17" fmla="*/ 1881532 w 2836544"/>
              <a:gd name="connsiteY17" fmla="*/ 147637 h 152400"/>
              <a:gd name="connsiteX18" fmla="*/ 1645788 w 2836544"/>
              <a:gd name="connsiteY18" fmla="*/ 78581 h 152400"/>
              <a:gd name="connsiteX19" fmla="*/ 1414807 w 2836544"/>
              <a:gd name="connsiteY19" fmla="*/ 150019 h 152400"/>
              <a:gd name="connsiteX20" fmla="*/ 1179063 w 2836544"/>
              <a:gd name="connsiteY20" fmla="*/ 73819 h 152400"/>
              <a:gd name="connsiteX21" fmla="*/ 940938 w 2836544"/>
              <a:gd name="connsiteY21" fmla="*/ 147637 h 152400"/>
              <a:gd name="connsiteX22" fmla="*/ 702813 w 2836544"/>
              <a:gd name="connsiteY22" fmla="*/ 76200 h 152400"/>
              <a:gd name="connsiteX23" fmla="*/ 469451 w 2836544"/>
              <a:gd name="connsiteY23" fmla="*/ 145256 h 152400"/>
              <a:gd name="connsiteX24" fmla="*/ 233707 w 2836544"/>
              <a:gd name="connsiteY24" fmla="*/ 73819 h 152400"/>
              <a:gd name="connsiteX25" fmla="*/ 344 w 2836544"/>
              <a:gd name="connsiteY25" fmla="*/ 142875 h 152400"/>
              <a:gd name="connsiteX26" fmla="*/ 344 w 2836544"/>
              <a:gd name="connsiteY26" fmla="*/ 71437 h 152400"/>
              <a:gd name="connsiteX0" fmla="*/ 344 w 2824525"/>
              <a:gd name="connsiteY0" fmla="*/ 71437 h 152400"/>
              <a:gd name="connsiteX1" fmla="*/ 236088 w 2824525"/>
              <a:gd name="connsiteY1" fmla="*/ 7144 h 152400"/>
              <a:gd name="connsiteX2" fmla="*/ 469451 w 2824525"/>
              <a:gd name="connsiteY2" fmla="*/ 76200 h 152400"/>
              <a:gd name="connsiteX3" fmla="*/ 705194 w 2824525"/>
              <a:gd name="connsiteY3" fmla="*/ 9525 h 152400"/>
              <a:gd name="connsiteX4" fmla="*/ 940938 w 2824525"/>
              <a:gd name="connsiteY4" fmla="*/ 78581 h 152400"/>
              <a:gd name="connsiteX5" fmla="*/ 1176682 w 2824525"/>
              <a:gd name="connsiteY5" fmla="*/ 4762 h 152400"/>
              <a:gd name="connsiteX6" fmla="*/ 1414807 w 2824525"/>
              <a:gd name="connsiteY6" fmla="*/ 76200 h 152400"/>
              <a:gd name="connsiteX7" fmla="*/ 1650551 w 2824525"/>
              <a:gd name="connsiteY7" fmla="*/ 2381 h 152400"/>
              <a:gd name="connsiteX8" fmla="*/ 1883913 w 2824525"/>
              <a:gd name="connsiteY8" fmla="*/ 71437 h 152400"/>
              <a:gd name="connsiteX9" fmla="*/ 2119657 w 2824525"/>
              <a:gd name="connsiteY9" fmla="*/ 7144 h 152400"/>
              <a:gd name="connsiteX10" fmla="*/ 2355401 w 2824525"/>
              <a:gd name="connsiteY10" fmla="*/ 73819 h 152400"/>
              <a:gd name="connsiteX11" fmla="*/ 2586382 w 2824525"/>
              <a:gd name="connsiteY11" fmla="*/ 0 h 152400"/>
              <a:gd name="connsiteX12" fmla="*/ 2824507 w 2824525"/>
              <a:gd name="connsiteY12" fmla="*/ 73819 h 152400"/>
              <a:gd name="connsiteX13" fmla="*/ 2817363 w 2824525"/>
              <a:gd name="connsiteY13" fmla="*/ 150019 h 152400"/>
              <a:gd name="connsiteX14" fmla="*/ 2586382 w 2824525"/>
              <a:gd name="connsiteY14" fmla="*/ 73819 h 152400"/>
              <a:gd name="connsiteX15" fmla="*/ 2350638 w 2824525"/>
              <a:gd name="connsiteY15" fmla="*/ 152400 h 152400"/>
              <a:gd name="connsiteX16" fmla="*/ 2117276 w 2824525"/>
              <a:gd name="connsiteY16" fmla="*/ 73819 h 152400"/>
              <a:gd name="connsiteX17" fmla="*/ 1881532 w 2824525"/>
              <a:gd name="connsiteY17" fmla="*/ 147637 h 152400"/>
              <a:gd name="connsiteX18" fmla="*/ 1645788 w 2824525"/>
              <a:gd name="connsiteY18" fmla="*/ 78581 h 152400"/>
              <a:gd name="connsiteX19" fmla="*/ 1414807 w 2824525"/>
              <a:gd name="connsiteY19" fmla="*/ 150019 h 152400"/>
              <a:gd name="connsiteX20" fmla="*/ 1179063 w 2824525"/>
              <a:gd name="connsiteY20" fmla="*/ 73819 h 152400"/>
              <a:gd name="connsiteX21" fmla="*/ 940938 w 2824525"/>
              <a:gd name="connsiteY21" fmla="*/ 147637 h 152400"/>
              <a:gd name="connsiteX22" fmla="*/ 702813 w 2824525"/>
              <a:gd name="connsiteY22" fmla="*/ 76200 h 152400"/>
              <a:gd name="connsiteX23" fmla="*/ 469451 w 2824525"/>
              <a:gd name="connsiteY23" fmla="*/ 145256 h 152400"/>
              <a:gd name="connsiteX24" fmla="*/ 233707 w 2824525"/>
              <a:gd name="connsiteY24" fmla="*/ 73819 h 152400"/>
              <a:gd name="connsiteX25" fmla="*/ 344 w 2824525"/>
              <a:gd name="connsiteY25" fmla="*/ 142875 h 152400"/>
              <a:gd name="connsiteX26" fmla="*/ 344 w 2824525"/>
              <a:gd name="connsiteY26" fmla="*/ 71437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824525" h="152400">
                <a:moveTo>
                  <a:pt x="344" y="71437"/>
                </a:moveTo>
                <a:cubicBezTo>
                  <a:pt x="-846" y="70246"/>
                  <a:pt x="157904" y="6350"/>
                  <a:pt x="236088" y="7144"/>
                </a:cubicBezTo>
                <a:cubicBezTo>
                  <a:pt x="314272" y="7938"/>
                  <a:pt x="391267" y="75803"/>
                  <a:pt x="469451" y="76200"/>
                </a:cubicBezTo>
                <a:cubicBezTo>
                  <a:pt x="547635" y="76597"/>
                  <a:pt x="626613" y="9128"/>
                  <a:pt x="705194" y="9525"/>
                </a:cubicBezTo>
                <a:cubicBezTo>
                  <a:pt x="783775" y="9922"/>
                  <a:pt x="862357" y="79375"/>
                  <a:pt x="940938" y="78581"/>
                </a:cubicBezTo>
                <a:cubicBezTo>
                  <a:pt x="1019519" y="77787"/>
                  <a:pt x="1097704" y="5159"/>
                  <a:pt x="1176682" y="4762"/>
                </a:cubicBezTo>
                <a:cubicBezTo>
                  <a:pt x="1255660" y="4365"/>
                  <a:pt x="1335829" y="76597"/>
                  <a:pt x="1414807" y="76200"/>
                </a:cubicBezTo>
                <a:cubicBezTo>
                  <a:pt x="1493785" y="75803"/>
                  <a:pt x="1572367" y="3175"/>
                  <a:pt x="1650551" y="2381"/>
                </a:cubicBezTo>
                <a:cubicBezTo>
                  <a:pt x="1728735" y="1587"/>
                  <a:pt x="1805729" y="70643"/>
                  <a:pt x="1883913" y="71437"/>
                </a:cubicBezTo>
                <a:cubicBezTo>
                  <a:pt x="1962097" y="72231"/>
                  <a:pt x="2041076" y="6747"/>
                  <a:pt x="2119657" y="7144"/>
                </a:cubicBezTo>
                <a:cubicBezTo>
                  <a:pt x="2198238" y="7541"/>
                  <a:pt x="2277614" y="75010"/>
                  <a:pt x="2355401" y="73819"/>
                </a:cubicBezTo>
                <a:cubicBezTo>
                  <a:pt x="2433188" y="72628"/>
                  <a:pt x="2508198" y="0"/>
                  <a:pt x="2586382" y="0"/>
                </a:cubicBezTo>
                <a:cubicBezTo>
                  <a:pt x="2664566" y="0"/>
                  <a:pt x="2826491" y="77391"/>
                  <a:pt x="2824507" y="73819"/>
                </a:cubicBezTo>
                <a:cubicBezTo>
                  <a:pt x="2822523" y="70247"/>
                  <a:pt x="2821332" y="150019"/>
                  <a:pt x="2817363" y="150019"/>
                </a:cubicBezTo>
                <a:cubicBezTo>
                  <a:pt x="2813394" y="150019"/>
                  <a:pt x="2664169" y="73422"/>
                  <a:pt x="2586382" y="73819"/>
                </a:cubicBezTo>
                <a:cubicBezTo>
                  <a:pt x="2508595" y="74216"/>
                  <a:pt x="2428822" y="152400"/>
                  <a:pt x="2350638" y="152400"/>
                </a:cubicBezTo>
                <a:cubicBezTo>
                  <a:pt x="2272454" y="152400"/>
                  <a:pt x="2195460" y="74613"/>
                  <a:pt x="2117276" y="73819"/>
                </a:cubicBezTo>
                <a:cubicBezTo>
                  <a:pt x="2039092" y="73025"/>
                  <a:pt x="1960113" y="146843"/>
                  <a:pt x="1881532" y="147637"/>
                </a:cubicBezTo>
                <a:cubicBezTo>
                  <a:pt x="1802951" y="148431"/>
                  <a:pt x="1723575" y="78184"/>
                  <a:pt x="1645788" y="78581"/>
                </a:cubicBezTo>
                <a:cubicBezTo>
                  <a:pt x="1568001" y="78978"/>
                  <a:pt x="1492594" y="150813"/>
                  <a:pt x="1414807" y="150019"/>
                </a:cubicBezTo>
                <a:cubicBezTo>
                  <a:pt x="1337020" y="149225"/>
                  <a:pt x="1258041" y="74216"/>
                  <a:pt x="1179063" y="73819"/>
                </a:cubicBezTo>
                <a:cubicBezTo>
                  <a:pt x="1100085" y="73422"/>
                  <a:pt x="1020313" y="147240"/>
                  <a:pt x="940938" y="147637"/>
                </a:cubicBezTo>
                <a:cubicBezTo>
                  <a:pt x="861563" y="148034"/>
                  <a:pt x="781394" y="76597"/>
                  <a:pt x="702813" y="76200"/>
                </a:cubicBezTo>
                <a:cubicBezTo>
                  <a:pt x="624232" y="75803"/>
                  <a:pt x="547635" y="145653"/>
                  <a:pt x="469451" y="145256"/>
                </a:cubicBezTo>
                <a:cubicBezTo>
                  <a:pt x="391267" y="144859"/>
                  <a:pt x="311891" y="74216"/>
                  <a:pt x="233707" y="73819"/>
                </a:cubicBezTo>
                <a:cubicBezTo>
                  <a:pt x="155523" y="73422"/>
                  <a:pt x="1535" y="149622"/>
                  <a:pt x="344" y="142875"/>
                </a:cubicBezTo>
                <a:cubicBezTo>
                  <a:pt x="-847" y="136128"/>
                  <a:pt x="1534" y="72628"/>
                  <a:pt x="344" y="7143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101" name="표 10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1688322"/>
              </p:ext>
            </p:extLst>
          </p:nvPr>
        </p:nvGraphicFramePr>
        <p:xfrm>
          <a:off x="4084301" y="3410181"/>
          <a:ext cx="2884859" cy="1366895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2884859">
                  <a:extLst>
                    <a:ext uri="{9D8B030D-6E8A-4147-A177-3AD203B41FA5}">
                      <a16:colId xmlns:a16="http://schemas.microsoft.com/office/drawing/2014/main" val="471136313"/>
                    </a:ext>
                  </a:extLst>
                </a:gridCol>
              </a:tblGrid>
              <a:tr h="886397"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  <a:tabLst>
                          <a:tab pos="87313" algn="l"/>
                        </a:tabLst>
                      </a:pPr>
                      <a:r>
                        <a:rPr lang="ko-KR" altLang="en-US" sz="800" dirty="0" err="1" smtClean="0">
                          <a:latin typeface="+mn-ea"/>
                        </a:rPr>
                        <a:t>배송지명</a:t>
                      </a:r>
                      <a:endParaRPr lang="en-US" altLang="ko-KR" sz="800" dirty="0" smtClean="0">
                        <a:latin typeface="+mn-ea"/>
                      </a:endParaRPr>
                    </a:p>
                    <a:p>
                      <a:r>
                        <a:rPr lang="ko-KR" altLang="en-US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홍길동 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| 010-1234-5678</a:t>
                      </a:r>
                    </a:p>
                    <a:p>
                      <a:r>
                        <a:rPr lang="en-US" altLang="ko-KR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(12345) 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서울특별시 용산구 </a:t>
                      </a:r>
                      <a:r>
                        <a:rPr lang="ko-KR" altLang="en-US" sz="8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한강대로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 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100(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한강로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2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가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) 7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층 </a:t>
                      </a:r>
                      <a:r>
                        <a:rPr lang="ko-KR" altLang="en-US" sz="8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이니스프리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3236" marR="33236" marT="36000" marB="3600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5455587"/>
                  </a:ext>
                </a:extLst>
              </a:tr>
              <a:tr h="480498">
                <a:tc>
                  <a:txBody>
                    <a:bodyPr/>
                    <a:lstStyle/>
                    <a:p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9161206"/>
                  </a:ext>
                </a:extLst>
              </a:tr>
            </a:tbl>
          </a:graphicData>
        </a:graphic>
      </p:graphicFrame>
      <p:grpSp>
        <p:nvGrpSpPr>
          <p:cNvPr id="103" name="그룹 102"/>
          <p:cNvGrpSpPr/>
          <p:nvPr/>
        </p:nvGrpSpPr>
        <p:grpSpPr>
          <a:xfrm>
            <a:off x="5158858" y="4050935"/>
            <a:ext cx="1163311" cy="154495"/>
            <a:chOff x="10150885" y="4176706"/>
            <a:chExt cx="1163311" cy="154495"/>
          </a:xfrm>
        </p:grpSpPr>
        <p:grpSp>
          <p:nvGrpSpPr>
            <p:cNvPr id="104" name="그룹 103"/>
            <p:cNvGrpSpPr/>
            <p:nvPr/>
          </p:nvGrpSpPr>
          <p:grpSpPr>
            <a:xfrm>
              <a:off x="10150885" y="4176706"/>
              <a:ext cx="1163311" cy="154495"/>
              <a:chOff x="7764043" y="2719676"/>
              <a:chExt cx="1163311" cy="154495"/>
            </a:xfrm>
          </p:grpSpPr>
          <p:sp>
            <p:nvSpPr>
              <p:cNvPr id="109" name="TextBox 108"/>
              <p:cNvSpPr txBox="1"/>
              <p:nvPr/>
            </p:nvSpPr>
            <p:spPr>
              <a:xfrm>
                <a:off x="7894647" y="2719676"/>
                <a:ext cx="1032707" cy="154209"/>
              </a:xfrm>
              <a:prstGeom prst="rect">
                <a:avLst/>
              </a:prstGeom>
              <a:noFill/>
            </p:spPr>
            <p:txBody>
              <a:bodyPr wrap="square" lIns="36000" tIns="0" rIns="36000" bIns="0" rtlCol="0">
                <a:spAutoFit/>
              </a:bodyPr>
              <a:lstStyle/>
              <a:p>
                <a:pPr lvl="0">
                  <a:lnSpc>
                    <a:spcPts val="1400"/>
                  </a:lnSpc>
                  <a:defRPr/>
                </a:pPr>
                <a:r>
                  <a:rPr lang="ko-KR" altLang="en-US" sz="700" dirty="0" smtClean="0"/>
                  <a:t>군부대 배송</a:t>
                </a:r>
                <a:endParaRPr lang="en-US" altLang="ko-KR" sz="700" dirty="0"/>
              </a:p>
            </p:txBody>
          </p:sp>
          <p:grpSp>
            <p:nvGrpSpPr>
              <p:cNvPr id="110" name="Checkbox">
                <a:extLst>
                  <a:ext uri="{FF2B5EF4-FFF2-40B4-BE49-F238E27FC236}">
                    <a16:creationId xmlns:a16="http://schemas.microsoft.com/office/drawing/2014/main" id="{2BF05A78-0F74-4B0C-9D84-A5D18ED3145E}"/>
                  </a:ext>
                </a:extLst>
              </p:cNvPr>
              <p:cNvGrpSpPr/>
              <p:nvPr/>
            </p:nvGrpSpPr>
            <p:grpSpPr>
              <a:xfrm>
                <a:off x="7764043" y="2745583"/>
                <a:ext cx="128588" cy="128588"/>
                <a:chOff x="863600" y="1311275"/>
                <a:chExt cx="128588" cy="128588"/>
              </a:xfrm>
            </p:grpSpPr>
            <p:sp>
              <p:nvSpPr>
                <p:cNvPr id="111" name="Box">
                  <a:extLst>
                    <a:ext uri="{FF2B5EF4-FFF2-40B4-BE49-F238E27FC236}">
                      <a16:creationId xmlns:a16="http://schemas.microsoft.com/office/drawing/2014/main" id="{464A5205-F954-4F1E-9EC4-CE3D0E11AD6B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863600" y="1311275"/>
                  <a:ext cx="128588" cy="12858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6350" cap="flat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800" b="0" i="0" u="none" strike="noStrike" kern="1200" cap="none" spc="0" normalizeH="0" baseline="0" noProof="0">
                    <a:ln>
                      <a:noFill/>
                    </a:ln>
                    <a:solidFill>
                      <a:srgbClr val="5F5F5F"/>
                    </a:solidFill>
                    <a:effectLst/>
                    <a:uLnTx/>
                    <a:uFillTx/>
                    <a:latin typeface="맑은 고딕" panose="020B0503020000020004" pitchFamily="50" charset="-127"/>
                    <a:ea typeface="맑은 고딕" panose="020B0503020000020004" pitchFamily="50" charset="-127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14" name="Check">
                  <a:extLst>
                    <a:ext uri="{FF2B5EF4-FFF2-40B4-BE49-F238E27FC236}">
                      <a16:creationId xmlns:a16="http://schemas.microsoft.com/office/drawing/2014/main" id="{DF2A1709-9512-4E20-98B7-4307A0B38E4D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79475" y="1335088"/>
                  <a:ext cx="96838" cy="80963"/>
                </a:xfrm>
                <a:custGeom>
                  <a:avLst/>
                  <a:gdLst>
                    <a:gd name="T0" fmla="*/ 49 w 61"/>
                    <a:gd name="T1" fmla="*/ 0 h 51"/>
                    <a:gd name="T2" fmla="*/ 27 w 61"/>
                    <a:gd name="T3" fmla="*/ 31 h 51"/>
                    <a:gd name="T4" fmla="*/ 9 w 61"/>
                    <a:gd name="T5" fmla="*/ 18 h 51"/>
                    <a:gd name="T6" fmla="*/ 0 w 61"/>
                    <a:gd name="T7" fmla="*/ 30 h 51"/>
                    <a:gd name="T8" fmla="*/ 18 w 61"/>
                    <a:gd name="T9" fmla="*/ 43 h 51"/>
                    <a:gd name="T10" fmla="*/ 30 w 61"/>
                    <a:gd name="T11" fmla="*/ 51 h 51"/>
                    <a:gd name="T12" fmla="*/ 39 w 61"/>
                    <a:gd name="T13" fmla="*/ 39 h 51"/>
                    <a:gd name="T14" fmla="*/ 61 w 61"/>
                    <a:gd name="T15" fmla="*/ 9 h 51"/>
                    <a:gd name="T16" fmla="*/ 49 w 61"/>
                    <a:gd name="T17" fmla="*/ 0 h 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61" h="51">
                      <a:moveTo>
                        <a:pt x="49" y="0"/>
                      </a:moveTo>
                      <a:lnTo>
                        <a:pt x="27" y="31"/>
                      </a:lnTo>
                      <a:lnTo>
                        <a:pt x="9" y="18"/>
                      </a:lnTo>
                      <a:lnTo>
                        <a:pt x="0" y="30"/>
                      </a:lnTo>
                      <a:lnTo>
                        <a:pt x="18" y="43"/>
                      </a:lnTo>
                      <a:lnTo>
                        <a:pt x="30" y="51"/>
                      </a:lnTo>
                      <a:lnTo>
                        <a:pt x="39" y="39"/>
                      </a:lnTo>
                      <a:lnTo>
                        <a:pt x="61" y="9"/>
                      </a:lnTo>
                      <a:lnTo>
                        <a:pt x="49" y="0"/>
                      </a:ln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800" b="0" i="0" u="none" strike="noStrike" kern="1200" cap="none" spc="0" normalizeH="0" baseline="0" noProof="0">
                    <a:ln>
                      <a:noFill/>
                    </a:ln>
                    <a:solidFill>
                      <a:srgbClr val="5F5F5F"/>
                    </a:solidFill>
                    <a:effectLst/>
                    <a:uLnTx/>
                    <a:uFillTx/>
                    <a:latin typeface="맑은 고딕" panose="020B0503020000020004" pitchFamily="50" charset="-127"/>
                    <a:ea typeface="맑은 고딕" panose="020B0503020000020004" pitchFamily="50" charset="-127"/>
                    <a:cs typeface="Segoe UI" panose="020B0502040204020203" pitchFamily="34" charset="0"/>
                  </a:endParaRPr>
                </a:p>
              </p:txBody>
            </p:sp>
          </p:grpSp>
        </p:grpSp>
        <p:sp>
          <p:nvSpPr>
            <p:cNvPr id="105" name="타원 104">
              <a:extLst>
                <a:ext uri="{FF2B5EF4-FFF2-40B4-BE49-F238E27FC236}">
                  <a16:creationId xmlns:a16="http://schemas.microsoft.com/office/drawing/2014/main" id="{5B738E7D-4CD4-4871-80BC-4FD64221440C}"/>
                </a:ext>
              </a:extLst>
            </p:cNvPr>
            <p:cNvSpPr/>
            <p:nvPr/>
          </p:nvSpPr>
          <p:spPr>
            <a:xfrm>
              <a:off x="10809475" y="4211206"/>
              <a:ext cx="118481" cy="118481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/>
                <a:t>?</a:t>
              </a:r>
            </a:p>
          </p:txBody>
        </p:sp>
      </p:grpSp>
      <p:grpSp>
        <p:nvGrpSpPr>
          <p:cNvPr id="118" name="그룹 117"/>
          <p:cNvGrpSpPr/>
          <p:nvPr/>
        </p:nvGrpSpPr>
        <p:grpSpPr>
          <a:xfrm>
            <a:off x="4123730" y="4046464"/>
            <a:ext cx="1163311" cy="179536"/>
            <a:chOff x="10150885" y="4170537"/>
            <a:chExt cx="1163311" cy="179536"/>
          </a:xfrm>
        </p:grpSpPr>
        <p:grpSp>
          <p:nvGrpSpPr>
            <p:cNvPr id="135" name="그룹 134"/>
            <p:cNvGrpSpPr/>
            <p:nvPr/>
          </p:nvGrpSpPr>
          <p:grpSpPr>
            <a:xfrm>
              <a:off x="10150885" y="4170537"/>
              <a:ext cx="1163311" cy="179536"/>
              <a:chOff x="7764043" y="2713507"/>
              <a:chExt cx="1163311" cy="179536"/>
            </a:xfrm>
          </p:grpSpPr>
          <p:sp>
            <p:nvSpPr>
              <p:cNvPr id="137" name="TextBox 136"/>
              <p:cNvSpPr txBox="1"/>
              <p:nvPr/>
            </p:nvSpPr>
            <p:spPr>
              <a:xfrm>
                <a:off x="7894647" y="2713507"/>
                <a:ext cx="1032707" cy="179536"/>
              </a:xfrm>
              <a:prstGeom prst="rect">
                <a:avLst/>
              </a:prstGeom>
              <a:noFill/>
            </p:spPr>
            <p:txBody>
              <a:bodyPr wrap="square" lIns="36000" tIns="0" rIns="36000" bIns="0" rtlCol="0" anchor="ctr">
                <a:spAutoFit/>
              </a:bodyPr>
              <a:lstStyle/>
              <a:p>
                <a:pPr>
                  <a:lnSpc>
                    <a:spcPts val="1400"/>
                  </a:lnSpc>
                  <a:defRPr/>
                </a:pPr>
                <a:r>
                  <a:rPr lang="ko-KR" altLang="en-US" sz="700" dirty="0"/>
                  <a:t>안심번호 사용</a:t>
                </a:r>
              </a:p>
            </p:txBody>
          </p:sp>
          <p:grpSp>
            <p:nvGrpSpPr>
              <p:cNvPr id="138" name="Checkbox">
                <a:extLst>
                  <a:ext uri="{FF2B5EF4-FFF2-40B4-BE49-F238E27FC236}">
                    <a16:creationId xmlns:a16="http://schemas.microsoft.com/office/drawing/2014/main" id="{2BF05A78-0F74-4B0C-9D84-A5D18ED3145E}"/>
                  </a:ext>
                </a:extLst>
              </p:cNvPr>
              <p:cNvGrpSpPr/>
              <p:nvPr/>
            </p:nvGrpSpPr>
            <p:grpSpPr>
              <a:xfrm>
                <a:off x="7764043" y="2745583"/>
                <a:ext cx="128588" cy="128588"/>
                <a:chOff x="863600" y="1311275"/>
                <a:chExt cx="128588" cy="128588"/>
              </a:xfrm>
            </p:grpSpPr>
            <p:sp>
              <p:nvSpPr>
                <p:cNvPr id="139" name="Box">
                  <a:extLst>
                    <a:ext uri="{FF2B5EF4-FFF2-40B4-BE49-F238E27FC236}">
                      <a16:creationId xmlns:a16="http://schemas.microsoft.com/office/drawing/2014/main" id="{464A5205-F954-4F1E-9EC4-CE3D0E11AD6B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863600" y="1311275"/>
                  <a:ext cx="128588" cy="128588"/>
                </a:xfrm>
                <a:prstGeom prst="rect">
                  <a:avLst/>
                </a:prstGeom>
                <a:noFill/>
                <a:ln w="6350" cap="flat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800" b="0" i="0" u="none" strike="noStrike" kern="1200" cap="none" spc="0" normalizeH="0" baseline="0" noProof="0">
                    <a:ln>
                      <a:noFill/>
                    </a:ln>
                    <a:solidFill>
                      <a:srgbClr val="5F5F5F"/>
                    </a:solidFill>
                    <a:effectLst/>
                    <a:uLnTx/>
                    <a:uFillTx/>
                    <a:latin typeface="맑은 고딕" panose="020B0503020000020004" pitchFamily="50" charset="-127"/>
                    <a:ea typeface="맑은 고딕" panose="020B0503020000020004" pitchFamily="50" charset="-127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40" name="Check">
                  <a:extLst>
                    <a:ext uri="{FF2B5EF4-FFF2-40B4-BE49-F238E27FC236}">
                      <a16:creationId xmlns:a16="http://schemas.microsoft.com/office/drawing/2014/main" id="{DF2A1709-9512-4E20-98B7-4307A0B38E4D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79475" y="1335088"/>
                  <a:ext cx="96838" cy="80963"/>
                </a:xfrm>
                <a:custGeom>
                  <a:avLst/>
                  <a:gdLst>
                    <a:gd name="T0" fmla="*/ 49 w 61"/>
                    <a:gd name="T1" fmla="*/ 0 h 51"/>
                    <a:gd name="T2" fmla="*/ 27 w 61"/>
                    <a:gd name="T3" fmla="*/ 31 h 51"/>
                    <a:gd name="T4" fmla="*/ 9 w 61"/>
                    <a:gd name="T5" fmla="*/ 18 h 51"/>
                    <a:gd name="T6" fmla="*/ 0 w 61"/>
                    <a:gd name="T7" fmla="*/ 30 h 51"/>
                    <a:gd name="T8" fmla="*/ 18 w 61"/>
                    <a:gd name="T9" fmla="*/ 43 h 51"/>
                    <a:gd name="T10" fmla="*/ 30 w 61"/>
                    <a:gd name="T11" fmla="*/ 51 h 51"/>
                    <a:gd name="T12" fmla="*/ 39 w 61"/>
                    <a:gd name="T13" fmla="*/ 39 h 51"/>
                    <a:gd name="T14" fmla="*/ 61 w 61"/>
                    <a:gd name="T15" fmla="*/ 9 h 51"/>
                    <a:gd name="T16" fmla="*/ 49 w 61"/>
                    <a:gd name="T17" fmla="*/ 0 h 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61" h="51">
                      <a:moveTo>
                        <a:pt x="49" y="0"/>
                      </a:moveTo>
                      <a:lnTo>
                        <a:pt x="27" y="31"/>
                      </a:lnTo>
                      <a:lnTo>
                        <a:pt x="9" y="18"/>
                      </a:lnTo>
                      <a:lnTo>
                        <a:pt x="0" y="30"/>
                      </a:lnTo>
                      <a:lnTo>
                        <a:pt x="18" y="43"/>
                      </a:lnTo>
                      <a:lnTo>
                        <a:pt x="30" y="51"/>
                      </a:lnTo>
                      <a:lnTo>
                        <a:pt x="39" y="39"/>
                      </a:lnTo>
                      <a:lnTo>
                        <a:pt x="61" y="9"/>
                      </a:lnTo>
                      <a:lnTo>
                        <a:pt x="49" y="0"/>
                      </a:ln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800" b="0" i="0" u="none" strike="noStrike" kern="1200" cap="none" spc="0" normalizeH="0" baseline="0" noProof="0">
                    <a:ln>
                      <a:noFill/>
                    </a:ln>
                    <a:solidFill>
                      <a:srgbClr val="5F5F5F"/>
                    </a:solidFill>
                    <a:effectLst/>
                    <a:uLnTx/>
                    <a:uFillTx/>
                    <a:latin typeface="맑은 고딕" panose="020B0503020000020004" pitchFamily="50" charset="-127"/>
                    <a:ea typeface="맑은 고딕" panose="020B0503020000020004" pitchFamily="50" charset="-127"/>
                    <a:cs typeface="Segoe UI" panose="020B0502040204020203" pitchFamily="34" charset="0"/>
                  </a:endParaRPr>
                </a:p>
              </p:txBody>
            </p:sp>
          </p:grpSp>
        </p:grpSp>
        <p:sp>
          <p:nvSpPr>
            <p:cNvPr id="136" name="타원 135">
              <a:extLst>
                <a:ext uri="{FF2B5EF4-FFF2-40B4-BE49-F238E27FC236}">
                  <a16:creationId xmlns:a16="http://schemas.microsoft.com/office/drawing/2014/main" id="{5B738E7D-4CD4-4871-80BC-4FD64221440C}"/>
                </a:ext>
              </a:extLst>
            </p:cNvPr>
            <p:cNvSpPr/>
            <p:nvPr/>
          </p:nvSpPr>
          <p:spPr>
            <a:xfrm>
              <a:off x="10907900" y="4208031"/>
              <a:ext cx="118481" cy="118481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/>
                <a:t>?</a:t>
              </a:r>
            </a:p>
          </p:txBody>
        </p:sp>
      </p:grpSp>
      <p:sp>
        <p:nvSpPr>
          <p:cNvPr id="141" name="TextBox 140">
            <a:extLst>
              <a:ext uri="{FF2B5EF4-FFF2-40B4-BE49-F238E27FC236}">
                <a16:creationId xmlns:a16="http://schemas.microsoft.com/office/drawing/2014/main" id="{46EEB4C6-4320-49C2-A99E-4CC859BC2CBD}"/>
              </a:ext>
            </a:extLst>
          </p:cNvPr>
          <p:cNvSpPr txBox="1"/>
          <p:nvPr/>
        </p:nvSpPr>
        <p:spPr>
          <a:xfrm>
            <a:off x="4028482" y="3163938"/>
            <a:ext cx="6976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 err="1" smtClean="0">
                <a:latin typeface="+mn-ea"/>
              </a:rPr>
              <a:t>배송지정보</a:t>
            </a:r>
            <a:endParaRPr lang="ko-KR" altLang="en-US" sz="800" b="1" dirty="0">
              <a:latin typeface="+mn-ea"/>
            </a:endParaRPr>
          </a:p>
        </p:txBody>
      </p:sp>
      <p:graphicFrame>
        <p:nvGraphicFramePr>
          <p:cNvPr id="145" name="표 1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8215154"/>
              </p:ext>
            </p:extLst>
          </p:nvPr>
        </p:nvGraphicFramePr>
        <p:xfrm>
          <a:off x="4131576" y="4374048"/>
          <a:ext cx="2797213" cy="3161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62440">
                  <a:extLst>
                    <a:ext uri="{9D8B030D-6E8A-4147-A177-3AD203B41FA5}">
                      <a16:colId xmlns:a16="http://schemas.microsoft.com/office/drawing/2014/main" val="977931440"/>
                    </a:ext>
                  </a:extLst>
                </a:gridCol>
                <a:gridCol w="534773">
                  <a:extLst>
                    <a:ext uri="{9D8B030D-6E8A-4147-A177-3AD203B41FA5}">
                      <a16:colId xmlns:a16="http://schemas.microsoft.com/office/drawing/2014/main" val="2490038426"/>
                    </a:ext>
                  </a:extLst>
                </a:gridCol>
              </a:tblGrid>
              <a:tr h="3161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배송 요청사항 선택</a:t>
                      </a:r>
                      <a:endParaRPr lang="ko-KR" altLang="en-US" sz="8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</a:t>
                      </a:r>
                      <a:endParaRPr lang="en-US" altLang="ko-KR" sz="800" kern="1200" dirty="0" smtClean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7979924"/>
                  </a:ext>
                </a:extLst>
              </a:tr>
            </a:tbl>
          </a:graphicData>
        </a:graphic>
      </p:graphicFrame>
      <p:sp>
        <p:nvSpPr>
          <p:cNvPr id="146" name="사각형: 둥근 모서리 152">
            <a:extLst>
              <a:ext uri="{FF2B5EF4-FFF2-40B4-BE49-F238E27FC236}">
                <a16:creationId xmlns:a16="http://schemas.microsoft.com/office/drawing/2014/main" id="{52FF6B1F-4512-47B6-B005-84C9CDC09FEA}"/>
              </a:ext>
            </a:extLst>
          </p:cNvPr>
          <p:cNvSpPr/>
          <p:nvPr/>
        </p:nvSpPr>
        <p:spPr>
          <a:xfrm>
            <a:off x="4572410" y="3473364"/>
            <a:ext cx="507904" cy="129011"/>
          </a:xfrm>
          <a:prstGeom prst="roundRect">
            <a:avLst>
              <a:gd name="adj" fmla="val 0"/>
            </a:avLst>
          </a:prstGeom>
          <a:solidFill>
            <a:srgbClr val="ECF5E7"/>
          </a:solidFill>
          <a:ln w="3175">
            <a:solidFill>
              <a:srgbClr val="00BC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ko-KR" altLang="en-US" sz="700" dirty="0" err="1" smtClean="0">
                <a:solidFill>
                  <a:schemeClr val="tx1"/>
                </a:solidFill>
              </a:rPr>
              <a:t>기본배송지</a:t>
            </a:r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4036029" y="4960589"/>
            <a:ext cx="170271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srgbClr val="0070C0"/>
                </a:solidFill>
              </a:rPr>
              <a:t>직접 입력한 </a:t>
            </a:r>
            <a:r>
              <a:rPr lang="ko-KR" altLang="en-US" sz="800" dirty="0">
                <a:solidFill>
                  <a:srgbClr val="0070C0"/>
                </a:solidFill>
              </a:rPr>
              <a:t>배송 </a:t>
            </a:r>
            <a:r>
              <a:rPr lang="ko-KR" altLang="en-US" sz="800" dirty="0" smtClean="0">
                <a:solidFill>
                  <a:srgbClr val="0070C0"/>
                </a:solidFill>
              </a:rPr>
              <a:t>요청 사항일 시</a:t>
            </a:r>
            <a:endParaRPr lang="ko-KR" altLang="en-US" sz="800" dirty="0">
              <a:solidFill>
                <a:srgbClr val="0070C0"/>
              </a:solidFill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4025876" y="2984425"/>
            <a:ext cx="114486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 smtClean="0">
                <a:solidFill>
                  <a:srgbClr val="0070C0"/>
                </a:solidFill>
              </a:rPr>
              <a:t>배송지정보</a:t>
            </a:r>
            <a:r>
              <a:rPr lang="ko-KR" altLang="en-US" sz="800" dirty="0" smtClean="0">
                <a:solidFill>
                  <a:srgbClr val="0070C0"/>
                </a:solidFill>
              </a:rPr>
              <a:t> </a:t>
            </a:r>
            <a:r>
              <a:rPr lang="ko-KR" altLang="en-US" sz="800" dirty="0" err="1" smtClean="0">
                <a:solidFill>
                  <a:srgbClr val="0070C0"/>
                </a:solidFill>
              </a:rPr>
              <a:t>편집모드</a:t>
            </a:r>
            <a:endParaRPr lang="ko-KR" altLang="en-US" sz="800" dirty="0">
              <a:solidFill>
                <a:srgbClr val="0070C0"/>
              </a:solidFill>
            </a:endParaRPr>
          </a:p>
        </p:txBody>
      </p:sp>
      <p:graphicFrame>
        <p:nvGraphicFramePr>
          <p:cNvPr id="151" name="표 1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1534520"/>
              </p:ext>
            </p:extLst>
          </p:nvPr>
        </p:nvGraphicFramePr>
        <p:xfrm>
          <a:off x="840418" y="2132856"/>
          <a:ext cx="2884859" cy="1230724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2884859">
                  <a:extLst>
                    <a:ext uri="{9D8B030D-6E8A-4147-A177-3AD203B41FA5}">
                      <a16:colId xmlns:a16="http://schemas.microsoft.com/office/drawing/2014/main" val="471136313"/>
                    </a:ext>
                  </a:extLst>
                </a:gridCol>
              </a:tblGrid>
              <a:tr h="39623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>
                          <a:tab pos="87313" algn="l"/>
                        </a:tabLst>
                        <a:defRPr/>
                      </a:pPr>
                      <a:r>
                        <a:rPr lang="ko-KR" altLang="en-US" sz="800" b="1" dirty="0" err="1" smtClean="0">
                          <a:latin typeface="+mn-ea"/>
                        </a:rPr>
                        <a:t>회수지정보</a:t>
                      </a:r>
                      <a:endParaRPr lang="en-US" altLang="ko-KR" sz="800" dirty="0" smtClean="0">
                        <a:latin typeface="+mn-ea"/>
                      </a:endParaRPr>
                    </a:p>
                  </a:txBody>
                  <a:tcPr marL="33236" marR="33236" marT="36000" marB="36000" anchor="b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9389508"/>
                  </a:ext>
                </a:extLst>
              </a:tr>
              <a:tr h="834494"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  <a:tabLst>
                          <a:tab pos="87313" algn="l"/>
                        </a:tabLst>
                      </a:pPr>
                      <a:r>
                        <a:rPr lang="ko-KR" altLang="en-US" sz="800" dirty="0" err="1" smtClean="0">
                          <a:latin typeface="+mn-ea"/>
                        </a:rPr>
                        <a:t>배송지명</a:t>
                      </a:r>
                      <a:endParaRPr lang="en-US" altLang="ko-KR" sz="800" dirty="0" smtClean="0">
                        <a:latin typeface="+mn-ea"/>
                      </a:endParaRPr>
                    </a:p>
                    <a:p>
                      <a:r>
                        <a:rPr lang="ko-KR" altLang="en-US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홍길동 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| 010-1234-5678</a:t>
                      </a:r>
                    </a:p>
                    <a:p>
                      <a:r>
                        <a:rPr lang="en-US" altLang="ko-KR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(12345) 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서울특별시 용산구 </a:t>
                      </a:r>
                      <a:r>
                        <a:rPr lang="ko-KR" altLang="en-US" sz="8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한강대로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 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100(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한강로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2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가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) 7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층 </a:t>
                      </a:r>
                      <a:r>
                        <a:rPr lang="ko-KR" altLang="en-US" sz="8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이니스프리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3236" marR="33236" marT="36000" marB="3600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5455587"/>
                  </a:ext>
                </a:extLst>
              </a:tr>
            </a:tbl>
          </a:graphicData>
        </a:graphic>
      </p:graphicFrame>
      <p:grpSp>
        <p:nvGrpSpPr>
          <p:cNvPr id="152" name="그룹 151"/>
          <p:cNvGrpSpPr/>
          <p:nvPr/>
        </p:nvGrpSpPr>
        <p:grpSpPr>
          <a:xfrm>
            <a:off x="855984" y="3441663"/>
            <a:ext cx="1163311" cy="154209"/>
            <a:chOff x="10150885" y="4183200"/>
            <a:chExt cx="1163311" cy="154209"/>
          </a:xfrm>
        </p:grpSpPr>
        <p:grpSp>
          <p:nvGrpSpPr>
            <p:cNvPr id="153" name="그룹 152"/>
            <p:cNvGrpSpPr/>
            <p:nvPr/>
          </p:nvGrpSpPr>
          <p:grpSpPr>
            <a:xfrm>
              <a:off x="10150885" y="4183200"/>
              <a:ext cx="1163311" cy="154209"/>
              <a:chOff x="7764043" y="2726170"/>
              <a:chExt cx="1163311" cy="154209"/>
            </a:xfrm>
          </p:grpSpPr>
          <p:sp>
            <p:nvSpPr>
              <p:cNvPr id="155" name="TextBox 154"/>
              <p:cNvSpPr txBox="1"/>
              <p:nvPr/>
            </p:nvSpPr>
            <p:spPr>
              <a:xfrm>
                <a:off x="7894647" y="2726170"/>
                <a:ext cx="1032707" cy="154209"/>
              </a:xfrm>
              <a:prstGeom prst="rect">
                <a:avLst/>
              </a:prstGeom>
              <a:noFill/>
            </p:spPr>
            <p:txBody>
              <a:bodyPr wrap="square" lIns="36000" tIns="0" rIns="36000" bIns="0" rtlCol="0" anchor="ctr">
                <a:spAutoFit/>
              </a:bodyPr>
              <a:lstStyle/>
              <a:p>
                <a:pPr>
                  <a:lnSpc>
                    <a:spcPts val="1400"/>
                  </a:lnSpc>
                  <a:defRPr/>
                </a:pPr>
                <a:r>
                  <a:rPr lang="ko-KR" altLang="en-US" sz="700" dirty="0" smtClean="0"/>
                  <a:t>안심번호사용</a:t>
                </a:r>
                <a:endParaRPr lang="ko-KR" altLang="en-US" sz="700" dirty="0"/>
              </a:p>
            </p:txBody>
          </p:sp>
          <p:grpSp>
            <p:nvGrpSpPr>
              <p:cNvPr id="156" name="Checkbox">
                <a:extLst>
                  <a:ext uri="{FF2B5EF4-FFF2-40B4-BE49-F238E27FC236}">
                    <a16:creationId xmlns:a16="http://schemas.microsoft.com/office/drawing/2014/main" id="{2BF05A78-0F74-4B0C-9D84-A5D18ED3145E}"/>
                  </a:ext>
                </a:extLst>
              </p:cNvPr>
              <p:cNvGrpSpPr/>
              <p:nvPr/>
            </p:nvGrpSpPr>
            <p:grpSpPr>
              <a:xfrm>
                <a:off x="7764043" y="2745583"/>
                <a:ext cx="128588" cy="128588"/>
                <a:chOff x="863600" y="1311275"/>
                <a:chExt cx="128588" cy="128588"/>
              </a:xfrm>
            </p:grpSpPr>
            <p:sp>
              <p:nvSpPr>
                <p:cNvPr id="157" name="Box">
                  <a:extLst>
                    <a:ext uri="{FF2B5EF4-FFF2-40B4-BE49-F238E27FC236}">
                      <a16:creationId xmlns:a16="http://schemas.microsoft.com/office/drawing/2014/main" id="{464A5205-F954-4F1E-9EC4-CE3D0E11AD6B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863600" y="1311275"/>
                  <a:ext cx="128588" cy="12858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6350" cap="flat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800" b="0" i="0" u="none" strike="noStrike" kern="1200" cap="none" spc="0" normalizeH="0" baseline="0" noProof="0">
                    <a:ln>
                      <a:noFill/>
                    </a:ln>
                    <a:solidFill>
                      <a:srgbClr val="5F5F5F"/>
                    </a:solidFill>
                    <a:effectLst/>
                    <a:uLnTx/>
                    <a:uFillTx/>
                    <a:latin typeface="맑은 고딕" panose="020B0503020000020004" pitchFamily="50" charset="-127"/>
                    <a:ea typeface="맑은 고딕" panose="020B0503020000020004" pitchFamily="50" charset="-127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58" name="Check">
                  <a:extLst>
                    <a:ext uri="{FF2B5EF4-FFF2-40B4-BE49-F238E27FC236}">
                      <a16:creationId xmlns:a16="http://schemas.microsoft.com/office/drawing/2014/main" id="{DF2A1709-9512-4E20-98B7-4307A0B38E4D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79475" y="1335088"/>
                  <a:ext cx="96838" cy="80963"/>
                </a:xfrm>
                <a:custGeom>
                  <a:avLst/>
                  <a:gdLst>
                    <a:gd name="T0" fmla="*/ 49 w 61"/>
                    <a:gd name="T1" fmla="*/ 0 h 51"/>
                    <a:gd name="T2" fmla="*/ 27 w 61"/>
                    <a:gd name="T3" fmla="*/ 31 h 51"/>
                    <a:gd name="T4" fmla="*/ 9 w 61"/>
                    <a:gd name="T5" fmla="*/ 18 h 51"/>
                    <a:gd name="T6" fmla="*/ 0 w 61"/>
                    <a:gd name="T7" fmla="*/ 30 h 51"/>
                    <a:gd name="T8" fmla="*/ 18 w 61"/>
                    <a:gd name="T9" fmla="*/ 43 h 51"/>
                    <a:gd name="T10" fmla="*/ 30 w 61"/>
                    <a:gd name="T11" fmla="*/ 51 h 51"/>
                    <a:gd name="T12" fmla="*/ 39 w 61"/>
                    <a:gd name="T13" fmla="*/ 39 h 51"/>
                    <a:gd name="T14" fmla="*/ 61 w 61"/>
                    <a:gd name="T15" fmla="*/ 9 h 51"/>
                    <a:gd name="T16" fmla="*/ 49 w 61"/>
                    <a:gd name="T17" fmla="*/ 0 h 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61" h="51">
                      <a:moveTo>
                        <a:pt x="49" y="0"/>
                      </a:moveTo>
                      <a:lnTo>
                        <a:pt x="27" y="31"/>
                      </a:lnTo>
                      <a:lnTo>
                        <a:pt x="9" y="18"/>
                      </a:lnTo>
                      <a:lnTo>
                        <a:pt x="0" y="30"/>
                      </a:lnTo>
                      <a:lnTo>
                        <a:pt x="18" y="43"/>
                      </a:lnTo>
                      <a:lnTo>
                        <a:pt x="30" y="51"/>
                      </a:lnTo>
                      <a:lnTo>
                        <a:pt x="39" y="39"/>
                      </a:lnTo>
                      <a:lnTo>
                        <a:pt x="61" y="9"/>
                      </a:lnTo>
                      <a:lnTo>
                        <a:pt x="49" y="0"/>
                      </a:ln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800" b="0" i="0" u="none" strike="noStrike" kern="1200" cap="none" spc="0" normalizeH="0" baseline="0" noProof="0">
                    <a:ln>
                      <a:noFill/>
                    </a:ln>
                    <a:solidFill>
                      <a:srgbClr val="5F5F5F"/>
                    </a:solidFill>
                    <a:effectLst/>
                    <a:uLnTx/>
                    <a:uFillTx/>
                    <a:latin typeface="맑은 고딕" panose="020B0503020000020004" pitchFamily="50" charset="-127"/>
                    <a:ea typeface="맑은 고딕" panose="020B0503020000020004" pitchFamily="50" charset="-127"/>
                    <a:cs typeface="Segoe UI" panose="020B0502040204020203" pitchFamily="34" charset="0"/>
                  </a:endParaRPr>
                </a:p>
              </p:txBody>
            </p:sp>
          </p:grpSp>
        </p:grpSp>
        <p:sp>
          <p:nvSpPr>
            <p:cNvPr id="154" name="타원 153">
              <a:extLst>
                <a:ext uri="{FF2B5EF4-FFF2-40B4-BE49-F238E27FC236}">
                  <a16:creationId xmlns:a16="http://schemas.microsoft.com/office/drawing/2014/main" id="{5B738E7D-4CD4-4871-80BC-4FD64221440C}"/>
                </a:ext>
              </a:extLst>
            </p:cNvPr>
            <p:cNvSpPr/>
            <p:nvPr/>
          </p:nvSpPr>
          <p:spPr>
            <a:xfrm>
              <a:off x="10907900" y="4208031"/>
              <a:ext cx="118481" cy="118481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/>
                <a:t>?</a:t>
              </a:r>
            </a:p>
          </p:txBody>
        </p:sp>
      </p:grpSp>
      <p:sp>
        <p:nvSpPr>
          <p:cNvPr id="163" name="사각형: 둥근 모서리 145">
            <a:extLst>
              <a:ext uri="{FF2B5EF4-FFF2-40B4-BE49-F238E27FC236}">
                <a16:creationId xmlns:a16="http://schemas.microsoft.com/office/drawing/2014/main" id="{34051161-6773-4167-BC21-8E4F660FEA84}"/>
              </a:ext>
            </a:extLst>
          </p:cNvPr>
          <p:cNvSpPr/>
          <p:nvPr/>
        </p:nvSpPr>
        <p:spPr>
          <a:xfrm>
            <a:off x="3273593" y="2615328"/>
            <a:ext cx="446143" cy="1656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</a:rPr>
              <a:t>등록</a:t>
            </a:r>
            <a:r>
              <a:rPr lang="en-US" altLang="ko-KR" sz="700" dirty="0" smtClean="0">
                <a:solidFill>
                  <a:schemeClr val="tx1"/>
                </a:solidFill>
              </a:rPr>
              <a:t>/</a:t>
            </a:r>
            <a:r>
              <a:rPr lang="ko-KR" altLang="en-US" sz="700" dirty="0">
                <a:solidFill>
                  <a:schemeClr val="tx1"/>
                </a:solidFill>
              </a:rPr>
              <a:t>변경</a:t>
            </a:r>
            <a:endParaRPr lang="en-US" sz="700" dirty="0">
              <a:solidFill>
                <a:schemeClr val="tx1"/>
              </a:solidFill>
            </a:endParaRPr>
          </a:p>
        </p:txBody>
      </p:sp>
      <p:graphicFrame>
        <p:nvGraphicFramePr>
          <p:cNvPr id="165" name="표 1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2708575"/>
              </p:ext>
            </p:extLst>
          </p:nvPr>
        </p:nvGraphicFramePr>
        <p:xfrm>
          <a:off x="838484" y="4031426"/>
          <a:ext cx="2884859" cy="1125766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2884859">
                  <a:extLst>
                    <a:ext uri="{9D8B030D-6E8A-4147-A177-3AD203B41FA5}">
                      <a16:colId xmlns:a16="http://schemas.microsoft.com/office/drawing/2014/main" val="200635388"/>
                    </a:ext>
                  </a:extLst>
                </a:gridCol>
              </a:tblGrid>
              <a:tr h="931846"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  <a:tabLst>
                          <a:tab pos="87313" algn="l"/>
                        </a:tabLst>
                      </a:pPr>
                      <a:r>
                        <a:rPr lang="ko-KR" altLang="en-US" sz="800" dirty="0" err="1" smtClean="0">
                          <a:latin typeface="+mn-ea"/>
                        </a:rPr>
                        <a:t>배송지명</a:t>
                      </a:r>
                      <a:endParaRPr lang="en-US" altLang="ko-KR" sz="800" dirty="0" smtClean="0">
                        <a:latin typeface="+mn-ea"/>
                      </a:endParaRPr>
                    </a:p>
                    <a:p>
                      <a:r>
                        <a:rPr lang="ko-KR" altLang="en-US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홍길동 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| 010-1234-5678</a:t>
                      </a:r>
                    </a:p>
                    <a:p>
                      <a:r>
                        <a:rPr lang="en-US" altLang="ko-KR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(12345) 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서울특별시 용산구 </a:t>
                      </a:r>
                      <a:r>
                        <a:rPr lang="ko-KR" altLang="en-US" sz="8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한강대로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 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100(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한강로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2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가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) 7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층 </a:t>
                      </a:r>
                      <a:r>
                        <a:rPr lang="ko-KR" altLang="en-US" sz="8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이니스프리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3236" marR="33236" marT="36000" marB="3600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075306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배송요청사항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없음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3546248"/>
                  </a:ext>
                </a:extLst>
              </a:tr>
            </a:tbl>
          </a:graphicData>
        </a:graphic>
      </p:graphicFrame>
      <p:sp>
        <p:nvSpPr>
          <p:cNvPr id="166" name="직사각형 165"/>
          <p:cNvSpPr/>
          <p:nvPr/>
        </p:nvSpPr>
        <p:spPr>
          <a:xfrm>
            <a:off x="764801" y="3768113"/>
            <a:ext cx="69762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  <a:tabLst>
                <a:tab pos="87313" algn="l"/>
              </a:tabLst>
              <a:defRPr/>
            </a:pPr>
            <a:r>
              <a:rPr lang="ko-KR" altLang="en-US" sz="800" b="1" dirty="0" err="1">
                <a:solidFill>
                  <a:prstClr val="black"/>
                </a:solidFill>
                <a:latin typeface="맑은 고딕" panose="020B0503020000020004" pitchFamily="50" charset="-127"/>
              </a:rPr>
              <a:t>배송지정보</a:t>
            </a:r>
            <a:endParaRPr lang="en-US" altLang="ko-KR" sz="800" dirty="0">
              <a:solidFill>
                <a:prstClr val="black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67" name="사각형: 둥근 모서리 102">
            <a:extLst>
              <a:ext uri="{FF2B5EF4-FFF2-40B4-BE49-F238E27FC236}">
                <a16:creationId xmlns:a16="http://schemas.microsoft.com/office/drawing/2014/main" id="{2172766A-6A40-4D82-BA4A-1D132F6D8CDC}"/>
              </a:ext>
            </a:extLst>
          </p:cNvPr>
          <p:cNvSpPr/>
          <p:nvPr/>
        </p:nvSpPr>
        <p:spPr>
          <a:xfrm>
            <a:off x="3401258" y="3827443"/>
            <a:ext cx="306186" cy="16524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</a:rPr>
              <a:t>변경</a:t>
            </a:r>
            <a:endParaRPr lang="en-US" sz="700" dirty="0">
              <a:solidFill>
                <a:schemeClr val="tx1"/>
              </a:solidFill>
            </a:endParaRPr>
          </a:p>
        </p:txBody>
      </p:sp>
      <p:grpSp>
        <p:nvGrpSpPr>
          <p:cNvPr id="169" name="그룹 168"/>
          <p:cNvGrpSpPr/>
          <p:nvPr/>
        </p:nvGrpSpPr>
        <p:grpSpPr>
          <a:xfrm>
            <a:off x="1891112" y="4675616"/>
            <a:ext cx="1163311" cy="154495"/>
            <a:chOff x="10150885" y="4176706"/>
            <a:chExt cx="1163311" cy="154495"/>
          </a:xfrm>
        </p:grpSpPr>
        <p:grpSp>
          <p:nvGrpSpPr>
            <p:cNvPr id="199" name="그룹 198"/>
            <p:cNvGrpSpPr/>
            <p:nvPr/>
          </p:nvGrpSpPr>
          <p:grpSpPr>
            <a:xfrm>
              <a:off x="10150885" y="4176706"/>
              <a:ext cx="1163311" cy="154495"/>
              <a:chOff x="7764043" y="2719676"/>
              <a:chExt cx="1163311" cy="154495"/>
            </a:xfrm>
          </p:grpSpPr>
          <p:sp>
            <p:nvSpPr>
              <p:cNvPr id="201" name="TextBox 200"/>
              <p:cNvSpPr txBox="1"/>
              <p:nvPr/>
            </p:nvSpPr>
            <p:spPr>
              <a:xfrm>
                <a:off x="7894647" y="2719676"/>
                <a:ext cx="1032707" cy="154209"/>
              </a:xfrm>
              <a:prstGeom prst="rect">
                <a:avLst/>
              </a:prstGeom>
              <a:noFill/>
            </p:spPr>
            <p:txBody>
              <a:bodyPr wrap="square" lIns="36000" tIns="0" rIns="36000" bIns="0" rtlCol="0">
                <a:spAutoFit/>
              </a:bodyPr>
              <a:lstStyle/>
              <a:p>
                <a:pPr lvl="0">
                  <a:lnSpc>
                    <a:spcPts val="1400"/>
                  </a:lnSpc>
                  <a:defRPr/>
                </a:pPr>
                <a:r>
                  <a:rPr lang="ko-KR" altLang="en-US" sz="700" dirty="0" smtClean="0"/>
                  <a:t>군부대 배송</a:t>
                </a:r>
                <a:endParaRPr lang="en-US" altLang="ko-KR" sz="700" dirty="0"/>
              </a:p>
            </p:txBody>
          </p:sp>
          <p:grpSp>
            <p:nvGrpSpPr>
              <p:cNvPr id="202" name="Checkbox">
                <a:extLst>
                  <a:ext uri="{FF2B5EF4-FFF2-40B4-BE49-F238E27FC236}">
                    <a16:creationId xmlns:a16="http://schemas.microsoft.com/office/drawing/2014/main" id="{2BF05A78-0F74-4B0C-9D84-A5D18ED3145E}"/>
                  </a:ext>
                </a:extLst>
              </p:cNvPr>
              <p:cNvGrpSpPr/>
              <p:nvPr/>
            </p:nvGrpSpPr>
            <p:grpSpPr>
              <a:xfrm>
                <a:off x="7764043" y="2745583"/>
                <a:ext cx="128588" cy="128588"/>
                <a:chOff x="863600" y="1311275"/>
                <a:chExt cx="128588" cy="128588"/>
              </a:xfrm>
            </p:grpSpPr>
            <p:sp>
              <p:nvSpPr>
                <p:cNvPr id="207" name="Box">
                  <a:extLst>
                    <a:ext uri="{FF2B5EF4-FFF2-40B4-BE49-F238E27FC236}">
                      <a16:creationId xmlns:a16="http://schemas.microsoft.com/office/drawing/2014/main" id="{464A5205-F954-4F1E-9EC4-CE3D0E11AD6B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863600" y="1311275"/>
                  <a:ext cx="128588" cy="12858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6350" cap="flat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800" b="0" i="0" u="none" strike="noStrike" kern="1200" cap="none" spc="0" normalizeH="0" baseline="0" noProof="0">
                    <a:ln>
                      <a:noFill/>
                    </a:ln>
                    <a:solidFill>
                      <a:srgbClr val="5F5F5F"/>
                    </a:solidFill>
                    <a:effectLst/>
                    <a:uLnTx/>
                    <a:uFillTx/>
                    <a:latin typeface="맑은 고딕" panose="020B0503020000020004" pitchFamily="50" charset="-127"/>
                    <a:ea typeface="맑은 고딕" panose="020B0503020000020004" pitchFamily="50" charset="-127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08" name="Check">
                  <a:extLst>
                    <a:ext uri="{FF2B5EF4-FFF2-40B4-BE49-F238E27FC236}">
                      <a16:creationId xmlns:a16="http://schemas.microsoft.com/office/drawing/2014/main" id="{DF2A1709-9512-4E20-98B7-4307A0B38E4D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79475" y="1335088"/>
                  <a:ext cx="96838" cy="80963"/>
                </a:xfrm>
                <a:custGeom>
                  <a:avLst/>
                  <a:gdLst>
                    <a:gd name="T0" fmla="*/ 49 w 61"/>
                    <a:gd name="T1" fmla="*/ 0 h 51"/>
                    <a:gd name="T2" fmla="*/ 27 w 61"/>
                    <a:gd name="T3" fmla="*/ 31 h 51"/>
                    <a:gd name="T4" fmla="*/ 9 w 61"/>
                    <a:gd name="T5" fmla="*/ 18 h 51"/>
                    <a:gd name="T6" fmla="*/ 0 w 61"/>
                    <a:gd name="T7" fmla="*/ 30 h 51"/>
                    <a:gd name="T8" fmla="*/ 18 w 61"/>
                    <a:gd name="T9" fmla="*/ 43 h 51"/>
                    <a:gd name="T10" fmla="*/ 30 w 61"/>
                    <a:gd name="T11" fmla="*/ 51 h 51"/>
                    <a:gd name="T12" fmla="*/ 39 w 61"/>
                    <a:gd name="T13" fmla="*/ 39 h 51"/>
                    <a:gd name="T14" fmla="*/ 61 w 61"/>
                    <a:gd name="T15" fmla="*/ 9 h 51"/>
                    <a:gd name="T16" fmla="*/ 49 w 61"/>
                    <a:gd name="T17" fmla="*/ 0 h 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61" h="51">
                      <a:moveTo>
                        <a:pt x="49" y="0"/>
                      </a:moveTo>
                      <a:lnTo>
                        <a:pt x="27" y="31"/>
                      </a:lnTo>
                      <a:lnTo>
                        <a:pt x="9" y="18"/>
                      </a:lnTo>
                      <a:lnTo>
                        <a:pt x="0" y="30"/>
                      </a:lnTo>
                      <a:lnTo>
                        <a:pt x="18" y="43"/>
                      </a:lnTo>
                      <a:lnTo>
                        <a:pt x="30" y="51"/>
                      </a:lnTo>
                      <a:lnTo>
                        <a:pt x="39" y="39"/>
                      </a:lnTo>
                      <a:lnTo>
                        <a:pt x="61" y="9"/>
                      </a:lnTo>
                      <a:lnTo>
                        <a:pt x="49" y="0"/>
                      </a:ln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800" b="0" i="0" u="none" strike="noStrike" kern="1200" cap="none" spc="0" normalizeH="0" baseline="0" noProof="0">
                    <a:ln>
                      <a:noFill/>
                    </a:ln>
                    <a:solidFill>
                      <a:srgbClr val="5F5F5F"/>
                    </a:solidFill>
                    <a:effectLst/>
                    <a:uLnTx/>
                    <a:uFillTx/>
                    <a:latin typeface="맑은 고딕" panose="020B0503020000020004" pitchFamily="50" charset="-127"/>
                    <a:ea typeface="맑은 고딕" panose="020B0503020000020004" pitchFamily="50" charset="-127"/>
                    <a:cs typeface="Segoe UI" panose="020B0502040204020203" pitchFamily="34" charset="0"/>
                  </a:endParaRPr>
                </a:p>
              </p:txBody>
            </p:sp>
          </p:grpSp>
        </p:grpSp>
        <p:sp>
          <p:nvSpPr>
            <p:cNvPr id="200" name="타원 199">
              <a:extLst>
                <a:ext uri="{FF2B5EF4-FFF2-40B4-BE49-F238E27FC236}">
                  <a16:creationId xmlns:a16="http://schemas.microsoft.com/office/drawing/2014/main" id="{5B738E7D-4CD4-4871-80BC-4FD64221440C}"/>
                </a:ext>
              </a:extLst>
            </p:cNvPr>
            <p:cNvSpPr/>
            <p:nvPr/>
          </p:nvSpPr>
          <p:spPr>
            <a:xfrm>
              <a:off x="10809475" y="4211206"/>
              <a:ext cx="118481" cy="118481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/>
                <a:t>?</a:t>
              </a:r>
            </a:p>
          </p:txBody>
        </p:sp>
      </p:grpSp>
      <p:grpSp>
        <p:nvGrpSpPr>
          <p:cNvPr id="209" name="그룹 208"/>
          <p:cNvGrpSpPr/>
          <p:nvPr/>
        </p:nvGrpSpPr>
        <p:grpSpPr>
          <a:xfrm>
            <a:off x="855984" y="4680670"/>
            <a:ext cx="1163311" cy="179536"/>
            <a:chOff x="10150885" y="4170537"/>
            <a:chExt cx="1163311" cy="179536"/>
          </a:xfrm>
        </p:grpSpPr>
        <p:grpSp>
          <p:nvGrpSpPr>
            <p:cNvPr id="210" name="그룹 209"/>
            <p:cNvGrpSpPr/>
            <p:nvPr/>
          </p:nvGrpSpPr>
          <p:grpSpPr>
            <a:xfrm>
              <a:off x="10150885" y="4170537"/>
              <a:ext cx="1163311" cy="179536"/>
              <a:chOff x="7764043" y="2713507"/>
              <a:chExt cx="1163311" cy="179536"/>
            </a:xfrm>
          </p:grpSpPr>
          <p:sp>
            <p:nvSpPr>
              <p:cNvPr id="212" name="TextBox 211"/>
              <p:cNvSpPr txBox="1"/>
              <p:nvPr/>
            </p:nvSpPr>
            <p:spPr>
              <a:xfrm>
                <a:off x="7894647" y="2713507"/>
                <a:ext cx="1032707" cy="179536"/>
              </a:xfrm>
              <a:prstGeom prst="rect">
                <a:avLst/>
              </a:prstGeom>
              <a:noFill/>
            </p:spPr>
            <p:txBody>
              <a:bodyPr wrap="square" lIns="36000" tIns="0" rIns="36000" bIns="0" rtlCol="0" anchor="ctr">
                <a:spAutoFit/>
              </a:bodyPr>
              <a:lstStyle/>
              <a:p>
                <a:pPr>
                  <a:lnSpc>
                    <a:spcPts val="1400"/>
                  </a:lnSpc>
                  <a:defRPr/>
                </a:pPr>
                <a:r>
                  <a:rPr lang="ko-KR" altLang="en-US" sz="700" dirty="0"/>
                  <a:t>안심번호 사용</a:t>
                </a:r>
              </a:p>
            </p:txBody>
          </p:sp>
          <p:grpSp>
            <p:nvGrpSpPr>
              <p:cNvPr id="213" name="Checkbox">
                <a:extLst>
                  <a:ext uri="{FF2B5EF4-FFF2-40B4-BE49-F238E27FC236}">
                    <a16:creationId xmlns:a16="http://schemas.microsoft.com/office/drawing/2014/main" id="{2BF05A78-0F74-4B0C-9D84-A5D18ED3145E}"/>
                  </a:ext>
                </a:extLst>
              </p:cNvPr>
              <p:cNvGrpSpPr/>
              <p:nvPr/>
            </p:nvGrpSpPr>
            <p:grpSpPr>
              <a:xfrm>
                <a:off x="7764043" y="2745583"/>
                <a:ext cx="128588" cy="128588"/>
                <a:chOff x="863600" y="1311275"/>
                <a:chExt cx="128588" cy="128588"/>
              </a:xfrm>
            </p:grpSpPr>
            <p:sp>
              <p:nvSpPr>
                <p:cNvPr id="214" name="Box">
                  <a:extLst>
                    <a:ext uri="{FF2B5EF4-FFF2-40B4-BE49-F238E27FC236}">
                      <a16:creationId xmlns:a16="http://schemas.microsoft.com/office/drawing/2014/main" id="{464A5205-F954-4F1E-9EC4-CE3D0E11AD6B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863600" y="1311275"/>
                  <a:ext cx="128588" cy="12858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6350" cap="flat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800" b="0" i="0" u="none" strike="noStrike" kern="1200" cap="none" spc="0" normalizeH="0" baseline="0" noProof="0">
                    <a:ln>
                      <a:noFill/>
                    </a:ln>
                    <a:solidFill>
                      <a:srgbClr val="5F5F5F"/>
                    </a:solidFill>
                    <a:effectLst/>
                    <a:uLnTx/>
                    <a:uFillTx/>
                    <a:latin typeface="맑은 고딕" panose="020B0503020000020004" pitchFamily="50" charset="-127"/>
                    <a:ea typeface="맑은 고딕" panose="020B0503020000020004" pitchFamily="50" charset="-127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15" name="Check">
                  <a:extLst>
                    <a:ext uri="{FF2B5EF4-FFF2-40B4-BE49-F238E27FC236}">
                      <a16:creationId xmlns:a16="http://schemas.microsoft.com/office/drawing/2014/main" id="{DF2A1709-9512-4E20-98B7-4307A0B38E4D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79475" y="1335088"/>
                  <a:ext cx="96838" cy="80963"/>
                </a:xfrm>
                <a:custGeom>
                  <a:avLst/>
                  <a:gdLst>
                    <a:gd name="T0" fmla="*/ 49 w 61"/>
                    <a:gd name="T1" fmla="*/ 0 h 51"/>
                    <a:gd name="T2" fmla="*/ 27 w 61"/>
                    <a:gd name="T3" fmla="*/ 31 h 51"/>
                    <a:gd name="T4" fmla="*/ 9 w 61"/>
                    <a:gd name="T5" fmla="*/ 18 h 51"/>
                    <a:gd name="T6" fmla="*/ 0 w 61"/>
                    <a:gd name="T7" fmla="*/ 30 h 51"/>
                    <a:gd name="T8" fmla="*/ 18 w 61"/>
                    <a:gd name="T9" fmla="*/ 43 h 51"/>
                    <a:gd name="T10" fmla="*/ 30 w 61"/>
                    <a:gd name="T11" fmla="*/ 51 h 51"/>
                    <a:gd name="T12" fmla="*/ 39 w 61"/>
                    <a:gd name="T13" fmla="*/ 39 h 51"/>
                    <a:gd name="T14" fmla="*/ 61 w 61"/>
                    <a:gd name="T15" fmla="*/ 9 h 51"/>
                    <a:gd name="T16" fmla="*/ 49 w 61"/>
                    <a:gd name="T17" fmla="*/ 0 h 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61" h="51">
                      <a:moveTo>
                        <a:pt x="49" y="0"/>
                      </a:moveTo>
                      <a:lnTo>
                        <a:pt x="27" y="31"/>
                      </a:lnTo>
                      <a:lnTo>
                        <a:pt x="9" y="18"/>
                      </a:lnTo>
                      <a:lnTo>
                        <a:pt x="0" y="30"/>
                      </a:lnTo>
                      <a:lnTo>
                        <a:pt x="18" y="43"/>
                      </a:lnTo>
                      <a:lnTo>
                        <a:pt x="30" y="51"/>
                      </a:lnTo>
                      <a:lnTo>
                        <a:pt x="39" y="39"/>
                      </a:lnTo>
                      <a:lnTo>
                        <a:pt x="61" y="9"/>
                      </a:lnTo>
                      <a:lnTo>
                        <a:pt x="49" y="0"/>
                      </a:ln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800" b="0" i="0" u="none" strike="noStrike" kern="1200" cap="none" spc="0" normalizeH="0" baseline="0" noProof="0">
                    <a:ln>
                      <a:noFill/>
                    </a:ln>
                    <a:solidFill>
                      <a:srgbClr val="5F5F5F"/>
                    </a:solidFill>
                    <a:effectLst/>
                    <a:uLnTx/>
                    <a:uFillTx/>
                    <a:latin typeface="맑은 고딕" panose="020B0503020000020004" pitchFamily="50" charset="-127"/>
                    <a:ea typeface="맑은 고딕" panose="020B0503020000020004" pitchFamily="50" charset="-127"/>
                    <a:cs typeface="Segoe UI" panose="020B0502040204020203" pitchFamily="34" charset="0"/>
                  </a:endParaRPr>
                </a:p>
              </p:txBody>
            </p:sp>
          </p:grpSp>
        </p:grpSp>
        <p:sp>
          <p:nvSpPr>
            <p:cNvPr id="211" name="타원 210">
              <a:extLst>
                <a:ext uri="{FF2B5EF4-FFF2-40B4-BE49-F238E27FC236}">
                  <a16:creationId xmlns:a16="http://schemas.microsoft.com/office/drawing/2014/main" id="{5B738E7D-4CD4-4871-80BC-4FD64221440C}"/>
                </a:ext>
              </a:extLst>
            </p:cNvPr>
            <p:cNvSpPr/>
            <p:nvPr/>
          </p:nvSpPr>
          <p:spPr>
            <a:xfrm>
              <a:off x="10907900" y="4208031"/>
              <a:ext cx="118481" cy="118481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/>
                <a:t>?</a:t>
              </a:r>
            </a:p>
          </p:txBody>
        </p:sp>
      </p:grpSp>
      <p:cxnSp>
        <p:nvCxnSpPr>
          <p:cNvPr id="216" name="꺾인 연결선 215"/>
          <p:cNvCxnSpPr>
            <a:stCxn id="167" idx="3"/>
            <a:endCxn id="145" idx="1"/>
          </p:cNvCxnSpPr>
          <p:nvPr/>
        </p:nvCxnSpPr>
        <p:spPr>
          <a:xfrm>
            <a:off x="3707444" y="3910066"/>
            <a:ext cx="424132" cy="622057"/>
          </a:xfrm>
          <a:prstGeom prst="bentConnector3">
            <a:avLst>
              <a:gd name="adj1" fmla="val 50000"/>
            </a:avLst>
          </a:prstGeom>
          <a:ln>
            <a:solidFill>
              <a:srgbClr val="0070C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198" y="2546832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9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219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198" y="3690350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10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220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5041" y="3774403"/>
            <a:ext cx="201600" cy="202421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10-1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graphicFrame>
        <p:nvGraphicFramePr>
          <p:cNvPr id="221" name="표 2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9798408"/>
              </p:ext>
            </p:extLst>
          </p:nvPr>
        </p:nvGraphicFramePr>
        <p:xfrm>
          <a:off x="4123730" y="5168504"/>
          <a:ext cx="2797213" cy="3161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62440">
                  <a:extLst>
                    <a:ext uri="{9D8B030D-6E8A-4147-A177-3AD203B41FA5}">
                      <a16:colId xmlns:a16="http://schemas.microsoft.com/office/drawing/2014/main" val="977931440"/>
                    </a:ext>
                  </a:extLst>
                </a:gridCol>
                <a:gridCol w="534773">
                  <a:extLst>
                    <a:ext uri="{9D8B030D-6E8A-4147-A177-3AD203B41FA5}">
                      <a16:colId xmlns:a16="http://schemas.microsoft.com/office/drawing/2014/main" val="2490038426"/>
                    </a:ext>
                  </a:extLst>
                </a:gridCol>
              </a:tblGrid>
              <a:tr h="3161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직접입력</a:t>
                      </a:r>
                      <a:endParaRPr lang="ko-KR" altLang="en-US" sz="8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</a:t>
                      </a:r>
                      <a:endParaRPr lang="en-US" altLang="ko-KR" sz="800" kern="1200" dirty="0" smtClean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7979924"/>
                  </a:ext>
                </a:extLst>
              </a:tr>
            </a:tbl>
          </a:graphicData>
        </a:graphic>
      </p:graphicFrame>
      <p:sp>
        <p:nvSpPr>
          <p:cNvPr id="222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>
            <a:off x="4123730" y="5557395"/>
            <a:ext cx="2797213" cy="28844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1"/>
            <a:r>
              <a:rPr lang="ko-KR" altLang="en-US" sz="800" dirty="0" smtClean="0">
                <a:solidFill>
                  <a:prstClr val="black"/>
                </a:solidFill>
              </a:rPr>
              <a:t>소화전 앞 </a:t>
            </a:r>
            <a:r>
              <a:rPr lang="ko-KR" altLang="en-US" sz="800" dirty="0" err="1" smtClean="0">
                <a:solidFill>
                  <a:prstClr val="black"/>
                </a:solidFill>
              </a:rPr>
              <a:t>택배박스에</a:t>
            </a:r>
            <a:r>
              <a:rPr lang="ko-KR" altLang="en-US" sz="800" dirty="0" smtClean="0">
                <a:solidFill>
                  <a:prstClr val="black"/>
                </a:solidFill>
              </a:rPr>
              <a:t> 넣어주세요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graphicFrame>
        <p:nvGraphicFramePr>
          <p:cNvPr id="224" name="표 2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713363"/>
              </p:ext>
            </p:extLst>
          </p:nvPr>
        </p:nvGraphicFramePr>
        <p:xfrm>
          <a:off x="857352" y="5769747"/>
          <a:ext cx="2884942" cy="387840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1171123">
                  <a:extLst>
                    <a:ext uri="{9D8B030D-6E8A-4147-A177-3AD203B41FA5}">
                      <a16:colId xmlns:a16="http://schemas.microsoft.com/office/drawing/2014/main" val="471136313"/>
                    </a:ext>
                  </a:extLst>
                </a:gridCol>
                <a:gridCol w="1713819">
                  <a:extLst>
                    <a:ext uri="{9D8B030D-6E8A-4147-A177-3AD203B41FA5}">
                      <a16:colId xmlns:a16="http://schemas.microsoft.com/office/drawing/2014/main" val="842574219"/>
                    </a:ext>
                  </a:extLst>
                </a:gridCol>
              </a:tblGrid>
              <a:tr h="1556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결제수단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실시간계좌이체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(</a:t>
                      </a:r>
                      <a:r>
                        <a:rPr lang="ko-KR" altLang="en-US" sz="8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에스크로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)</a:t>
                      </a:r>
                    </a:p>
                  </a:txBody>
                  <a:tcPr marL="33236" marR="33236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0908653"/>
                  </a:ext>
                </a:extLst>
              </a:tr>
              <a:tr h="1556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결제금액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0,000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원</a:t>
                      </a:r>
                      <a:endParaRPr lang="en-US" altLang="ko-KR" sz="8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2242555"/>
                  </a:ext>
                </a:extLst>
              </a:tr>
            </a:tbl>
          </a:graphicData>
        </a:graphic>
      </p:graphicFrame>
      <p:sp>
        <p:nvSpPr>
          <p:cNvPr id="225" name="TextBox 224"/>
          <p:cNvSpPr txBox="1"/>
          <p:nvPr/>
        </p:nvSpPr>
        <p:spPr>
          <a:xfrm>
            <a:off x="771469" y="5530103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 smtClean="0"/>
              <a:t>결제정보</a:t>
            </a:r>
            <a:endParaRPr lang="ko-KR" altLang="en-US" sz="800" b="1" dirty="0"/>
          </a:p>
        </p:txBody>
      </p:sp>
      <p:sp>
        <p:nvSpPr>
          <p:cNvPr id="226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674" y="5498464"/>
            <a:ext cx="201600" cy="202421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2799372" y="6143753"/>
            <a:ext cx="101181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  <a:tabLst>
                <a:tab pos="87313" algn="l"/>
              </a:tabLst>
              <a:defRPr/>
            </a:pPr>
            <a:r>
              <a:rPr lang="ko-KR" altLang="en-US" sz="800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현금영수증 조회</a:t>
            </a:r>
            <a:r>
              <a:rPr lang="en-US" altLang="ko-KR" sz="800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&gt;</a:t>
            </a:r>
            <a:endParaRPr lang="en-US" altLang="ko-KR" sz="800" dirty="0">
              <a:solidFill>
                <a:prstClr val="black"/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58822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제목 5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 smtClean="0"/>
              <a:t>교환상세</a:t>
            </a:r>
            <a:endParaRPr lang="ko-KR" altLang="en-US" dirty="0"/>
          </a:p>
        </p:txBody>
      </p:sp>
      <p:sp>
        <p:nvSpPr>
          <p:cNvPr id="7" name="부제목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IN_MO_MYP_01_13</a:t>
            </a:r>
            <a:endParaRPr lang="ko-KR" altLang="en-US" dirty="0"/>
          </a:p>
        </p:txBody>
      </p:sp>
      <p:sp>
        <p:nvSpPr>
          <p:cNvPr id="78" name="제목 1"/>
          <p:cNvSpPr txBox="1">
            <a:spLocks/>
          </p:cNvSpPr>
          <p:nvPr/>
        </p:nvSpPr>
        <p:spPr>
          <a:xfrm>
            <a:off x="4156797" y="262328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Page</a:t>
            </a:r>
            <a:endParaRPr lang="ko-KR" altLang="en-US" dirty="0"/>
          </a:p>
        </p:txBody>
      </p:sp>
      <p:graphicFrame>
        <p:nvGraphicFramePr>
          <p:cNvPr id="87" name="표 86">
            <a:extLst>
              <a:ext uri="{FF2B5EF4-FFF2-40B4-BE49-F238E27FC236}">
                <a16:creationId xmlns:a16="http://schemas.microsoft.com/office/drawing/2014/main" id="{E8503181-DC09-D704-A395-D5196B5327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3560290"/>
              </p:ext>
            </p:extLst>
          </p:nvPr>
        </p:nvGraphicFramePr>
        <p:xfrm>
          <a:off x="9000565" y="33618"/>
          <a:ext cx="3152540" cy="864096"/>
        </p:xfrm>
        <a:graphic>
          <a:graphicData uri="http://schemas.openxmlformats.org/drawingml/2006/table">
            <a:tbl>
              <a:tblPr/>
              <a:tblGrid>
                <a:gridCol w="137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50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6409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12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교환금액정보</a:t>
                      </a:r>
                      <a:endParaRPr lang="en-US" altLang="ko-KR" sz="800" b="1" u="none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5725" marR="0" lvl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교환신청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화면의 교환금액정보와 출력 정보 동일</a:t>
                      </a:r>
                      <a:r>
                        <a:rPr lang="en-US" altLang="ko-KR" sz="800" kern="1200" baseline="0" dirty="0" smtClean="0">
                          <a:solidFill>
                            <a:srgbClr val="00BC70"/>
                          </a:solidFill>
                          <a:latin typeface="+mn-lt"/>
                          <a:ea typeface="+mn-ea"/>
                          <a:cs typeface="+mn-cs"/>
                        </a:rPr>
                        <a:t>(Page ID: </a:t>
                      </a:r>
                      <a:r>
                        <a:rPr lang="en-US" altLang="ko-KR" sz="800" dirty="0" smtClean="0">
                          <a:solidFill>
                            <a:srgbClr val="00BC70"/>
                          </a:solidFill>
                        </a:rPr>
                        <a:t> ####</a:t>
                      </a:r>
                      <a:r>
                        <a:rPr lang="en-US" altLang="ko-KR" sz="800" dirty="0" smtClean="0"/>
                        <a:t>)</a:t>
                      </a:r>
                    </a:p>
                  </a:txBody>
                  <a:tcPr marL="33236" marR="33236" marT="36000" marB="3600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9860216"/>
                  </a:ext>
                </a:extLst>
              </a:tr>
            </a:tbl>
          </a:graphicData>
        </a:graphic>
      </p:graphicFrame>
      <p:sp>
        <p:nvSpPr>
          <p:cNvPr id="115" name="부제목 19"/>
          <p:cNvSpPr txBox="1">
            <a:spLocks/>
          </p:cNvSpPr>
          <p:nvPr/>
        </p:nvSpPr>
        <p:spPr>
          <a:xfrm>
            <a:off x="4372769" y="2128837"/>
            <a:ext cx="2582314" cy="210759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159" name="자유형 43">
            <a:extLst>
              <a:ext uri="{FF2B5EF4-FFF2-40B4-BE49-F238E27FC236}">
                <a16:creationId xmlns:a16="http://schemas.microsoft.com/office/drawing/2014/main" id="{D86851AA-CA2D-F50D-FF14-736C93C9A774}"/>
              </a:ext>
            </a:extLst>
          </p:cNvPr>
          <p:cNvSpPr/>
          <p:nvPr/>
        </p:nvSpPr>
        <p:spPr>
          <a:xfrm>
            <a:off x="733012" y="563186"/>
            <a:ext cx="3096912" cy="211086"/>
          </a:xfrm>
          <a:custGeom>
            <a:avLst/>
            <a:gdLst>
              <a:gd name="connsiteX0" fmla="*/ 29468 w 2879582"/>
              <a:gd name="connsiteY0" fmla="*/ 71437 h 152400"/>
              <a:gd name="connsiteX1" fmla="*/ 265212 w 2879582"/>
              <a:gd name="connsiteY1" fmla="*/ 7144 h 152400"/>
              <a:gd name="connsiteX2" fmla="*/ 498575 w 2879582"/>
              <a:gd name="connsiteY2" fmla="*/ 76200 h 152400"/>
              <a:gd name="connsiteX3" fmla="*/ 734318 w 2879582"/>
              <a:gd name="connsiteY3" fmla="*/ 9525 h 152400"/>
              <a:gd name="connsiteX4" fmla="*/ 970062 w 2879582"/>
              <a:gd name="connsiteY4" fmla="*/ 78581 h 152400"/>
              <a:gd name="connsiteX5" fmla="*/ 1205806 w 2879582"/>
              <a:gd name="connsiteY5" fmla="*/ 4762 h 152400"/>
              <a:gd name="connsiteX6" fmla="*/ 1443931 w 2879582"/>
              <a:gd name="connsiteY6" fmla="*/ 76200 h 152400"/>
              <a:gd name="connsiteX7" fmla="*/ 1679675 w 2879582"/>
              <a:gd name="connsiteY7" fmla="*/ 2381 h 152400"/>
              <a:gd name="connsiteX8" fmla="*/ 1913037 w 2879582"/>
              <a:gd name="connsiteY8" fmla="*/ 71437 h 152400"/>
              <a:gd name="connsiteX9" fmla="*/ 2148781 w 2879582"/>
              <a:gd name="connsiteY9" fmla="*/ 7144 h 152400"/>
              <a:gd name="connsiteX10" fmla="*/ 2384525 w 2879582"/>
              <a:gd name="connsiteY10" fmla="*/ 73819 h 152400"/>
              <a:gd name="connsiteX11" fmla="*/ 2615506 w 2879582"/>
              <a:gd name="connsiteY11" fmla="*/ 0 h 152400"/>
              <a:gd name="connsiteX12" fmla="*/ 2853631 w 2879582"/>
              <a:gd name="connsiteY12" fmla="*/ 73819 h 152400"/>
              <a:gd name="connsiteX13" fmla="*/ 2846487 w 2879582"/>
              <a:gd name="connsiteY13" fmla="*/ 150019 h 152400"/>
              <a:gd name="connsiteX14" fmla="*/ 2615506 w 2879582"/>
              <a:gd name="connsiteY14" fmla="*/ 73819 h 152400"/>
              <a:gd name="connsiteX15" fmla="*/ 2379762 w 2879582"/>
              <a:gd name="connsiteY15" fmla="*/ 152400 h 152400"/>
              <a:gd name="connsiteX16" fmla="*/ 2146400 w 2879582"/>
              <a:gd name="connsiteY16" fmla="*/ 73819 h 152400"/>
              <a:gd name="connsiteX17" fmla="*/ 1910656 w 2879582"/>
              <a:gd name="connsiteY17" fmla="*/ 147637 h 152400"/>
              <a:gd name="connsiteX18" fmla="*/ 1674912 w 2879582"/>
              <a:gd name="connsiteY18" fmla="*/ 78581 h 152400"/>
              <a:gd name="connsiteX19" fmla="*/ 1443931 w 2879582"/>
              <a:gd name="connsiteY19" fmla="*/ 150019 h 152400"/>
              <a:gd name="connsiteX20" fmla="*/ 1208187 w 2879582"/>
              <a:gd name="connsiteY20" fmla="*/ 73819 h 152400"/>
              <a:gd name="connsiteX21" fmla="*/ 970062 w 2879582"/>
              <a:gd name="connsiteY21" fmla="*/ 147637 h 152400"/>
              <a:gd name="connsiteX22" fmla="*/ 731937 w 2879582"/>
              <a:gd name="connsiteY22" fmla="*/ 76200 h 152400"/>
              <a:gd name="connsiteX23" fmla="*/ 498575 w 2879582"/>
              <a:gd name="connsiteY23" fmla="*/ 145256 h 152400"/>
              <a:gd name="connsiteX24" fmla="*/ 262831 w 2879582"/>
              <a:gd name="connsiteY24" fmla="*/ 73819 h 152400"/>
              <a:gd name="connsiteX25" fmla="*/ 29468 w 2879582"/>
              <a:gd name="connsiteY25" fmla="*/ 142875 h 152400"/>
              <a:gd name="connsiteX26" fmla="*/ 29468 w 2879582"/>
              <a:gd name="connsiteY26" fmla="*/ 71437 h 152400"/>
              <a:gd name="connsiteX0" fmla="*/ 17202 w 2867316"/>
              <a:gd name="connsiteY0" fmla="*/ 71437 h 152400"/>
              <a:gd name="connsiteX1" fmla="*/ 252946 w 2867316"/>
              <a:gd name="connsiteY1" fmla="*/ 7144 h 152400"/>
              <a:gd name="connsiteX2" fmla="*/ 486309 w 2867316"/>
              <a:gd name="connsiteY2" fmla="*/ 76200 h 152400"/>
              <a:gd name="connsiteX3" fmla="*/ 722052 w 2867316"/>
              <a:gd name="connsiteY3" fmla="*/ 9525 h 152400"/>
              <a:gd name="connsiteX4" fmla="*/ 957796 w 2867316"/>
              <a:gd name="connsiteY4" fmla="*/ 78581 h 152400"/>
              <a:gd name="connsiteX5" fmla="*/ 1193540 w 2867316"/>
              <a:gd name="connsiteY5" fmla="*/ 4762 h 152400"/>
              <a:gd name="connsiteX6" fmla="*/ 1431665 w 2867316"/>
              <a:gd name="connsiteY6" fmla="*/ 76200 h 152400"/>
              <a:gd name="connsiteX7" fmla="*/ 1667409 w 2867316"/>
              <a:gd name="connsiteY7" fmla="*/ 2381 h 152400"/>
              <a:gd name="connsiteX8" fmla="*/ 1900771 w 2867316"/>
              <a:gd name="connsiteY8" fmla="*/ 71437 h 152400"/>
              <a:gd name="connsiteX9" fmla="*/ 2136515 w 2867316"/>
              <a:gd name="connsiteY9" fmla="*/ 7144 h 152400"/>
              <a:gd name="connsiteX10" fmla="*/ 2372259 w 2867316"/>
              <a:gd name="connsiteY10" fmla="*/ 73819 h 152400"/>
              <a:gd name="connsiteX11" fmla="*/ 2603240 w 2867316"/>
              <a:gd name="connsiteY11" fmla="*/ 0 h 152400"/>
              <a:gd name="connsiteX12" fmla="*/ 2841365 w 2867316"/>
              <a:gd name="connsiteY12" fmla="*/ 73819 h 152400"/>
              <a:gd name="connsiteX13" fmla="*/ 2834221 w 2867316"/>
              <a:gd name="connsiteY13" fmla="*/ 150019 h 152400"/>
              <a:gd name="connsiteX14" fmla="*/ 2603240 w 2867316"/>
              <a:gd name="connsiteY14" fmla="*/ 73819 h 152400"/>
              <a:gd name="connsiteX15" fmla="*/ 2367496 w 2867316"/>
              <a:gd name="connsiteY15" fmla="*/ 152400 h 152400"/>
              <a:gd name="connsiteX16" fmla="*/ 2134134 w 2867316"/>
              <a:gd name="connsiteY16" fmla="*/ 73819 h 152400"/>
              <a:gd name="connsiteX17" fmla="*/ 1898390 w 2867316"/>
              <a:gd name="connsiteY17" fmla="*/ 147637 h 152400"/>
              <a:gd name="connsiteX18" fmla="*/ 1662646 w 2867316"/>
              <a:gd name="connsiteY18" fmla="*/ 78581 h 152400"/>
              <a:gd name="connsiteX19" fmla="*/ 1431665 w 2867316"/>
              <a:gd name="connsiteY19" fmla="*/ 150019 h 152400"/>
              <a:gd name="connsiteX20" fmla="*/ 1195921 w 2867316"/>
              <a:gd name="connsiteY20" fmla="*/ 73819 h 152400"/>
              <a:gd name="connsiteX21" fmla="*/ 957796 w 2867316"/>
              <a:gd name="connsiteY21" fmla="*/ 147637 h 152400"/>
              <a:gd name="connsiteX22" fmla="*/ 719671 w 2867316"/>
              <a:gd name="connsiteY22" fmla="*/ 76200 h 152400"/>
              <a:gd name="connsiteX23" fmla="*/ 486309 w 2867316"/>
              <a:gd name="connsiteY23" fmla="*/ 145256 h 152400"/>
              <a:gd name="connsiteX24" fmla="*/ 250565 w 2867316"/>
              <a:gd name="connsiteY24" fmla="*/ 73819 h 152400"/>
              <a:gd name="connsiteX25" fmla="*/ 17202 w 2867316"/>
              <a:gd name="connsiteY25" fmla="*/ 142875 h 152400"/>
              <a:gd name="connsiteX26" fmla="*/ 17202 w 2867316"/>
              <a:gd name="connsiteY26" fmla="*/ 71437 h 152400"/>
              <a:gd name="connsiteX0" fmla="*/ 344 w 2850458"/>
              <a:gd name="connsiteY0" fmla="*/ 71437 h 152400"/>
              <a:gd name="connsiteX1" fmla="*/ 236088 w 2850458"/>
              <a:gd name="connsiteY1" fmla="*/ 7144 h 152400"/>
              <a:gd name="connsiteX2" fmla="*/ 469451 w 2850458"/>
              <a:gd name="connsiteY2" fmla="*/ 76200 h 152400"/>
              <a:gd name="connsiteX3" fmla="*/ 705194 w 2850458"/>
              <a:gd name="connsiteY3" fmla="*/ 9525 h 152400"/>
              <a:gd name="connsiteX4" fmla="*/ 940938 w 2850458"/>
              <a:gd name="connsiteY4" fmla="*/ 78581 h 152400"/>
              <a:gd name="connsiteX5" fmla="*/ 1176682 w 2850458"/>
              <a:gd name="connsiteY5" fmla="*/ 4762 h 152400"/>
              <a:gd name="connsiteX6" fmla="*/ 1414807 w 2850458"/>
              <a:gd name="connsiteY6" fmla="*/ 76200 h 152400"/>
              <a:gd name="connsiteX7" fmla="*/ 1650551 w 2850458"/>
              <a:gd name="connsiteY7" fmla="*/ 2381 h 152400"/>
              <a:gd name="connsiteX8" fmla="*/ 1883913 w 2850458"/>
              <a:gd name="connsiteY8" fmla="*/ 71437 h 152400"/>
              <a:gd name="connsiteX9" fmla="*/ 2119657 w 2850458"/>
              <a:gd name="connsiteY9" fmla="*/ 7144 h 152400"/>
              <a:gd name="connsiteX10" fmla="*/ 2355401 w 2850458"/>
              <a:gd name="connsiteY10" fmla="*/ 73819 h 152400"/>
              <a:gd name="connsiteX11" fmla="*/ 2586382 w 2850458"/>
              <a:gd name="connsiteY11" fmla="*/ 0 h 152400"/>
              <a:gd name="connsiteX12" fmla="*/ 2824507 w 2850458"/>
              <a:gd name="connsiteY12" fmla="*/ 73819 h 152400"/>
              <a:gd name="connsiteX13" fmla="*/ 2817363 w 2850458"/>
              <a:gd name="connsiteY13" fmla="*/ 150019 h 152400"/>
              <a:gd name="connsiteX14" fmla="*/ 2586382 w 2850458"/>
              <a:gd name="connsiteY14" fmla="*/ 73819 h 152400"/>
              <a:gd name="connsiteX15" fmla="*/ 2350638 w 2850458"/>
              <a:gd name="connsiteY15" fmla="*/ 152400 h 152400"/>
              <a:gd name="connsiteX16" fmla="*/ 2117276 w 2850458"/>
              <a:gd name="connsiteY16" fmla="*/ 73819 h 152400"/>
              <a:gd name="connsiteX17" fmla="*/ 1881532 w 2850458"/>
              <a:gd name="connsiteY17" fmla="*/ 147637 h 152400"/>
              <a:gd name="connsiteX18" fmla="*/ 1645788 w 2850458"/>
              <a:gd name="connsiteY18" fmla="*/ 78581 h 152400"/>
              <a:gd name="connsiteX19" fmla="*/ 1414807 w 2850458"/>
              <a:gd name="connsiteY19" fmla="*/ 150019 h 152400"/>
              <a:gd name="connsiteX20" fmla="*/ 1179063 w 2850458"/>
              <a:gd name="connsiteY20" fmla="*/ 73819 h 152400"/>
              <a:gd name="connsiteX21" fmla="*/ 940938 w 2850458"/>
              <a:gd name="connsiteY21" fmla="*/ 147637 h 152400"/>
              <a:gd name="connsiteX22" fmla="*/ 702813 w 2850458"/>
              <a:gd name="connsiteY22" fmla="*/ 76200 h 152400"/>
              <a:gd name="connsiteX23" fmla="*/ 469451 w 2850458"/>
              <a:gd name="connsiteY23" fmla="*/ 145256 h 152400"/>
              <a:gd name="connsiteX24" fmla="*/ 233707 w 2850458"/>
              <a:gd name="connsiteY24" fmla="*/ 73819 h 152400"/>
              <a:gd name="connsiteX25" fmla="*/ 344 w 2850458"/>
              <a:gd name="connsiteY25" fmla="*/ 142875 h 152400"/>
              <a:gd name="connsiteX26" fmla="*/ 344 w 2850458"/>
              <a:gd name="connsiteY26" fmla="*/ 71437 h 152400"/>
              <a:gd name="connsiteX0" fmla="*/ 344 w 2836544"/>
              <a:gd name="connsiteY0" fmla="*/ 71437 h 152400"/>
              <a:gd name="connsiteX1" fmla="*/ 236088 w 2836544"/>
              <a:gd name="connsiteY1" fmla="*/ 7144 h 152400"/>
              <a:gd name="connsiteX2" fmla="*/ 469451 w 2836544"/>
              <a:gd name="connsiteY2" fmla="*/ 76200 h 152400"/>
              <a:gd name="connsiteX3" fmla="*/ 705194 w 2836544"/>
              <a:gd name="connsiteY3" fmla="*/ 9525 h 152400"/>
              <a:gd name="connsiteX4" fmla="*/ 940938 w 2836544"/>
              <a:gd name="connsiteY4" fmla="*/ 78581 h 152400"/>
              <a:gd name="connsiteX5" fmla="*/ 1176682 w 2836544"/>
              <a:gd name="connsiteY5" fmla="*/ 4762 h 152400"/>
              <a:gd name="connsiteX6" fmla="*/ 1414807 w 2836544"/>
              <a:gd name="connsiteY6" fmla="*/ 76200 h 152400"/>
              <a:gd name="connsiteX7" fmla="*/ 1650551 w 2836544"/>
              <a:gd name="connsiteY7" fmla="*/ 2381 h 152400"/>
              <a:gd name="connsiteX8" fmla="*/ 1883913 w 2836544"/>
              <a:gd name="connsiteY8" fmla="*/ 71437 h 152400"/>
              <a:gd name="connsiteX9" fmla="*/ 2119657 w 2836544"/>
              <a:gd name="connsiteY9" fmla="*/ 7144 h 152400"/>
              <a:gd name="connsiteX10" fmla="*/ 2355401 w 2836544"/>
              <a:gd name="connsiteY10" fmla="*/ 73819 h 152400"/>
              <a:gd name="connsiteX11" fmla="*/ 2586382 w 2836544"/>
              <a:gd name="connsiteY11" fmla="*/ 0 h 152400"/>
              <a:gd name="connsiteX12" fmla="*/ 2824507 w 2836544"/>
              <a:gd name="connsiteY12" fmla="*/ 73819 h 152400"/>
              <a:gd name="connsiteX13" fmla="*/ 2817363 w 2836544"/>
              <a:gd name="connsiteY13" fmla="*/ 150019 h 152400"/>
              <a:gd name="connsiteX14" fmla="*/ 2586382 w 2836544"/>
              <a:gd name="connsiteY14" fmla="*/ 73819 h 152400"/>
              <a:gd name="connsiteX15" fmla="*/ 2350638 w 2836544"/>
              <a:gd name="connsiteY15" fmla="*/ 152400 h 152400"/>
              <a:gd name="connsiteX16" fmla="*/ 2117276 w 2836544"/>
              <a:gd name="connsiteY16" fmla="*/ 73819 h 152400"/>
              <a:gd name="connsiteX17" fmla="*/ 1881532 w 2836544"/>
              <a:gd name="connsiteY17" fmla="*/ 147637 h 152400"/>
              <a:gd name="connsiteX18" fmla="*/ 1645788 w 2836544"/>
              <a:gd name="connsiteY18" fmla="*/ 78581 h 152400"/>
              <a:gd name="connsiteX19" fmla="*/ 1414807 w 2836544"/>
              <a:gd name="connsiteY19" fmla="*/ 150019 h 152400"/>
              <a:gd name="connsiteX20" fmla="*/ 1179063 w 2836544"/>
              <a:gd name="connsiteY20" fmla="*/ 73819 h 152400"/>
              <a:gd name="connsiteX21" fmla="*/ 940938 w 2836544"/>
              <a:gd name="connsiteY21" fmla="*/ 147637 h 152400"/>
              <a:gd name="connsiteX22" fmla="*/ 702813 w 2836544"/>
              <a:gd name="connsiteY22" fmla="*/ 76200 h 152400"/>
              <a:gd name="connsiteX23" fmla="*/ 469451 w 2836544"/>
              <a:gd name="connsiteY23" fmla="*/ 145256 h 152400"/>
              <a:gd name="connsiteX24" fmla="*/ 233707 w 2836544"/>
              <a:gd name="connsiteY24" fmla="*/ 73819 h 152400"/>
              <a:gd name="connsiteX25" fmla="*/ 344 w 2836544"/>
              <a:gd name="connsiteY25" fmla="*/ 142875 h 152400"/>
              <a:gd name="connsiteX26" fmla="*/ 344 w 2836544"/>
              <a:gd name="connsiteY26" fmla="*/ 71437 h 152400"/>
              <a:gd name="connsiteX0" fmla="*/ 344 w 2824525"/>
              <a:gd name="connsiteY0" fmla="*/ 71437 h 152400"/>
              <a:gd name="connsiteX1" fmla="*/ 236088 w 2824525"/>
              <a:gd name="connsiteY1" fmla="*/ 7144 h 152400"/>
              <a:gd name="connsiteX2" fmla="*/ 469451 w 2824525"/>
              <a:gd name="connsiteY2" fmla="*/ 76200 h 152400"/>
              <a:gd name="connsiteX3" fmla="*/ 705194 w 2824525"/>
              <a:gd name="connsiteY3" fmla="*/ 9525 h 152400"/>
              <a:gd name="connsiteX4" fmla="*/ 940938 w 2824525"/>
              <a:gd name="connsiteY4" fmla="*/ 78581 h 152400"/>
              <a:gd name="connsiteX5" fmla="*/ 1176682 w 2824525"/>
              <a:gd name="connsiteY5" fmla="*/ 4762 h 152400"/>
              <a:gd name="connsiteX6" fmla="*/ 1414807 w 2824525"/>
              <a:gd name="connsiteY6" fmla="*/ 76200 h 152400"/>
              <a:gd name="connsiteX7" fmla="*/ 1650551 w 2824525"/>
              <a:gd name="connsiteY7" fmla="*/ 2381 h 152400"/>
              <a:gd name="connsiteX8" fmla="*/ 1883913 w 2824525"/>
              <a:gd name="connsiteY8" fmla="*/ 71437 h 152400"/>
              <a:gd name="connsiteX9" fmla="*/ 2119657 w 2824525"/>
              <a:gd name="connsiteY9" fmla="*/ 7144 h 152400"/>
              <a:gd name="connsiteX10" fmla="*/ 2355401 w 2824525"/>
              <a:gd name="connsiteY10" fmla="*/ 73819 h 152400"/>
              <a:gd name="connsiteX11" fmla="*/ 2586382 w 2824525"/>
              <a:gd name="connsiteY11" fmla="*/ 0 h 152400"/>
              <a:gd name="connsiteX12" fmla="*/ 2824507 w 2824525"/>
              <a:gd name="connsiteY12" fmla="*/ 73819 h 152400"/>
              <a:gd name="connsiteX13" fmla="*/ 2817363 w 2824525"/>
              <a:gd name="connsiteY13" fmla="*/ 150019 h 152400"/>
              <a:gd name="connsiteX14" fmla="*/ 2586382 w 2824525"/>
              <a:gd name="connsiteY14" fmla="*/ 73819 h 152400"/>
              <a:gd name="connsiteX15" fmla="*/ 2350638 w 2824525"/>
              <a:gd name="connsiteY15" fmla="*/ 152400 h 152400"/>
              <a:gd name="connsiteX16" fmla="*/ 2117276 w 2824525"/>
              <a:gd name="connsiteY16" fmla="*/ 73819 h 152400"/>
              <a:gd name="connsiteX17" fmla="*/ 1881532 w 2824525"/>
              <a:gd name="connsiteY17" fmla="*/ 147637 h 152400"/>
              <a:gd name="connsiteX18" fmla="*/ 1645788 w 2824525"/>
              <a:gd name="connsiteY18" fmla="*/ 78581 h 152400"/>
              <a:gd name="connsiteX19" fmla="*/ 1414807 w 2824525"/>
              <a:gd name="connsiteY19" fmla="*/ 150019 h 152400"/>
              <a:gd name="connsiteX20" fmla="*/ 1179063 w 2824525"/>
              <a:gd name="connsiteY20" fmla="*/ 73819 h 152400"/>
              <a:gd name="connsiteX21" fmla="*/ 940938 w 2824525"/>
              <a:gd name="connsiteY21" fmla="*/ 147637 h 152400"/>
              <a:gd name="connsiteX22" fmla="*/ 702813 w 2824525"/>
              <a:gd name="connsiteY22" fmla="*/ 76200 h 152400"/>
              <a:gd name="connsiteX23" fmla="*/ 469451 w 2824525"/>
              <a:gd name="connsiteY23" fmla="*/ 145256 h 152400"/>
              <a:gd name="connsiteX24" fmla="*/ 233707 w 2824525"/>
              <a:gd name="connsiteY24" fmla="*/ 73819 h 152400"/>
              <a:gd name="connsiteX25" fmla="*/ 344 w 2824525"/>
              <a:gd name="connsiteY25" fmla="*/ 142875 h 152400"/>
              <a:gd name="connsiteX26" fmla="*/ 344 w 2824525"/>
              <a:gd name="connsiteY26" fmla="*/ 71437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824525" h="152400">
                <a:moveTo>
                  <a:pt x="344" y="71437"/>
                </a:moveTo>
                <a:cubicBezTo>
                  <a:pt x="-846" y="70246"/>
                  <a:pt x="157904" y="6350"/>
                  <a:pt x="236088" y="7144"/>
                </a:cubicBezTo>
                <a:cubicBezTo>
                  <a:pt x="314272" y="7938"/>
                  <a:pt x="391267" y="75803"/>
                  <a:pt x="469451" y="76200"/>
                </a:cubicBezTo>
                <a:cubicBezTo>
                  <a:pt x="547635" y="76597"/>
                  <a:pt x="626613" y="9128"/>
                  <a:pt x="705194" y="9525"/>
                </a:cubicBezTo>
                <a:cubicBezTo>
                  <a:pt x="783775" y="9922"/>
                  <a:pt x="862357" y="79375"/>
                  <a:pt x="940938" y="78581"/>
                </a:cubicBezTo>
                <a:cubicBezTo>
                  <a:pt x="1019519" y="77787"/>
                  <a:pt x="1097704" y="5159"/>
                  <a:pt x="1176682" y="4762"/>
                </a:cubicBezTo>
                <a:cubicBezTo>
                  <a:pt x="1255660" y="4365"/>
                  <a:pt x="1335829" y="76597"/>
                  <a:pt x="1414807" y="76200"/>
                </a:cubicBezTo>
                <a:cubicBezTo>
                  <a:pt x="1493785" y="75803"/>
                  <a:pt x="1572367" y="3175"/>
                  <a:pt x="1650551" y="2381"/>
                </a:cubicBezTo>
                <a:cubicBezTo>
                  <a:pt x="1728735" y="1587"/>
                  <a:pt x="1805729" y="70643"/>
                  <a:pt x="1883913" y="71437"/>
                </a:cubicBezTo>
                <a:cubicBezTo>
                  <a:pt x="1962097" y="72231"/>
                  <a:pt x="2041076" y="6747"/>
                  <a:pt x="2119657" y="7144"/>
                </a:cubicBezTo>
                <a:cubicBezTo>
                  <a:pt x="2198238" y="7541"/>
                  <a:pt x="2277614" y="75010"/>
                  <a:pt x="2355401" y="73819"/>
                </a:cubicBezTo>
                <a:cubicBezTo>
                  <a:pt x="2433188" y="72628"/>
                  <a:pt x="2508198" y="0"/>
                  <a:pt x="2586382" y="0"/>
                </a:cubicBezTo>
                <a:cubicBezTo>
                  <a:pt x="2664566" y="0"/>
                  <a:pt x="2826491" y="77391"/>
                  <a:pt x="2824507" y="73819"/>
                </a:cubicBezTo>
                <a:cubicBezTo>
                  <a:pt x="2822523" y="70247"/>
                  <a:pt x="2821332" y="150019"/>
                  <a:pt x="2817363" y="150019"/>
                </a:cubicBezTo>
                <a:cubicBezTo>
                  <a:pt x="2813394" y="150019"/>
                  <a:pt x="2664169" y="73422"/>
                  <a:pt x="2586382" y="73819"/>
                </a:cubicBezTo>
                <a:cubicBezTo>
                  <a:pt x="2508595" y="74216"/>
                  <a:pt x="2428822" y="152400"/>
                  <a:pt x="2350638" y="152400"/>
                </a:cubicBezTo>
                <a:cubicBezTo>
                  <a:pt x="2272454" y="152400"/>
                  <a:pt x="2195460" y="74613"/>
                  <a:pt x="2117276" y="73819"/>
                </a:cubicBezTo>
                <a:cubicBezTo>
                  <a:pt x="2039092" y="73025"/>
                  <a:pt x="1960113" y="146843"/>
                  <a:pt x="1881532" y="147637"/>
                </a:cubicBezTo>
                <a:cubicBezTo>
                  <a:pt x="1802951" y="148431"/>
                  <a:pt x="1723575" y="78184"/>
                  <a:pt x="1645788" y="78581"/>
                </a:cubicBezTo>
                <a:cubicBezTo>
                  <a:pt x="1568001" y="78978"/>
                  <a:pt x="1492594" y="150813"/>
                  <a:pt x="1414807" y="150019"/>
                </a:cubicBezTo>
                <a:cubicBezTo>
                  <a:pt x="1337020" y="149225"/>
                  <a:pt x="1258041" y="74216"/>
                  <a:pt x="1179063" y="73819"/>
                </a:cubicBezTo>
                <a:cubicBezTo>
                  <a:pt x="1100085" y="73422"/>
                  <a:pt x="1020313" y="147240"/>
                  <a:pt x="940938" y="147637"/>
                </a:cubicBezTo>
                <a:cubicBezTo>
                  <a:pt x="861563" y="148034"/>
                  <a:pt x="781394" y="76597"/>
                  <a:pt x="702813" y="76200"/>
                </a:cubicBezTo>
                <a:cubicBezTo>
                  <a:pt x="624232" y="75803"/>
                  <a:pt x="547635" y="145653"/>
                  <a:pt x="469451" y="145256"/>
                </a:cubicBezTo>
                <a:cubicBezTo>
                  <a:pt x="391267" y="144859"/>
                  <a:pt x="311891" y="74216"/>
                  <a:pt x="233707" y="73819"/>
                </a:cubicBezTo>
                <a:cubicBezTo>
                  <a:pt x="155523" y="73422"/>
                  <a:pt x="1535" y="149622"/>
                  <a:pt x="344" y="142875"/>
                </a:cubicBezTo>
                <a:cubicBezTo>
                  <a:pt x="-847" y="136128"/>
                  <a:pt x="1534" y="72628"/>
                  <a:pt x="344" y="7143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46EEB4C6-4320-49C2-A99E-4CC859BC2CBD}"/>
              </a:ext>
            </a:extLst>
          </p:cNvPr>
          <p:cNvSpPr txBox="1"/>
          <p:nvPr/>
        </p:nvSpPr>
        <p:spPr>
          <a:xfrm>
            <a:off x="786706" y="800344"/>
            <a:ext cx="80021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 smtClean="0">
                <a:latin typeface="+mn-ea"/>
              </a:rPr>
              <a:t>교환금액정보</a:t>
            </a:r>
            <a:endParaRPr lang="ko-KR" altLang="en-US" sz="800" b="1" dirty="0">
              <a:latin typeface="+mn-ea"/>
            </a:endParaRPr>
          </a:p>
        </p:txBody>
      </p:sp>
      <p:graphicFrame>
        <p:nvGraphicFramePr>
          <p:cNvPr id="200" name="표 19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745950"/>
              </p:ext>
            </p:extLst>
          </p:nvPr>
        </p:nvGraphicFramePr>
        <p:xfrm>
          <a:off x="863339" y="1015788"/>
          <a:ext cx="2873742" cy="9508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12258">
                  <a:extLst>
                    <a:ext uri="{9D8B030D-6E8A-4147-A177-3AD203B41FA5}">
                      <a16:colId xmlns:a16="http://schemas.microsoft.com/office/drawing/2014/main" val="1827514643"/>
                    </a:ext>
                  </a:extLst>
                </a:gridCol>
                <a:gridCol w="1561484">
                  <a:extLst>
                    <a:ext uri="{9D8B030D-6E8A-4147-A177-3AD203B41FA5}">
                      <a16:colId xmlns:a16="http://schemas.microsoft.com/office/drawing/2014/main" val="3409155024"/>
                    </a:ext>
                  </a:extLst>
                </a:gridCol>
              </a:tblGrid>
              <a:tr h="302793">
                <a:tc>
                  <a:txBody>
                    <a:bodyPr/>
                    <a:lstStyle/>
                    <a:p>
                      <a:r>
                        <a:rPr lang="ko-KR" altLang="en-US" sz="800" b="1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교환배송비</a:t>
                      </a:r>
                      <a:endParaRPr lang="ko-KR" altLang="en-US" sz="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BC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C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dirty="0" smtClean="0">
                          <a:solidFill>
                            <a:srgbClr val="00BC70"/>
                          </a:solidFill>
                          <a:latin typeface="+mn-ea"/>
                          <a:ea typeface="+mn-ea"/>
                          <a:cs typeface="+mn-cs"/>
                        </a:rPr>
                        <a:t>0</a:t>
                      </a:r>
                      <a:r>
                        <a:rPr lang="ko-KR" altLang="en-US" sz="800" b="0" kern="1200" dirty="0" smtClean="0">
                          <a:solidFill>
                            <a:srgbClr val="00BC70"/>
                          </a:solidFill>
                          <a:latin typeface="+mn-ea"/>
                          <a:ea typeface="+mn-ea"/>
                          <a:cs typeface="+mn-cs"/>
                        </a:rPr>
                        <a:t>원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C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C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0089382"/>
                  </a:ext>
                </a:extLst>
              </a:tr>
              <a:tr h="28962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⨽</a:t>
                      </a:r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쿠폰할인</a:t>
                      </a:r>
                      <a:endParaRPr lang="ko-KR" altLang="en-US" sz="8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BC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</a:rPr>
                        <a:t>-5,000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</a:rPr>
                        <a:t>원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C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9377751"/>
                  </a:ext>
                </a:extLst>
              </a:tr>
              <a:tr h="3584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kern="120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+mn-cs"/>
                        </a:rPr>
                        <a:t>추가결제금액</a:t>
                      </a:r>
                    </a:p>
                  </a:txBody>
                  <a:tcPr marT="108000">
                    <a:lnL w="6350" cap="flat" cmpd="sng" algn="ctr">
                      <a:solidFill>
                        <a:srgbClr val="00BC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C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BC7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kumimoji="0" lang="ko-KR" altLang="en-US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BC7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원</a:t>
                      </a:r>
                      <a:endParaRPr kumimoji="0" lang="en-US" altLang="ko-KR" sz="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BC7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108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C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C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6598912"/>
                  </a:ext>
                </a:extLst>
              </a:tr>
            </a:tbl>
          </a:graphicData>
        </a:graphic>
      </p:graphicFrame>
      <p:sp>
        <p:nvSpPr>
          <p:cNvPr id="208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6118" y="800344"/>
            <a:ext cx="201600" cy="202421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12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210" name="직사각형 209"/>
          <p:cNvSpPr/>
          <p:nvPr/>
        </p:nvSpPr>
        <p:spPr>
          <a:xfrm>
            <a:off x="806918" y="2296945"/>
            <a:ext cx="2971800" cy="301752"/>
          </a:xfrm>
          <a:prstGeom prst="rect">
            <a:avLst/>
          </a:prstGeom>
          <a:pattFill prst="pct10">
            <a:fgClr>
              <a:schemeClr val="bg1">
                <a:lumMod val="65000"/>
              </a:schemeClr>
            </a:fgClr>
            <a:bgClr>
              <a:schemeClr val="bg1"/>
            </a:bgClr>
          </a:patt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FOOTER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4251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Alert / Validation Case</a:t>
            </a:r>
            <a:endParaRPr lang="ko-KR" altLang="en-US" dirty="0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6E1F6952-3DDA-4EF4-89E3-55A7899657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092384"/>
              </p:ext>
            </p:extLst>
          </p:nvPr>
        </p:nvGraphicFramePr>
        <p:xfrm>
          <a:off x="199154" y="1515303"/>
          <a:ext cx="11759337" cy="121570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9643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705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3847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4741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553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51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988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60499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09868">
                <a:tc gridSpan="8">
                  <a:txBody>
                    <a:bodyPr/>
                    <a:lstStyle/>
                    <a:p>
                      <a:pPr algn="l" rtl="0" fontAlgn="ctr"/>
                      <a:r>
                        <a:rPr lang="en-US" altLang="ko-KR" sz="800" b="1" spc="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Alert</a:t>
                      </a:r>
                      <a:r>
                        <a:rPr lang="en-US" altLang="ko-KR" sz="800" b="1" spc="0" baseline="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 _ </a:t>
                      </a:r>
                      <a:r>
                        <a:rPr lang="ko-KR" altLang="en-US" sz="800" b="1" spc="0" baseline="0" dirty="0" err="1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배송지</a:t>
                      </a:r>
                      <a:r>
                        <a:rPr lang="ko-KR" altLang="en-US" sz="800" b="1" spc="0" baseline="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 변경</a:t>
                      </a:r>
                      <a:endParaRPr lang="en-US" altLang="ko-KR" sz="800" b="1" spc="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800" b="1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800" b="1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800" b="1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800" b="1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2817" marR="2817" marT="1878" marB="187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800" b="1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2817" marR="2817" marT="1878" marB="187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800" b="1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2817" marR="2817" marT="1878" marB="187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800" b="1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2817" marR="2817" marT="1878" marB="187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986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spc="0" dirty="0" err="1" smtClean="0">
                          <a:effectLst/>
                          <a:latin typeface="+mn-ea"/>
                          <a:ea typeface="+mn-ea"/>
                        </a:rPr>
                        <a:t>Page_ID</a:t>
                      </a:r>
                      <a:endParaRPr lang="en-US" sz="800" b="1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2817" marR="2817" marT="1878" marB="187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spc="0" dirty="0" err="1" smtClean="0">
                          <a:effectLst/>
                          <a:latin typeface="+mn-ea"/>
                          <a:ea typeface="+mn-ea"/>
                        </a:rPr>
                        <a:t>버튼명</a:t>
                      </a:r>
                      <a:endParaRPr lang="en-US" sz="800" b="1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spc="0" dirty="0" smtClean="0">
                          <a:effectLst/>
                          <a:latin typeface="+mn-ea"/>
                          <a:ea typeface="+mn-ea"/>
                        </a:rPr>
                        <a:t>구분</a:t>
                      </a:r>
                      <a:endParaRPr lang="en-US" sz="800" b="1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spc="0" dirty="0" smtClean="0">
                          <a:effectLst/>
                          <a:latin typeface="+mn-ea"/>
                          <a:ea typeface="+mn-ea"/>
                        </a:rPr>
                        <a:t>case</a:t>
                      </a:r>
                      <a:endParaRPr lang="en-US" sz="800" b="1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spc="0" dirty="0">
                          <a:effectLst/>
                          <a:latin typeface="+mn-ea"/>
                          <a:ea typeface="+mn-ea"/>
                        </a:rPr>
                        <a:t>text</a:t>
                      </a:r>
                    </a:p>
                  </a:txBody>
                  <a:tcPr marL="2817" marR="2817" marT="1878" marB="187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spc="0" dirty="0">
                          <a:effectLst/>
                          <a:latin typeface="+mn-ea"/>
                          <a:ea typeface="+mn-ea"/>
                        </a:rPr>
                        <a:t>type</a:t>
                      </a:r>
                    </a:p>
                  </a:txBody>
                  <a:tcPr marL="2817" marR="2817" marT="1878" marB="187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spc="0" dirty="0">
                          <a:effectLst/>
                          <a:latin typeface="+mn-ea"/>
                          <a:ea typeface="+mn-ea"/>
                        </a:rPr>
                        <a:t>button</a:t>
                      </a:r>
                    </a:p>
                  </a:txBody>
                  <a:tcPr marL="2817" marR="2817" marT="1878" marB="187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spc="0" dirty="0">
                          <a:effectLst/>
                          <a:latin typeface="+mn-ea"/>
                          <a:ea typeface="+mn-ea"/>
                        </a:rPr>
                        <a:t>실행 후</a:t>
                      </a:r>
                    </a:p>
                  </a:txBody>
                  <a:tcPr marL="2817" marR="2817" marT="1878" marB="187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5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ko-KR" sz="800" kern="1200" spc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1200" spc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10-1. </a:t>
                      </a:r>
                      <a:r>
                        <a:rPr lang="ko-KR" altLang="en-US" sz="800" kern="1200" spc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변경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kern="1200" spc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오류</a:t>
                      </a:r>
                      <a:endParaRPr lang="ko-KR" altLang="en-US" sz="800" kern="1200" spc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spc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배송지</a:t>
                      </a:r>
                      <a:r>
                        <a:rPr lang="ko-KR" altLang="en-US" sz="800" kern="1200" spc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변경 가능 시점이 지났을 시</a:t>
                      </a:r>
                      <a:endParaRPr lang="ko-KR" altLang="en-US" sz="800" kern="1200" spc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배송지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변경 가능 기간이 지나 </a:t>
                      </a:r>
                      <a:r>
                        <a:rPr kumimoji="0" lang="ko-KR" altLang="en-US" sz="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배송지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변경이 불가합니다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spc="0" dirty="0" smtClean="0">
                          <a:effectLst/>
                          <a:latin typeface="+mn-ea"/>
                          <a:ea typeface="+mn-ea"/>
                        </a:rPr>
                        <a:t>alert</a:t>
                      </a:r>
                      <a:endParaRPr lang="en-US" sz="800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spc="0" dirty="0" smtClean="0">
                          <a:effectLst/>
                          <a:latin typeface="+mn-ea"/>
                          <a:ea typeface="+mn-ea"/>
                        </a:rPr>
                        <a:t>확인</a:t>
                      </a:r>
                      <a:endParaRPr lang="ko-KR" altLang="en-US" sz="800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lvl="0" indent="-92075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altLang="ko-KR" sz="800" spc="0" dirty="0" smtClean="0">
                          <a:effectLst/>
                          <a:latin typeface="+mn-ea"/>
                          <a:ea typeface="+mn-ea"/>
                        </a:rPr>
                        <a:t>Alert</a:t>
                      </a:r>
                      <a:r>
                        <a:rPr lang="en-US" altLang="ko-KR" sz="800" spc="0" baseline="0" dirty="0" smtClean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spc="0" baseline="0" dirty="0" smtClean="0">
                          <a:effectLst/>
                          <a:latin typeface="+mn-ea"/>
                          <a:ea typeface="+mn-ea"/>
                        </a:rPr>
                        <a:t>닫힘</a:t>
                      </a:r>
                      <a:endParaRPr lang="en-US" altLang="ko-KR" sz="800" spc="0" baseline="0" dirty="0" smtClean="0">
                        <a:effectLst/>
                        <a:latin typeface="+mn-ea"/>
                        <a:ea typeface="+mn-ea"/>
                      </a:endParaRPr>
                    </a:p>
                    <a:p>
                      <a:pPr marL="92075" marR="0" lvl="0" indent="-92075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800" spc="0" baseline="0" dirty="0" err="1" smtClean="0">
                          <a:effectLst/>
                          <a:latin typeface="+mn-ea"/>
                          <a:ea typeface="+mn-ea"/>
                        </a:rPr>
                        <a:t>배송지정보</a:t>
                      </a:r>
                      <a:r>
                        <a:rPr lang="ko-KR" altLang="en-US" sz="800" spc="0" baseline="0" dirty="0" smtClean="0">
                          <a:effectLst/>
                          <a:latin typeface="+mn-ea"/>
                          <a:ea typeface="+mn-ea"/>
                        </a:rPr>
                        <a:t> 영역 변경 버튼 </a:t>
                      </a:r>
                      <a:r>
                        <a:rPr lang="en-US" altLang="ko-KR" sz="800" spc="0" baseline="0" dirty="0" smtClean="0">
                          <a:effectLst/>
                          <a:latin typeface="+mn-ea"/>
                          <a:ea typeface="+mn-ea"/>
                        </a:rPr>
                        <a:t>hidden </a:t>
                      </a:r>
                      <a:r>
                        <a:rPr lang="ko-KR" altLang="en-US" sz="800" spc="0" baseline="0" dirty="0" smtClean="0">
                          <a:effectLst/>
                          <a:latin typeface="+mn-ea"/>
                          <a:ea typeface="+mn-ea"/>
                        </a:rPr>
                        <a:t>처리</a:t>
                      </a:r>
                      <a:endParaRPr lang="ko-KR" altLang="en-US" sz="800" spc="0" dirty="0" smtClean="0"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2843972"/>
                  </a:ext>
                </a:extLst>
              </a:tr>
              <a:tr h="41187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ko-KR" sz="800" kern="1200" spc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1200" spc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10-2. </a:t>
                      </a:r>
                      <a:r>
                        <a:rPr lang="ko-KR" altLang="en-US" sz="800" kern="1200" spc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저장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ctr"/>
                      <a:endParaRPr lang="ko-KR" altLang="en-US" sz="800" kern="1200" spc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kern="1200" spc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spc="0" dirty="0" smtClean="0">
                          <a:effectLst/>
                          <a:latin typeface="+mn-ea"/>
                          <a:ea typeface="+mn-ea"/>
                        </a:rPr>
                        <a:t>alert</a:t>
                      </a:r>
                      <a:endParaRPr lang="en-US" sz="800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spc="0" dirty="0" smtClean="0">
                          <a:effectLst/>
                          <a:latin typeface="+mn-ea"/>
                          <a:ea typeface="+mn-ea"/>
                        </a:rPr>
                        <a:t>확인</a:t>
                      </a:r>
                      <a:endParaRPr lang="ko-KR" altLang="en-US" sz="800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lvl="0" indent="-92075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altLang="ko-KR" sz="800" spc="0" dirty="0" smtClean="0">
                          <a:effectLst/>
                          <a:latin typeface="+mn-ea"/>
                          <a:ea typeface="+mn-ea"/>
                        </a:rPr>
                        <a:t>Alert</a:t>
                      </a:r>
                      <a:r>
                        <a:rPr lang="en-US" altLang="ko-KR" sz="800" spc="0" baseline="0" dirty="0" smtClean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spc="0" baseline="0" dirty="0" smtClean="0">
                          <a:effectLst/>
                          <a:latin typeface="+mn-ea"/>
                          <a:ea typeface="+mn-ea"/>
                        </a:rPr>
                        <a:t>닫힘</a:t>
                      </a:r>
                      <a:endParaRPr lang="en-US" altLang="ko-KR" sz="800" spc="0" baseline="0" dirty="0" smtClean="0">
                        <a:effectLst/>
                        <a:latin typeface="+mn-ea"/>
                        <a:ea typeface="+mn-ea"/>
                      </a:endParaRPr>
                    </a:p>
                    <a:p>
                      <a:pPr marL="92075" marR="0" lvl="0" indent="-92075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800" spc="0" baseline="0" dirty="0" err="1" smtClean="0">
                          <a:effectLst/>
                          <a:latin typeface="+mn-ea"/>
                          <a:ea typeface="+mn-ea"/>
                        </a:rPr>
                        <a:t>배송지정보</a:t>
                      </a:r>
                      <a:r>
                        <a:rPr lang="ko-KR" altLang="en-US" sz="800" spc="0" baseline="0" dirty="0" smtClean="0">
                          <a:effectLst/>
                          <a:latin typeface="+mn-ea"/>
                          <a:ea typeface="+mn-ea"/>
                        </a:rPr>
                        <a:t> 변경 없이 조회 모드로 되돌리고 변경 버튼 </a:t>
                      </a:r>
                      <a:r>
                        <a:rPr lang="en-US" altLang="ko-KR" sz="800" spc="0" baseline="0" dirty="0" smtClean="0">
                          <a:effectLst/>
                          <a:latin typeface="+mn-ea"/>
                          <a:ea typeface="+mn-ea"/>
                        </a:rPr>
                        <a:t>hidden </a:t>
                      </a:r>
                      <a:r>
                        <a:rPr lang="ko-KR" altLang="en-US" sz="800" spc="0" baseline="0" dirty="0" smtClean="0">
                          <a:effectLst/>
                          <a:latin typeface="+mn-ea"/>
                          <a:ea typeface="+mn-ea"/>
                        </a:rPr>
                        <a:t>처리</a:t>
                      </a:r>
                      <a:endParaRPr lang="ko-KR" altLang="en-US" sz="800" spc="0" dirty="0" smtClean="0"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4144864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6E1F6952-3DDA-4EF4-89E3-55A7899657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5116237"/>
              </p:ext>
            </p:extLst>
          </p:nvPr>
        </p:nvGraphicFramePr>
        <p:xfrm>
          <a:off x="179359" y="476672"/>
          <a:ext cx="11759337" cy="89797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9643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705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3847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4741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553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51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988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60499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32961">
                <a:tc gridSpan="8">
                  <a:txBody>
                    <a:bodyPr/>
                    <a:lstStyle/>
                    <a:p>
                      <a:pPr algn="l" rtl="0" fontAlgn="ctr"/>
                      <a:r>
                        <a:rPr lang="en-US" altLang="ko-KR" sz="800" b="1" spc="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Alert</a:t>
                      </a:r>
                      <a:r>
                        <a:rPr lang="en-US" altLang="ko-KR" sz="800" b="1" spc="0" baseline="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 _ </a:t>
                      </a:r>
                      <a:r>
                        <a:rPr lang="ko-KR" altLang="en-US" sz="800" b="1" spc="0" baseline="0" dirty="0" err="1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회수지변경</a:t>
                      </a:r>
                      <a:endParaRPr lang="en-US" altLang="ko-KR" sz="800" b="1" spc="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800" b="1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800" b="1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800" b="1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800" b="1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2817" marR="2817" marT="1878" marB="187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800" b="1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2817" marR="2817" marT="1878" marB="187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800" b="1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2817" marR="2817" marT="1878" marB="187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800" b="1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2817" marR="2817" marT="1878" marB="187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296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spc="0" dirty="0" err="1" smtClean="0">
                          <a:effectLst/>
                          <a:latin typeface="+mn-ea"/>
                          <a:ea typeface="+mn-ea"/>
                        </a:rPr>
                        <a:t>Page_ID</a:t>
                      </a:r>
                      <a:endParaRPr lang="en-US" sz="800" b="1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2817" marR="2817" marT="1878" marB="187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spc="0" dirty="0" err="1" smtClean="0">
                          <a:effectLst/>
                          <a:latin typeface="+mn-ea"/>
                          <a:ea typeface="+mn-ea"/>
                        </a:rPr>
                        <a:t>버튼명</a:t>
                      </a:r>
                      <a:endParaRPr lang="en-US" sz="800" b="1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spc="0" dirty="0" smtClean="0">
                          <a:effectLst/>
                          <a:latin typeface="+mn-ea"/>
                          <a:ea typeface="+mn-ea"/>
                        </a:rPr>
                        <a:t>구분</a:t>
                      </a:r>
                      <a:endParaRPr lang="en-US" sz="800" b="1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spc="0" dirty="0" smtClean="0">
                          <a:effectLst/>
                          <a:latin typeface="+mn-ea"/>
                          <a:ea typeface="+mn-ea"/>
                        </a:rPr>
                        <a:t>case</a:t>
                      </a:r>
                      <a:endParaRPr lang="en-US" sz="800" b="1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spc="0" dirty="0">
                          <a:effectLst/>
                          <a:latin typeface="+mn-ea"/>
                          <a:ea typeface="+mn-ea"/>
                        </a:rPr>
                        <a:t>text</a:t>
                      </a:r>
                    </a:p>
                  </a:txBody>
                  <a:tcPr marL="2817" marR="2817" marT="1878" marB="187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spc="0" dirty="0">
                          <a:effectLst/>
                          <a:latin typeface="+mn-ea"/>
                          <a:ea typeface="+mn-ea"/>
                        </a:rPr>
                        <a:t>type</a:t>
                      </a:r>
                    </a:p>
                  </a:txBody>
                  <a:tcPr marL="2817" marR="2817" marT="1878" marB="187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spc="0" dirty="0">
                          <a:effectLst/>
                          <a:latin typeface="+mn-ea"/>
                          <a:ea typeface="+mn-ea"/>
                        </a:rPr>
                        <a:t>button</a:t>
                      </a:r>
                    </a:p>
                  </a:txBody>
                  <a:tcPr marL="2817" marR="2817" marT="1878" marB="187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spc="0" dirty="0">
                          <a:effectLst/>
                          <a:latin typeface="+mn-ea"/>
                          <a:ea typeface="+mn-ea"/>
                        </a:rPr>
                        <a:t>실행 후</a:t>
                      </a:r>
                    </a:p>
                  </a:txBody>
                  <a:tcPr marL="2817" marR="2817" marT="1878" marB="187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/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1200" spc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9. </a:t>
                      </a:r>
                      <a:r>
                        <a:rPr lang="ko-KR" altLang="en-US" sz="800" kern="1200" spc="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회수지변경</a:t>
                      </a:r>
                      <a:endParaRPr lang="ko-KR" altLang="en-US" sz="800" kern="1200" spc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kern="1200" spc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오류 </a:t>
                      </a:r>
                      <a:endParaRPr lang="ko-KR" altLang="en-US" sz="800" kern="1200" spc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회수지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변경 가능 시점이 지났을 시</a:t>
                      </a:r>
                      <a:endParaRPr lang="en-US" altLang="ko-KR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회수지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변경 가능 기간이 지나 </a:t>
                      </a:r>
                      <a:r>
                        <a:rPr kumimoji="0" lang="ko-KR" altLang="en-US" sz="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회수지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변경이 불가합니다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36000" marR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alert</a:t>
                      </a:r>
                      <a:endParaRPr lang="en-US" altLang="ko-KR" sz="800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확인</a:t>
                      </a:r>
                      <a:endParaRPr lang="en-US" altLang="ko-KR" sz="800" spc="0" dirty="0" smtClean="0"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lvl="0" indent="-92075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altLang="ko-KR" sz="800" spc="0" dirty="0" smtClean="0">
                          <a:effectLst/>
                          <a:latin typeface="+mn-ea"/>
                          <a:ea typeface="+mn-ea"/>
                        </a:rPr>
                        <a:t>Alert</a:t>
                      </a:r>
                      <a:r>
                        <a:rPr lang="en-US" altLang="ko-KR" sz="800" spc="0" baseline="0" dirty="0" smtClean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spc="0" baseline="0" dirty="0" smtClean="0">
                          <a:effectLst/>
                          <a:latin typeface="+mn-ea"/>
                          <a:ea typeface="+mn-ea"/>
                        </a:rPr>
                        <a:t>닫힘</a:t>
                      </a:r>
                      <a:endParaRPr lang="en-US" altLang="ko-KR" sz="800" spc="0" baseline="0" dirty="0" smtClean="0">
                        <a:effectLst/>
                        <a:latin typeface="+mn-ea"/>
                        <a:ea typeface="+mn-ea"/>
                      </a:endParaRPr>
                    </a:p>
                    <a:p>
                      <a:pPr marL="92075" marR="0" lvl="0" indent="-92075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800" spc="0" baseline="0" dirty="0" err="1" smtClean="0">
                          <a:effectLst/>
                          <a:latin typeface="+mn-ea"/>
                          <a:ea typeface="+mn-ea"/>
                        </a:rPr>
                        <a:t>회수지</a:t>
                      </a:r>
                      <a:r>
                        <a:rPr lang="ko-KR" altLang="en-US" sz="800" spc="0" baseline="0" dirty="0" smtClean="0">
                          <a:effectLst/>
                          <a:latin typeface="+mn-ea"/>
                          <a:ea typeface="+mn-ea"/>
                        </a:rPr>
                        <a:t> 변경 버튼 </a:t>
                      </a:r>
                      <a:r>
                        <a:rPr lang="en-US" altLang="ko-KR" sz="800" spc="0" baseline="0" dirty="0" smtClean="0">
                          <a:effectLst/>
                          <a:latin typeface="+mn-ea"/>
                          <a:ea typeface="+mn-ea"/>
                        </a:rPr>
                        <a:t>hidden </a:t>
                      </a:r>
                      <a:r>
                        <a:rPr lang="ko-KR" altLang="en-US" sz="800" spc="0" baseline="0" dirty="0" smtClean="0">
                          <a:effectLst/>
                          <a:latin typeface="+mn-ea"/>
                          <a:ea typeface="+mn-ea"/>
                        </a:rPr>
                        <a:t>처리</a:t>
                      </a:r>
                      <a:endParaRPr lang="ko-KR" altLang="en-US" sz="800" spc="0" dirty="0" smtClean="0"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3161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772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제목 5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교환취소사유 안내</a:t>
            </a:r>
            <a:endParaRPr lang="ko-KR" altLang="en-US" dirty="0"/>
          </a:p>
        </p:txBody>
      </p:sp>
      <p:sp>
        <p:nvSpPr>
          <p:cNvPr id="7" name="부제목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 IN_MO_MYP_02_21 </a:t>
            </a:r>
            <a:endParaRPr lang="ko-KR" altLang="en-US" dirty="0"/>
          </a:p>
        </p:txBody>
      </p:sp>
      <p:sp>
        <p:nvSpPr>
          <p:cNvPr id="78" name="제목 1"/>
          <p:cNvSpPr txBox="1">
            <a:spLocks/>
          </p:cNvSpPr>
          <p:nvPr/>
        </p:nvSpPr>
        <p:spPr>
          <a:xfrm>
            <a:off x="4156797" y="262328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Page</a:t>
            </a:r>
            <a:endParaRPr lang="ko-KR" altLang="en-US" dirty="0"/>
          </a:p>
        </p:txBody>
      </p:sp>
      <p:graphicFrame>
        <p:nvGraphicFramePr>
          <p:cNvPr id="155" name="표 154">
            <a:extLst>
              <a:ext uri="{FF2B5EF4-FFF2-40B4-BE49-F238E27FC236}">
                <a16:creationId xmlns:a16="http://schemas.microsoft.com/office/drawing/2014/main" id="{E8503181-DC09-D704-A395-D5196B5327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0945923"/>
              </p:ext>
            </p:extLst>
          </p:nvPr>
        </p:nvGraphicFramePr>
        <p:xfrm>
          <a:off x="9000565" y="33618"/>
          <a:ext cx="3152540" cy="1837536"/>
        </p:xfrm>
        <a:graphic>
          <a:graphicData uri="http://schemas.openxmlformats.org/drawingml/2006/table">
            <a:tbl>
              <a:tblPr/>
              <a:tblGrid>
                <a:gridCol w="137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50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1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1:1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문의 탭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창 닫고 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1:1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문의 화면으로 이동</a:t>
                      </a:r>
                      <a:endParaRPr kumimoji="0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5725" marR="0" lvl="0" indent="-85725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고객센터 전화연결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080-380-0114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 전화 연결 확인하는 디바이스 메시지 호출</a:t>
                      </a:r>
                      <a:endParaRPr kumimoji="0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3236" marR="33236" marT="36000" marB="3600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0817808"/>
                  </a:ext>
                </a:extLst>
              </a:tr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2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 ‘</a:t>
                      </a:r>
                      <a:r>
                        <a:rPr kumimoji="0" lang="ko-KR" altLang="en-US" sz="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고객화면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출력메시지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‘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영역에 입력한 텍스트 출력</a:t>
                      </a:r>
                      <a:endParaRPr kumimoji="0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85725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aseline="0" dirty="0" smtClean="0">
                          <a:latin typeface="+mj-ea"/>
                        </a:rPr>
                        <a:t>작성 시 줄 바꿈 적용 되었다면 줄 바꿈 처리하여 출력되어야 함</a:t>
                      </a:r>
                      <a:endParaRPr kumimoji="0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5725" marR="0" lvl="0" indent="-85725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창 높이는 출력되는 텍스트 높이에 맞춰 유동적으로 제공되며 일정 길이 이상 길어질 시 출력 영역 상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하 스크롤 처리</a:t>
                      </a:r>
                      <a:endParaRPr kumimoji="0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3236" marR="33236" marT="36000" marB="3600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3686126"/>
                  </a:ext>
                </a:extLst>
              </a:tr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3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</a:p>
                    <a:p>
                      <a:pPr marL="85725" marR="0" lvl="0" indent="-85725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탭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창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닫힘</a:t>
                      </a:r>
                      <a:endParaRPr kumimoji="0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3236" marR="33236" marT="36000" marB="3600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1560365"/>
                  </a:ext>
                </a:extLst>
              </a:tr>
            </a:tbl>
          </a:graphicData>
        </a:graphic>
      </p:graphicFrame>
      <p:sp>
        <p:nvSpPr>
          <p:cNvPr id="36" name="직사각형 35"/>
          <p:cNvSpPr/>
          <p:nvPr/>
        </p:nvSpPr>
        <p:spPr>
          <a:xfrm>
            <a:off x="784196" y="670653"/>
            <a:ext cx="2999928" cy="5725915"/>
          </a:xfrm>
          <a:prstGeom prst="rect">
            <a:avLst/>
          </a:prstGeom>
          <a:solidFill>
            <a:schemeClr val="tx1"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9812085" y="0"/>
            <a:ext cx="2359598" cy="441800"/>
          </a:xfrm>
          <a:prstGeom prst="rect">
            <a:avLst/>
          </a:prstGeom>
          <a:solidFill>
            <a:srgbClr val="A6F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800" b="1" dirty="0" smtClean="0">
                <a:solidFill>
                  <a:schemeClr val="tx1"/>
                </a:solidFill>
              </a:rPr>
              <a:t>V0.72 240528</a:t>
            </a:r>
          </a:p>
          <a:p>
            <a:pPr marL="85725" indent="-85725">
              <a:buFont typeface="Arial" panose="020B0604020202020204" pitchFamily="34" charset="0"/>
              <a:buChar char="•"/>
            </a:pPr>
            <a:r>
              <a:rPr lang="ko-KR" altLang="en-US" sz="800" dirty="0" smtClean="0">
                <a:solidFill>
                  <a:schemeClr val="tx1"/>
                </a:solidFill>
              </a:rPr>
              <a:t>화면 추가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911424" y="1916832"/>
            <a:ext cx="2702969" cy="199427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7" name="직사각형 16"/>
          <p:cNvSpPr/>
          <p:nvPr/>
        </p:nvSpPr>
        <p:spPr>
          <a:xfrm>
            <a:off x="3257687" y="1977992"/>
            <a:ext cx="389850" cy="2718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ts val="1400"/>
              </a:lnSpc>
              <a:defRPr/>
            </a:pP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Wingdings 2" panose="05020102010507070707" pitchFamily="18" charset="2"/>
              </a:rPr>
              <a:t>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877516" y="1975264"/>
            <a:ext cx="201622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b="1" dirty="0" smtClean="0">
                <a:latin typeface="+mn-ea"/>
              </a:rPr>
              <a:t>교환취소사유 안내</a:t>
            </a:r>
            <a:endParaRPr lang="ko-KR" altLang="en-US" sz="900" b="1" dirty="0">
              <a:latin typeface="+mn-e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49524" y="2399980"/>
            <a:ext cx="26437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교환 신청하신 제품이 아래의 사유로 </a:t>
            </a:r>
            <a:r>
              <a:rPr lang="ko-KR" altLang="en-US" sz="800" dirty="0" err="1" smtClean="0"/>
              <a:t>교환취소</a:t>
            </a:r>
            <a:r>
              <a:rPr lang="ko-KR" altLang="en-US" sz="800" dirty="0" smtClean="0"/>
              <a:t> 처리 되었습니다</a:t>
            </a:r>
            <a:r>
              <a:rPr lang="en-US" altLang="ko-KR" sz="800" dirty="0" smtClean="0"/>
              <a:t>. </a:t>
            </a:r>
          </a:p>
          <a:p>
            <a:r>
              <a:rPr lang="ko-KR" altLang="en-US" sz="800" dirty="0" smtClean="0"/>
              <a:t>취소 </a:t>
            </a:r>
            <a:r>
              <a:rPr lang="ko-KR" altLang="en-US" sz="800" dirty="0"/>
              <a:t>처리에 대한 상세한 안내가 필요하시면 고객센터로 문의해 주세요</a:t>
            </a:r>
            <a:r>
              <a:rPr lang="en-US" altLang="ko-KR" sz="800" dirty="0"/>
              <a:t>.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(</a:t>
            </a:r>
            <a:r>
              <a:rPr lang="en-US" altLang="ko-KR" sz="800" u="sng" dirty="0">
                <a:solidFill>
                  <a:srgbClr val="0070C0"/>
                </a:solidFill>
              </a:rPr>
              <a:t>1:1</a:t>
            </a:r>
            <a:r>
              <a:rPr lang="ko-KR" altLang="en-US" sz="800" u="sng" dirty="0">
                <a:solidFill>
                  <a:srgbClr val="0070C0"/>
                </a:solidFill>
              </a:rPr>
              <a:t>문의</a:t>
            </a:r>
            <a:r>
              <a:rPr lang="en-US" altLang="ko-KR" sz="800" u="sng" dirty="0">
                <a:solidFill>
                  <a:srgbClr val="0070C0"/>
                </a:solidFill>
              </a:rPr>
              <a:t>&gt;</a:t>
            </a:r>
            <a:r>
              <a:rPr lang="en-US" altLang="ko-KR" sz="800" dirty="0">
                <a:solidFill>
                  <a:srgbClr val="0070C0"/>
                </a:solidFill>
              </a:rPr>
              <a:t>, </a:t>
            </a:r>
            <a:r>
              <a:rPr lang="ko-KR" altLang="en-US" sz="800" u="sng" dirty="0">
                <a:solidFill>
                  <a:srgbClr val="0070C0"/>
                </a:solidFill>
              </a:rPr>
              <a:t>고객센터 전화연결</a:t>
            </a:r>
            <a:r>
              <a:rPr lang="en-US" altLang="ko-KR" sz="800" u="sng" dirty="0" smtClean="0">
                <a:solidFill>
                  <a:srgbClr val="0070C0"/>
                </a:solidFill>
              </a:rPr>
              <a:t>&gt;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en-US" altLang="ko-KR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986492" y="3019897"/>
            <a:ext cx="2552832" cy="7935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BO</a:t>
            </a:r>
            <a:r>
              <a:rPr lang="ko-KR" altLang="en-US" sz="800" dirty="0">
                <a:solidFill>
                  <a:schemeClr val="tx1"/>
                </a:solidFill>
              </a:rPr>
              <a:t>에서 입력한 </a:t>
            </a:r>
            <a:r>
              <a:rPr lang="ko-KR" altLang="en-US" sz="800" dirty="0" err="1" smtClean="0">
                <a:solidFill>
                  <a:schemeClr val="tx1"/>
                </a:solidFill>
              </a:rPr>
              <a:t>교환취소</a:t>
            </a:r>
            <a:r>
              <a:rPr lang="ko-KR" altLang="en-US" sz="800" dirty="0" smtClean="0">
                <a:solidFill>
                  <a:schemeClr val="tx1"/>
                </a:solidFill>
              </a:rPr>
              <a:t> </a:t>
            </a:r>
            <a:r>
              <a:rPr lang="ko-KR" altLang="en-US" sz="800" dirty="0">
                <a:solidFill>
                  <a:schemeClr val="tx1"/>
                </a:solidFill>
              </a:rPr>
              <a:t>사유 출력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BO</a:t>
            </a:r>
            <a:r>
              <a:rPr lang="ko-KR" altLang="en-US" sz="800" dirty="0">
                <a:solidFill>
                  <a:schemeClr val="tx1"/>
                </a:solidFill>
              </a:rPr>
              <a:t>에서 입력한 </a:t>
            </a:r>
            <a:r>
              <a:rPr lang="ko-KR" altLang="en-US" sz="800" dirty="0" err="1" smtClean="0">
                <a:solidFill>
                  <a:schemeClr val="tx1"/>
                </a:solidFill>
              </a:rPr>
              <a:t>교환취소</a:t>
            </a:r>
            <a:r>
              <a:rPr lang="ko-KR" altLang="en-US" sz="800" dirty="0" smtClean="0">
                <a:solidFill>
                  <a:schemeClr val="tx1"/>
                </a:solidFill>
              </a:rPr>
              <a:t> </a:t>
            </a:r>
            <a:r>
              <a:rPr lang="ko-KR" altLang="en-US" sz="800" dirty="0">
                <a:solidFill>
                  <a:schemeClr val="tx1"/>
                </a:solidFill>
              </a:rPr>
              <a:t>사유 출력 </a:t>
            </a:r>
            <a:r>
              <a:rPr lang="en-US" altLang="ko-KR" sz="800" dirty="0">
                <a:solidFill>
                  <a:schemeClr val="tx1"/>
                </a:solidFill>
              </a:rPr>
              <a:t>BO</a:t>
            </a:r>
            <a:r>
              <a:rPr lang="ko-KR" altLang="en-US" sz="800" dirty="0">
                <a:solidFill>
                  <a:schemeClr val="tx1"/>
                </a:solidFill>
              </a:rPr>
              <a:t>에서 입력한 </a:t>
            </a:r>
            <a:r>
              <a:rPr lang="ko-KR" altLang="en-US" sz="800" dirty="0" err="1" smtClean="0">
                <a:solidFill>
                  <a:schemeClr val="tx1"/>
                </a:solidFill>
              </a:rPr>
              <a:t>교환취소</a:t>
            </a:r>
            <a:r>
              <a:rPr lang="ko-KR" altLang="en-US" sz="800" dirty="0" smtClean="0">
                <a:solidFill>
                  <a:schemeClr val="tx1"/>
                </a:solidFill>
              </a:rPr>
              <a:t> </a:t>
            </a:r>
            <a:r>
              <a:rPr lang="ko-KR" altLang="en-US" sz="800" dirty="0">
                <a:solidFill>
                  <a:schemeClr val="tx1"/>
                </a:solidFill>
              </a:rPr>
              <a:t>사유 출력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BO</a:t>
            </a:r>
            <a:r>
              <a:rPr lang="ko-KR" altLang="en-US" sz="800" dirty="0">
                <a:solidFill>
                  <a:schemeClr val="tx1"/>
                </a:solidFill>
              </a:rPr>
              <a:t>에서 입력한 </a:t>
            </a:r>
            <a:r>
              <a:rPr lang="ko-KR" altLang="en-US" sz="800" dirty="0" err="1" smtClean="0">
                <a:solidFill>
                  <a:schemeClr val="tx1"/>
                </a:solidFill>
              </a:rPr>
              <a:t>교환취소</a:t>
            </a:r>
            <a:r>
              <a:rPr lang="ko-KR" altLang="en-US" sz="800" dirty="0" smtClean="0">
                <a:solidFill>
                  <a:schemeClr val="tx1"/>
                </a:solidFill>
              </a:rPr>
              <a:t> </a:t>
            </a:r>
            <a:r>
              <a:rPr lang="ko-KR" altLang="en-US" sz="800" dirty="0">
                <a:solidFill>
                  <a:schemeClr val="tx1"/>
                </a:solidFill>
              </a:rPr>
              <a:t>사유 출력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BO</a:t>
            </a:r>
            <a:r>
              <a:rPr lang="ko-KR" altLang="en-US" sz="800" dirty="0">
                <a:solidFill>
                  <a:schemeClr val="tx1"/>
                </a:solidFill>
              </a:rPr>
              <a:t>에서 입력한 </a:t>
            </a:r>
            <a:r>
              <a:rPr lang="ko-KR" altLang="en-US" sz="800" dirty="0" err="1" smtClean="0">
                <a:solidFill>
                  <a:schemeClr val="tx1"/>
                </a:solidFill>
              </a:rPr>
              <a:t>교환취소</a:t>
            </a:r>
            <a:r>
              <a:rPr lang="ko-KR" altLang="en-US" sz="800" dirty="0" smtClean="0">
                <a:solidFill>
                  <a:schemeClr val="tx1"/>
                </a:solidFill>
              </a:rPr>
              <a:t> </a:t>
            </a:r>
            <a:r>
              <a:rPr lang="ko-KR" altLang="en-US" sz="800" dirty="0">
                <a:solidFill>
                  <a:schemeClr val="tx1"/>
                </a:solidFill>
              </a:rPr>
              <a:t>사유 출력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22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7628" y="2678326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23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4435" y="1947664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3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24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3037" y="3012988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2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3503712" y="3053544"/>
            <a:ext cx="0" cy="350887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7148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제목 5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교환불가사유 안내</a:t>
            </a:r>
            <a:endParaRPr lang="ko-KR" altLang="en-US" dirty="0"/>
          </a:p>
        </p:txBody>
      </p:sp>
      <p:sp>
        <p:nvSpPr>
          <p:cNvPr id="7" name="부제목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IN_MO_MYP_02_22</a:t>
            </a:r>
            <a:endParaRPr lang="ko-KR" altLang="en-US" dirty="0"/>
          </a:p>
        </p:txBody>
      </p:sp>
      <p:sp>
        <p:nvSpPr>
          <p:cNvPr id="78" name="제목 1"/>
          <p:cNvSpPr txBox="1">
            <a:spLocks/>
          </p:cNvSpPr>
          <p:nvPr/>
        </p:nvSpPr>
        <p:spPr>
          <a:xfrm>
            <a:off x="4156797" y="262328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Page</a:t>
            </a:r>
            <a:endParaRPr lang="ko-KR" altLang="en-US" dirty="0"/>
          </a:p>
        </p:txBody>
      </p:sp>
      <p:graphicFrame>
        <p:nvGraphicFramePr>
          <p:cNvPr id="155" name="표 154">
            <a:extLst>
              <a:ext uri="{FF2B5EF4-FFF2-40B4-BE49-F238E27FC236}">
                <a16:creationId xmlns:a16="http://schemas.microsoft.com/office/drawing/2014/main" id="{E8503181-DC09-D704-A395-D5196B5327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1425370"/>
              </p:ext>
            </p:extLst>
          </p:nvPr>
        </p:nvGraphicFramePr>
        <p:xfrm>
          <a:off x="9000565" y="33618"/>
          <a:ext cx="3152540" cy="1837536"/>
        </p:xfrm>
        <a:graphic>
          <a:graphicData uri="http://schemas.openxmlformats.org/drawingml/2006/table">
            <a:tbl>
              <a:tblPr/>
              <a:tblGrid>
                <a:gridCol w="137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50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1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1:1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문의 탭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창 닫고 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1:1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문의 화면으로 이동</a:t>
                      </a:r>
                      <a:endParaRPr kumimoji="0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5725" marR="0" lvl="0" indent="-85725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고객센터 전화연결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080-380-0114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 전화 연결 확인하는 디바이스 메시지 호출</a:t>
                      </a:r>
                      <a:endParaRPr kumimoji="0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3236" marR="33236" marT="36000" marB="3600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0817808"/>
                  </a:ext>
                </a:extLst>
              </a:tr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2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 ‘</a:t>
                      </a:r>
                      <a:r>
                        <a:rPr kumimoji="0" lang="ko-KR" altLang="en-US" sz="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고객화면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출력메시지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‘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영역에 입력한 텍스트 출력</a:t>
                      </a:r>
                      <a:endParaRPr kumimoji="0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85725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aseline="0" dirty="0" smtClean="0">
                          <a:latin typeface="+mj-ea"/>
                        </a:rPr>
                        <a:t>작성 시 줄 바꿈 적용 되었다면 줄 바꿈 처리하여 출력되어야 함</a:t>
                      </a:r>
                      <a:endParaRPr kumimoji="0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5725" marR="0" lvl="0" indent="-85725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창 높이는 출력되는 텍스트 높이에 맞춰 유동적으로 제공되며 일정 길이 이상 길어질 시 출력 영역 상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하 스크롤 처리</a:t>
                      </a:r>
                      <a:endParaRPr kumimoji="0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3236" marR="33236" marT="36000" marB="3600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3686126"/>
                  </a:ext>
                </a:extLst>
              </a:tr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3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</a:p>
                    <a:p>
                      <a:pPr marL="85725" marR="0" lvl="0" indent="-85725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탭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창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닫힘</a:t>
                      </a:r>
                      <a:endParaRPr kumimoji="0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3236" marR="33236" marT="36000" marB="3600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1560365"/>
                  </a:ext>
                </a:extLst>
              </a:tr>
            </a:tbl>
          </a:graphicData>
        </a:graphic>
      </p:graphicFrame>
      <p:sp>
        <p:nvSpPr>
          <p:cNvPr id="36" name="직사각형 35"/>
          <p:cNvSpPr/>
          <p:nvPr/>
        </p:nvSpPr>
        <p:spPr>
          <a:xfrm>
            <a:off x="784196" y="670653"/>
            <a:ext cx="2999928" cy="5725915"/>
          </a:xfrm>
          <a:prstGeom prst="rect">
            <a:avLst/>
          </a:prstGeom>
          <a:solidFill>
            <a:schemeClr val="tx1"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9812085" y="0"/>
            <a:ext cx="2359598" cy="441800"/>
          </a:xfrm>
          <a:prstGeom prst="rect">
            <a:avLst/>
          </a:prstGeom>
          <a:solidFill>
            <a:srgbClr val="A6F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800" b="1" dirty="0" smtClean="0">
                <a:solidFill>
                  <a:schemeClr val="tx1"/>
                </a:solidFill>
              </a:rPr>
              <a:t>V0.72 240528</a:t>
            </a:r>
          </a:p>
          <a:p>
            <a:pPr marL="85725" indent="-85725">
              <a:buFont typeface="Arial" panose="020B0604020202020204" pitchFamily="34" charset="0"/>
              <a:buChar char="•"/>
            </a:pPr>
            <a:r>
              <a:rPr lang="ko-KR" altLang="en-US" sz="800" dirty="0" smtClean="0">
                <a:solidFill>
                  <a:schemeClr val="tx1"/>
                </a:solidFill>
              </a:rPr>
              <a:t>화면 추가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911424" y="1916832"/>
            <a:ext cx="2702969" cy="199427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7" name="직사각형 16"/>
          <p:cNvSpPr/>
          <p:nvPr/>
        </p:nvSpPr>
        <p:spPr>
          <a:xfrm>
            <a:off x="3257687" y="1977992"/>
            <a:ext cx="389850" cy="2718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ts val="1400"/>
              </a:lnSpc>
              <a:defRPr/>
            </a:pP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Wingdings 2" panose="05020102010507070707" pitchFamily="18" charset="2"/>
              </a:rPr>
              <a:t>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877516" y="1975264"/>
            <a:ext cx="201622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b="1" dirty="0" smtClean="0">
                <a:latin typeface="+mn-ea"/>
              </a:rPr>
              <a:t>교환불가사유 안내</a:t>
            </a:r>
            <a:endParaRPr lang="ko-KR" altLang="en-US" sz="900" b="1" dirty="0">
              <a:latin typeface="+mn-e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49524" y="2399980"/>
            <a:ext cx="26437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교환 신청하신 제품이 아래의 사유로 </a:t>
            </a:r>
            <a:r>
              <a:rPr lang="ko-KR" altLang="en-US" sz="800" dirty="0" err="1" smtClean="0"/>
              <a:t>교환불가</a:t>
            </a:r>
            <a:r>
              <a:rPr lang="ko-KR" altLang="en-US" sz="800" dirty="0" smtClean="0"/>
              <a:t> 처리 되었습니다</a:t>
            </a:r>
            <a:r>
              <a:rPr lang="en-US" altLang="ko-KR" sz="800" dirty="0" smtClean="0"/>
              <a:t>. </a:t>
            </a:r>
          </a:p>
          <a:p>
            <a:r>
              <a:rPr lang="ko-KR" altLang="en-US" sz="800" dirty="0"/>
              <a:t>불가 처리에 대한 상세한 안내가 필요하시면 고객센터로 문의해 주세요</a:t>
            </a:r>
            <a:r>
              <a:rPr lang="en-US" altLang="ko-KR" sz="800" dirty="0"/>
              <a:t>.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(</a:t>
            </a:r>
            <a:r>
              <a:rPr lang="en-US" altLang="ko-KR" sz="800" u="sng" dirty="0">
                <a:solidFill>
                  <a:srgbClr val="0070C0"/>
                </a:solidFill>
              </a:rPr>
              <a:t>1:1</a:t>
            </a:r>
            <a:r>
              <a:rPr lang="ko-KR" altLang="en-US" sz="800" u="sng" dirty="0">
                <a:solidFill>
                  <a:srgbClr val="0070C0"/>
                </a:solidFill>
              </a:rPr>
              <a:t>문의</a:t>
            </a:r>
            <a:r>
              <a:rPr lang="en-US" altLang="ko-KR" sz="800" u="sng" dirty="0">
                <a:solidFill>
                  <a:srgbClr val="0070C0"/>
                </a:solidFill>
              </a:rPr>
              <a:t>&gt;</a:t>
            </a:r>
            <a:r>
              <a:rPr lang="en-US" altLang="ko-KR" sz="800" dirty="0">
                <a:solidFill>
                  <a:srgbClr val="0070C0"/>
                </a:solidFill>
              </a:rPr>
              <a:t>, </a:t>
            </a:r>
            <a:r>
              <a:rPr lang="ko-KR" altLang="en-US" sz="800" u="sng" dirty="0">
                <a:solidFill>
                  <a:srgbClr val="0070C0"/>
                </a:solidFill>
              </a:rPr>
              <a:t>고객센터 전화연결</a:t>
            </a:r>
            <a:r>
              <a:rPr lang="en-US" altLang="ko-KR" sz="800" u="sng" dirty="0" smtClean="0">
                <a:solidFill>
                  <a:srgbClr val="0070C0"/>
                </a:solidFill>
              </a:rPr>
              <a:t>&gt;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en-US" altLang="ko-KR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986492" y="3019897"/>
            <a:ext cx="2552832" cy="7935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BO</a:t>
            </a:r>
            <a:r>
              <a:rPr lang="ko-KR" altLang="en-US" sz="800" dirty="0">
                <a:solidFill>
                  <a:schemeClr val="tx1"/>
                </a:solidFill>
              </a:rPr>
              <a:t>에서 입력한 </a:t>
            </a:r>
            <a:r>
              <a:rPr lang="ko-KR" altLang="en-US" sz="800" dirty="0" err="1" smtClean="0">
                <a:solidFill>
                  <a:schemeClr val="tx1"/>
                </a:solidFill>
              </a:rPr>
              <a:t>교환불가</a:t>
            </a:r>
            <a:r>
              <a:rPr lang="ko-KR" altLang="en-US" sz="800" dirty="0" smtClean="0">
                <a:solidFill>
                  <a:schemeClr val="tx1"/>
                </a:solidFill>
              </a:rPr>
              <a:t> </a:t>
            </a:r>
            <a:r>
              <a:rPr lang="ko-KR" altLang="en-US" sz="800" dirty="0">
                <a:solidFill>
                  <a:schemeClr val="tx1"/>
                </a:solidFill>
              </a:rPr>
              <a:t>사유 출력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BO</a:t>
            </a:r>
            <a:r>
              <a:rPr lang="ko-KR" altLang="en-US" sz="800" dirty="0">
                <a:solidFill>
                  <a:schemeClr val="tx1"/>
                </a:solidFill>
              </a:rPr>
              <a:t>에서 입력한 </a:t>
            </a:r>
            <a:r>
              <a:rPr lang="ko-KR" altLang="en-US" sz="800" dirty="0" err="1">
                <a:solidFill>
                  <a:schemeClr val="tx1"/>
                </a:solidFill>
              </a:rPr>
              <a:t>교환불가</a:t>
            </a:r>
            <a:r>
              <a:rPr lang="ko-KR" altLang="en-US" sz="800" dirty="0">
                <a:solidFill>
                  <a:schemeClr val="tx1"/>
                </a:solidFill>
              </a:rPr>
              <a:t> 사유 출력 </a:t>
            </a:r>
            <a:r>
              <a:rPr lang="en-US" altLang="ko-KR" sz="800" dirty="0">
                <a:solidFill>
                  <a:schemeClr val="tx1"/>
                </a:solidFill>
              </a:rPr>
              <a:t>BO</a:t>
            </a:r>
            <a:r>
              <a:rPr lang="ko-KR" altLang="en-US" sz="800" dirty="0">
                <a:solidFill>
                  <a:schemeClr val="tx1"/>
                </a:solidFill>
              </a:rPr>
              <a:t>에서 입력한 </a:t>
            </a:r>
            <a:r>
              <a:rPr lang="ko-KR" altLang="en-US" sz="800" dirty="0" err="1">
                <a:solidFill>
                  <a:schemeClr val="tx1"/>
                </a:solidFill>
              </a:rPr>
              <a:t>교환불가</a:t>
            </a:r>
            <a:r>
              <a:rPr lang="ko-KR" altLang="en-US" sz="800" dirty="0">
                <a:solidFill>
                  <a:schemeClr val="tx1"/>
                </a:solidFill>
              </a:rPr>
              <a:t> 사유 출력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BO</a:t>
            </a:r>
            <a:r>
              <a:rPr lang="ko-KR" altLang="en-US" sz="800" dirty="0">
                <a:solidFill>
                  <a:schemeClr val="tx1"/>
                </a:solidFill>
              </a:rPr>
              <a:t>에서 입력한 </a:t>
            </a:r>
            <a:r>
              <a:rPr lang="ko-KR" altLang="en-US" sz="800" dirty="0" err="1">
                <a:solidFill>
                  <a:schemeClr val="tx1"/>
                </a:solidFill>
              </a:rPr>
              <a:t>교환불가</a:t>
            </a:r>
            <a:r>
              <a:rPr lang="ko-KR" altLang="en-US" sz="800" dirty="0">
                <a:solidFill>
                  <a:schemeClr val="tx1"/>
                </a:solidFill>
              </a:rPr>
              <a:t> 사유 출력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BO</a:t>
            </a:r>
            <a:r>
              <a:rPr lang="ko-KR" altLang="en-US" sz="800" dirty="0">
                <a:solidFill>
                  <a:schemeClr val="tx1"/>
                </a:solidFill>
              </a:rPr>
              <a:t>에서 입력한 </a:t>
            </a:r>
            <a:r>
              <a:rPr lang="ko-KR" altLang="en-US" sz="800" dirty="0" err="1">
                <a:solidFill>
                  <a:schemeClr val="tx1"/>
                </a:solidFill>
              </a:rPr>
              <a:t>교환불가</a:t>
            </a:r>
            <a:r>
              <a:rPr lang="ko-KR" altLang="en-US" sz="800" dirty="0">
                <a:solidFill>
                  <a:schemeClr val="tx1"/>
                </a:solidFill>
              </a:rPr>
              <a:t> 사유 출력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22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7628" y="2678326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23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4435" y="1947664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3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24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3037" y="3012988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2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3503712" y="3053544"/>
            <a:ext cx="0" cy="350887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9687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제목 5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배송지등록</a:t>
            </a:r>
            <a:r>
              <a:rPr lang="en-US" altLang="ko-KR" dirty="0"/>
              <a:t>/</a:t>
            </a:r>
            <a:r>
              <a:rPr lang="ko-KR" altLang="en-US" dirty="0" smtClean="0"/>
              <a:t>변경</a:t>
            </a:r>
            <a:endParaRPr lang="ko-KR" altLang="en-US" dirty="0"/>
          </a:p>
        </p:txBody>
      </p:sp>
      <p:sp>
        <p:nvSpPr>
          <p:cNvPr id="8" name="부제목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IN_MO_ORD_01_02 </a:t>
            </a:r>
            <a:endParaRPr lang="ko-KR" altLang="en-US" dirty="0"/>
          </a:p>
        </p:txBody>
      </p:sp>
      <p:sp>
        <p:nvSpPr>
          <p:cNvPr id="78" name="제목 1"/>
          <p:cNvSpPr txBox="1">
            <a:spLocks/>
          </p:cNvSpPr>
          <p:nvPr/>
        </p:nvSpPr>
        <p:spPr>
          <a:xfrm>
            <a:off x="4156797" y="262328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Full Layer</a:t>
            </a:r>
            <a:endParaRPr lang="ko-KR" altLang="en-US" dirty="0"/>
          </a:p>
        </p:txBody>
      </p:sp>
      <p:cxnSp>
        <p:nvCxnSpPr>
          <p:cNvPr id="72" name="직선 연결선 71"/>
          <p:cNvCxnSpPr/>
          <p:nvPr/>
        </p:nvCxnSpPr>
        <p:spPr>
          <a:xfrm>
            <a:off x="777382" y="1052736"/>
            <a:ext cx="301436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직사각형 76"/>
          <p:cNvSpPr/>
          <p:nvPr/>
        </p:nvSpPr>
        <p:spPr>
          <a:xfrm>
            <a:off x="790997" y="738401"/>
            <a:ext cx="1527827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50" b="1" dirty="0" err="1" smtClean="0">
                <a:latin typeface="+mn-ea"/>
              </a:rPr>
              <a:t>배송지등록</a:t>
            </a:r>
            <a:r>
              <a:rPr lang="en-US" altLang="ko-KR" sz="1050" b="1" dirty="0" smtClean="0">
                <a:latin typeface="+mn-ea"/>
              </a:rPr>
              <a:t>/</a:t>
            </a:r>
            <a:r>
              <a:rPr lang="ko-KR" altLang="en-US" sz="1050" b="1" dirty="0" smtClean="0">
                <a:latin typeface="+mn-ea"/>
              </a:rPr>
              <a:t>변경</a:t>
            </a:r>
            <a:endParaRPr lang="ko-KR" altLang="en-US" sz="1050" b="1" dirty="0">
              <a:latin typeface="+mn-ea"/>
            </a:endParaRPr>
          </a:p>
        </p:txBody>
      </p:sp>
      <p:graphicFrame>
        <p:nvGraphicFramePr>
          <p:cNvPr id="254" name="표 253">
            <a:extLst>
              <a:ext uri="{FF2B5EF4-FFF2-40B4-BE49-F238E27FC236}">
                <a16:creationId xmlns:a16="http://schemas.microsoft.com/office/drawing/2014/main" id="{E8503181-DC09-D704-A395-D5196B5327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9112556"/>
              </p:ext>
            </p:extLst>
          </p:nvPr>
        </p:nvGraphicFramePr>
        <p:xfrm>
          <a:off x="9000565" y="44450"/>
          <a:ext cx="3152540" cy="1596000"/>
        </p:xfrm>
        <a:graphic>
          <a:graphicData uri="http://schemas.openxmlformats.org/drawingml/2006/table">
            <a:tbl>
              <a:tblPr/>
              <a:tblGrid>
                <a:gridCol w="137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50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1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선택</a:t>
                      </a:r>
                      <a:endParaRPr lang="en-US" altLang="ko-KR" sz="800" b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92075" marR="0" indent="-9207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회수지선택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영역에서 변경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등록 해당 창 호출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군부대 체크된 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배송지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하이라이트 된 상태에서 선택 버튼 탭 시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alert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으로 오류 알림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85725" marR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회수지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변경 또는 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배송지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변경이 가능한 기간이 지났을 시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alert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으로 오류 알림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85725" marR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정상적으로 변경 완료 시 창 닫고 해당 정보가 화면 상단에 위치한 상태인 클레임 상세 화면으로 이동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 smtClean="0">
                          <a:solidFill>
                            <a:srgbClr val="00BC70"/>
                          </a:solidFill>
                          <a:latin typeface="+mn-ea"/>
                          <a:ea typeface="+mn-ea"/>
                          <a:cs typeface="+mn-cs"/>
                        </a:rPr>
                        <a:t># </a:t>
                      </a:r>
                      <a:r>
                        <a:rPr lang="ko-KR" altLang="en-US" sz="800" b="0" u="none" kern="1200" baseline="0" dirty="0" smtClean="0">
                          <a:solidFill>
                            <a:srgbClr val="00BC70"/>
                          </a:solidFill>
                          <a:latin typeface="+mn-ea"/>
                          <a:ea typeface="+mn-ea"/>
                          <a:cs typeface="+mn-cs"/>
                        </a:rPr>
                        <a:t>기술한 내용 외에는 결제 화면에서 결제 화면에 정의되어 있는 </a:t>
                      </a:r>
                      <a:r>
                        <a:rPr lang="ko-KR" altLang="en-US" sz="800" b="0" u="none" kern="1200" baseline="0" dirty="0" err="1" smtClean="0">
                          <a:solidFill>
                            <a:srgbClr val="00BC70"/>
                          </a:solidFill>
                          <a:latin typeface="+mn-ea"/>
                          <a:ea typeface="+mn-ea"/>
                          <a:cs typeface="+mn-cs"/>
                        </a:rPr>
                        <a:t>배송지등록</a:t>
                      </a:r>
                      <a:r>
                        <a:rPr lang="en-US" altLang="ko-KR" sz="800" b="0" u="none" kern="1200" baseline="0" dirty="0" smtClean="0">
                          <a:solidFill>
                            <a:srgbClr val="00BC70"/>
                          </a:solidFill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800" b="0" u="none" kern="1200" baseline="0" dirty="0" smtClean="0">
                          <a:solidFill>
                            <a:srgbClr val="00BC70"/>
                          </a:solidFill>
                          <a:latin typeface="+mn-ea"/>
                          <a:ea typeface="+mn-ea"/>
                          <a:cs typeface="+mn-cs"/>
                        </a:rPr>
                        <a:t>변경 기능과 동일</a:t>
                      </a:r>
                      <a:endParaRPr lang="en-US" altLang="ko-KR" sz="800" b="0" u="none" kern="1200" baseline="0" dirty="0" smtClean="0">
                        <a:solidFill>
                          <a:srgbClr val="00BC7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2238208"/>
                  </a:ext>
                </a:extLst>
              </a:tr>
            </a:tbl>
          </a:graphicData>
        </a:graphic>
      </p:graphicFrame>
      <p:sp>
        <p:nvSpPr>
          <p:cNvPr id="118" name="직사각형 117"/>
          <p:cNvSpPr/>
          <p:nvPr/>
        </p:nvSpPr>
        <p:spPr>
          <a:xfrm>
            <a:off x="3411876" y="757268"/>
            <a:ext cx="389850" cy="2718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ts val="1400"/>
              </a:lnSpc>
              <a:defRPr/>
            </a:pP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Wingdings 2" panose="05020102010507070707" pitchFamily="18" charset="2"/>
              </a:rPr>
              <a:t>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5221573" y="748179"/>
            <a:ext cx="1527827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50" b="1" dirty="0" err="1" smtClean="0">
                <a:latin typeface="+mn-ea"/>
              </a:rPr>
              <a:t>배송지등록</a:t>
            </a:r>
            <a:r>
              <a:rPr lang="en-US" altLang="ko-KR" sz="1050" b="1" dirty="0" smtClean="0">
                <a:latin typeface="+mn-ea"/>
              </a:rPr>
              <a:t>/</a:t>
            </a:r>
            <a:r>
              <a:rPr lang="ko-KR" altLang="en-US" sz="1050" b="1" dirty="0" smtClean="0">
                <a:latin typeface="+mn-ea"/>
              </a:rPr>
              <a:t>변경</a:t>
            </a:r>
            <a:endParaRPr lang="ko-KR" altLang="en-US" sz="1050" b="1" dirty="0">
              <a:latin typeface="+mn-ea"/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7842452" y="767046"/>
            <a:ext cx="389850" cy="2718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ts val="1400"/>
              </a:lnSpc>
              <a:defRPr/>
            </a:pP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Wingdings 2" panose="05020102010507070707" pitchFamily="18" charset="2"/>
              </a:rPr>
              <a:t>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1" name="사각형: 둥근 모서리 145">
            <a:extLst>
              <a:ext uri="{FF2B5EF4-FFF2-40B4-BE49-F238E27FC236}">
                <a16:creationId xmlns:a16="http://schemas.microsoft.com/office/drawing/2014/main" id="{34051161-6773-4167-BC21-8E4F660FEA84}"/>
              </a:ext>
            </a:extLst>
          </p:cNvPr>
          <p:cNvSpPr/>
          <p:nvPr/>
        </p:nvSpPr>
        <p:spPr>
          <a:xfrm>
            <a:off x="868190" y="1155815"/>
            <a:ext cx="2825067" cy="31359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+</a:t>
            </a:r>
            <a:r>
              <a:rPr lang="ko-KR" altLang="en-US" sz="800" dirty="0" err="1" smtClean="0">
                <a:solidFill>
                  <a:schemeClr val="tx1"/>
                </a:solidFill>
              </a:rPr>
              <a:t>신규배송지</a:t>
            </a:r>
            <a:r>
              <a:rPr lang="ko-KR" altLang="en-US" sz="800" dirty="0" smtClean="0">
                <a:solidFill>
                  <a:schemeClr val="tx1"/>
                </a:solidFill>
              </a:rPr>
              <a:t> 추가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02" name="타원 101">
            <a:extLst>
              <a:ext uri="{FF2B5EF4-FFF2-40B4-BE49-F238E27FC236}">
                <a16:creationId xmlns:a16="http://schemas.microsoft.com/office/drawing/2014/main" id="{5B738E7D-4CD4-4871-80BC-4FD64221440C}"/>
              </a:ext>
            </a:extLst>
          </p:cNvPr>
          <p:cNvSpPr/>
          <p:nvPr/>
        </p:nvSpPr>
        <p:spPr>
          <a:xfrm>
            <a:off x="2063552" y="2204864"/>
            <a:ext cx="403316" cy="40331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smtClean="0"/>
              <a:t>!</a:t>
            </a:r>
            <a:endParaRPr lang="en-US" sz="1050" b="1" dirty="0"/>
          </a:p>
        </p:txBody>
      </p:sp>
      <p:sp>
        <p:nvSpPr>
          <p:cNvPr id="9" name="직사각형 8"/>
          <p:cNvSpPr/>
          <p:nvPr/>
        </p:nvSpPr>
        <p:spPr>
          <a:xfrm>
            <a:off x="1576042" y="2815179"/>
            <a:ext cx="140936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ts val="1200"/>
              </a:lnSpc>
              <a:defRPr/>
            </a:pPr>
            <a:r>
              <a:rPr lang="ko-KR" altLang="en-US" sz="800" dirty="0" smtClean="0"/>
              <a:t>등록된 배송지가 없습니다</a:t>
            </a:r>
            <a:r>
              <a:rPr lang="en-US" altLang="ko-KR" sz="800" dirty="0" smtClean="0"/>
              <a:t>.</a:t>
            </a:r>
            <a:endParaRPr lang="en-US" altLang="ko-KR" sz="800" dirty="0"/>
          </a:p>
        </p:txBody>
      </p:sp>
      <p:cxnSp>
        <p:nvCxnSpPr>
          <p:cNvPr id="103" name="직선 연결선 102"/>
          <p:cNvCxnSpPr/>
          <p:nvPr/>
        </p:nvCxnSpPr>
        <p:spPr>
          <a:xfrm>
            <a:off x="5200356" y="1052736"/>
            <a:ext cx="301436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모서리가 둥근 직사각형 28"/>
          <p:cNvSpPr/>
          <p:nvPr/>
        </p:nvSpPr>
        <p:spPr>
          <a:xfrm>
            <a:off x="5295003" y="1736243"/>
            <a:ext cx="2825832" cy="913813"/>
          </a:xfrm>
          <a:prstGeom prst="roundRect">
            <a:avLst>
              <a:gd name="adj" fmla="val 0"/>
            </a:avLst>
          </a:prstGeom>
          <a:noFill/>
          <a:ln w="19050">
            <a:solidFill>
              <a:srgbClr val="00BC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사각형: 둥근 모서리 145">
            <a:extLst>
              <a:ext uri="{FF2B5EF4-FFF2-40B4-BE49-F238E27FC236}">
                <a16:creationId xmlns:a16="http://schemas.microsoft.com/office/drawing/2014/main" id="{34051161-6773-4167-BC21-8E4F660FEA84}"/>
              </a:ext>
            </a:extLst>
          </p:cNvPr>
          <p:cNvSpPr/>
          <p:nvPr/>
        </p:nvSpPr>
        <p:spPr>
          <a:xfrm>
            <a:off x="5295003" y="1171187"/>
            <a:ext cx="2825067" cy="31359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+</a:t>
            </a:r>
            <a:r>
              <a:rPr lang="ko-KR" altLang="en-US" sz="800" dirty="0" err="1" smtClean="0">
                <a:solidFill>
                  <a:schemeClr val="tx1"/>
                </a:solidFill>
              </a:rPr>
              <a:t>신규배송지</a:t>
            </a:r>
            <a:r>
              <a:rPr lang="ko-KR" altLang="en-US" sz="800" dirty="0" smtClean="0">
                <a:solidFill>
                  <a:schemeClr val="tx1"/>
                </a:solidFill>
              </a:rPr>
              <a:t> 추가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275575" y="1746512"/>
            <a:ext cx="223490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 dirty="0" err="1" smtClean="0">
                <a:latin typeface="+mn-ea"/>
              </a:rPr>
              <a:t>배송지명</a:t>
            </a:r>
            <a:endParaRPr lang="en-US" altLang="ko-KR" sz="800" b="1" dirty="0" smtClean="0">
              <a:latin typeface="+mn-ea"/>
            </a:endParaRPr>
          </a:p>
          <a:p>
            <a:endParaRPr lang="en-US" altLang="ko-KR" sz="800" b="1" dirty="0" smtClean="0">
              <a:latin typeface="+mn-ea"/>
            </a:endParaRPr>
          </a:p>
          <a:p>
            <a:r>
              <a:rPr lang="ko-KR" altLang="en-US" sz="800" b="1" dirty="0" smtClean="0">
                <a:latin typeface="+mn-ea"/>
              </a:rPr>
              <a:t>받으실 분 이름 </a:t>
            </a:r>
            <a:endParaRPr lang="en-US" altLang="ko-KR" sz="800" b="1" dirty="0" smtClean="0">
              <a:latin typeface="+mn-ea"/>
            </a:endParaRPr>
          </a:p>
          <a:p>
            <a:r>
              <a:rPr lang="en-US" altLang="ko-KR" sz="800" dirty="0" smtClean="0">
                <a:latin typeface="+mn-ea"/>
              </a:rPr>
              <a:t>010-0000-0000</a:t>
            </a:r>
          </a:p>
          <a:p>
            <a:r>
              <a:rPr lang="en-US" altLang="ko-KR" sz="800" dirty="0" smtClean="0">
                <a:latin typeface="+mn-ea"/>
              </a:rPr>
              <a:t>(04382)</a:t>
            </a:r>
            <a:r>
              <a:rPr lang="ko-KR" altLang="en-US" sz="800" dirty="0" smtClean="0">
                <a:latin typeface="+mn-ea"/>
              </a:rPr>
              <a:t>서울특별시 용산구 </a:t>
            </a:r>
            <a:r>
              <a:rPr lang="ko-KR" altLang="en-US" sz="800" dirty="0" err="1" smtClean="0">
                <a:latin typeface="+mn-ea"/>
              </a:rPr>
              <a:t>한강대로</a:t>
            </a:r>
            <a:r>
              <a:rPr lang="ko-KR" altLang="en-US" sz="800" dirty="0" smtClean="0">
                <a:latin typeface="+mn-ea"/>
              </a:rPr>
              <a:t> </a:t>
            </a:r>
            <a:r>
              <a:rPr lang="en-US" altLang="ko-KR" sz="800" dirty="0" smtClean="0">
                <a:latin typeface="+mn-ea"/>
              </a:rPr>
              <a:t>48</a:t>
            </a:r>
            <a:r>
              <a:rPr lang="ko-KR" altLang="en-US" sz="800" dirty="0" smtClean="0">
                <a:latin typeface="+mn-ea"/>
              </a:rPr>
              <a:t>길 </a:t>
            </a:r>
            <a:r>
              <a:rPr lang="en-US" altLang="ko-KR" sz="800" dirty="0" smtClean="0">
                <a:latin typeface="+mn-ea"/>
              </a:rPr>
              <a:t>10</a:t>
            </a:r>
            <a:endParaRPr lang="ko-KR" altLang="en-US" sz="800" dirty="0">
              <a:latin typeface="+mn-ea"/>
            </a:endParaRPr>
          </a:p>
        </p:txBody>
      </p:sp>
      <p:sp>
        <p:nvSpPr>
          <p:cNvPr id="32" name="사각형: 둥근 모서리 152">
            <a:extLst>
              <a:ext uri="{FF2B5EF4-FFF2-40B4-BE49-F238E27FC236}">
                <a16:creationId xmlns:a16="http://schemas.microsoft.com/office/drawing/2014/main" id="{52FF6B1F-4512-47B6-B005-84C9CDC09FEA}"/>
              </a:ext>
            </a:extLst>
          </p:cNvPr>
          <p:cNvSpPr/>
          <p:nvPr/>
        </p:nvSpPr>
        <p:spPr>
          <a:xfrm>
            <a:off x="5813942" y="1787590"/>
            <a:ext cx="507904" cy="129011"/>
          </a:xfrm>
          <a:prstGeom prst="roundRect">
            <a:avLst>
              <a:gd name="adj" fmla="val 0"/>
            </a:avLst>
          </a:prstGeom>
          <a:solidFill>
            <a:srgbClr val="ECF5E7"/>
          </a:solidFill>
          <a:ln w="3175">
            <a:solidFill>
              <a:srgbClr val="00BC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ko-KR" altLang="en-US" sz="700" dirty="0" err="1" smtClean="0">
                <a:solidFill>
                  <a:schemeClr val="tx1"/>
                </a:solidFill>
              </a:rPr>
              <a:t>기본배송지</a:t>
            </a:r>
            <a:endParaRPr lang="en-US" sz="700" dirty="0">
              <a:solidFill>
                <a:schemeClr val="tx1"/>
              </a:solidFill>
            </a:endParaRPr>
          </a:p>
        </p:txBody>
      </p:sp>
      <p:grpSp>
        <p:nvGrpSpPr>
          <p:cNvPr id="36" name="그룹 35"/>
          <p:cNvGrpSpPr/>
          <p:nvPr/>
        </p:nvGrpSpPr>
        <p:grpSpPr>
          <a:xfrm>
            <a:off x="5374202" y="2446016"/>
            <a:ext cx="1163311" cy="154495"/>
            <a:chOff x="7764043" y="2719676"/>
            <a:chExt cx="1163311" cy="154495"/>
          </a:xfrm>
        </p:grpSpPr>
        <p:sp>
          <p:nvSpPr>
            <p:cNvPr id="37" name="TextBox 36"/>
            <p:cNvSpPr txBox="1"/>
            <p:nvPr/>
          </p:nvSpPr>
          <p:spPr>
            <a:xfrm>
              <a:off x="7894647" y="2719676"/>
              <a:ext cx="1032707" cy="154209"/>
            </a:xfrm>
            <a:prstGeom prst="rect">
              <a:avLst/>
            </a:prstGeom>
            <a:noFill/>
          </p:spPr>
          <p:txBody>
            <a:bodyPr wrap="square" lIns="36000" tIns="0" rIns="36000" bIns="0" rtlCol="0">
              <a:spAutoFit/>
            </a:bodyPr>
            <a:lstStyle/>
            <a:p>
              <a:pPr lvl="0">
                <a:lnSpc>
                  <a:spcPts val="1400"/>
                </a:lnSpc>
                <a:defRPr/>
              </a:pPr>
              <a:r>
                <a:rPr lang="ko-KR" altLang="en-US" sz="700" dirty="0" smtClean="0"/>
                <a:t>군부대 배송</a:t>
              </a:r>
              <a:endParaRPr lang="en-US" altLang="ko-KR" sz="700" dirty="0"/>
            </a:p>
          </p:txBody>
        </p:sp>
        <p:grpSp>
          <p:nvGrpSpPr>
            <p:cNvPr id="38" name="Checkbox">
              <a:extLst>
                <a:ext uri="{FF2B5EF4-FFF2-40B4-BE49-F238E27FC236}">
                  <a16:creationId xmlns:a16="http://schemas.microsoft.com/office/drawing/2014/main" id="{2BF05A78-0F74-4B0C-9D84-A5D18ED3145E}"/>
                </a:ext>
              </a:extLst>
            </p:cNvPr>
            <p:cNvGrpSpPr/>
            <p:nvPr/>
          </p:nvGrpSpPr>
          <p:grpSpPr>
            <a:xfrm>
              <a:off x="7764043" y="2745583"/>
              <a:ext cx="128588" cy="128588"/>
              <a:chOff x="863600" y="1311275"/>
              <a:chExt cx="128588" cy="128588"/>
            </a:xfrm>
          </p:grpSpPr>
          <p:sp>
            <p:nvSpPr>
              <p:cNvPr id="39" name="Box">
                <a:extLst>
                  <a:ext uri="{FF2B5EF4-FFF2-40B4-BE49-F238E27FC236}">
                    <a16:creationId xmlns:a16="http://schemas.microsoft.com/office/drawing/2014/main" id="{464A5205-F954-4F1E-9EC4-CE3D0E11AD6B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863600" y="1311275"/>
                <a:ext cx="128588" cy="12858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>
                  <a:ln>
                    <a:noFill/>
                  </a:ln>
                  <a:solidFill>
                    <a:srgbClr val="5F5F5F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40" name="Check">
                <a:extLst>
                  <a:ext uri="{FF2B5EF4-FFF2-40B4-BE49-F238E27FC236}">
                    <a16:creationId xmlns:a16="http://schemas.microsoft.com/office/drawing/2014/main" id="{DF2A1709-9512-4E20-98B7-4307A0B38E4D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879475" y="1335088"/>
                <a:ext cx="96838" cy="80963"/>
              </a:xfrm>
              <a:custGeom>
                <a:avLst/>
                <a:gdLst>
                  <a:gd name="T0" fmla="*/ 49 w 61"/>
                  <a:gd name="T1" fmla="*/ 0 h 51"/>
                  <a:gd name="T2" fmla="*/ 27 w 61"/>
                  <a:gd name="T3" fmla="*/ 31 h 51"/>
                  <a:gd name="T4" fmla="*/ 9 w 61"/>
                  <a:gd name="T5" fmla="*/ 18 h 51"/>
                  <a:gd name="T6" fmla="*/ 0 w 61"/>
                  <a:gd name="T7" fmla="*/ 30 h 51"/>
                  <a:gd name="T8" fmla="*/ 18 w 61"/>
                  <a:gd name="T9" fmla="*/ 43 h 51"/>
                  <a:gd name="T10" fmla="*/ 30 w 61"/>
                  <a:gd name="T11" fmla="*/ 51 h 51"/>
                  <a:gd name="T12" fmla="*/ 39 w 61"/>
                  <a:gd name="T13" fmla="*/ 39 h 51"/>
                  <a:gd name="T14" fmla="*/ 61 w 61"/>
                  <a:gd name="T15" fmla="*/ 9 h 51"/>
                  <a:gd name="T16" fmla="*/ 49 w 61"/>
                  <a:gd name="T17" fmla="*/ 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1" h="51">
                    <a:moveTo>
                      <a:pt x="49" y="0"/>
                    </a:moveTo>
                    <a:lnTo>
                      <a:pt x="27" y="31"/>
                    </a:lnTo>
                    <a:lnTo>
                      <a:pt x="9" y="18"/>
                    </a:lnTo>
                    <a:lnTo>
                      <a:pt x="0" y="30"/>
                    </a:lnTo>
                    <a:lnTo>
                      <a:pt x="18" y="43"/>
                    </a:lnTo>
                    <a:lnTo>
                      <a:pt x="30" y="51"/>
                    </a:lnTo>
                    <a:lnTo>
                      <a:pt x="39" y="39"/>
                    </a:lnTo>
                    <a:lnTo>
                      <a:pt x="61" y="9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>
                  <a:ln>
                    <a:noFill/>
                  </a:ln>
                  <a:solidFill>
                    <a:srgbClr val="5F5F5F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41" name="모서리가 둥근 직사각형 40"/>
          <p:cNvSpPr/>
          <p:nvPr/>
        </p:nvSpPr>
        <p:spPr>
          <a:xfrm>
            <a:off x="5295003" y="2766925"/>
            <a:ext cx="2825832" cy="622232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5275576" y="2775238"/>
            <a:ext cx="28462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 b="1" dirty="0" smtClean="0">
                <a:latin typeface="+mn-ea"/>
              </a:rPr>
              <a:t>받으실 분 이름 </a:t>
            </a:r>
            <a:endParaRPr lang="en-US" altLang="ko-KR" sz="800" b="1" dirty="0" smtClean="0">
              <a:latin typeface="+mn-ea"/>
            </a:endParaRPr>
          </a:p>
          <a:p>
            <a:r>
              <a:rPr lang="en-US" altLang="ko-KR" sz="800" dirty="0" smtClean="0">
                <a:latin typeface="+mn-ea"/>
              </a:rPr>
              <a:t>010-0000-0000</a:t>
            </a:r>
            <a:endParaRPr lang="en-US" altLang="ko-KR" sz="800" dirty="0">
              <a:latin typeface="+mn-ea"/>
            </a:endParaRPr>
          </a:p>
          <a:p>
            <a:r>
              <a:rPr lang="en-US" altLang="ko-KR" sz="800" dirty="0" smtClean="0">
                <a:latin typeface="+mn-ea"/>
              </a:rPr>
              <a:t>(04382)</a:t>
            </a:r>
            <a:r>
              <a:rPr lang="ko-KR" altLang="en-US" sz="800" dirty="0" smtClean="0">
                <a:latin typeface="+mn-ea"/>
              </a:rPr>
              <a:t>서울특별시 용산구 </a:t>
            </a:r>
            <a:r>
              <a:rPr lang="ko-KR" altLang="en-US" sz="800" dirty="0" err="1" smtClean="0">
                <a:latin typeface="+mn-ea"/>
              </a:rPr>
              <a:t>한강대로</a:t>
            </a:r>
            <a:r>
              <a:rPr lang="ko-KR" altLang="en-US" sz="800" dirty="0" smtClean="0">
                <a:latin typeface="+mn-ea"/>
              </a:rPr>
              <a:t> </a:t>
            </a:r>
            <a:r>
              <a:rPr lang="en-US" altLang="ko-KR" sz="800" dirty="0" smtClean="0">
                <a:latin typeface="+mn-ea"/>
              </a:rPr>
              <a:t>48</a:t>
            </a:r>
            <a:r>
              <a:rPr lang="ko-KR" altLang="en-US" sz="800" dirty="0" smtClean="0">
                <a:latin typeface="+mn-ea"/>
              </a:rPr>
              <a:t>길 </a:t>
            </a:r>
            <a:r>
              <a:rPr lang="en-US" altLang="ko-KR" sz="800" dirty="0" smtClean="0">
                <a:latin typeface="+mn-ea"/>
              </a:rPr>
              <a:t>10 </a:t>
            </a:r>
            <a:r>
              <a:rPr lang="ko-KR" altLang="en-US" sz="800" dirty="0" err="1" smtClean="0">
                <a:latin typeface="+mn-ea"/>
              </a:rPr>
              <a:t>상세주소</a:t>
            </a:r>
            <a:r>
              <a:rPr lang="ko-KR" altLang="en-US" sz="800" dirty="0" smtClean="0">
                <a:latin typeface="+mn-ea"/>
              </a:rPr>
              <a:t> 전체 출력</a:t>
            </a:r>
            <a:endParaRPr lang="ko-KR" altLang="en-US" sz="800" dirty="0">
              <a:latin typeface="+mn-ea"/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5295003" y="3513832"/>
            <a:ext cx="2825832" cy="840459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5275575" y="3523295"/>
            <a:ext cx="284449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 b="1" dirty="0" err="1" smtClean="0">
                <a:latin typeface="+mn-ea"/>
              </a:rPr>
              <a:t>배송지명</a:t>
            </a:r>
            <a:endParaRPr lang="en-US" altLang="ko-KR" sz="800" b="1" dirty="0" smtClean="0">
              <a:latin typeface="+mn-ea"/>
            </a:endParaRPr>
          </a:p>
          <a:p>
            <a:endParaRPr lang="en-US" altLang="ko-KR" sz="800" b="1" dirty="0" smtClean="0">
              <a:latin typeface="+mn-ea"/>
            </a:endParaRPr>
          </a:p>
          <a:p>
            <a:r>
              <a:rPr lang="ko-KR" altLang="en-US" sz="800" b="1" dirty="0">
                <a:latin typeface="+mn-ea"/>
              </a:rPr>
              <a:t>받으실 분 이름 </a:t>
            </a:r>
            <a:endParaRPr lang="en-US" altLang="ko-KR" sz="800" b="1" dirty="0">
              <a:latin typeface="+mn-ea"/>
            </a:endParaRPr>
          </a:p>
          <a:p>
            <a:r>
              <a:rPr lang="en-US" altLang="ko-KR" sz="800" dirty="0">
                <a:latin typeface="+mn-ea"/>
              </a:rPr>
              <a:t>010-0000-0000</a:t>
            </a:r>
          </a:p>
          <a:p>
            <a:r>
              <a:rPr lang="en-US" altLang="ko-KR" sz="800" dirty="0">
                <a:latin typeface="+mn-ea"/>
              </a:rPr>
              <a:t>(04382)</a:t>
            </a:r>
            <a:r>
              <a:rPr lang="ko-KR" altLang="en-US" sz="800" dirty="0">
                <a:latin typeface="+mn-ea"/>
              </a:rPr>
              <a:t>서울특별시 용산구 </a:t>
            </a:r>
            <a:r>
              <a:rPr lang="ko-KR" altLang="en-US" sz="800" dirty="0" err="1">
                <a:latin typeface="+mn-ea"/>
              </a:rPr>
              <a:t>한강대로</a:t>
            </a:r>
            <a:r>
              <a:rPr lang="ko-KR" altLang="en-US" sz="800" dirty="0">
                <a:latin typeface="+mn-ea"/>
              </a:rPr>
              <a:t> </a:t>
            </a:r>
            <a:r>
              <a:rPr lang="en-US" altLang="ko-KR" sz="800" dirty="0">
                <a:latin typeface="+mn-ea"/>
              </a:rPr>
              <a:t>48</a:t>
            </a:r>
            <a:r>
              <a:rPr lang="ko-KR" altLang="en-US" sz="800" dirty="0">
                <a:latin typeface="+mn-ea"/>
              </a:rPr>
              <a:t>길 </a:t>
            </a:r>
            <a:r>
              <a:rPr lang="en-US" altLang="ko-KR" sz="800" dirty="0">
                <a:latin typeface="+mn-ea"/>
              </a:rPr>
              <a:t>10 </a:t>
            </a:r>
            <a:r>
              <a:rPr lang="ko-KR" altLang="en-US" sz="800" dirty="0" err="1">
                <a:latin typeface="+mn-ea"/>
              </a:rPr>
              <a:t>상세주소</a:t>
            </a:r>
            <a:r>
              <a:rPr lang="ko-KR" altLang="en-US" sz="800" dirty="0">
                <a:latin typeface="+mn-ea"/>
              </a:rPr>
              <a:t> 전체 출력</a:t>
            </a:r>
          </a:p>
        </p:txBody>
      </p:sp>
      <p:sp>
        <p:nvSpPr>
          <p:cNvPr id="57" name="사각형: 둥근 모서리 152">
            <a:extLst>
              <a:ext uri="{FF2B5EF4-FFF2-40B4-BE49-F238E27FC236}">
                <a16:creationId xmlns:a16="http://schemas.microsoft.com/office/drawing/2014/main" id="{52FF6B1F-4512-47B6-B005-84C9CDC09FEA}"/>
              </a:ext>
            </a:extLst>
          </p:cNvPr>
          <p:cNvSpPr/>
          <p:nvPr/>
        </p:nvSpPr>
        <p:spPr>
          <a:xfrm>
            <a:off x="6084294" y="2811375"/>
            <a:ext cx="507904" cy="129011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ko-KR" altLang="en-US" sz="700" dirty="0" err="1" smtClean="0">
                <a:solidFill>
                  <a:schemeClr val="tx1"/>
                </a:solidFill>
              </a:rPr>
              <a:t>최근배송지</a:t>
            </a:r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FCC9179-B047-45A0-8307-49C9649CF836}"/>
              </a:ext>
            </a:extLst>
          </p:cNvPr>
          <p:cNvSpPr txBox="1"/>
          <p:nvPr/>
        </p:nvSpPr>
        <p:spPr>
          <a:xfrm>
            <a:off x="7775375" y="1746253"/>
            <a:ext cx="5607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수정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0772701-97C6-4DDA-A57D-F88A20CEE8A6}"/>
              </a:ext>
            </a:extLst>
          </p:cNvPr>
          <p:cNvSpPr txBox="1"/>
          <p:nvPr/>
        </p:nvSpPr>
        <p:spPr>
          <a:xfrm>
            <a:off x="7468715" y="2775908"/>
            <a:ext cx="7408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수정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| 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삭제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D0E598A-CA57-4154-A5C0-167F86BAB708}"/>
              </a:ext>
            </a:extLst>
          </p:cNvPr>
          <p:cNvSpPr txBox="1"/>
          <p:nvPr/>
        </p:nvSpPr>
        <p:spPr>
          <a:xfrm>
            <a:off x="7478240" y="3516145"/>
            <a:ext cx="7408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수정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| 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삭제</a:t>
            </a:r>
          </a:p>
        </p:txBody>
      </p:sp>
      <p:sp>
        <p:nvSpPr>
          <p:cNvPr id="68" name="모서리가 둥근 직사각형 265">
            <a:extLst>
              <a:ext uri="{FF2B5EF4-FFF2-40B4-BE49-F238E27FC236}">
                <a16:creationId xmlns:a16="http://schemas.microsoft.com/office/drawing/2014/main" id="{31616FFB-3FF0-C846-C1A8-366204588010}"/>
              </a:ext>
            </a:extLst>
          </p:cNvPr>
          <p:cNvSpPr/>
          <p:nvPr/>
        </p:nvSpPr>
        <p:spPr>
          <a:xfrm>
            <a:off x="5221848" y="6036528"/>
            <a:ext cx="2968239" cy="337938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bg1"/>
                </a:solidFill>
              </a:rPr>
              <a:t>선택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69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3573" y="5949304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44" name="사각형: 둥근 모서리 92">
            <a:extLst>
              <a:ext uri="{FF2B5EF4-FFF2-40B4-BE49-F238E27FC236}">
                <a16:creationId xmlns:a16="http://schemas.microsoft.com/office/drawing/2014/main" id="{2A18CAD1-978E-453D-B4C0-E427E20CB864}"/>
              </a:ext>
            </a:extLst>
          </p:cNvPr>
          <p:cNvSpPr/>
          <p:nvPr/>
        </p:nvSpPr>
        <p:spPr>
          <a:xfrm rot="19995522">
            <a:off x="2859415" y="3081343"/>
            <a:ext cx="3506429" cy="688144"/>
          </a:xfrm>
          <a:prstGeom prst="roundRect">
            <a:avLst>
              <a:gd name="adj" fmla="val 0"/>
            </a:avLst>
          </a:prstGeom>
          <a:solidFill>
            <a:schemeClr val="tx1">
              <a:lumMod val="75000"/>
              <a:lumOff val="25000"/>
              <a:alpha val="57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1050" b="1" dirty="0">
                <a:solidFill>
                  <a:schemeClr val="bg1"/>
                </a:solidFill>
                <a:latin typeface="+mn-ea"/>
              </a:rPr>
              <a:t>결제 화면에서 호출하는 화면과 동일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4269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Alert / Validation Case</a:t>
            </a:r>
            <a:endParaRPr lang="ko-KR" altLang="en-US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6E1F6952-3DDA-4EF4-89E3-55A7899657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6695640"/>
              </p:ext>
            </p:extLst>
          </p:nvPr>
        </p:nvGraphicFramePr>
        <p:xfrm>
          <a:off x="199152" y="476672"/>
          <a:ext cx="11759337" cy="197468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7122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6876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553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51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988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60499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32961">
                <a:tc gridSpan="8">
                  <a:txBody>
                    <a:bodyPr/>
                    <a:lstStyle/>
                    <a:p>
                      <a:pPr algn="l" rtl="0" fontAlgn="ctr"/>
                      <a:r>
                        <a:rPr lang="en-US" altLang="ko-KR" sz="800" b="1" spc="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Alert</a:t>
                      </a:r>
                      <a:r>
                        <a:rPr lang="en-US" altLang="ko-KR" sz="800" b="1" spc="0" baseline="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 _ </a:t>
                      </a:r>
                      <a:r>
                        <a:rPr lang="ko-KR" altLang="en-US" sz="800" b="1" spc="0" baseline="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선택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800" b="1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800" b="1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800" b="1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800" b="1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2817" marR="2817" marT="1878" marB="187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800" b="1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2817" marR="2817" marT="1878" marB="187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800" b="1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2817" marR="2817" marT="1878" marB="187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800" b="1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2817" marR="2817" marT="1878" marB="187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296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spc="0" dirty="0" err="1" smtClean="0">
                          <a:effectLst/>
                          <a:latin typeface="+mn-ea"/>
                          <a:ea typeface="+mn-ea"/>
                        </a:rPr>
                        <a:t>Page_ID</a:t>
                      </a:r>
                      <a:endParaRPr lang="en-US" sz="800" b="1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2817" marR="2817" marT="1878" marB="187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spc="0" dirty="0" err="1" smtClean="0">
                          <a:effectLst/>
                          <a:latin typeface="+mn-ea"/>
                          <a:ea typeface="+mn-ea"/>
                        </a:rPr>
                        <a:t>버튼명</a:t>
                      </a:r>
                      <a:endParaRPr lang="en-US" sz="800" b="1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spc="0" dirty="0" smtClean="0">
                          <a:effectLst/>
                          <a:latin typeface="+mn-ea"/>
                          <a:ea typeface="+mn-ea"/>
                        </a:rPr>
                        <a:t>구분</a:t>
                      </a:r>
                      <a:endParaRPr lang="en-US" sz="800" b="1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spc="0" dirty="0" smtClean="0">
                          <a:effectLst/>
                          <a:latin typeface="+mn-ea"/>
                          <a:ea typeface="+mn-ea"/>
                        </a:rPr>
                        <a:t>case</a:t>
                      </a:r>
                      <a:endParaRPr lang="en-US" sz="800" b="1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spc="0" dirty="0">
                          <a:effectLst/>
                          <a:latin typeface="+mn-ea"/>
                          <a:ea typeface="+mn-ea"/>
                        </a:rPr>
                        <a:t>text</a:t>
                      </a:r>
                    </a:p>
                  </a:txBody>
                  <a:tcPr marL="2817" marR="2817" marT="1878" marB="187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spc="0" dirty="0">
                          <a:effectLst/>
                          <a:latin typeface="+mn-ea"/>
                          <a:ea typeface="+mn-ea"/>
                        </a:rPr>
                        <a:t>type</a:t>
                      </a:r>
                    </a:p>
                  </a:txBody>
                  <a:tcPr marL="2817" marR="2817" marT="1878" marB="187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spc="0" dirty="0">
                          <a:effectLst/>
                          <a:latin typeface="+mn-ea"/>
                          <a:ea typeface="+mn-ea"/>
                        </a:rPr>
                        <a:t>button</a:t>
                      </a:r>
                    </a:p>
                  </a:txBody>
                  <a:tcPr marL="2817" marR="2817" marT="1878" marB="187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spc="0" dirty="0">
                          <a:effectLst/>
                          <a:latin typeface="+mn-ea"/>
                          <a:ea typeface="+mn-ea"/>
                        </a:rPr>
                        <a:t>실행 후</a:t>
                      </a:r>
                    </a:p>
                  </a:txBody>
                  <a:tcPr marL="2817" marR="2817" marT="1878" marB="187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17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/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kern="1200" baseline="0" noProof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1. </a:t>
                      </a:r>
                      <a:r>
                        <a:rPr lang="ko-KR" altLang="en-US" sz="800" b="0" u="none" kern="1200" baseline="0" noProof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선택</a:t>
                      </a:r>
                      <a:endParaRPr lang="en-US" altLang="ko-KR" sz="800" b="0" u="none" kern="1200" baseline="0" noProof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 2" pitchFamily="18" charset="2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kern="1200" spc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오류</a:t>
                      </a:r>
                      <a:endParaRPr lang="ko-KR" altLang="en-US" sz="800" kern="1200" spc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lvl="0" indent="-92075" algn="l" defTabSz="844083" rtl="0" eaLnBrk="1" fontAlgn="auto" latinLnBrk="1" hangingPunct="1">
                        <a:lnSpc>
                          <a:spcPts val="96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AutoNum type="arabicPeriod"/>
                        <a:tabLst/>
                        <a:defRPr/>
                      </a:pPr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회수지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변경으로 진입</a:t>
                      </a:r>
                      <a:endParaRPr lang="en-US" altLang="ko-KR" sz="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92075" marR="0" lvl="0" indent="-92075" algn="l" defTabSz="844083" rtl="0" eaLnBrk="1" fontAlgn="auto" latinLnBrk="1" hangingPunct="1">
                        <a:lnSpc>
                          <a:spcPts val="96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AutoNum type="arabicPeriod"/>
                        <a:tabLst/>
                        <a:defRPr/>
                      </a:pP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군부대 체크된 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배송지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하이라이트 된 상태에서 선택 버튼 탭 </a:t>
                      </a:r>
                      <a:endParaRPr lang="en-US" altLang="ko-KR" sz="800" b="1" u="none" kern="1200" baseline="0" noProof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 2" pitchFamily="18" charset="2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회수지는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 군부대로 선택할 수 없습니다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.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kern="1200" spc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alert</a:t>
                      </a:r>
                      <a:endParaRPr lang="en-US" sz="800" kern="1200" spc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spc="0" dirty="0" smtClean="0">
                          <a:effectLst/>
                          <a:latin typeface="+mn-ea"/>
                          <a:ea typeface="+mn-ea"/>
                        </a:rPr>
                        <a:t>확인</a:t>
                      </a:r>
                      <a:endParaRPr lang="ko-KR" altLang="en-US" sz="800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rtl="0" fontAlgn="ctr">
                        <a:buNone/>
                      </a:pPr>
                      <a:r>
                        <a:rPr lang="en-US" altLang="ko-KR" sz="800" spc="0" dirty="0" smtClean="0">
                          <a:effectLst/>
                          <a:latin typeface="+mn-ea"/>
                          <a:ea typeface="+mn-ea"/>
                        </a:rPr>
                        <a:t>Alert</a:t>
                      </a:r>
                      <a:r>
                        <a:rPr lang="en-US" altLang="ko-KR" sz="800" spc="0" baseline="0" dirty="0" smtClean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spc="0" baseline="0" dirty="0" smtClean="0">
                          <a:effectLst/>
                          <a:latin typeface="+mn-ea"/>
                          <a:ea typeface="+mn-ea"/>
                        </a:rPr>
                        <a:t>닫힘</a:t>
                      </a:r>
                      <a:endParaRPr lang="en-US" altLang="ko-KR" sz="800" spc="0" baseline="0" dirty="0" smtClean="0"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4206283"/>
                  </a:ext>
                </a:extLst>
              </a:tr>
              <a:tr h="2917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/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u="none" kern="1200" baseline="0" noProof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 2" pitchFamily="18" charset="2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kern="1200" spc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오류</a:t>
                      </a:r>
                      <a:endParaRPr lang="ko-KR" altLang="en-US" sz="800" kern="1200" spc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lvl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회수지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변경으로 진입</a:t>
                      </a:r>
                      <a:endParaRPr lang="en-US" altLang="ko-KR" sz="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92075" marR="0" lvl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회수지변경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가능 시점이 지났을 시</a:t>
                      </a:r>
                      <a:endParaRPr lang="en-US" altLang="ko-KR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회수지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변경 가능 기간이 지나 </a:t>
                      </a:r>
                      <a:r>
                        <a:rPr kumimoji="0" lang="ko-KR" altLang="en-US" sz="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회수지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변경이 불가합니다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36000" marR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kern="1200" spc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alert</a:t>
                      </a:r>
                      <a:endParaRPr lang="en-US" sz="800" kern="1200" spc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spc="0" dirty="0" smtClean="0">
                          <a:effectLst/>
                          <a:latin typeface="+mn-ea"/>
                          <a:ea typeface="+mn-ea"/>
                        </a:rPr>
                        <a:t>확인</a:t>
                      </a:r>
                      <a:endParaRPr lang="ko-KR" altLang="en-US" sz="800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lvl="0" indent="-92075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altLang="ko-KR" sz="800" spc="0" dirty="0" smtClean="0">
                          <a:effectLst/>
                          <a:latin typeface="+mn-ea"/>
                          <a:ea typeface="+mn-ea"/>
                        </a:rPr>
                        <a:t>Alert</a:t>
                      </a:r>
                      <a:r>
                        <a:rPr lang="en-US" altLang="ko-KR" sz="800" spc="0" baseline="0" dirty="0" smtClean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spc="0" baseline="0" dirty="0" smtClean="0">
                          <a:effectLst/>
                          <a:latin typeface="+mn-ea"/>
                          <a:ea typeface="+mn-ea"/>
                        </a:rPr>
                        <a:t>닫힘</a:t>
                      </a:r>
                      <a:endParaRPr lang="en-US" altLang="ko-KR" sz="800" spc="0" baseline="0" dirty="0" smtClean="0">
                        <a:effectLst/>
                        <a:latin typeface="+mn-ea"/>
                        <a:ea typeface="+mn-ea"/>
                      </a:endParaRPr>
                    </a:p>
                    <a:p>
                      <a:pPr marL="92075" marR="0" lvl="0" indent="-92075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800" spc="0" baseline="0" dirty="0" smtClean="0">
                          <a:effectLst/>
                          <a:latin typeface="+mn-ea"/>
                          <a:ea typeface="+mn-ea"/>
                        </a:rPr>
                        <a:t>창 닫힘</a:t>
                      </a:r>
                      <a:endParaRPr lang="en-US" altLang="ko-KR" sz="800" spc="0" baseline="0" dirty="0" smtClean="0">
                        <a:effectLst/>
                        <a:latin typeface="+mn-ea"/>
                        <a:ea typeface="+mn-ea"/>
                      </a:endParaRPr>
                    </a:p>
                    <a:p>
                      <a:pPr marL="92075" marR="0" lvl="0" indent="-92075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800" spc="0" baseline="0" dirty="0" err="1" smtClean="0">
                          <a:effectLst/>
                          <a:latin typeface="+mn-ea"/>
                          <a:ea typeface="+mn-ea"/>
                        </a:rPr>
                        <a:t>회수지변경</a:t>
                      </a:r>
                      <a:r>
                        <a:rPr lang="ko-KR" altLang="en-US" sz="800" spc="0" baseline="0" dirty="0" smtClean="0">
                          <a:effectLst/>
                          <a:latin typeface="+mn-ea"/>
                          <a:ea typeface="+mn-ea"/>
                        </a:rPr>
                        <a:t> 영역 변경 버튼 </a:t>
                      </a:r>
                      <a:r>
                        <a:rPr lang="en-US" altLang="ko-KR" sz="800" spc="0" baseline="0" dirty="0" smtClean="0">
                          <a:effectLst/>
                          <a:latin typeface="+mn-ea"/>
                          <a:ea typeface="+mn-ea"/>
                        </a:rPr>
                        <a:t>hidden </a:t>
                      </a:r>
                      <a:r>
                        <a:rPr lang="ko-KR" altLang="en-US" sz="800" spc="0" baseline="0" dirty="0" smtClean="0">
                          <a:effectLst/>
                          <a:latin typeface="+mn-ea"/>
                          <a:ea typeface="+mn-ea"/>
                        </a:rPr>
                        <a:t>처리</a:t>
                      </a:r>
                      <a:endParaRPr lang="ko-KR" altLang="en-US" sz="800" spc="0" dirty="0" smtClean="0"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6549733"/>
                  </a:ext>
                </a:extLst>
              </a:tr>
              <a:tr h="2917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/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u="none" kern="1200" baseline="0" noProof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 2" pitchFamily="18" charset="2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spc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오류</a:t>
                      </a:r>
                    </a:p>
                    <a:p>
                      <a:pPr algn="ctr" rtl="0" fontAlgn="ctr"/>
                      <a:endParaRPr lang="ko-KR" altLang="en-US" sz="800" kern="1200" spc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배송지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변경으로 진입</a:t>
                      </a:r>
                      <a:endParaRPr lang="en-US" altLang="ko-KR" sz="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5725" marR="0" lvl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배송지변경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가능 시점이 지났을 시</a:t>
                      </a:r>
                      <a:endParaRPr lang="en-US" altLang="ko-KR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배송지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변경 가능 기간이 지나 </a:t>
                      </a:r>
                      <a:r>
                        <a:rPr kumimoji="0" lang="ko-KR" altLang="en-US" sz="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배송지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변경이 불가합니다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36000" marR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kern="1200" spc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alert</a:t>
                      </a:r>
                      <a:endParaRPr lang="en-US" sz="800" kern="1200" spc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spc="0" dirty="0" smtClean="0">
                          <a:effectLst/>
                          <a:latin typeface="+mn-ea"/>
                          <a:ea typeface="+mn-ea"/>
                        </a:rPr>
                        <a:t>확인</a:t>
                      </a:r>
                      <a:endParaRPr lang="ko-KR" altLang="en-US" sz="800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lvl="0" indent="-92075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altLang="ko-KR" sz="800" spc="0" dirty="0" smtClean="0">
                          <a:effectLst/>
                          <a:latin typeface="+mn-ea"/>
                          <a:ea typeface="+mn-ea"/>
                        </a:rPr>
                        <a:t>Alert</a:t>
                      </a:r>
                      <a:r>
                        <a:rPr lang="en-US" altLang="ko-KR" sz="800" spc="0" baseline="0" dirty="0" smtClean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spc="0" baseline="0" dirty="0" smtClean="0">
                          <a:effectLst/>
                          <a:latin typeface="+mn-ea"/>
                          <a:ea typeface="+mn-ea"/>
                        </a:rPr>
                        <a:t>닫힘</a:t>
                      </a:r>
                      <a:endParaRPr lang="en-US" altLang="ko-KR" sz="800" spc="0" baseline="0" dirty="0" smtClean="0">
                        <a:effectLst/>
                        <a:latin typeface="+mn-ea"/>
                        <a:ea typeface="+mn-ea"/>
                      </a:endParaRPr>
                    </a:p>
                    <a:p>
                      <a:pPr marL="92075" marR="0" lvl="0" indent="-92075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800" spc="0" baseline="0" dirty="0" smtClean="0">
                          <a:effectLst/>
                          <a:latin typeface="+mn-ea"/>
                          <a:ea typeface="+mn-ea"/>
                        </a:rPr>
                        <a:t>창 닫힘</a:t>
                      </a:r>
                      <a:endParaRPr lang="en-US" altLang="ko-KR" sz="800" spc="0" baseline="0" dirty="0" smtClean="0">
                        <a:effectLst/>
                        <a:latin typeface="+mn-ea"/>
                        <a:ea typeface="+mn-ea"/>
                      </a:endParaRPr>
                    </a:p>
                    <a:p>
                      <a:pPr marL="92075" marR="0" lvl="0" indent="-92075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800" spc="0" baseline="0" dirty="0" err="1" smtClean="0">
                          <a:effectLst/>
                          <a:latin typeface="+mn-ea"/>
                          <a:ea typeface="+mn-ea"/>
                        </a:rPr>
                        <a:t>배송지정보</a:t>
                      </a:r>
                      <a:r>
                        <a:rPr lang="ko-KR" altLang="en-US" sz="800" spc="0" baseline="0" dirty="0" smtClean="0">
                          <a:effectLst/>
                          <a:latin typeface="+mn-ea"/>
                          <a:ea typeface="+mn-ea"/>
                        </a:rPr>
                        <a:t> 변경 없이 조회 모드로 되돌리고 변경 버튼 </a:t>
                      </a:r>
                      <a:r>
                        <a:rPr lang="en-US" altLang="ko-KR" sz="800" spc="0" baseline="0" dirty="0" smtClean="0">
                          <a:effectLst/>
                          <a:latin typeface="+mn-ea"/>
                          <a:ea typeface="+mn-ea"/>
                        </a:rPr>
                        <a:t>hidden </a:t>
                      </a:r>
                      <a:r>
                        <a:rPr lang="ko-KR" altLang="en-US" sz="800" spc="0" baseline="0" dirty="0" smtClean="0">
                          <a:effectLst/>
                          <a:latin typeface="+mn-ea"/>
                          <a:ea typeface="+mn-ea"/>
                        </a:rPr>
                        <a:t>처리</a:t>
                      </a:r>
                      <a:endParaRPr lang="ko-KR" altLang="en-US" sz="800" spc="0" dirty="0" smtClean="0"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24570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4693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제목 5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 smtClean="0"/>
              <a:t>배송지정보</a:t>
            </a:r>
            <a:endParaRPr lang="ko-KR" altLang="en-US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 IN_MO_ORD_01_03 </a:t>
            </a:r>
            <a:endParaRPr lang="ko-KR" altLang="en-US" dirty="0"/>
          </a:p>
        </p:txBody>
      </p:sp>
      <p:sp>
        <p:nvSpPr>
          <p:cNvPr id="78" name="제목 1"/>
          <p:cNvSpPr txBox="1">
            <a:spLocks/>
          </p:cNvSpPr>
          <p:nvPr/>
        </p:nvSpPr>
        <p:spPr>
          <a:xfrm>
            <a:off x="4156797" y="262328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Full Layer</a:t>
            </a:r>
            <a:endParaRPr lang="ko-KR" altLang="en-US" dirty="0"/>
          </a:p>
        </p:txBody>
      </p:sp>
      <p:cxnSp>
        <p:nvCxnSpPr>
          <p:cNvPr id="72" name="직선 연결선 71"/>
          <p:cNvCxnSpPr/>
          <p:nvPr/>
        </p:nvCxnSpPr>
        <p:spPr>
          <a:xfrm>
            <a:off x="777382" y="1052736"/>
            <a:ext cx="301436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직사각형 76"/>
          <p:cNvSpPr/>
          <p:nvPr/>
        </p:nvSpPr>
        <p:spPr>
          <a:xfrm>
            <a:off x="790997" y="738401"/>
            <a:ext cx="1527827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50" b="1" dirty="0" err="1" smtClean="0">
                <a:latin typeface="+mn-ea"/>
              </a:rPr>
              <a:t>배송지정보</a:t>
            </a:r>
            <a:endParaRPr lang="ko-KR" altLang="en-US" sz="1050" b="1" dirty="0">
              <a:latin typeface="+mn-ea"/>
            </a:endParaRPr>
          </a:p>
        </p:txBody>
      </p:sp>
      <p:sp>
        <p:nvSpPr>
          <p:cNvPr id="118" name="직사각형 117"/>
          <p:cNvSpPr/>
          <p:nvPr/>
        </p:nvSpPr>
        <p:spPr>
          <a:xfrm>
            <a:off x="3411876" y="757268"/>
            <a:ext cx="389850" cy="2718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ts val="1400"/>
              </a:lnSpc>
              <a:defRPr/>
            </a:pP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Wingdings 2" panose="05020102010507070707" pitchFamily="18" charset="2"/>
              </a:rPr>
              <a:t>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5" name="사각형: 둥근 모서리 175">
            <a:extLst>
              <a:ext uri="{FF2B5EF4-FFF2-40B4-BE49-F238E27FC236}">
                <a16:creationId xmlns:a16="http://schemas.microsoft.com/office/drawing/2014/main" id="{C283105A-70E2-4042-9366-38387E65FB33}"/>
              </a:ext>
            </a:extLst>
          </p:cNvPr>
          <p:cNvSpPr/>
          <p:nvPr/>
        </p:nvSpPr>
        <p:spPr>
          <a:xfrm>
            <a:off x="908980" y="1794549"/>
            <a:ext cx="2770845" cy="314740"/>
          </a:xfrm>
          <a:prstGeom prst="roundRect">
            <a:avLst>
              <a:gd name="adj" fmla="val 15024"/>
            </a:avLst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r>
              <a:rPr lang="ko-KR" altLang="en-US" sz="800" dirty="0">
                <a:solidFill>
                  <a:schemeClr val="bg1">
                    <a:lumMod val="75000"/>
                  </a:schemeClr>
                </a:solidFill>
              </a:rPr>
              <a:t>  </a:t>
            </a:r>
            <a:r>
              <a:rPr lang="ko-KR" altLang="en-US" sz="800" dirty="0" smtClean="0">
                <a:solidFill>
                  <a:schemeClr val="bg1">
                    <a:lumMod val="75000"/>
                  </a:schemeClr>
                </a:solidFill>
              </a:rPr>
              <a:t>받으실 분</a:t>
            </a:r>
            <a:r>
              <a:rPr lang="en-US" altLang="ko-KR" sz="800" dirty="0" smtClean="0">
                <a:solidFill>
                  <a:schemeClr val="bg1">
                    <a:lumMod val="75000"/>
                  </a:schemeClr>
                </a:solidFill>
              </a:rPr>
              <a:t>(</a:t>
            </a:r>
            <a:r>
              <a:rPr lang="ko-KR" altLang="en-US" sz="800" dirty="0" smtClean="0">
                <a:solidFill>
                  <a:schemeClr val="bg1">
                    <a:lumMod val="75000"/>
                  </a:schemeClr>
                </a:solidFill>
              </a:rPr>
              <a:t>최대 </a:t>
            </a:r>
            <a:r>
              <a:rPr lang="en-US" altLang="ko-KR" sz="800" dirty="0" smtClean="0">
                <a:solidFill>
                  <a:schemeClr val="bg1">
                    <a:lumMod val="75000"/>
                  </a:schemeClr>
                </a:solidFill>
              </a:rPr>
              <a:t>10</a:t>
            </a:r>
            <a:r>
              <a:rPr lang="ko-KR" altLang="en-US" sz="800" dirty="0" smtClean="0">
                <a:solidFill>
                  <a:schemeClr val="bg1">
                    <a:lumMod val="75000"/>
                  </a:schemeClr>
                </a:solidFill>
              </a:rPr>
              <a:t>자</a:t>
            </a:r>
            <a:r>
              <a:rPr lang="en-US" altLang="ko-KR" sz="800" dirty="0" smtClean="0">
                <a:solidFill>
                  <a:schemeClr val="bg1">
                    <a:lumMod val="75000"/>
                  </a:schemeClr>
                </a:solidFill>
              </a:rPr>
              <a:t>)</a:t>
            </a:r>
            <a:endParaRPr lang="en-US" sz="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6" name="사각형: 둥근 모서리 180">
            <a:extLst>
              <a:ext uri="{FF2B5EF4-FFF2-40B4-BE49-F238E27FC236}">
                <a16:creationId xmlns:a16="http://schemas.microsoft.com/office/drawing/2014/main" id="{F27E5587-5B52-4580-92D6-2AEC9E6CE31F}"/>
              </a:ext>
            </a:extLst>
          </p:cNvPr>
          <p:cNvSpPr/>
          <p:nvPr/>
        </p:nvSpPr>
        <p:spPr>
          <a:xfrm>
            <a:off x="908980" y="3387816"/>
            <a:ext cx="2770845" cy="314740"/>
          </a:xfrm>
          <a:prstGeom prst="roundRect">
            <a:avLst>
              <a:gd name="adj" fmla="val 15024"/>
            </a:avLst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r>
              <a:rPr lang="ko-KR" altLang="en-US" sz="800" dirty="0">
                <a:solidFill>
                  <a:schemeClr val="bg1">
                    <a:lumMod val="75000"/>
                  </a:schemeClr>
                </a:solidFill>
              </a:rPr>
              <a:t>  </a:t>
            </a:r>
            <a:r>
              <a:rPr lang="ko-KR" altLang="en-US" sz="800" dirty="0" err="1">
                <a:solidFill>
                  <a:schemeClr val="bg1">
                    <a:lumMod val="75000"/>
                  </a:schemeClr>
                </a:solidFill>
              </a:rPr>
              <a:t>상세주소</a:t>
            </a:r>
            <a:r>
              <a:rPr lang="ko-KR" altLang="en-US" sz="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ko-KR" altLang="en-US" sz="800" dirty="0" smtClean="0">
                <a:solidFill>
                  <a:schemeClr val="bg1">
                    <a:lumMod val="75000"/>
                  </a:schemeClr>
                </a:solidFill>
              </a:rPr>
              <a:t>입력</a:t>
            </a:r>
            <a:r>
              <a:rPr lang="en-US" altLang="ko-KR" sz="800" dirty="0" smtClean="0">
                <a:solidFill>
                  <a:schemeClr val="bg1">
                    <a:lumMod val="75000"/>
                  </a:schemeClr>
                </a:solidFill>
              </a:rPr>
              <a:t>(</a:t>
            </a:r>
            <a:r>
              <a:rPr lang="ko-KR" altLang="en-US" sz="800" dirty="0" smtClean="0">
                <a:solidFill>
                  <a:schemeClr val="bg1">
                    <a:lumMod val="75000"/>
                  </a:schemeClr>
                </a:solidFill>
              </a:rPr>
              <a:t>최대 </a:t>
            </a:r>
            <a:r>
              <a:rPr lang="en-US" altLang="ko-KR" sz="800" dirty="0" smtClean="0">
                <a:solidFill>
                  <a:schemeClr val="bg1">
                    <a:lumMod val="75000"/>
                  </a:schemeClr>
                </a:solidFill>
              </a:rPr>
              <a:t>50</a:t>
            </a:r>
            <a:r>
              <a:rPr lang="ko-KR" altLang="en-US" sz="800" dirty="0" smtClean="0">
                <a:solidFill>
                  <a:schemeClr val="bg1">
                    <a:lumMod val="75000"/>
                  </a:schemeClr>
                </a:solidFill>
              </a:rPr>
              <a:t>자</a:t>
            </a:r>
            <a:r>
              <a:rPr lang="en-US" altLang="ko-KR" sz="800" dirty="0" smtClean="0">
                <a:solidFill>
                  <a:schemeClr val="bg1">
                    <a:lumMod val="75000"/>
                  </a:schemeClr>
                </a:solidFill>
              </a:rPr>
              <a:t>)</a:t>
            </a:r>
            <a:endParaRPr lang="en-US" sz="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9" name="사각형: 둥근 모서리 182">
            <a:extLst>
              <a:ext uri="{FF2B5EF4-FFF2-40B4-BE49-F238E27FC236}">
                <a16:creationId xmlns:a16="http://schemas.microsoft.com/office/drawing/2014/main" id="{8167DC61-3AC5-4E5F-9CE9-3425362A0DAE}"/>
              </a:ext>
            </a:extLst>
          </p:cNvPr>
          <p:cNvSpPr/>
          <p:nvPr/>
        </p:nvSpPr>
        <p:spPr>
          <a:xfrm>
            <a:off x="908980" y="2186825"/>
            <a:ext cx="2770845" cy="314740"/>
          </a:xfrm>
          <a:prstGeom prst="roundRect">
            <a:avLst>
              <a:gd name="adj" fmla="val 15024"/>
            </a:avLst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r>
              <a:rPr lang="ko-KR" altLang="en-US" sz="800" dirty="0">
                <a:solidFill>
                  <a:schemeClr val="bg1">
                    <a:lumMod val="75000"/>
                  </a:schemeClr>
                </a:solidFill>
              </a:rPr>
              <a:t>  </a:t>
            </a:r>
            <a:r>
              <a:rPr lang="ko-KR" altLang="en-US" sz="800" dirty="0" smtClean="0">
                <a:solidFill>
                  <a:schemeClr val="bg1">
                    <a:lumMod val="75000"/>
                  </a:schemeClr>
                </a:solidFill>
              </a:rPr>
              <a:t>휴대폰번호</a:t>
            </a:r>
            <a:r>
              <a:rPr lang="en-US" altLang="ko-KR" sz="800" dirty="0" smtClean="0">
                <a:solidFill>
                  <a:schemeClr val="bg1">
                    <a:lumMod val="75000"/>
                  </a:schemeClr>
                </a:solidFill>
              </a:rPr>
              <a:t>(“-” </a:t>
            </a:r>
            <a:r>
              <a:rPr lang="ko-KR" altLang="en-US" sz="800" dirty="0">
                <a:solidFill>
                  <a:schemeClr val="bg1">
                    <a:lumMod val="75000"/>
                  </a:schemeClr>
                </a:solidFill>
              </a:rPr>
              <a:t>제외</a:t>
            </a:r>
            <a:r>
              <a:rPr lang="en-US" altLang="ko-KR" sz="800" dirty="0">
                <a:solidFill>
                  <a:schemeClr val="bg1">
                    <a:lumMod val="75000"/>
                  </a:schemeClr>
                </a:solidFill>
              </a:rPr>
              <a:t>)</a:t>
            </a:r>
            <a:endParaRPr lang="en-US" sz="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0" name="사각형: 둥근 모서리 125">
            <a:extLst>
              <a:ext uri="{FF2B5EF4-FFF2-40B4-BE49-F238E27FC236}">
                <a16:creationId xmlns:a16="http://schemas.microsoft.com/office/drawing/2014/main" id="{D3C38A62-C984-4A65-A367-E1466FB23229}"/>
              </a:ext>
            </a:extLst>
          </p:cNvPr>
          <p:cNvSpPr/>
          <p:nvPr/>
        </p:nvSpPr>
        <p:spPr>
          <a:xfrm>
            <a:off x="908898" y="2576870"/>
            <a:ext cx="1748632" cy="314740"/>
          </a:xfrm>
          <a:prstGeom prst="roundRect">
            <a:avLst>
              <a:gd name="adj" fmla="val 15024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61" name="사각형: 둥근 모서리 126">
            <a:extLst>
              <a:ext uri="{FF2B5EF4-FFF2-40B4-BE49-F238E27FC236}">
                <a16:creationId xmlns:a16="http://schemas.microsoft.com/office/drawing/2014/main" id="{49B85BB9-69AD-4518-B033-F7188936D4BF}"/>
              </a:ext>
            </a:extLst>
          </p:cNvPr>
          <p:cNvSpPr/>
          <p:nvPr/>
        </p:nvSpPr>
        <p:spPr>
          <a:xfrm>
            <a:off x="2696664" y="2576870"/>
            <a:ext cx="980806" cy="314740"/>
          </a:xfrm>
          <a:prstGeom prst="roundRect">
            <a:avLst>
              <a:gd name="adj" fmla="val 17162"/>
            </a:avLst>
          </a:prstGeom>
          <a:solidFill>
            <a:schemeClr val="tx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ko-KR" altLang="en-US" sz="800" b="1" dirty="0">
                <a:solidFill>
                  <a:schemeClr val="bg1"/>
                </a:solidFill>
              </a:rPr>
              <a:t>주소검색</a:t>
            </a:r>
            <a:endParaRPr lang="en-US" sz="800" b="1" dirty="0">
              <a:solidFill>
                <a:schemeClr val="bg1"/>
              </a:solidFill>
            </a:endParaRPr>
          </a:p>
        </p:txBody>
      </p:sp>
      <p:sp>
        <p:nvSpPr>
          <p:cNvPr id="64" name="사각형: 둥근 모서리 127">
            <a:extLst>
              <a:ext uri="{FF2B5EF4-FFF2-40B4-BE49-F238E27FC236}">
                <a16:creationId xmlns:a16="http://schemas.microsoft.com/office/drawing/2014/main" id="{9F2607E3-46EF-453F-BDC5-5B4D5A9DE387}"/>
              </a:ext>
            </a:extLst>
          </p:cNvPr>
          <p:cNvSpPr/>
          <p:nvPr/>
        </p:nvSpPr>
        <p:spPr>
          <a:xfrm>
            <a:off x="908898" y="2989461"/>
            <a:ext cx="2770927" cy="314740"/>
          </a:xfrm>
          <a:prstGeom prst="roundRect">
            <a:avLst>
              <a:gd name="adj" fmla="val 15024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endParaRPr lang="en-US" sz="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6FA9EA8-071C-4602-96D9-AF16C0C70397}"/>
              </a:ext>
            </a:extLst>
          </p:cNvPr>
          <p:cNvSpPr txBox="1"/>
          <p:nvPr/>
        </p:nvSpPr>
        <p:spPr>
          <a:xfrm>
            <a:off x="1052542" y="1537298"/>
            <a:ext cx="16691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pc="-1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주문자 정보와 동일</a:t>
            </a: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5ABE1580-1A7A-4505-97ED-22E9D33830FB}"/>
              </a:ext>
            </a:extLst>
          </p:cNvPr>
          <p:cNvSpPr/>
          <p:nvPr/>
        </p:nvSpPr>
        <p:spPr>
          <a:xfrm>
            <a:off x="921940" y="3764670"/>
            <a:ext cx="139967" cy="13781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152A646-5E1F-4181-AEED-BA7E62CD29E8}"/>
              </a:ext>
            </a:extLst>
          </p:cNvPr>
          <p:cNvSpPr txBox="1"/>
          <p:nvPr/>
        </p:nvSpPr>
        <p:spPr>
          <a:xfrm>
            <a:off x="1044052" y="3718728"/>
            <a:ext cx="16691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pc="-1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기본배송지로 설정</a:t>
            </a:r>
            <a:endParaRPr lang="ko-KR" altLang="en-US" sz="800" spc="-1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922472" y="3929628"/>
            <a:ext cx="859667" cy="215444"/>
            <a:chOff x="922472" y="3846697"/>
            <a:chExt cx="859667" cy="215444"/>
          </a:xfrm>
        </p:grpSpPr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5ABE1580-1A7A-4505-97ED-22E9D33830FB}"/>
                </a:ext>
              </a:extLst>
            </p:cNvPr>
            <p:cNvSpPr/>
            <p:nvPr/>
          </p:nvSpPr>
          <p:spPr>
            <a:xfrm>
              <a:off x="922472" y="3878350"/>
              <a:ext cx="139967" cy="13781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9152A646-5E1F-4181-AEED-BA7E62CD29E8}"/>
                </a:ext>
              </a:extLst>
            </p:cNvPr>
            <p:cNvSpPr txBox="1"/>
            <p:nvPr/>
          </p:nvSpPr>
          <p:spPr>
            <a:xfrm>
              <a:off x="1039431" y="3846697"/>
              <a:ext cx="74270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spc="-100" dirty="0" smtClean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군부대 배송</a:t>
              </a:r>
              <a:endParaRPr lang="ko-KR" altLang="en-US" sz="800" spc="-100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</p:grpSp>
      <p:sp>
        <p:nvSpPr>
          <p:cNvPr id="80" name="모서리가 둥근 직사각형 265">
            <a:extLst>
              <a:ext uri="{FF2B5EF4-FFF2-40B4-BE49-F238E27FC236}">
                <a16:creationId xmlns:a16="http://schemas.microsoft.com/office/drawing/2014/main" id="{31616FFB-3FF0-C846-C1A8-366204588010}"/>
              </a:ext>
            </a:extLst>
          </p:cNvPr>
          <p:cNvSpPr/>
          <p:nvPr/>
        </p:nvSpPr>
        <p:spPr>
          <a:xfrm>
            <a:off x="800100" y="6036528"/>
            <a:ext cx="2968239" cy="337938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완료</a:t>
            </a:r>
            <a:endParaRPr lang="ko-KR" altLang="en-US" sz="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24669B0F-505B-460D-9BD4-221EF9AAF5B3}"/>
              </a:ext>
            </a:extLst>
          </p:cNvPr>
          <p:cNvSpPr/>
          <p:nvPr/>
        </p:nvSpPr>
        <p:spPr>
          <a:xfrm>
            <a:off x="1638638" y="3970625"/>
            <a:ext cx="118481" cy="11848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/>
              <a:t>?</a:t>
            </a: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D326E3ED-595F-41D9-BB4C-98C2AEC27CB0}"/>
              </a:ext>
            </a:extLst>
          </p:cNvPr>
          <p:cNvSpPr/>
          <p:nvPr/>
        </p:nvSpPr>
        <p:spPr>
          <a:xfrm>
            <a:off x="920904" y="1574927"/>
            <a:ext cx="139967" cy="13781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33" name="사각형: 둥근 모서리 175">
            <a:extLst>
              <a:ext uri="{FF2B5EF4-FFF2-40B4-BE49-F238E27FC236}">
                <a16:creationId xmlns:a16="http://schemas.microsoft.com/office/drawing/2014/main" id="{C283105A-70E2-4042-9366-38387E65FB33}"/>
              </a:ext>
            </a:extLst>
          </p:cNvPr>
          <p:cNvSpPr/>
          <p:nvPr/>
        </p:nvSpPr>
        <p:spPr>
          <a:xfrm>
            <a:off x="893330" y="1133098"/>
            <a:ext cx="2770845" cy="314740"/>
          </a:xfrm>
          <a:prstGeom prst="roundRect">
            <a:avLst>
              <a:gd name="adj" fmla="val 15024"/>
            </a:avLst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r>
              <a:rPr lang="ko-KR" altLang="en-US" sz="8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bg1">
                    <a:lumMod val="75000"/>
                  </a:schemeClr>
                </a:solidFill>
              </a:rPr>
              <a:t>배송지명</a:t>
            </a:r>
            <a:r>
              <a:rPr lang="en-US" altLang="ko-KR" sz="800" dirty="0" smtClean="0">
                <a:solidFill>
                  <a:schemeClr val="bg1">
                    <a:lumMod val="75000"/>
                  </a:schemeClr>
                </a:solidFill>
              </a:rPr>
              <a:t>(</a:t>
            </a:r>
            <a:r>
              <a:rPr lang="ko-KR" altLang="en-US" sz="800" dirty="0" smtClean="0">
                <a:solidFill>
                  <a:schemeClr val="bg1">
                    <a:lumMod val="75000"/>
                  </a:schemeClr>
                </a:solidFill>
              </a:rPr>
              <a:t>최대 </a:t>
            </a:r>
            <a:r>
              <a:rPr lang="en-US" altLang="ko-KR" sz="800" dirty="0" smtClean="0">
                <a:solidFill>
                  <a:schemeClr val="bg1">
                    <a:lumMod val="75000"/>
                  </a:schemeClr>
                </a:solidFill>
              </a:rPr>
              <a:t>10</a:t>
            </a:r>
            <a:r>
              <a:rPr lang="ko-KR" altLang="en-US" sz="800" dirty="0" smtClean="0">
                <a:solidFill>
                  <a:schemeClr val="bg1">
                    <a:lumMod val="75000"/>
                  </a:schemeClr>
                </a:solidFill>
              </a:rPr>
              <a:t>자</a:t>
            </a:r>
            <a:r>
              <a:rPr lang="en-US" altLang="ko-KR" sz="800" dirty="0" smtClean="0">
                <a:solidFill>
                  <a:schemeClr val="bg1">
                    <a:lumMod val="75000"/>
                  </a:schemeClr>
                </a:solidFill>
              </a:rPr>
              <a:t>)</a:t>
            </a:r>
            <a:endParaRPr lang="en-US" sz="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3" name="사각형: 둥근 모서리 180">
            <a:extLst>
              <a:ext uri="{FF2B5EF4-FFF2-40B4-BE49-F238E27FC236}">
                <a16:creationId xmlns:a16="http://schemas.microsoft.com/office/drawing/2014/main" id="{F27E5587-5B52-4580-92D6-2AEC9E6CE31F}"/>
              </a:ext>
            </a:extLst>
          </p:cNvPr>
          <p:cNvSpPr/>
          <p:nvPr/>
        </p:nvSpPr>
        <p:spPr>
          <a:xfrm>
            <a:off x="5319313" y="2988134"/>
            <a:ext cx="2770845" cy="314740"/>
          </a:xfrm>
          <a:prstGeom prst="roundRect">
            <a:avLst>
              <a:gd name="adj" fmla="val 15024"/>
            </a:avLst>
          </a:prstGeom>
          <a:solidFill>
            <a:srgbClr val="F2F2F2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 23</a:t>
            </a:r>
            <a:r>
              <a:rPr lang="en-US" altLang="ko-KR" sz="800" dirty="0">
                <a:solidFill>
                  <a:schemeClr val="tx1"/>
                </a:solidFill>
              </a:rPr>
              <a:t>(</a:t>
            </a:r>
            <a:r>
              <a:rPr lang="ko-KR" altLang="en-US" sz="800" dirty="0">
                <a:solidFill>
                  <a:schemeClr val="tx1"/>
                </a:solidFill>
              </a:rPr>
              <a:t>역삼동</a:t>
            </a:r>
            <a:r>
              <a:rPr lang="en-US" altLang="ko-KR" sz="800" dirty="0">
                <a:solidFill>
                  <a:schemeClr val="tx1"/>
                </a:solidFill>
              </a:rPr>
              <a:t>) CU</a:t>
            </a:r>
            <a:r>
              <a:rPr lang="ko-KR" altLang="en-US" sz="800" dirty="0" err="1">
                <a:solidFill>
                  <a:schemeClr val="tx1"/>
                </a:solidFill>
              </a:rPr>
              <a:t>역삼강남점</a:t>
            </a:r>
            <a:r>
              <a:rPr lang="en-US" altLang="ko-KR" sz="800" dirty="0">
                <a:solidFill>
                  <a:schemeClr val="tx1"/>
                </a:solidFill>
              </a:rPr>
              <a:t>(</a:t>
            </a:r>
            <a:r>
              <a:rPr lang="ko-KR" altLang="en-US" sz="800" dirty="0" err="1">
                <a:solidFill>
                  <a:schemeClr val="tx1"/>
                </a:solidFill>
              </a:rPr>
              <a:t>이니스프리픽업</a:t>
            </a:r>
            <a:r>
              <a:rPr lang="en-US" altLang="ko-KR" sz="800" dirty="0">
                <a:solidFill>
                  <a:schemeClr val="tx1"/>
                </a:solidFill>
              </a:rPr>
              <a:t>)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34" name="사각형: 둥근 모서리 125">
            <a:extLst>
              <a:ext uri="{FF2B5EF4-FFF2-40B4-BE49-F238E27FC236}">
                <a16:creationId xmlns:a16="http://schemas.microsoft.com/office/drawing/2014/main" id="{D3C38A62-C984-4A65-A367-E1466FB23229}"/>
              </a:ext>
            </a:extLst>
          </p:cNvPr>
          <p:cNvSpPr/>
          <p:nvPr/>
        </p:nvSpPr>
        <p:spPr>
          <a:xfrm>
            <a:off x="5319231" y="2177188"/>
            <a:ext cx="1123493" cy="314740"/>
          </a:xfrm>
          <a:prstGeom prst="roundRect">
            <a:avLst>
              <a:gd name="adj" fmla="val 15024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r>
              <a:rPr lang="en-US" sz="800" dirty="0" smtClean="0">
                <a:solidFill>
                  <a:schemeClr val="tx1"/>
                </a:solidFill>
              </a:rPr>
              <a:t> 06129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36" name="사각형: 둥근 모서리 127">
            <a:extLst>
              <a:ext uri="{FF2B5EF4-FFF2-40B4-BE49-F238E27FC236}">
                <a16:creationId xmlns:a16="http://schemas.microsoft.com/office/drawing/2014/main" id="{9F2607E3-46EF-453F-BDC5-5B4D5A9DE387}"/>
              </a:ext>
            </a:extLst>
          </p:cNvPr>
          <p:cNvSpPr/>
          <p:nvPr/>
        </p:nvSpPr>
        <p:spPr>
          <a:xfrm>
            <a:off x="5319231" y="2589779"/>
            <a:ext cx="2770927" cy="314740"/>
          </a:xfrm>
          <a:prstGeom prst="roundRect">
            <a:avLst>
              <a:gd name="adj" fmla="val 15024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 서울특별시 </a:t>
            </a:r>
            <a:r>
              <a:rPr lang="ko-KR" altLang="en-US" sz="800" dirty="0" err="1">
                <a:solidFill>
                  <a:schemeClr val="tx1"/>
                </a:solidFill>
              </a:rPr>
              <a:t>감남구</a:t>
            </a:r>
            <a:r>
              <a:rPr lang="ko-KR" altLang="en-US" sz="800" dirty="0">
                <a:solidFill>
                  <a:schemeClr val="tx1"/>
                </a:solidFill>
              </a:rPr>
              <a:t> 강남대로 </a:t>
            </a:r>
            <a:r>
              <a:rPr lang="en-US" altLang="ko-KR" sz="800" dirty="0">
                <a:solidFill>
                  <a:schemeClr val="tx1"/>
                </a:solidFill>
              </a:rPr>
              <a:t>94</a:t>
            </a:r>
            <a:r>
              <a:rPr lang="ko-KR" altLang="en-US" sz="800" dirty="0">
                <a:solidFill>
                  <a:schemeClr val="tx1"/>
                </a:solidFill>
              </a:rPr>
              <a:t>길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068037" y="447898"/>
            <a:ext cx="311976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rgbClr val="0070C0"/>
                </a:solidFill>
              </a:rPr>
              <a:t>CU</a:t>
            </a:r>
            <a:r>
              <a:rPr lang="ko-KR" altLang="en-US" sz="800" dirty="0" err="1">
                <a:solidFill>
                  <a:srgbClr val="0070C0"/>
                </a:solidFill>
              </a:rPr>
              <a:t>편의점픽업</a:t>
            </a:r>
            <a:r>
              <a:rPr lang="en-US" altLang="ko-KR" sz="800" dirty="0">
                <a:solidFill>
                  <a:srgbClr val="0070C0"/>
                </a:solidFill>
              </a:rPr>
              <a:t>, </a:t>
            </a:r>
            <a:r>
              <a:rPr lang="en-US" altLang="ko-KR" sz="800" dirty="0" smtClean="0">
                <a:solidFill>
                  <a:srgbClr val="0070C0"/>
                </a:solidFill>
              </a:rPr>
              <a:t>GS</a:t>
            </a:r>
            <a:r>
              <a:rPr lang="ko-KR" altLang="en-US" sz="800" dirty="0" err="1" smtClean="0">
                <a:solidFill>
                  <a:srgbClr val="0070C0"/>
                </a:solidFill>
              </a:rPr>
              <a:t>편의점픽업</a:t>
            </a:r>
            <a:r>
              <a:rPr lang="ko-KR" altLang="en-US" sz="800" dirty="0" smtClean="0">
                <a:solidFill>
                  <a:srgbClr val="0070C0"/>
                </a:solidFill>
              </a:rPr>
              <a:t> </a:t>
            </a:r>
            <a:r>
              <a:rPr lang="ko-KR" altLang="en-US" sz="800" dirty="0">
                <a:solidFill>
                  <a:srgbClr val="0070C0"/>
                </a:solidFill>
              </a:rPr>
              <a:t>화면에서 편의점을 선택하여 진입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6484932" y="2177188"/>
            <a:ext cx="1605226" cy="314740"/>
            <a:chOff x="5285192" y="2585722"/>
            <a:chExt cx="1967484" cy="314740"/>
          </a:xfrm>
        </p:grpSpPr>
        <p:sp>
          <p:nvSpPr>
            <p:cNvPr id="35" name="사각형: 둥근 모서리 126">
              <a:extLst>
                <a:ext uri="{FF2B5EF4-FFF2-40B4-BE49-F238E27FC236}">
                  <a16:creationId xmlns:a16="http://schemas.microsoft.com/office/drawing/2014/main" id="{49B85BB9-69AD-4518-B033-F7188936D4BF}"/>
                </a:ext>
              </a:extLst>
            </p:cNvPr>
            <p:cNvSpPr/>
            <p:nvPr/>
          </p:nvSpPr>
          <p:spPr>
            <a:xfrm>
              <a:off x="5285192" y="2585722"/>
              <a:ext cx="980806" cy="314740"/>
            </a:xfrm>
            <a:prstGeom prst="roundRect">
              <a:avLst>
                <a:gd name="adj" fmla="val 17162"/>
              </a:avLst>
            </a:prstGeom>
            <a:solidFill>
              <a:schemeClr val="tx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00" b="1" dirty="0" smtClean="0">
                  <a:solidFill>
                    <a:schemeClr val="bg1"/>
                  </a:solidFill>
                </a:rPr>
                <a:t>CU</a:t>
              </a:r>
              <a:r>
                <a:rPr lang="ko-KR" altLang="en-US" sz="800" b="1" dirty="0" err="1" smtClean="0">
                  <a:solidFill>
                    <a:schemeClr val="bg1"/>
                  </a:solidFill>
                </a:rPr>
                <a:t>편의점픽업</a:t>
              </a:r>
              <a:endParaRPr lang="en-US" sz="800" b="1" dirty="0">
                <a:solidFill>
                  <a:schemeClr val="bg1"/>
                </a:solidFill>
              </a:endParaRPr>
            </a:p>
          </p:txBody>
        </p:sp>
        <p:sp>
          <p:nvSpPr>
            <p:cNvPr id="38" name="사각형: 둥근 모서리 126">
              <a:extLst>
                <a:ext uri="{FF2B5EF4-FFF2-40B4-BE49-F238E27FC236}">
                  <a16:creationId xmlns:a16="http://schemas.microsoft.com/office/drawing/2014/main" id="{49B85BB9-69AD-4518-B033-F7188936D4BF}"/>
                </a:ext>
              </a:extLst>
            </p:cNvPr>
            <p:cNvSpPr/>
            <p:nvPr/>
          </p:nvSpPr>
          <p:spPr>
            <a:xfrm>
              <a:off x="6271870" y="2585722"/>
              <a:ext cx="980806" cy="314740"/>
            </a:xfrm>
            <a:prstGeom prst="roundRect">
              <a:avLst>
                <a:gd name="adj" fmla="val 17162"/>
              </a:avLst>
            </a:prstGeom>
            <a:solidFill>
              <a:schemeClr val="tx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00" b="1" dirty="0" smtClean="0">
                  <a:solidFill>
                    <a:schemeClr val="bg1"/>
                  </a:solidFill>
                </a:rPr>
                <a:t>GS</a:t>
              </a:r>
              <a:r>
                <a:rPr lang="ko-KR" altLang="en-US" sz="800" b="1" dirty="0" err="1" smtClean="0">
                  <a:solidFill>
                    <a:schemeClr val="bg1"/>
                  </a:solidFill>
                </a:rPr>
                <a:t>편의점픽업</a:t>
              </a:r>
              <a:endParaRPr lang="en-US" sz="8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43" name="직선 연결선 42"/>
          <p:cNvCxnSpPr/>
          <p:nvPr/>
        </p:nvCxnSpPr>
        <p:spPr>
          <a:xfrm>
            <a:off x="5183058" y="1040483"/>
            <a:ext cx="301436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/>
          <p:cNvSpPr/>
          <p:nvPr/>
        </p:nvSpPr>
        <p:spPr>
          <a:xfrm>
            <a:off x="5196673" y="726148"/>
            <a:ext cx="1527827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50" b="1" dirty="0" err="1" smtClean="0">
                <a:latin typeface="+mn-ea"/>
              </a:rPr>
              <a:t>배송지정보</a:t>
            </a:r>
            <a:endParaRPr lang="ko-KR" altLang="en-US" sz="1050" b="1" dirty="0">
              <a:latin typeface="+mn-ea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7817552" y="745015"/>
            <a:ext cx="389850" cy="2718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ts val="1400"/>
              </a:lnSpc>
              <a:defRPr/>
            </a:pP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Wingdings 2" panose="05020102010507070707" pitchFamily="18" charset="2"/>
              </a:rPr>
              <a:t>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6" name="사각형: 둥근 모서리 175">
            <a:extLst>
              <a:ext uri="{FF2B5EF4-FFF2-40B4-BE49-F238E27FC236}">
                <a16:creationId xmlns:a16="http://schemas.microsoft.com/office/drawing/2014/main" id="{C283105A-70E2-4042-9366-38387E65FB33}"/>
              </a:ext>
            </a:extLst>
          </p:cNvPr>
          <p:cNvSpPr/>
          <p:nvPr/>
        </p:nvSpPr>
        <p:spPr>
          <a:xfrm>
            <a:off x="5314656" y="1381995"/>
            <a:ext cx="2770845" cy="314740"/>
          </a:xfrm>
          <a:prstGeom prst="roundRect">
            <a:avLst>
              <a:gd name="adj" fmla="val 15024"/>
            </a:avLst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r>
              <a:rPr lang="ko-KR" altLang="en-US" sz="800" dirty="0">
                <a:solidFill>
                  <a:schemeClr val="bg1">
                    <a:lumMod val="75000"/>
                  </a:schemeClr>
                </a:solidFill>
              </a:rPr>
              <a:t>  </a:t>
            </a:r>
            <a:r>
              <a:rPr lang="ko-KR" altLang="en-US" sz="800" dirty="0" smtClean="0">
                <a:solidFill>
                  <a:schemeClr val="bg1">
                    <a:lumMod val="75000"/>
                  </a:schemeClr>
                </a:solidFill>
              </a:rPr>
              <a:t>받으실 분</a:t>
            </a:r>
            <a:r>
              <a:rPr lang="en-US" altLang="ko-KR" sz="800" dirty="0" smtClean="0">
                <a:solidFill>
                  <a:schemeClr val="bg1">
                    <a:lumMod val="75000"/>
                  </a:schemeClr>
                </a:solidFill>
              </a:rPr>
              <a:t>(</a:t>
            </a:r>
            <a:r>
              <a:rPr lang="ko-KR" altLang="en-US" sz="800" dirty="0" smtClean="0">
                <a:solidFill>
                  <a:schemeClr val="bg1">
                    <a:lumMod val="75000"/>
                  </a:schemeClr>
                </a:solidFill>
              </a:rPr>
              <a:t>최대 </a:t>
            </a:r>
            <a:r>
              <a:rPr lang="en-US" altLang="ko-KR" sz="800" dirty="0" smtClean="0">
                <a:solidFill>
                  <a:schemeClr val="bg1">
                    <a:lumMod val="75000"/>
                  </a:schemeClr>
                </a:solidFill>
              </a:rPr>
              <a:t>10</a:t>
            </a:r>
            <a:r>
              <a:rPr lang="ko-KR" altLang="en-US" sz="800" dirty="0" smtClean="0">
                <a:solidFill>
                  <a:schemeClr val="bg1">
                    <a:lumMod val="75000"/>
                  </a:schemeClr>
                </a:solidFill>
              </a:rPr>
              <a:t>자</a:t>
            </a:r>
            <a:r>
              <a:rPr lang="en-US" altLang="ko-KR" sz="800" dirty="0" smtClean="0">
                <a:solidFill>
                  <a:schemeClr val="bg1">
                    <a:lumMod val="75000"/>
                  </a:schemeClr>
                </a:solidFill>
              </a:rPr>
              <a:t>)</a:t>
            </a:r>
            <a:endParaRPr lang="en-US" sz="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8" name="사각형: 둥근 모서리 182">
            <a:extLst>
              <a:ext uri="{FF2B5EF4-FFF2-40B4-BE49-F238E27FC236}">
                <a16:creationId xmlns:a16="http://schemas.microsoft.com/office/drawing/2014/main" id="{8167DC61-3AC5-4E5F-9CE9-3425362A0DAE}"/>
              </a:ext>
            </a:extLst>
          </p:cNvPr>
          <p:cNvSpPr/>
          <p:nvPr/>
        </p:nvSpPr>
        <p:spPr>
          <a:xfrm>
            <a:off x="5314656" y="1774271"/>
            <a:ext cx="2770845" cy="314740"/>
          </a:xfrm>
          <a:prstGeom prst="roundRect">
            <a:avLst>
              <a:gd name="adj" fmla="val 15024"/>
            </a:avLst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r>
              <a:rPr lang="ko-KR" altLang="en-US" sz="800" dirty="0">
                <a:solidFill>
                  <a:schemeClr val="bg1">
                    <a:lumMod val="75000"/>
                  </a:schemeClr>
                </a:solidFill>
              </a:rPr>
              <a:t>  </a:t>
            </a:r>
            <a:r>
              <a:rPr lang="ko-KR" altLang="en-US" sz="800" dirty="0" smtClean="0">
                <a:solidFill>
                  <a:schemeClr val="bg1">
                    <a:lumMod val="75000"/>
                  </a:schemeClr>
                </a:solidFill>
              </a:rPr>
              <a:t>휴대폰번호</a:t>
            </a:r>
            <a:r>
              <a:rPr lang="en-US" altLang="ko-KR" sz="800" dirty="0" smtClean="0">
                <a:solidFill>
                  <a:schemeClr val="bg1">
                    <a:lumMod val="75000"/>
                  </a:schemeClr>
                </a:solidFill>
              </a:rPr>
              <a:t>(“-” </a:t>
            </a:r>
            <a:r>
              <a:rPr lang="ko-KR" altLang="en-US" sz="800" dirty="0">
                <a:solidFill>
                  <a:schemeClr val="bg1">
                    <a:lumMod val="75000"/>
                  </a:schemeClr>
                </a:solidFill>
              </a:rPr>
              <a:t>제외</a:t>
            </a:r>
            <a:r>
              <a:rPr lang="en-US" altLang="ko-KR" sz="800" dirty="0">
                <a:solidFill>
                  <a:schemeClr val="bg1">
                    <a:lumMod val="75000"/>
                  </a:schemeClr>
                </a:solidFill>
              </a:rPr>
              <a:t>)</a:t>
            </a:r>
            <a:endParaRPr lang="en-US" sz="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6FA9EA8-071C-4602-96D9-AF16C0C70397}"/>
              </a:ext>
            </a:extLst>
          </p:cNvPr>
          <p:cNvSpPr txBox="1"/>
          <p:nvPr/>
        </p:nvSpPr>
        <p:spPr>
          <a:xfrm>
            <a:off x="5458218" y="1124744"/>
            <a:ext cx="16691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pc="-1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주문자 정보와 동일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D326E3ED-595F-41D9-BB4C-98C2AEC27CB0}"/>
              </a:ext>
            </a:extLst>
          </p:cNvPr>
          <p:cNvSpPr/>
          <p:nvPr/>
        </p:nvSpPr>
        <p:spPr>
          <a:xfrm>
            <a:off x="5326580" y="1162373"/>
            <a:ext cx="139967" cy="13781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52" name="모서리가 둥근 직사각형 265">
            <a:extLst>
              <a:ext uri="{FF2B5EF4-FFF2-40B4-BE49-F238E27FC236}">
                <a16:creationId xmlns:a16="http://schemas.microsoft.com/office/drawing/2014/main" id="{31616FFB-3FF0-C846-C1A8-366204588010}"/>
              </a:ext>
            </a:extLst>
          </p:cNvPr>
          <p:cNvSpPr/>
          <p:nvPr/>
        </p:nvSpPr>
        <p:spPr>
          <a:xfrm>
            <a:off x="5216356" y="6045154"/>
            <a:ext cx="2968239" cy="337938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완료</a:t>
            </a:r>
            <a:endParaRPr lang="ko-KR" altLang="en-US" sz="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1" name="사각형: 둥근 모서리 92">
            <a:extLst>
              <a:ext uri="{FF2B5EF4-FFF2-40B4-BE49-F238E27FC236}">
                <a16:creationId xmlns:a16="http://schemas.microsoft.com/office/drawing/2014/main" id="{2A18CAD1-978E-453D-B4C0-E427E20CB864}"/>
              </a:ext>
            </a:extLst>
          </p:cNvPr>
          <p:cNvSpPr/>
          <p:nvPr/>
        </p:nvSpPr>
        <p:spPr>
          <a:xfrm rot="19995522">
            <a:off x="2859415" y="3081343"/>
            <a:ext cx="3506429" cy="688144"/>
          </a:xfrm>
          <a:prstGeom prst="roundRect">
            <a:avLst>
              <a:gd name="adj" fmla="val 0"/>
            </a:avLst>
          </a:prstGeom>
          <a:solidFill>
            <a:schemeClr val="tx1">
              <a:lumMod val="75000"/>
              <a:lumOff val="25000"/>
              <a:alpha val="57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1050" b="1" dirty="0">
                <a:solidFill>
                  <a:schemeClr val="bg1"/>
                </a:solidFill>
                <a:latin typeface="+mn-ea"/>
              </a:rPr>
              <a:t>결제 화면에서 호출하는 화면과 동일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621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2143" y="610755"/>
            <a:ext cx="57095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 smtClean="0"/>
              <a:t>Select list bottom sheet </a:t>
            </a:r>
            <a:r>
              <a:rPr lang="ko-KR" altLang="en-US" sz="1100" b="1" dirty="0" smtClean="0"/>
              <a:t>공통</a:t>
            </a:r>
            <a:endParaRPr lang="ko-KR" altLang="en-US" sz="1100" b="1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951" y="1016209"/>
            <a:ext cx="179099" cy="173128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490421" y="996906"/>
            <a:ext cx="2167296" cy="2330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b="1" spc="-150" dirty="0" smtClean="0">
                <a:latin typeface="+mn-ea"/>
              </a:rPr>
              <a:t>FOR ME</a:t>
            </a:r>
            <a:endParaRPr lang="ko-KR" altLang="en-US" sz="1050" b="1" spc="-150" dirty="0">
              <a:latin typeface="+mn-ea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218030" y="1308888"/>
            <a:ext cx="2613899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/>
          <p:cNvGrpSpPr/>
          <p:nvPr/>
        </p:nvGrpSpPr>
        <p:grpSpPr>
          <a:xfrm>
            <a:off x="2369676" y="1004905"/>
            <a:ext cx="418610" cy="212217"/>
            <a:chOff x="2425249" y="890065"/>
            <a:chExt cx="456176" cy="231262"/>
          </a:xfrm>
        </p:grpSpPr>
        <p:pic>
          <p:nvPicPr>
            <p:cNvPr id="10" name="Picture 2" descr="icon_main2_fixed_search.png (100×100)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5249" y="890065"/>
              <a:ext cx="231262" cy="2312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1" name="그룹 10"/>
            <p:cNvGrpSpPr/>
            <p:nvPr/>
          </p:nvGrpSpPr>
          <p:grpSpPr>
            <a:xfrm>
              <a:off x="2647065" y="894370"/>
              <a:ext cx="234360" cy="219362"/>
              <a:chOff x="8552362" y="917791"/>
              <a:chExt cx="234360" cy="219362"/>
            </a:xfrm>
          </p:grpSpPr>
          <p:sp>
            <p:nvSpPr>
              <p:cNvPr id="12" name="직사각형 11"/>
              <p:cNvSpPr/>
              <p:nvPr/>
            </p:nvSpPr>
            <p:spPr>
              <a:xfrm>
                <a:off x="8552362" y="937098"/>
                <a:ext cx="234360" cy="2000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700" dirty="0" smtClean="0">
                    <a:latin typeface="+mn-ea"/>
                  </a:rPr>
                  <a:t>0</a:t>
                </a:r>
                <a:endParaRPr lang="ko-KR" altLang="en-US" sz="700" dirty="0"/>
              </a:p>
            </p:txBody>
          </p:sp>
          <p:pic>
            <p:nvPicPr>
              <p:cNvPr id="13" name="그림 12"/>
              <p:cNvPicPr>
                <a:picLocks noChangeAspect="1"/>
              </p:cNvPicPr>
              <p:nvPr/>
            </p:nvPicPr>
            <p:blipFill>
              <a:blip r:embed="rId4">
                <a:biLevel thresh="75000"/>
                <a:extLst/>
              </a:blip>
              <a:stretch>
                <a:fillRect/>
              </a:stretch>
            </p:blipFill>
            <p:spPr>
              <a:xfrm>
                <a:off x="8571254" y="917791"/>
                <a:ext cx="200968" cy="200968"/>
              </a:xfrm>
              <a:prstGeom prst="rect">
                <a:avLst/>
              </a:prstGeom>
            </p:spPr>
          </p:pic>
        </p:grpSp>
      </p:grpSp>
      <p:sp>
        <p:nvSpPr>
          <p:cNvPr id="9" name="TextBox 8"/>
          <p:cNvSpPr txBox="1"/>
          <p:nvPr/>
        </p:nvSpPr>
        <p:spPr>
          <a:xfrm rot="5400000">
            <a:off x="959308" y="985229"/>
            <a:ext cx="256248" cy="2541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&gt;</a:t>
            </a:r>
            <a:endParaRPr lang="ko-KR" altLang="en-US" sz="1200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18030" y="908720"/>
            <a:ext cx="2613899" cy="548918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3445008" y="908720"/>
            <a:ext cx="2613899" cy="548918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8440" y="1013893"/>
            <a:ext cx="179099" cy="173128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3734910" y="994590"/>
            <a:ext cx="2167296" cy="2330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b="1" spc="-150" dirty="0" smtClean="0">
                <a:latin typeface="+mn-ea"/>
              </a:rPr>
              <a:t>FOR ME</a:t>
            </a:r>
            <a:endParaRPr lang="ko-KR" altLang="en-US" sz="1050" b="1" spc="-150" dirty="0">
              <a:latin typeface="+mn-ea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3462519" y="1306572"/>
            <a:ext cx="2613899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그룹 23"/>
          <p:cNvGrpSpPr/>
          <p:nvPr/>
        </p:nvGrpSpPr>
        <p:grpSpPr>
          <a:xfrm>
            <a:off x="5614165" y="1002589"/>
            <a:ext cx="418610" cy="212217"/>
            <a:chOff x="2425249" y="890065"/>
            <a:chExt cx="456176" cy="231262"/>
          </a:xfrm>
        </p:grpSpPr>
        <p:pic>
          <p:nvPicPr>
            <p:cNvPr id="25" name="Picture 2" descr="icon_main2_fixed_search.png (100×100)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5249" y="890065"/>
              <a:ext cx="231262" cy="2312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6" name="그룹 25"/>
            <p:cNvGrpSpPr/>
            <p:nvPr/>
          </p:nvGrpSpPr>
          <p:grpSpPr>
            <a:xfrm>
              <a:off x="2647065" y="894370"/>
              <a:ext cx="234360" cy="219362"/>
              <a:chOff x="8552362" y="917791"/>
              <a:chExt cx="234360" cy="219362"/>
            </a:xfrm>
          </p:grpSpPr>
          <p:sp>
            <p:nvSpPr>
              <p:cNvPr id="27" name="직사각형 26"/>
              <p:cNvSpPr/>
              <p:nvPr/>
            </p:nvSpPr>
            <p:spPr>
              <a:xfrm>
                <a:off x="8552362" y="937098"/>
                <a:ext cx="234360" cy="2000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700" dirty="0" smtClean="0">
                    <a:latin typeface="+mn-ea"/>
                  </a:rPr>
                  <a:t>0</a:t>
                </a:r>
                <a:endParaRPr lang="ko-KR" altLang="en-US" sz="700" dirty="0"/>
              </a:p>
            </p:txBody>
          </p:sp>
          <p:pic>
            <p:nvPicPr>
              <p:cNvPr id="28" name="그림 27"/>
              <p:cNvPicPr>
                <a:picLocks noChangeAspect="1"/>
              </p:cNvPicPr>
              <p:nvPr/>
            </p:nvPicPr>
            <p:blipFill>
              <a:blip r:embed="rId4">
                <a:biLevel thresh="75000"/>
                <a:extLst/>
              </a:blip>
              <a:stretch>
                <a:fillRect/>
              </a:stretch>
            </p:blipFill>
            <p:spPr>
              <a:xfrm>
                <a:off x="8571254" y="917791"/>
                <a:ext cx="200968" cy="200968"/>
              </a:xfrm>
              <a:prstGeom prst="rect">
                <a:avLst/>
              </a:prstGeom>
            </p:spPr>
          </p:pic>
        </p:grpSp>
      </p:grpSp>
      <p:sp>
        <p:nvSpPr>
          <p:cNvPr id="29" name="TextBox 28"/>
          <p:cNvSpPr txBox="1"/>
          <p:nvPr/>
        </p:nvSpPr>
        <p:spPr>
          <a:xfrm rot="5400000">
            <a:off x="4203797" y="982913"/>
            <a:ext cx="256248" cy="2541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&gt;</a:t>
            </a:r>
            <a:endParaRPr lang="ko-KR" altLang="en-US" sz="1200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445009" y="908720"/>
            <a:ext cx="2610352" cy="5489187"/>
          </a:xfrm>
          <a:prstGeom prst="rect">
            <a:avLst/>
          </a:prstGeom>
          <a:solidFill>
            <a:schemeClr val="tx1"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3445007" y="4201229"/>
            <a:ext cx="2610354" cy="219667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5735152"/>
              </p:ext>
            </p:extLst>
          </p:nvPr>
        </p:nvGraphicFramePr>
        <p:xfrm>
          <a:off x="3462518" y="4403004"/>
          <a:ext cx="2563895" cy="18183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88256">
                  <a:extLst>
                    <a:ext uri="{9D8B030D-6E8A-4147-A177-3AD203B41FA5}">
                      <a16:colId xmlns:a16="http://schemas.microsoft.com/office/drawing/2014/main" val="1305893025"/>
                    </a:ext>
                  </a:extLst>
                </a:gridCol>
                <a:gridCol w="475639">
                  <a:extLst>
                    <a:ext uri="{9D8B030D-6E8A-4147-A177-3AD203B41FA5}">
                      <a16:colId xmlns:a16="http://schemas.microsoft.com/office/drawing/2014/main" val="315271563"/>
                    </a:ext>
                  </a:extLst>
                </a:gridCol>
              </a:tblGrid>
              <a:tr h="36367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특가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653478"/>
                  </a:ext>
                </a:extLst>
              </a:tr>
              <a:tr h="36367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이벤트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67711223"/>
                  </a:ext>
                </a:extLst>
              </a:tr>
              <a:tr h="36367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 smtClean="0">
                          <a:solidFill>
                            <a:srgbClr val="1CF426"/>
                          </a:solidFill>
                          <a:latin typeface="+mn-ea"/>
                          <a:ea typeface="+mn-ea"/>
                        </a:rPr>
                        <a:t>FOR</a:t>
                      </a:r>
                      <a:r>
                        <a:rPr lang="en-US" altLang="ko-KR" sz="900" b="1" baseline="0" dirty="0" smtClean="0">
                          <a:solidFill>
                            <a:srgbClr val="1CF426"/>
                          </a:solidFill>
                          <a:latin typeface="+mn-ea"/>
                          <a:ea typeface="+mn-ea"/>
                        </a:rPr>
                        <a:t> ME</a:t>
                      </a:r>
                      <a:endParaRPr lang="ko-KR" altLang="en-US" sz="900" b="1" dirty="0">
                        <a:solidFill>
                          <a:srgbClr val="1CF426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r" defTabSz="914400" rtl="0" eaLnBrk="1" latinLnBrk="1" hangingPunct="1"/>
                      <a:endParaRPr lang="ko-KR" altLang="en-US" sz="800" b="1" kern="1200" baseline="0" dirty="0">
                        <a:solidFill>
                          <a:srgbClr val="1CF42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3540044"/>
                  </a:ext>
                </a:extLst>
              </a:tr>
              <a:tr h="36367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라이브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1204910"/>
                  </a:ext>
                </a:extLst>
              </a:tr>
              <a:tr h="36367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 smtClean="0">
                          <a:latin typeface="+mn-ea"/>
                          <a:ea typeface="+mn-ea"/>
                        </a:rPr>
                        <a:t>전체메뉴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_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상단 </a:t>
                      </a:r>
                      <a:r>
                        <a:rPr lang="ko-KR" altLang="en-US" sz="900" dirty="0" err="1" smtClean="0">
                          <a:latin typeface="+mn-ea"/>
                          <a:ea typeface="+mn-ea"/>
                        </a:rPr>
                        <a:t>메뉴명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9557851"/>
                  </a:ext>
                </a:extLst>
              </a:tr>
            </a:tbl>
          </a:graphicData>
        </a:graphic>
      </p:graphicFrame>
      <p:cxnSp>
        <p:nvCxnSpPr>
          <p:cNvPr id="17" name="직선 연결선 16"/>
          <p:cNvCxnSpPr/>
          <p:nvPr/>
        </p:nvCxnSpPr>
        <p:spPr>
          <a:xfrm>
            <a:off x="6011850" y="4976917"/>
            <a:ext cx="1166" cy="533392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 flipH="1" flipV="1">
            <a:off x="4370973" y="4299892"/>
            <a:ext cx="616869" cy="1483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573"/>
          <p:cNvCxnSpPr>
            <a:endCxn id="16" idx="1"/>
          </p:cNvCxnSpPr>
          <p:nvPr/>
        </p:nvCxnSpPr>
        <p:spPr>
          <a:xfrm rot="16200000" flipH="1">
            <a:off x="183885" y="2033555"/>
            <a:ext cx="4182181" cy="2375086"/>
          </a:xfrm>
          <a:prstGeom prst="bentConnector2">
            <a:avLst/>
          </a:prstGeom>
          <a:ln>
            <a:solidFill>
              <a:srgbClr val="254F9D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타원 31"/>
          <p:cNvSpPr/>
          <p:nvPr/>
        </p:nvSpPr>
        <p:spPr>
          <a:xfrm>
            <a:off x="775756" y="908904"/>
            <a:ext cx="217517" cy="21751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/>
              <a:t>1</a:t>
            </a:r>
            <a:endParaRPr lang="ko-KR" altLang="en-US" sz="800" dirty="0"/>
          </a:p>
        </p:txBody>
      </p:sp>
      <p:graphicFrame>
        <p:nvGraphicFramePr>
          <p:cNvPr id="33" name="Group 57">
            <a:extLst>
              <a:ext uri="{FF2B5EF4-FFF2-40B4-BE49-F238E27FC236}">
                <a16:creationId xmlns:a16="http://schemas.microsoft.com/office/drawing/2014/main" id="{2A829D5C-73FF-47E6-A88F-B22E22492BF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613658" y="554459"/>
          <a:ext cx="2497829" cy="1327182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2723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255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870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Description</a:t>
                      </a:r>
                    </a:p>
                  </a:txBody>
                  <a:tcPr marL="19501" marR="19501" marT="17991" marB="17991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8000" marR="18000" marT="18000" marB="18000" horzOverflow="overflow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443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0" marR="0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indent="-92075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셀렉트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목록의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바텀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시트가 열릴 때 아래와 같은 공통을 따름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marR="0" indent="-79375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현재 선택된 메뉴에는 하이라이트 처리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marR="0" indent="-79375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현재 선택된 메뉴가 스크롤을 내려야 보이는 위치에 있을 시 해당 위치로 이동된 상태로 메뉴 리스트 열림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92075" marR="0" indent="-92075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메뉴 리스트 탭 시 해당 페이지로 이동하거나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해당 선택사항이 적용되며 자동으로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바텀시트가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닫힘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5440639"/>
                  </a:ext>
                </a:extLst>
              </a:tr>
            </a:tbl>
          </a:graphicData>
        </a:graphic>
      </p:graphicFrame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b="1" dirty="0" smtClean="0"/>
              <a:t>공통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5795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제목 5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 smtClean="0"/>
              <a:t>배송지추가</a:t>
            </a:r>
            <a:endParaRPr lang="ko-KR" altLang="en-US" dirty="0"/>
          </a:p>
        </p:txBody>
      </p:sp>
      <p:sp>
        <p:nvSpPr>
          <p:cNvPr id="8" name="부제목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 IN_MO_ORD_01_04</a:t>
            </a:r>
            <a:endParaRPr lang="ko-KR" altLang="en-US" dirty="0"/>
          </a:p>
        </p:txBody>
      </p:sp>
      <p:sp>
        <p:nvSpPr>
          <p:cNvPr id="78" name="제목 1"/>
          <p:cNvSpPr txBox="1">
            <a:spLocks/>
          </p:cNvSpPr>
          <p:nvPr/>
        </p:nvSpPr>
        <p:spPr>
          <a:xfrm>
            <a:off x="4156797" y="262328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Full Layer</a:t>
            </a:r>
            <a:endParaRPr lang="ko-KR" altLang="en-US" dirty="0"/>
          </a:p>
        </p:txBody>
      </p:sp>
      <p:cxnSp>
        <p:nvCxnSpPr>
          <p:cNvPr id="72" name="직선 연결선 71"/>
          <p:cNvCxnSpPr/>
          <p:nvPr/>
        </p:nvCxnSpPr>
        <p:spPr>
          <a:xfrm>
            <a:off x="777382" y="1052736"/>
            <a:ext cx="301436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직사각형 76"/>
          <p:cNvSpPr/>
          <p:nvPr/>
        </p:nvSpPr>
        <p:spPr>
          <a:xfrm>
            <a:off x="790997" y="738401"/>
            <a:ext cx="1527827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50" b="1" dirty="0" err="1" smtClean="0">
                <a:latin typeface="+mn-ea"/>
              </a:rPr>
              <a:t>배송지추가</a:t>
            </a:r>
            <a:endParaRPr lang="ko-KR" altLang="en-US" sz="1050" b="1" dirty="0">
              <a:latin typeface="+mn-ea"/>
            </a:endParaRPr>
          </a:p>
        </p:txBody>
      </p:sp>
      <p:sp>
        <p:nvSpPr>
          <p:cNvPr id="118" name="직사각형 117"/>
          <p:cNvSpPr/>
          <p:nvPr/>
        </p:nvSpPr>
        <p:spPr>
          <a:xfrm>
            <a:off x="3411876" y="757268"/>
            <a:ext cx="389850" cy="2718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ts val="1400"/>
              </a:lnSpc>
              <a:defRPr/>
            </a:pP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Wingdings 2" panose="05020102010507070707" pitchFamily="18" charset="2"/>
              </a:rPr>
              <a:t>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5221573" y="748179"/>
            <a:ext cx="1527827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50" b="1" dirty="0" err="1">
                <a:latin typeface="+mn-ea"/>
              </a:rPr>
              <a:t>배송지추가</a:t>
            </a:r>
            <a:endParaRPr lang="ko-KR" altLang="en-US" sz="1050" b="1" dirty="0">
              <a:latin typeface="+mn-ea"/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7842452" y="767046"/>
            <a:ext cx="389850" cy="2718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ts val="1400"/>
              </a:lnSpc>
              <a:defRPr/>
            </a:pP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Wingdings 2" panose="05020102010507070707" pitchFamily="18" charset="2"/>
              </a:rPr>
              <a:t>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0" name="사각형: 둥근 모서리 82">
            <a:extLst>
              <a:ext uri="{FF2B5EF4-FFF2-40B4-BE49-F238E27FC236}">
                <a16:creationId xmlns:a16="http://schemas.microsoft.com/office/drawing/2014/main" id="{44237088-4E49-46AD-9F7E-DE193B18803D}"/>
              </a:ext>
            </a:extLst>
          </p:cNvPr>
          <p:cNvSpPr/>
          <p:nvPr/>
        </p:nvSpPr>
        <p:spPr>
          <a:xfrm>
            <a:off x="870022" y="1106464"/>
            <a:ext cx="2849714" cy="31474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r>
              <a:rPr lang="ko-KR" altLang="en-US" sz="800" dirty="0">
                <a:solidFill>
                  <a:schemeClr val="bg1">
                    <a:lumMod val="75000"/>
                  </a:schemeClr>
                </a:solidFill>
              </a:rPr>
              <a:t>  </a:t>
            </a:r>
            <a:r>
              <a:rPr lang="ko-KR" altLang="en-US" sz="800" dirty="0" err="1">
                <a:solidFill>
                  <a:schemeClr val="bg1">
                    <a:lumMod val="75000"/>
                  </a:schemeClr>
                </a:solidFill>
              </a:rPr>
              <a:t>도로명</a:t>
            </a:r>
            <a:r>
              <a:rPr lang="en-US" altLang="ko-KR" sz="800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ko-KR" altLang="en-US" sz="800" dirty="0">
                <a:solidFill>
                  <a:schemeClr val="bg1">
                    <a:lumMod val="75000"/>
                  </a:schemeClr>
                </a:solidFill>
              </a:rPr>
              <a:t>건물명</a:t>
            </a:r>
            <a:r>
              <a:rPr lang="en-US" altLang="ko-KR" sz="800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ko-KR" altLang="en-US" sz="800" dirty="0">
                <a:solidFill>
                  <a:schemeClr val="bg1">
                    <a:lumMod val="75000"/>
                  </a:schemeClr>
                </a:solidFill>
              </a:rPr>
              <a:t>번지로 검색해 </a:t>
            </a:r>
            <a:r>
              <a:rPr lang="ko-KR" altLang="en-US" sz="800" dirty="0" smtClean="0">
                <a:solidFill>
                  <a:schemeClr val="bg1">
                    <a:lumMod val="75000"/>
                  </a:schemeClr>
                </a:solidFill>
              </a:rPr>
              <a:t>주세요</a:t>
            </a:r>
            <a:r>
              <a:rPr lang="en-US" altLang="ko-KR" sz="800" dirty="0" smtClean="0">
                <a:solidFill>
                  <a:schemeClr val="bg1">
                    <a:lumMod val="75000"/>
                  </a:schemeClr>
                </a:solidFill>
              </a:rPr>
              <a:t>.</a:t>
            </a:r>
            <a:endParaRPr lang="en-US" sz="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D03D074-F319-4198-B8AD-AA05CC9A27C9}"/>
              </a:ext>
            </a:extLst>
          </p:cNvPr>
          <p:cNvSpPr txBox="1"/>
          <p:nvPr/>
        </p:nvSpPr>
        <p:spPr>
          <a:xfrm>
            <a:off x="780078" y="1466626"/>
            <a:ext cx="9125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u="sng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CU</a:t>
            </a:r>
            <a:r>
              <a:rPr lang="ko-KR" altLang="en-US" sz="800" u="sng" dirty="0" err="1">
                <a:solidFill>
                  <a:schemeClr val="bg1">
                    <a:lumMod val="50000"/>
                  </a:schemeClr>
                </a:solidFill>
                <a:latin typeface="+mn-ea"/>
              </a:rPr>
              <a:t>편의점픽업</a:t>
            </a:r>
            <a:endParaRPr lang="ko-KR" altLang="en-US" sz="800" u="sng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63" name="Search">
            <a:extLst>
              <a:ext uri="{FF2B5EF4-FFF2-40B4-BE49-F238E27FC236}">
                <a16:creationId xmlns:a16="http://schemas.microsoft.com/office/drawing/2014/main" id="{CAB891F8-A470-417C-8AC4-2669D12CD226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503712" y="1192396"/>
            <a:ext cx="139700" cy="142875"/>
          </a:xfrm>
          <a:custGeom>
            <a:avLst/>
            <a:gdLst>
              <a:gd name="T0" fmla="*/ 227 w 572"/>
              <a:gd name="T1" fmla="*/ 0 h 585"/>
              <a:gd name="T2" fmla="*/ 0 w 572"/>
              <a:gd name="T3" fmla="*/ 227 h 585"/>
              <a:gd name="T4" fmla="*/ 227 w 572"/>
              <a:gd name="T5" fmla="*/ 453 h 585"/>
              <a:gd name="T6" fmla="*/ 359 w 572"/>
              <a:gd name="T7" fmla="*/ 410 h 585"/>
              <a:gd name="T8" fmla="*/ 535 w 572"/>
              <a:gd name="T9" fmla="*/ 585 h 585"/>
              <a:gd name="T10" fmla="*/ 572 w 572"/>
              <a:gd name="T11" fmla="*/ 548 h 585"/>
              <a:gd name="T12" fmla="*/ 399 w 572"/>
              <a:gd name="T13" fmla="*/ 374 h 585"/>
              <a:gd name="T14" fmla="*/ 454 w 572"/>
              <a:gd name="T15" fmla="*/ 227 h 585"/>
              <a:gd name="T16" fmla="*/ 227 w 572"/>
              <a:gd name="T17" fmla="*/ 0 h 585"/>
              <a:gd name="T18" fmla="*/ 227 w 572"/>
              <a:gd name="T19" fmla="*/ 27 h 585"/>
              <a:gd name="T20" fmla="*/ 427 w 572"/>
              <a:gd name="T21" fmla="*/ 227 h 585"/>
              <a:gd name="T22" fmla="*/ 227 w 572"/>
              <a:gd name="T23" fmla="*/ 427 h 585"/>
              <a:gd name="T24" fmla="*/ 27 w 572"/>
              <a:gd name="T25" fmla="*/ 227 h 585"/>
              <a:gd name="T26" fmla="*/ 227 w 572"/>
              <a:gd name="T27" fmla="*/ 27 h 5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72" h="585">
                <a:moveTo>
                  <a:pt x="227" y="0"/>
                </a:moveTo>
                <a:cubicBezTo>
                  <a:pt x="102" y="0"/>
                  <a:pt x="0" y="102"/>
                  <a:pt x="0" y="227"/>
                </a:cubicBezTo>
                <a:cubicBezTo>
                  <a:pt x="0" y="352"/>
                  <a:pt x="102" y="453"/>
                  <a:pt x="227" y="453"/>
                </a:cubicBezTo>
                <a:cubicBezTo>
                  <a:pt x="276" y="453"/>
                  <a:pt x="322" y="437"/>
                  <a:pt x="359" y="410"/>
                </a:cubicBezTo>
                <a:lnTo>
                  <a:pt x="535" y="585"/>
                </a:lnTo>
                <a:lnTo>
                  <a:pt x="572" y="548"/>
                </a:lnTo>
                <a:lnTo>
                  <a:pt x="399" y="374"/>
                </a:lnTo>
                <a:cubicBezTo>
                  <a:pt x="433" y="335"/>
                  <a:pt x="454" y="283"/>
                  <a:pt x="454" y="227"/>
                </a:cubicBezTo>
                <a:cubicBezTo>
                  <a:pt x="454" y="102"/>
                  <a:pt x="352" y="0"/>
                  <a:pt x="227" y="0"/>
                </a:cubicBezTo>
                <a:close/>
                <a:moveTo>
                  <a:pt x="227" y="27"/>
                </a:moveTo>
                <a:cubicBezTo>
                  <a:pt x="338" y="27"/>
                  <a:pt x="427" y="116"/>
                  <a:pt x="427" y="227"/>
                </a:cubicBezTo>
                <a:cubicBezTo>
                  <a:pt x="427" y="337"/>
                  <a:pt x="338" y="427"/>
                  <a:pt x="227" y="427"/>
                </a:cubicBezTo>
                <a:cubicBezTo>
                  <a:pt x="116" y="427"/>
                  <a:pt x="27" y="337"/>
                  <a:pt x="27" y="227"/>
                </a:cubicBezTo>
                <a:cubicBezTo>
                  <a:pt x="27" y="116"/>
                  <a:pt x="116" y="27"/>
                  <a:pt x="227" y="27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D03D074-F319-4198-B8AD-AA05CC9A27C9}"/>
              </a:ext>
            </a:extLst>
          </p:cNvPr>
          <p:cNvSpPr txBox="1"/>
          <p:nvPr/>
        </p:nvSpPr>
        <p:spPr>
          <a:xfrm>
            <a:off x="1542210" y="1468581"/>
            <a:ext cx="9125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u="sng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GS</a:t>
            </a:r>
            <a:r>
              <a:rPr lang="ko-KR" altLang="en-US" sz="800" u="sng" dirty="0" err="1">
                <a:solidFill>
                  <a:schemeClr val="bg1">
                    <a:lumMod val="50000"/>
                  </a:schemeClr>
                </a:solidFill>
                <a:latin typeface="+mn-ea"/>
              </a:rPr>
              <a:t>편의점픽업</a:t>
            </a:r>
            <a:endParaRPr lang="ko-KR" altLang="en-US" sz="800" u="sng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65" name="사각형: 둥근 모서리 82">
            <a:extLst>
              <a:ext uri="{FF2B5EF4-FFF2-40B4-BE49-F238E27FC236}">
                <a16:creationId xmlns:a16="http://schemas.microsoft.com/office/drawing/2014/main" id="{44237088-4E49-46AD-9F7E-DE193B18803D}"/>
              </a:ext>
            </a:extLst>
          </p:cNvPr>
          <p:cNvSpPr/>
          <p:nvPr/>
        </p:nvSpPr>
        <p:spPr>
          <a:xfrm>
            <a:off x="5286033" y="1106464"/>
            <a:ext cx="2849714" cy="31474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r>
              <a:rPr lang="ko-KR" altLang="en-US" sz="800" dirty="0">
                <a:solidFill>
                  <a:schemeClr val="bg1">
                    <a:lumMod val="75000"/>
                  </a:schemeClr>
                </a:solidFill>
              </a:rPr>
              <a:t>  </a:t>
            </a:r>
            <a:r>
              <a:rPr lang="ko-KR" altLang="en-US" sz="800" dirty="0" err="1">
                <a:solidFill>
                  <a:schemeClr val="bg1">
                    <a:lumMod val="75000"/>
                  </a:schemeClr>
                </a:solidFill>
              </a:rPr>
              <a:t>도로명</a:t>
            </a:r>
            <a:r>
              <a:rPr lang="en-US" altLang="ko-KR" sz="800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ko-KR" altLang="en-US" sz="800" dirty="0">
                <a:solidFill>
                  <a:schemeClr val="bg1">
                    <a:lumMod val="75000"/>
                  </a:schemeClr>
                </a:solidFill>
              </a:rPr>
              <a:t>건물명</a:t>
            </a:r>
            <a:r>
              <a:rPr lang="en-US" altLang="ko-KR" sz="800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ko-KR" altLang="en-US" sz="800" dirty="0">
                <a:solidFill>
                  <a:schemeClr val="bg1">
                    <a:lumMod val="75000"/>
                  </a:schemeClr>
                </a:solidFill>
              </a:rPr>
              <a:t>번지로 검색해 </a:t>
            </a:r>
            <a:r>
              <a:rPr lang="ko-KR" altLang="en-US" sz="800" dirty="0" smtClean="0">
                <a:solidFill>
                  <a:schemeClr val="bg1">
                    <a:lumMod val="75000"/>
                  </a:schemeClr>
                </a:solidFill>
              </a:rPr>
              <a:t>주세요</a:t>
            </a:r>
            <a:r>
              <a:rPr lang="en-US" altLang="ko-KR" sz="800" dirty="0" smtClean="0">
                <a:solidFill>
                  <a:schemeClr val="bg1">
                    <a:lumMod val="75000"/>
                  </a:schemeClr>
                </a:solidFill>
              </a:rPr>
              <a:t>.</a:t>
            </a:r>
            <a:endParaRPr lang="en-US" sz="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D03D074-F319-4198-B8AD-AA05CC9A27C9}"/>
              </a:ext>
            </a:extLst>
          </p:cNvPr>
          <p:cNvSpPr txBox="1"/>
          <p:nvPr/>
        </p:nvSpPr>
        <p:spPr>
          <a:xfrm>
            <a:off x="5196089" y="1466626"/>
            <a:ext cx="9125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u="sng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CU</a:t>
            </a:r>
            <a:r>
              <a:rPr lang="ko-KR" altLang="en-US" sz="800" u="sng" dirty="0" err="1">
                <a:solidFill>
                  <a:schemeClr val="bg1">
                    <a:lumMod val="50000"/>
                  </a:schemeClr>
                </a:solidFill>
                <a:latin typeface="+mn-ea"/>
              </a:rPr>
              <a:t>편의점픽업</a:t>
            </a:r>
            <a:endParaRPr lang="ko-KR" altLang="en-US" sz="800" u="sng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67" name="Search">
            <a:extLst>
              <a:ext uri="{FF2B5EF4-FFF2-40B4-BE49-F238E27FC236}">
                <a16:creationId xmlns:a16="http://schemas.microsoft.com/office/drawing/2014/main" id="{CAB891F8-A470-417C-8AC4-2669D12CD226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919723" y="1192396"/>
            <a:ext cx="139700" cy="142875"/>
          </a:xfrm>
          <a:custGeom>
            <a:avLst/>
            <a:gdLst>
              <a:gd name="T0" fmla="*/ 227 w 572"/>
              <a:gd name="T1" fmla="*/ 0 h 585"/>
              <a:gd name="T2" fmla="*/ 0 w 572"/>
              <a:gd name="T3" fmla="*/ 227 h 585"/>
              <a:gd name="T4" fmla="*/ 227 w 572"/>
              <a:gd name="T5" fmla="*/ 453 h 585"/>
              <a:gd name="T6" fmla="*/ 359 w 572"/>
              <a:gd name="T7" fmla="*/ 410 h 585"/>
              <a:gd name="T8" fmla="*/ 535 w 572"/>
              <a:gd name="T9" fmla="*/ 585 h 585"/>
              <a:gd name="T10" fmla="*/ 572 w 572"/>
              <a:gd name="T11" fmla="*/ 548 h 585"/>
              <a:gd name="T12" fmla="*/ 399 w 572"/>
              <a:gd name="T13" fmla="*/ 374 h 585"/>
              <a:gd name="T14" fmla="*/ 454 w 572"/>
              <a:gd name="T15" fmla="*/ 227 h 585"/>
              <a:gd name="T16" fmla="*/ 227 w 572"/>
              <a:gd name="T17" fmla="*/ 0 h 585"/>
              <a:gd name="T18" fmla="*/ 227 w 572"/>
              <a:gd name="T19" fmla="*/ 27 h 585"/>
              <a:gd name="T20" fmla="*/ 427 w 572"/>
              <a:gd name="T21" fmla="*/ 227 h 585"/>
              <a:gd name="T22" fmla="*/ 227 w 572"/>
              <a:gd name="T23" fmla="*/ 427 h 585"/>
              <a:gd name="T24" fmla="*/ 27 w 572"/>
              <a:gd name="T25" fmla="*/ 227 h 585"/>
              <a:gd name="T26" fmla="*/ 227 w 572"/>
              <a:gd name="T27" fmla="*/ 27 h 5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72" h="585">
                <a:moveTo>
                  <a:pt x="227" y="0"/>
                </a:moveTo>
                <a:cubicBezTo>
                  <a:pt x="102" y="0"/>
                  <a:pt x="0" y="102"/>
                  <a:pt x="0" y="227"/>
                </a:cubicBezTo>
                <a:cubicBezTo>
                  <a:pt x="0" y="352"/>
                  <a:pt x="102" y="453"/>
                  <a:pt x="227" y="453"/>
                </a:cubicBezTo>
                <a:cubicBezTo>
                  <a:pt x="276" y="453"/>
                  <a:pt x="322" y="437"/>
                  <a:pt x="359" y="410"/>
                </a:cubicBezTo>
                <a:lnTo>
                  <a:pt x="535" y="585"/>
                </a:lnTo>
                <a:lnTo>
                  <a:pt x="572" y="548"/>
                </a:lnTo>
                <a:lnTo>
                  <a:pt x="399" y="374"/>
                </a:lnTo>
                <a:cubicBezTo>
                  <a:pt x="433" y="335"/>
                  <a:pt x="454" y="283"/>
                  <a:pt x="454" y="227"/>
                </a:cubicBezTo>
                <a:cubicBezTo>
                  <a:pt x="454" y="102"/>
                  <a:pt x="352" y="0"/>
                  <a:pt x="227" y="0"/>
                </a:cubicBezTo>
                <a:close/>
                <a:moveTo>
                  <a:pt x="227" y="27"/>
                </a:moveTo>
                <a:cubicBezTo>
                  <a:pt x="338" y="27"/>
                  <a:pt x="427" y="116"/>
                  <a:pt x="427" y="227"/>
                </a:cubicBezTo>
                <a:cubicBezTo>
                  <a:pt x="427" y="337"/>
                  <a:pt x="338" y="427"/>
                  <a:pt x="227" y="427"/>
                </a:cubicBezTo>
                <a:cubicBezTo>
                  <a:pt x="116" y="427"/>
                  <a:pt x="27" y="337"/>
                  <a:pt x="27" y="227"/>
                </a:cubicBezTo>
                <a:cubicBezTo>
                  <a:pt x="27" y="116"/>
                  <a:pt x="116" y="27"/>
                  <a:pt x="227" y="27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D03D074-F319-4198-B8AD-AA05CC9A27C9}"/>
              </a:ext>
            </a:extLst>
          </p:cNvPr>
          <p:cNvSpPr txBox="1"/>
          <p:nvPr/>
        </p:nvSpPr>
        <p:spPr>
          <a:xfrm>
            <a:off x="5958221" y="1468581"/>
            <a:ext cx="9125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u="sng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GS</a:t>
            </a:r>
            <a:r>
              <a:rPr lang="ko-KR" altLang="en-US" sz="800" u="sng" dirty="0" err="1">
                <a:solidFill>
                  <a:schemeClr val="bg1">
                    <a:lumMod val="50000"/>
                  </a:schemeClr>
                </a:solidFill>
                <a:latin typeface="+mn-ea"/>
              </a:rPr>
              <a:t>편의점픽업</a:t>
            </a:r>
            <a:endParaRPr lang="ko-KR" altLang="en-US" sz="800" u="sng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cxnSp>
        <p:nvCxnSpPr>
          <p:cNvPr id="69" name="직선 연결선 68"/>
          <p:cNvCxnSpPr/>
          <p:nvPr/>
        </p:nvCxnSpPr>
        <p:spPr>
          <a:xfrm>
            <a:off x="5196089" y="1052736"/>
            <a:ext cx="301436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5876C9B2-DBD4-4576-A9E0-5D27DBD98AA8}"/>
              </a:ext>
            </a:extLst>
          </p:cNvPr>
          <p:cNvCxnSpPr/>
          <p:nvPr/>
        </p:nvCxnSpPr>
        <p:spPr>
          <a:xfrm>
            <a:off x="5218386" y="1720191"/>
            <a:ext cx="2979683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3681299B-7F3A-4F23-BC07-B5845912907F}"/>
              </a:ext>
            </a:extLst>
          </p:cNvPr>
          <p:cNvSpPr txBox="1"/>
          <p:nvPr/>
        </p:nvSpPr>
        <p:spPr>
          <a:xfrm>
            <a:off x="5218386" y="1821405"/>
            <a:ext cx="2037737" cy="11195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50" b="1" dirty="0" smtClean="0">
                <a:latin typeface="+mn-ea"/>
              </a:rPr>
              <a:t>검색결과가 없습니다</a:t>
            </a:r>
            <a:r>
              <a:rPr lang="en-US" altLang="ko-KR" sz="1050" b="1" dirty="0" smtClean="0"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도로명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+ </a:t>
            </a:r>
            <a:r>
              <a:rPr lang="ko-KR" altLang="en-US" sz="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건물번호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예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ko-KR" altLang="en-US" sz="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한강대로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100)</a:t>
            </a:r>
          </a:p>
          <a:p>
            <a:pPr>
              <a:lnSpc>
                <a:spcPct val="150000"/>
              </a:lnSpc>
            </a:pP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동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읍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면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리 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+ 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번지 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예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한강로 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가 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424)</a:t>
            </a:r>
          </a:p>
          <a:p>
            <a:pPr>
              <a:lnSpc>
                <a:spcPct val="150000"/>
              </a:lnSpc>
            </a:pP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건물명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8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아파트명</a:t>
            </a: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예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아모레퍼시픽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endParaRPr lang="ko-KR" altLang="en-US" sz="1000" b="1" dirty="0">
              <a:solidFill>
                <a:srgbClr val="00B050"/>
              </a:solidFill>
            </a:endParaRPr>
          </a:p>
        </p:txBody>
      </p:sp>
      <p:graphicFrame>
        <p:nvGraphicFramePr>
          <p:cNvPr id="59" name="표 58">
            <a:extLst>
              <a:ext uri="{FF2B5EF4-FFF2-40B4-BE49-F238E27FC236}">
                <a16:creationId xmlns:a16="http://schemas.microsoft.com/office/drawing/2014/main" id="{E8503181-DC09-D704-A395-D5196B53276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000565" y="44450"/>
          <a:ext cx="3152540" cy="681600"/>
        </p:xfrm>
        <a:graphic>
          <a:graphicData uri="http://schemas.openxmlformats.org/drawingml/2006/table">
            <a:tbl>
              <a:tblPr/>
              <a:tblGrid>
                <a:gridCol w="137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50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1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선택</a:t>
                      </a: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_</a:t>
                      </a:r>
                      <a:r>
                        <a:rPr lang="ko-KR" altLang="en-US" sz="800" b="1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회수지선택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영역에서 변경</a:t>
                      </a: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등록 해당 창 호출</a:t>
                      </a:r>
                      <a:endParaRPr lang="en-US" altLang="ko-KR" sz="800" b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87313" marR="0" indent="-87313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편의점픽업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버튼 숨김 처리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 smtClean="0">
                          <a:solidFill>
                            <a:srgbClr val="00BC70"/>
                          </a:solidFill>
                          <a:latin typeface="+mn-ea"/>
                          <a:ea typeface="+mn-ea"/>
                          <a:cs typeface="+mn-cs"/>
                        </a:rPr>
                        <a:t># </a:t>
                      </a:r>
                      <a:r>
                        <a:rPr lang="ko-KR" altLang="en-US" sz="800" b="0" u="none" kern="1200" baseline="0" dirty="0" smtClean="0">
                          <a:solidFill>
                            <a:srgbClr val="00BC70"/>
                          </a:solidFill>
                          <a:latin typeface="+mn-ea"/>
                          <a:ea typeface="+mn-ea"/>
                          <a:cs typeface="+mn-cs"/>
                        </a:rPr>
                        <a:t>기술한 내용 외에는 결제 화면에서 결제 화면에 정의되어 있는 </a:t>
                      </a:r>
                      <a:r>
                        <a:rPr lang="ko-KR" altLang="en-US" sz="800" b="0" u="none" kern="1200" baseline="0" dirty="0" err="1" smtClean="0">
                          <a:solidFill>
                            <a:srgbClr val="00BC70"/>
                          </a:solidFill>
                          <a:latin typeface="+mn-ea"/>
                          <a:ea typeface="+mn-ea"/>
                          <a:cs typeface="+mn-cs"/>
                        </a:rPr>
                        <a:t>배송지등록</a:t>
                      </a:r>
                      <a:r>
                        <a:rPr lang="en-US" altLang="ko-KR" sz="800" b="0" u="none" kern="1200" baseline="0" dirty="0" smtClean="0">
                          <a:solidFill>
                            <a:srgbClr val="00BC70"/>
                          </a:solidFill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800" b="0" u="none" kern="1200" baseline="0" dirty="0" smtClean="0">
                          <a:solidFill>
                            <a:srgbClr val="00BC70"/>
                          </a:solidFill>
                          <a:latin typeface="+mn-ea"/>
                          <a:ea typeface="+mn-ea"/>
                          <a:cs typeface="+mn-cs"/>
                        </a:rPr>
                        <a:t>변경 기능과 동일</a:t>
                      </a:r>
                      <a:endParaRPr lang="en-US" altLang="ko-KR" sz="800" b="0" u="none" kern="1200" baseline="0" dirty="0" smtClean="0">
                        <a:solidFill>
                          <a:srgbClr val="00BC7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2238208"/>
                  </a:ext>
                </a:extLst>
              </a:tr>
            </a:tbl>
          </a:graphicData>
        </a:graphic>
      </p:graphicFrame>
      <p:sp>
        <p:nvSpPr>
          <p:cNvPr id="27" name="사각형: 둥근 모서리 92">
            <a:extLst>
              <a:ext uri="{FF2B5EF4-FFF2-40B4-BE49-F238E27FC236}">
                <a16:creationId xmlns:a16="http://schemas.microsoft.com/office/drawing/2014/main" id="{2A18CAD1-978E-453D-B4C0-E427E20CB864}"/>
              </a:ext>
            </a:extLst>
          </p:cNvPr>
          <p:cNvSpPr/>
          <p:nvPr/>
        </p:nvSpPr>
        <p:spPr>
          <a:xfrm rot="19995522">
            <a:off x="2859415" y="3081343"/>
            <a:ext cx="3506429" cy="688144"/>
          </a:xfrm>
          <a:prstGeom prst="roundRect">
            <a:avLst>
              <a:gd name="adj" fmla="val 0"/>
            </a:avLst>
          </a:prstGeom>
          <a:solidFill>
            <a:schemeClr val="tx1">
              <a:lumMod val="75000"/>
              <a:lumOff val="25000"/>
              <a:alpha val="57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1050" b="1" dirty="0">
                <a:solidFill>
                  <a:schemeClr val="bg1"/>
                </a:solidFill>
                <a:latin typeface="+mn-ea"/>
              </a:rPr>
              <a:t>결제 화면에서 호출하는 화면과 동일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856100" y="1463273"/>
            <a:ext cx="1485453" cy="237511"/>
          </a:xfrm>
          <a:prstGeom prst="roundRect">
            <a:avLst>
              <a:gd name="adj" fmla="val 0"/>
            </a:avLst>
          </a:prstGeom>
          <a:noFill/>
          <a:ln w="3175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5266651" y="1453487"/>
            <a:ext cx="1485453" cy="237511"/>
          </a:xfrm>
          <a:prstGeom prst="roundRect">
            <a:avLst>
              <a:gd name="adj" fmla="val 0"/>
            </a:avLst>
          </a:prstGeom>
          <a:noFill/>
          <a:ln w="3175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179" y="1433832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32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5502" y="1427738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997530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제목 5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배송지추가</a:t>
            </a:r>
            <a:endParaRPr lang="ko-KR" altLang="en-US" dirty="0"/>
          </a:p>
        </p:txBody>
      </p:sp>
      <p:sp>
        <p:nvSpPr>
          <p:cNvPr id="8" name="부제목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 IN_MO_ORD_01_04</a:t>
            </a:r>
            <a:endParaRPr lang="ko-KR" altLang="en-US" dirty="0"/>
          </a:p>
        </p:txBody>
      </p:sp>
      <p:sp>
        <p:nvSpPr>
          <p:cNvPr id="78" name="제목 1"/>
          <p:cNvSpPr txBox="1">
            <a:spLocks/>
          </p:cNvSpPr>
          <p:nvPr/>
        </p:nvSpPr>
        <p:spPr>
          <a:xfrm>
            <a:off x="4156797" y="262328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Full Layer</a:t>
            </a:r>
            <a:endParaRPr lang="ko-KR" altLang="en-US" dirty="0"/>
          </a:p>
        </p:txBody>
      </p:sp>
      <p:graphicFrame>
        <p:nvGraphicFramePr>
          <p:cNvPr id="254" name="표 253">
            <a:extLst>
              <a:ext uri="{FF2B5EF4-FFF2-40B4-BE49-F238E27FC236}">
                <a16:creationId xmlns:a16="http://schemas.microsoft.com/office/drawing/2014/main" id="{E8503181-DC09-D704-A395-D5196B5327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0293511"/>
              </p:ext>
            </p:extLst>
          </p:nvPr>
        </p:nvGraphicFramePr>
        <p:xfrm>
          <a:off x="9000565" y="44450"/>
          <a:ext cx="3110331" cy="1820400"/>
        </p:xfrm>
        <a:graphic>
          <a:graphicData uri="http://schemas.openxmlformats.org/drawingml/2006/table">
            <a:tbl>
              <a:tblPr/>
              <a:tblGrid>
                <a:gridCol w="1624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478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619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1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선택</a:t>
                      </a: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_</a:t>
                      </a:r>
                      <a:r>
                        <a:rPr lang="ko-KR" altLang="en-US" sz="800" b="1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회수지선택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영역에서 변경</a:t>
                      </a: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등록 해당 창 호출</a:t>
                      </a:r>
                      <a:endParaRPr lang="en-US" altLang="ko-KR" sz="800" b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87313" marR="0" indent="-87313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편의점픽업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버튼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군부대 배송 체크 영역 숨김 처리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 smtClean="0">
                          <a:solidFill>
                            <a:srgbClr val="00BC70"/>
                          </a:solidFill>
                          <a:latin typeface="+mn-ea"/>
                          <a:ea typeface="+mn-ea"/>
                          <a:cs typeface="+mn-cs"/>
                        </a:rPr>
                        <a:t># </a:t>
                      </a:r>
                      <a:r>
                        <a:rPr lang="ko-KR" altLang="en-US" sz="800" b="0" u="none" kern="1200" baseline="0" dirty="0" smtClean="0">
                          <a:solidFill>
                            <a:srgbClr val="00BC70"/>
                          </a:solidFill>
                          <a:latin typeface="+mn-ea"/>
                          <a:ea typeface="+mn-ea"/>
                          <a:cs typeface="+mn-cs"/>
                        </a:rPr>
                        <a:t>기술한 내용 외에는 결제 화면에서 결제 화면에 정의되어 있는 </a:t>
                      </a:r>
                      <a:r>
                        <a:rPr lang="ko-KR" altLang="en-US" sz="800" b="0" u="none" kern="1200" baseline="0" dirty="0" err="1" smtClean="0">
                          <a:solidFill>
                            <a:srgbClr val="00BC70"/>
                          </a:solidFill>
                          <a:latin typeface="+mn-ea"/>
                          <a:ea typeface="+mn-ea"/>
                          <a:cs typeface="+mn-cs"/>
                        </a:rPr>
                        <a:t>배송지등록</a:t>
                      </a:r>
                      <a:r>
                        <a:rPr lang="en-US" altLang="ko-KR" sz="800" b="0" u="none" kern="1200" baseline="0" dirty="0" smtClean="0">
                          <a:solidFill>
                            <a:srgbClr val="00BC70"/>
                          </a:solidFill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800" b="0" u="none" kern="1200" baseline="0" dirty="0" smtClean="0">
                          <a:solidFill>
                            <a:srgbClr val="00BC70"/>
                          </a:solidFill>
                          <a:latin typeface="+mn-ea"/>
                          <a:ea typeface="+mn-ea"/>
                          <a:cs typeface="+mn-cs"/>
                        </a:rPr>
                        <a:t>변경 기능과 동일</a:t>
                      </a:r>
                      <a:endParaRPr lang="en-US" altLang="ko-KR" sz="800" b="0" u="none" kern="1200" baseline="0" dirty="0" smtClean="0">
                        <a:solidFill>
                          <a:srgbClr val="00BC7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2238208"/>
                  </a:ext>
                </a:extLst>
              </a:tr>
              <a:tr h="21619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2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완료</a:t>
                      </a:r>
                      <a:endParaRPr lang="en-US" altLang="ko-KR" sz="800" b="1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92075" marR="0" lvl="0" indent="-9207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회수지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변경 또는 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배송지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변경이 가능한 기간이 지났을 시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alert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으로 오류 알림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92075" marR="0" lvl="0" indent="-9207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정상적으로 변경 완료 시 창 닫고 해당 정보가 화면 상단에 위치한 상태인 클레임 상세 화면으로 이동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 smtClean="0">
                          <a:solidFill>
                            <a:srgbClr val="00BC70"/>
                          </a:solidFill>
                          <a:latin typeface="+mn-ea"/>
                          <a:ea typeface="+mn-ea"/>
                          <a:cs typeface="+mn-cs"/>
                        </a:rPr>
                        <a:t># </a:t>
                      </a:r>
                      <a:r>
                        <a:rPr lang="ko-KR" altLang="en-US" sz="800" b="0" u="none" kern="1200" baseline="0" dirty="0" smtClean="0">
                          <a:solidFill>
                            <a:srgbClr val="00BC70"/>
                          </a:solidFill>
                          <a:latin typeface="+mn-ea"/>
                          <a:ea typeface="+mn-ea"/>
                          <a:cs typeface="+mn-cs"/>
                        </a:rPr>
                        <a:t>기술한 내용 외에는 결제 화면에서 결제 화면에 정의되어 있는 </a:t>
                      </a:r>
                      <a:r>
                        <a:rPr lang="ko-KR" altLang="en-US" sz="800" b="0" u="none" kern="1200" baseline="0" dirty="0" err="1" smtClean="0">
                          <a:solidFill>
                            <a:srgbClr val="00BC70"/>
                          </a:solidFill>
                          <a:latin typeface="+mn-ea"/>
                          <a:ea typeface="+mn-ea"/>
                          <a:cs typeface="+mn-cs"/>
                        </a:rPr>
                        <a:t>배송지등록</a:t>
                      </a:r>
                      <a:r>
                        <a:rPr lang="en-US" altLang="ko-KR" sz="800" b="0" u="none" kern="1200" baseline="0" dirty="0" smtClean="0">
                          <a:solidFill>
                            <a:srgbClr val="00BC70"/>
                          </a:solidFill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800" b="0" u="none" kern="1200" baseline="0" dirty="0" smtClean="0">
                          <a:solidFill>
                            <a:srgbClr val="00BC70"/>
                          </a:solidFill>
                          <a:latin typeface="+mn-ea"/>
                          <a:ea typeface="+mn-ea"/>
                          <a:cs typeface="+mn-cs"/>
                        </a:rPr>
                        <a:t>변경 기능과 동일</a:t>
                      </a:r>
                      <a:endParaRPr lang="en-US" altLang="ko-KR" sz="800" b="0" u="none" kern="1200" baseline="0" dirty="0" smtClean="0">
                        <a:solidFill>
                          <a:srgbClr val="00BC7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1105914"/>
                  </a:ext>
                </a:extLst>
              </a:tr>
            </a:tbl>
          </a:graphicData>
        </a:graphic>
      </p:graphicFrame>
      <p:sp>
        <p:nvSpPr>
          <p:cNvPr id="89" name="직사각형 88"/>
          <p:cNvSpPr/>
          <p:nvPr/>
        </p:nvSpPr>
        <p:spPr>
          <a:xfrm>
            <a:off x="5214571" y="748179"/>
            <a:ext cx="1527827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50" b="1" dirty="0" err="1">
                <a:latin typeface="+mn-ea"/>
              </a:rPr>
              <a:t>배송지추가</a:t>
            </a:r>
            <a:endParaRPr lang="ko-KR" altLang="en-US" sz="1050" b="1" dirty="0">
              <a:latin typeface="+mn-ea"/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3421243" y="767046"/>
            <a:ext cx="389850" cy="2718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ts val="1400"/>
              </a:lnSpc>
              <a:defRPr/>
            </a:pP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Wingdings 2" panose="05020102010507070707" pitchFamily="18" charset="2"/>
              </a:rPr>
              <a:t>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5" name="사각형: 둥근 모서리 82">
            <a:extLst>
              <a:ext uri="{FF2B5EF4-FFF2-40B4-BE49-F238E27FC236}">
                <a16:creationId xmlns:a16="http://schemas.microsoft.com/office/drawing/2014/main" id="{44237088-4E49-46AD-9F7E-DE193B18803D}"/>
              </a:ext>
            </a:extLst>
          </p:cNvPr>
          <p:cNvSpPr/>
          <p:nvPr/>
        </p:nvSpPr>
        <p:spPr>
          <a:xfrm>
            <a:off x="5279031" y="1106464"/>
            <a:ext cx="2849714" cy="31474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r>
              <a:rPr lang="ko-KR" altLang="en-US" sz="800" dirty="0">
                <a:solidFill>
                  <a:schemeClr val="bg1">
                    <a:lumMod val="75000"/>
                  </a:schemeClr>
                </a:solidFill>
              </a:rPr>
              <a:t>  </a:t>
            </a:r>
            <a:r>
              <a:rPr lang="ko-KR" altLang="en-US" sz="800" dirty="0" err="1">
                <a:solidFill>
                  <a:schemeClr val="bg1">
                    <a:lumMod val="75000"/>
                  </a:schemeClr>
                </a:solidFill>
              </a:rPr>
              <a:t>도로명</a:t>
            </a:r>
            <a:r>
              <a:rPr lang="en-US" altLang="ko-KR" sz="800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ko-KR" altLang="en-US" sz="800" dirty="0">
                <a:solidFill>
                  <a:schemeClr val="bg1">
                    <a:lumMod val="75000"/>
                  </a:schemeClr>
                </a:solidFill>
              </a:rPr>
              <a:t>건물명</a:t>
            </a:r>
            <a:r>
              <a:rPr lang="en-US" altLang="ko-KR" sz="800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ko-KR" altLang="en-US" sz="800" dirty="0">
                <a:solidFill>
                  <a:schemeClr val="bg1">
                    <a:lumMod val="75000"/>
                  </a:schemeClr>
                </a:solidFill>
              </a:rPr>
              <a:t>번지로 검색해 </a:t>
            </a:r>
            <a:r>
              <a:rPr lang="ko-KR" altLang="en-US" sz="800" dirty="0" smtClean="0">
                <a:solidFill>
                  <a:schemeClr val="bg1">
                    <a:lumMod val="75000"/>
                  </a:schemeClr>
                </a:solidFill>
              </a:rPr>
              <a:t>주세요</a:t>
            </a:r>
            <a:r>
              <a:rPr lang="en-US" altLang="ko-KR" sz="800" dirty="0" smtClean="0">
                <a:solidFill>
                  <a:schemeClr val="bg1">
                    <a:lumMod val="75000"/>
                  </a:schemeClr>
                </a:solidFill>
              </a:rPr>
              <a:t>.</a:t>
            </a:r>
            <a:endParaRPr lang="en-US" sz="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D03D074-F319-4198-B8AD-AA05CC9A27C9}"/>
              </a:ext>
            </a:extLst>
          </p:cNvPr>
          <p:cNvSpPr txBox="1"/>
          <p:nvPr/>
        </p:nvSpPr>
        <p:spPr>
          <a:xfrm>
            <a:off x="5204853" y="1466626"/>
            <a:ext cx="9125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u="sng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CU</a:t>
            </a:r>
            <a:r>
              <a:rPr lang="ko-KR" altLang="en-US" sz="800" u="sng" dirty="0" err="1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편의점픽업</a:t>
            </a:r>
            <a:endParaRPr lang="ko-KR" altLang="en-US" sz="800" u="sng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67" name="Search">
            <a:extLst>
              <a:ext uri="{FF2B5EF4-FFF2-40B4-BE49-F238E27FC236}">
                <a16:creationId xmlns:a16="http://schemas.microsoft.com/office/drawing/2014/main" id="{CAB891F8-A470-417C-8AC4-2669D12CD226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912721" y="1192396"/>
            <a:ext cx="139700" cy="142875"/>
          </a:xfrm>
          <a:custGeom>
            <a:avLst/>
            <a:gdLst>
              <a:gd name="T0" fmla="*/ 227 w 572"/>
              <a:gd name="T1" fmla="*/ 0 h 585"/>
              <a:gd name="T2" fmla="*/ 0 w 572"/>
              <a:gd name="T3" fmla="*/ 227 h 585"/>
              <a:gd name="T4" fmla="*/ 227 w 572"/>
              <a:gd name="T5" fmla="*/ 453 h 585"/>
              <a:gd name="T6" fmla="*/ 359 w 572"/>
              <a:gd name="T7" fmla="*/ 410 h 585"/>
              <a:gd name="T8" fmla="*/ 535 w 572"/>
              <a:gd name="T9" fmla="*/ 585 h 585"/>
              <a:gd name="T10" fmla="*/ 572 w 572"/>
              <a:gd name="T11" fmla="*/ 548 h 585"/>
              <a:gd name="T12" fmla="*/ 399 w 572"/>
              <a:gd name="T13" fmla="*/ 374 h 585"/>
              <a:gd name="T14" fmla="*/ 454 w 572"/>
              <a:gd name="T15" fmla="*/ 227 h 585"/>
              <a:gd name="T16" fmla="*/ 227 w 572"/>
              <a:gd name="T17" fmla="*/ 0 h 585"/>
              <a:gd name="T18" fmla="*/ 227 w 572"/>
              <a:gd name="T19" fmla="*/ 27 h 585"/>
              <a:gd name="T20" fmla="*/ 427 w 572"/>
              <a:gd name="T21" fmla="*/ 227 h 585"/>
              <a:gd name="T22" fmla="*/ 227 w 572"/>
              <a:gd name="T23" fmla="*/ 427 h 585"/>
              <a:gd name="T24" fmla="*/ 27 w 572"/>
              <a:gd name="T25" fmla="*/ 227 h 585"/>
              <a:gd name="T26" fmla="*/ 227 w 572"/>
              <a:gd name="T27" fmla="*/ 27 h 5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72" h="585">
                <a:moveTo>
                  <a:pt x="227" y="0"/>
                </a:moveTo>
                <a:cubicBezTo>
                  <a:pt x="102" y="0"/>
                  <a:pt x="0" y="102"/>
                  <a:pt x="0" y="227"/>
                </a:cubicBezTo>
                <a:cubicBezTo>
                  <a:pt x="0" y="352"/>
                  <a:pt x="102" y="453"/>
                  <a:pt x="227" y="453"/>
                </a:cubicBezTo>
                <a:cubicBezTo>
                  <a:pt x="276" y="453"/>
                  <a:pt x="322" y="437"/>
                  <a:pt x="359" y="410"/>
                </a:cubicBezTo>
                <a:lnTo>
                  <a:pt x="535" y="585"/>
                </a:lnTo>
                <a:lnTo>
                  <a:pt x="572" y="548"/>
                </a:lnTo>
                <a:lnTo>
                  <a:pt x="399" y="374"/>
                </a:lnTo>
                <a:cubicBezTo>
                  <a:pt x="433" y="335"/>
                  <a:pt x="454" y="283"/>
                  <a:pt x="454" y="227"/>
                </a:cubicBezTo>
                <a:cubicBezTo>
                  <a:pt x="454" y="102"/>
                  <a:pt x="352" y="0"/>
                  <a:pt x="227" y="0"/>
                </a:cubicBezTo>
                <a:close/>
                <a:moveTo>
                  <a:pt x="227" y="27"/>
                </a:moveTo>
                <a:cubicBezTo>
                  <a:pt x="338" y="27"/>
                  <a:pt x="427" y="116"/>
                  <a:pt x="427" y="227"/>
                </a:cubicBezTo>
                <a:cubicBezTo>
                  <a:pt x="427" y="337"/>
                  <a:pt x="338" y="427"/>
                  <a:pt x="227" y="427"/>
                </a:cubicBezTo>
                <a:cubicBezTo>
                  <a:pt x="116" y="427"/>
                  <a:pt x="27" y="337"/>
                  <a:pt x="27" y="227"/>
                </a:cubicBezTo>
                <a:cubicBezTo>
                  <a:pt x="27" y="116"/>
                  <a:pt x="116" y="27"/>
                  <a:pt x="227" y="27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D03D074-F319-4198-B8AD-AA05CC9A27C9}"/>
              </a:ext>
            </a:extLst>
          </p:cNvPr>
          <p:cNvSpPr txBox="1"/>
          <p:nvPr/>
        </p:nvSpPr>
        <p:spPr>
          <a:xfrm>
            <a:off x="5951219" y="1468581"/>
            <a:ext cx="9125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u="sng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GS</a:t>
            </a:r>
            <a:r>
              <a:rPr lang="ko-KR" altLang="en-US" sz="800" u="sng" dirty="0" err="1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편의점픽업</a:t>
            </a:r>
            <a:endParaRPr lang="ko-KR" altLang="en-US" sz="800" u="sng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cxnSp>
        <p:nvCxnSpPr>
          <p:cNvPr id="69" name="직선 연결선 68"/>
          <p:cNvCxnSpPr/>
          <p:nvPr/>
        </p:nvCxnSpPr>
        <p:spPr>
          <a:xfrm>
            <a:off x="5189087" y="1052736"/>
            <a:ext cx="301436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5876C9B2-DBD4-4576-A9E0-5D27DBD98AA8}"/>
              </a:ext>
            </a:extLst>
          </p:cNvPr>
          <p:cNvCxnSpPr/>
          <p:nvPr/>
        </p:nvCxnSpPr>
        <p:spPr>
          <a:xfrm>
            <a:off x="5211384" y="1720191"/>
            <a:ext cx="2979683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사각형: 둥근 모서리 96">
            <a:extLst>
              <a:ext uri="{FF2B5EF4-FFF2-40B4-BE49-F238E27FC236}">
                <a16:creationId xmlns:a16="http://schemas.microsoft.com/office/drawing/2014/main" id="{D09D2F5A-D95A-41F0-A080-D8E4836C78B6}"/>
              </a:ext>
            </a:extLst>
          </p:cNvPr>
          <p:cNvSpPr/>
          <p:nvPr/>
        </p:nvSpPr>
        <p:spPr>
          <a:xfrm>
            <a:off x="5265396" y="2107695"/>
            <a:ext cx="2876461" cy="761020"/>
          </a:xfrm>
          <a:prstGeom prst="roundRect">
            <a:avLst>
              <a:gd name="adj" fmla="val 4463"/>
            </a:avLst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3175">
                <a:solidFill>
                  <a:schemeClr val="tx1"/>
                </a:solidFill>
              </a:ln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95740B0-4311-4C84-9D6F-1E6EC146F10A}"/>
              </a:ext>
            </a:extLst>
          </p:cNvPr>
          <p:cNvSpPr txBox="1"/>
          <p:nvPr/>
        </p:nvSpPr>
        <p:spPr>
          <a:xfrm>
            <a:off x="5212559" y="2200265"/>
            <a:ext cx="6274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err="1">
                <a:solidFill>
                  <a:schemeClr val="bg1">
                    <a:lumMod val="50000"/>
                  </a:schemeClr>
                </a:solidFill>
                <a:latin typeface="+mn-ea"/>
              </a:rPr>
              <a:t>도로명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 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|</a:t>
            </a:r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374C331-22EE-489A-96D2-8B65F4D0012B}"/>
              </a:ext>
            </a:extLst>
          </p:cNvPr>
          <p:cNvSpPr txBox="1"/>
          <p:nvPr/>
        </p:nvSpPr>
        <p:spPr>
          <a:xfrm>
            <a:off x="5714245" y="2208503"/>
            <a:ext cx="26240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서울특별시 용산구 한강대로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100(</a:t>
            </a:r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한강로</a:t>
            </a:r>
            <a:endParaRPr lang="en-US" altLang="ko-KR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2</a:t>
            </a:r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가</a:t>
            </a:r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)</a:t>
            </a:r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F239632-AF21-458C-87F4-697B4D4076A1}"/>
              </a:ext>
            </a:extLst>
          </p:cNvPr>
          <p:cNvSpPr txBox="1"/>
          <p:nvPr/>
        </p:nvSpPr>
        <p:spPr>
          <a:xfrm>
            <a:off x="5212559" y="2552420"/>
            <a:ext cx="6274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지번 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|</a:t>
            </a:r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E939A64-D98A-4475-BFB0-ECDC78D1EF5C}"/>
              </a:ext>
            </a:extLst>
          </p:cNvPr>
          <p:cNvSpPr txBox="1"/>
          <p:nvPr/>
        </p:nvSpPr>
        <p:spPr>
          <a:xfrm>
            <a:off x="5714245" y="2560658"/>
            <a:ext cx="2426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서울특별시 용산구 한강로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2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가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424 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아모레퍼시픽</a:t>
            </a:r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80" name="사각형: 둥근 모서리 112">
            <a:extLst>
              <a:ext uri="{FF2B5EF4-FFF2-40B4-BE49-F238E27FC236}">
                <a16:creationId xmlns:a16="http://schemas.microsoft.com/office/drawing/2014/main" id="{D70363D9-0AF8-4354-AE96-5D5919BC8B86}"/>
              </a:ext>
            </a:extLst>
          </p:cNvPr>
          <p:cNvSpPr/>
          <p:nvPr/>
        </p:nvSpPr>
        <p:spPr>
          <a:xfrm>
            <a:off x="5265397" y="2919626"/>
            <a:ext cx="2876460" cy="3069145"/>
          </a:xfrm>
          <a:prstGeom prst="roundRect">
            <a:avLst>
              <a:gd name="adj" fmla="val 2160"/>
            </a:avLst>
          </a:prstGeom>
          <a:solidFill>
            <a:schemeClr val="bg1"/>
          </a:solidFill>
          <a:ln w="12700">
            <a:solidFill>
              <a:srgbClr val="00BC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3175">
                <a:solidFill>
                  <a:schemeClr val="tx1"/>
                </a:solidFill>
              </a:ln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107089-2BB6-4AF6-962A-71C310A82CF2}"/>
              </a:ext>
            </a:extLst>
          </p:cNvPr>
          <p:cNvSpPr txBox="1"/>
          <p:nvPr/>
        </p:nvSpPr>
        <p:spPr>
          <a:xfrm>
            <a:off x="5212559" y="3012198"/>
            <a:ext cx="6274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err="1">
                <a:solidFill>
                  <a:schemeClr val="bg1">
                    <a:lumMod val="50000"/>
                  </a:schemeClr>
                </a:solidFill>
                <a:latin typeface="+mn-ea"/>
              </a:rPr>
              <a:t>도로명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 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|</a:t>
            </a:r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F763A25E-0FD0-4168-8B16-8A12BA226A1F}"/>
              </a:ext>
            </a:extLst>
          </p:cNvPr>
          <p:cNvSpPr txBox="1"/>
          <p:nvPr/>
        </p:nvSpPr>
        <p:spPr>
          <a:xfrm>
            <a:off x="5714245" y="3020436"/>
            <a:ext cx="21353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강원도 양양군 </a:t>
            </a:r>
            <a:r>
              <a:rPr lang="ko-KR" alt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현남면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갯마을길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26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D873F992-77E3-4F6F-9ACE-F221828D0DEC}"/>
              </a:ext>
            </a:extLst>
          </p:cNvPr>
          <p:cNvSpPr txBox="1"/>
          <p:nvPr/>
        </p:nvSpPr>
        <p:spPr>
          <a:xfrm>
            <a:off x="5212559" y="3240786"/>
            <a:ext cx="6274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지번 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|</a:t>
            </a:r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24D36C61-39C7-4929-938C-402910165D10}"/>
              </a:ext>
            </a:extLst>
          </p:cNvPr>
          <p:cNvSpPr txBox="1"/>
          <p:nvPr/>
        </p:nvSpPr>
        <p:spPr>
          <a:xfrm>
            <a:off x="5714245" y="3249024"/>
            <a:ext cx="24263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강원도 양양군 </a:t>
            </a:r>
            <a:r>
              <a:rPr lang="ko-KR" alt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현남면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ko-KR" alt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남애리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533-1 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아모레퍼시픽 직원휴양소</a:t>
            </a:r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75CF65A0-0C20-498B-8650-0581C553178C}"/>
              </a:ext>
            </a:extLst>
          </p:cNvPr>
          <p:cNvSpPr txBox="1"/>
          <p:nvPr/>
        </p:nvSpPr>
        <p:spPr>
          <a:xfrm>
            <a:off x="5212559" y="6149297"/>
            <a:ext cx="6274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err="1">
                <a:solidFill>
                  <a:schemeClr val="bg1">
                    <a:lumMod val="50000"/>
                  </a:schemeClr>
                </a:solidFill>
                <a:latin typeface="+mn-ea"/>
              </a:rPr>
              <a:t>도로명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 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|</a:t>
            </a:r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3681299B-7F3A-4F23-BC07-B5845912907F}"/>
              </a:ext>
            </a:extLst>
          </p:cNvPr>
          <p:cNvSpPr txBox="1"/>
          <p:nvPr/>
        </p:nvSpPr>
        <p:spPr>
          <a:xfrm>
            <a:off x="5211384" y="1821405"/>
            <a:ext cx="85311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>
                <a:latin typeface="+mn-ea"/>
              </a:rPr>
              <a:t>검색결과 </a:t>
            </a:r>
            <a:r>
              <a:rPr lang="en-US" altLang="ko-KR" sz="800" b="1" dirty="0">
                <a:solidFill>
                  <a:srgbClr val="00B050"/>
                </a:solidFill>
                <a:latin typeface="+mn-ea"/>
              </a:rPr>
              <a:t>45</a:t>
            </a:r>
            <a:r>
              <a:rPr lang="ko-KR" altLang="en-US" sz="800" b="1" dirty="0">
                <a:solidFill>
                  <a:srgbClr val="00B050"/>
                </a:solidFill>
                <a:latin typeface="+mn-ea"/>
              </a:rPr>
              <a:t>건</a:t>
            </a:r>
            <a:endParaRPr lang="ko-KR" altLang="en-US" sz="1000" b="1" dirty="0">
              <a:solidFill>
                <a:srgbClr val="00B050"/>
              </a:solidFill>
            </a:endParaRPr>
          </a:p>
        </p:txBody>
      </p:sp>
      <p:sp>
        <p:nvSpPr>
          <p:cNvPr id="59" name="사각형: 둥근 모서리 175">
            <a:extLst>
              <a:ext uri="{FF2B5EF4-FFF2-40B4-BE49-F238E27FC236}">
                <a16:creationId xmlns:a16="http://schemas.microsoft.com/office/drawing/2014/main" id="{C283105A-70E2-4042-9366-38387E65FB33}"/>
              </a:ext>
            </a:extLst>
          </p:cNvPr>
          <p:cNvSpPr/>
          <p:nvPr/>
        </p:nvSpPr>
        <p:spPr>
          <a:xfrm>
            <a:off x="5323187" y="4564459"/>
            <a:ext cx="2770845" cy="314740"/>
          </a:xfrm>
          <a:prstGeom prst="roundRect">
            <a:avLst>
              <a:gd name="adj" fmla="val 15024"/>
            </a:avLst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r>
              <a:rPr lang="ko-KR" altLang="en-US" sz="800" dirty="0">
                <a:solidFill>
                  <a:schemeClr val="bg1">
                    <a:lumMod val="75000"/>
                  </a:schemeClr>
                </a:solidFill>
              </a:rPr>
              <a:t> 받으실 분</a:t>
            </a:r>
            <a:r>
              <a:rPr lang="en-US" altLang="ko-KR" sz="800" dirty="0">
                <a:solidFill>
                  <a:schemeClr val="bg1">
                    <a:lumMod val="75000"/>
                  </a:schemeClr>
                </a:solidFill>
              </a:rPr>
              <a:t>(</a:t>
            </a:r>
            <a:r>
              <a:rPr lang="ko-KR" altLang="en-US" sz="800" dirty="0">
                <a:solidFill>
                  <a:schemeClr val="bg1">
                    <a:lumMod val="75000"/>
                  </a:schemeClr>
                </a:solidFill>
              </a:rPr>
              <a:t>최대 </a:t>
            </a:r>
            <a:r>
              <a:rPr lang="en-US" altLang="ko-KR" sz="800" dirty="0">
                <a:solidFill>
                  <a:schemeClr val="bg1">
                    <a:lumMod val="75000"/>
                  </a:schemeClr>
                </a:solidFill>
              </a:rPr>
              <a:t>10</a:t>
            </a:r>
            <a:r>
              <a:rPr lang="ko-KR" altLang="en-US" sz="800" dirty="0">
                <a:solidFill>
                  <a:schemeClr val="bg1">
                    <a:lumMod val="75000"/>
                  </a:schemeClr>
                </a:solidFill>
              </a:rPr>
              <a:t>자</a:t>
            </a:r>
            <a:r>
              <a:rPr lang="en-US" altLang="ko-KR" sz="800" dirty="0">
                <a:solidFill>
                  <a:schemeClr val="bg1">
                    <a:lumMod val="75000"/>
                  </a:schemeClr>
                </a:solidFill>
              </a:rPr>
              <a:t>)</a:t>
            </a:r>
            <a:endParaRPr lang="en-US" sz="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2" name="사각형: 둥근 모서리 180">
            <a:extLst>
              <a:ext uri="{FF2B5EF4-FFF2-40B4-BE49-F238E27FC236}">
                <a16:creationId xmlns:a16="http://schemas.microsoft.com/office/drawing/2014/main" id="{F27E5587-5B52-4580-92D6-2AEC9E6CE31F}"/>
              </a:ext>
            </a:extLst>
          </p:cNvPr>
          <p:cNvSpPr/>
          <p:nvPr/>
        </p:nvSpPr>
        <p:spPr>
          <a:xfrm>
            <a:off x="5323187" y="3546308"/>
            <a:ext cx="2770845" cy="314740"/>
          </a:xfrm>
          <a:prstGeom prst="roundRect">
            <a:avLst>
              <a:gd name="adj" fmla="val 15024"/>
            </a:avLst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r>
              <a:rPr lang="ko-KR" altLang="en-US" sz="800" dirty="0">
                <a:solidFill>
                  <a:schemeClr val="bg1">
                    <a:lumMod val="75000"/>
                  </a:schemeClr>
                </a:solidFill>
              </a:rPr>
              <a:t>  </a:t>
            </a:r>
            <a:r>
              <a:rPr lang="ko-KR" altLang="en-US" sz="800" dirty="0" err="1" smtClean="0">
                <a:solidFill>
                  <a:schemeClr val="bg1">
                    <a:lumMod val="75000"/>
                  </a:schemeClr>
                </a:solidFill>
              </a:rPr>
              <a:t>상세주소</a:t>
            </a:r>
            <a:endParaRPr lang="en-US" sz="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5" name="사각형: 둥근 모서리 182">
            <a:extLst>
              <a:ext uri="{FF2B5EF4-FFF2-40B4-BE49-F238E27FC236}">
                <a16:creationId xmlns:a16="http://schemas.microsoft.com/office/drawing/2014/main" id="{8167DC61-3AC5-4E5F-9CE9-3425362A0DAE}"/>
              </a:ext>
            </a:extLst>
          </p:cNvPr>
          <p:cNvSpPr/>
          <p:nvPr/>
        </p:nvSpPr>
        <p:spPr>
          <a:xfrm>
            <a:off x="5323187" y="4912285"/>
            <a:ext cx="2770845" cy="314740"/>
          </a:xfrm>
          <a:prstGeom prst="roundRect">
            <a:avLst>
              <a:gd name="adj" fmla="val 15024"/>
            </a:avLst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r>
              <a:rPr lang="ko-KR" altLang="en-US" sz="800" dirty="0" smtClean="0">
                <a:solidFill>
                  <a:schemeClr val="bg1">
                    <a:lumMod val="75000"/>
                  </a:schemeClr>
                </a:solidFill>
              </a:rPr>
              <a:t> 휴대폰번호</a:t>
            </a:r>
            <a:r>
              <a:rPr lang="en-US" altLang="ko-KR" sz="800" dirty="0" smtClean="0">
                <a:solidFill>
                  <a:schemeClr val="bg1">
                    <a:lumMod val="75000"/>
                  </a:schemeClr>
                </a:solidFill>
              </a:rPr>
              <a:t>(“-” </a:t>
            </a:r>
            <a:r>
              <a:rPr lang="ko-KR" altLang="en-US" sz="800" dirty="0">
                <a:solidFill>
                  <a:schemeClr val="bg1">
                    <a:lumMod val="75000"/>
                  </a:schemeClr>
                </a:solidFill>
              </a:rPr>
              <a:t>제외</a:t>
            </a:r>
            <a:r>
              <a:rPr lang="en-US" altLang="ko-KR" sz="800" dirty="0">
                <a:solidFill>
                  <a:schemeClr val="bg1">
                    <a:lumMod val="75000"/>
                  </a:schemeClr>
                </a:solidFill>
              </a:rPr>
              <a:t>)</a:t>
            </a:r>
            <a:endParaRPr lang="en-US" sz="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5ABE1580-1A7A-4505-97ED-22E9D33830FB}"/>
              </a:ext>
            </a:extLst>
          </p:cNvPr>
          <p:cNvSpPr/>
          <p:nvPr/>
        </p:nvSpPr>
        <p:spPr>
          <a:xfrm>
            <a:off x="5355447" y="5314757"/>
            <a:ext cx="139967" cy="13781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9152A646-5E1F-4181-AEED-BA7E62CD29E8}"/>
              </a:ext>
            </a:extLst>
          </p:cNvPr>
          <p:cNvSpPr txBox="1"/>
          <p:nvPr/>
        </p:nvSpPr>
        <p:spPr>
          <a:xfrm>
            <a:off x="5477559" y="5268815"/>
            <a:ext cx="16691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pc="-1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기본배송지로 설정</a:t>
            </a:r>
            <a:endParaRPr lang="ko-KR" altLang="en-US" sz="800" spc="-1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5ABE1580-1A7A-4505-97ED-22E9D33830FB}"/>
              </a:ext>
            </a:extLst>
          </p:cNvPr>
          <p:cNvSpPr/>
          <p:nvPr/>
        </p:nvSpPr>
        <p:spPr>
          <a:xfrm>
            <a:off x="5354250" y="5546738"/>
            <a:ext cx="139967" cy="13781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9152A646-5E1F-4181-AEED-BA7E62CD29E8}"/>
              </a:ext>
            </a:extLst>
          </p:cNvPr>
          <p:cNvSpPr txBox="1"/>
          <p:nvPr/>
        </p:nvSpPr>
        <p:spPr>
          <a:xfrm>
            <a:off x="5485888" y="5505559"/>
            <a:ext cx="13100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pc="-100" dirty="0" err="1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배송지</a:t>
            </a:r>
            <a:r>
              <a:rPr lang="ko-KR" altLang="en-US" sz="800" spc="-1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 </a:t>
            </a:r>
            <a:r>
              <a:rPr lang="ko-KR" altLang="en-US" sz="800" spc="-1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목록에 저장</a:t>
            </a:r>
            <a:endParaRPr lang="ko-KR" altLang="en-US" sz="800" spc="-1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5ABE1580-1A7A-4505-97ED-22E9D33830FB}"/>
              </a:ext>
            </a:extLst>
          </p:cNvPr>
          <p:cNvSpPr/>
          <p:nvPr/>
        </p:nvSpPr>
        <p:spPr>
          <a:xfrm>
            <a:off x="5355979" y="5774001"/>
            <a:ext cx="139967" cy="13781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9152A646-5E1F-4181-AEED-BA7E62CD29E8}"/>
              </a:ext>
            </a:extLst>
          </p:cNvPr>
          <p:cNvSpPr txBox="1"/>
          <p:nvPr/>
        </p:nvSpPr>
        <p:spPr>
          <a:xfrm>
            <a:off x="5472938" y="5742348"/>
            <a:ext cx="7427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pc="-100" dirty="0" err="1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군부대배송</a:t>
            </a:r>
            <a:endParaRPr lang="ko-KR" altLang="en-US" sz="800" spc="-1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24669B0F-505B-460D-9BD4-221EF9AAF5B3}"/>
              </a:ext>
            </a:extLst>
          </p:cNvPr>
          <p:cNvSpPr/>
          <p:nvPr/>
        </p:nvSpPr>
        <p:spPr>
          <a:xfrm>
            <a:off x="6081658" y="5797339"/>
            <a:ext cx="118481" cy="11848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/>
              <a:t>?</a:t>
            </a:r>
          </a:p>
        </p:txBody>
      </p:sp>
      <p:sp>
        <p:nvSpPr>
          <p:cNvPr id="57" name="사각형: 둥근 모서리 112">
            <a:extLst>
              <a:ext uri="{FF2B5EF4-FFF2-40B4-BE49-F238E27FC236}">
                <a16:creationId xmlns:a16="http://schemas.microsoft.com/office/drawing/2014/main" id="{D70363D9-0AF8-4354-AE96-5D5919BC8B86}"/>
              </a:ext>
            </a:extLst>
          </p:cNvPr>
          <p:cNvSpPr/>
          <p:nvPr/>
        </p:nvSpPr>
        <p:spPr>
          <a:xfrm>
            <a:off x="833583" y="4663890"/>
            <a:ext cx="2876460" cy="752303"/>
          </a:xfrm>
          <a:prstGeom prst="roundRect">
            <a:avLst>
              <a:gd name="adj" fmla="val 4463"/>
            </a:avLst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3175">
                <a:solidFill>
                  <a:schemeClr val="tx1"/>
                </a:solidFill>
              </a:ln>
            </a:endParaRPr>
          </a:p>
        </p:txBody>
      </p:sp>
      <p:sp>
        <p:nvSpPr>
          <p:cNvPr id="58" name="사각형: 둥근 모서리 112">
            <a:extLst>
              <a:ext uri="{FF2B5EF4-FFF2-40B4-BE49-F238E27FC236}">
                <a16:creationId xmlns:a16="http://schemas.microsoft.com/office/drawing/2014/main" id="{D70363D9-0AF8-4354-AE96-5D5919BC8B86}"/>
              </a:ext>
            </a:extLst>
          </p:cNvPr>
          <p:cNvSpPr/>
          <p:nvPr/>
        </p:nvSpPr>
        <p:spPr>
          <a:xfrm>
            <a:off x="831628" y="3790675"/>
            <a:ext cx="2876460" cy="752303"/>
          </a:xfrm>
          <a:prstGeom prst="roundRect">
            <a:avLst>
              <a:gd name="adj" fmla="val 4463"/>
            </a:avLst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3175">
                <a:solidFill>
                  <a:schemeClr val="tx1"/>
                </a:solidFill>
              </a:ln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783204" y="748179"/>
            <a:ext cx="1527827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50" b="1" dirty="0" err="1">
                <a:latin typeface="+mn-ea"/>
              </a:rPr>
              <a:t>배송지추가</a:t>
            </a:r>
            <a:endParaRPr lang="ko-KR" altLang="en-US" sz="1050" b="1" dirty="0">
              <a:latin typeface="+mn-ea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7840028" y="767046"/>
            <a:ext cx="389850" cy="2718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ts val="1400"/>
              </a:lnSpc>
              <a:defRPr/>
            </a:pP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Wingdings 2" panose="05020102010507070707" pitchFamily="18" charset="2"/>
              </a:rPr>
              <a:t>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3" name="사각형: 둥근 모서리 82">
            <a:extLst>
              <a:ext uri="{FF2B5EF4-FFF2-40B4-BE49-F238E27FC236}">
                <a16:creationId xmlns:a16="http://schemas.microsoft.com/office/drawing/2014/main" id="{44237088-4E49-46AD-9F7E-DE193B18803D}"/>
              </a:ext>
            </a:extLst>
          </p:cNvPr>
          <p:cNvSpPr/>
          <p:nvPr/>
        </p:nvSpPr>
        <p:spPr>
          <a:xfrm>
            <a:off x="847664" y="1106464"/>
            <a:ext cx="2849714" cy="31474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r>
              <a:rPr lang="ko-KR" altLang="en-US" sz="800" dirty="0">
                <a:solidFill>
                  <a:schemeClr val="bg1">
                    <a:lumMod val="75000"/>
                  </a:schemeClr>
                </a:solidFill>
              </a:rPr>
              <a:t>  </a:t>
            </a:r>
            <a:r>
              <a:rPr lang="ko-KR" altLang="en-US" sz="800" dirty="0" err="1">
                <a:solidFill>
                  <a:schemeClr val="bg1">
                    <a:lumMod val="75000"/>
                  </a:schemeClr>
                </a:solidFill>
              </a:rPr>
              <a:t>도로명</a:t>
            </a:r>
            <a:r>
              <a:rPr lang="en-US" altLang="ko-KR" sz="800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ko-KR" altLang="en-US" sz="800" dirty="0">
                <a:solidFill>
                  <a:schemeClr val="bg1">
                    <a:lumMod val="75000"/>
                  </a:schemeClr>
                </a:solidFill>
              </a:rPr>
              <a:t>건물명</a:t>
            </a:r>
            <a:r>
              <a:rPr lang="en-US" altLang="ko-KR" sz="800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ko-KR" altLang="en-US" sz="800" dirty="0">
                <a:solidFill>
                  <a:schemeClr val="bg1">
                    <a:lumMod val="75000"/>
                  </a:schemeClr>
                </a:solidFill>
              </a:rPr>
              <a:t>번지로 검색해 </a:t>
            </a:r>
            <a:r>
              <a:rPr lang="ko-KR" altLang="en-US" sz="800" dirty="0" smtClean="0">
                <a:solidFill>
                  <a:schemeClr val="bg1">
                    <a:lumMod val="75000"/>
                  </a:schemeClr>
                </a:solidFill>
              </a:rPr>
              <a:t>주세요</a:t>
            </a:r>
            <a:r>
              <a:rPr lang="en-US" altLang="ko-KR" sz="800" dirty="0" smtClean="0">
                <a:solidFill>
                  <a:schemeClr val="bg1">
                    <a:lumMod val="75000"/>
                  </a:schemeClr>
                </a:solidFill>
              </a:rPr>
              <a:t>.</a:t>
            </a:r>
            <a:endParaRPr lang="en-US" sz="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D03D074-F319-4198-B8AD-AA05CC9A27C9}"/>
              </a:ext>
            </a:extLst>
          </p:cNvPr>
          <p:cNvSpPr txBox="1"/>
          <p:nvPr/>
        </p:nvSpPr>
        <p:spPr>
          <a:xfrm>
            <a:off x="757720" y="1466626"/>
            <a:ext cx="9125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u="sng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CU</a:t>
            </a:r>
            <a:r>
              <a:rPr lang="ko-KR" altLang="en-US" sz="800" u="sng" dirty="0" err="1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편의점픽업</a:t>
            </a:r>
            <a:endParaRPr lang="ko-KR" altLang="en-US" sz="800" u="sng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72" name="Search">
            <a:extLst>
              <a:ext uri="{FF2B5EF4-FFF2-40B4-BE49-F238E27FC236}">
                <a16:creationId xmlns:a16="http://schemas.microsoft.com/office/drawing/2014/main" id="{CAB891F8-A470-417C-8AC4-2669D12CD226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481354" y="1192396"/>
            <a:ext cx="139700" cy="142875"/>
          </a:xfrm>
          <a:custGeom>
            <a:avLst/>
            <a:gdLst>
              <a:gd name="T0" fmla="*/ 227 w 572"/>
              <a:gd name="T1" fmla="*/ 0 h 585"/>
              <a:gd name="T2" fmla="*/ 0 w 572"/>
              <a:gd name="T3" fmla="*/ 227 h 585"/>
              <a:gd name="T4" fmla="*/ 227 w 572"/>
              <a:gd name="T5" fmla="*/ 453 h 585"/>
              <a:gd name="T6" fmla="*/ 359 w 572"/>
              <a:gd name="T7" fmla="*/ 410 h 585"/>
              <a:gd name="T8" fmla="*/ 535 w 572"/>
              <a:gd name="T9" fmla="*/ 585 h 585"/>
              <a:gd name="T10" fmla="*/ 572 w 572"/>
              <a:gd name="T11" fmla="*/ 548 h 585"/>
              <a:gd name="T12" fmla="*/ 399 w 572"/>
              <a:gd name="T13" fmla="*/ 374 h 585"/>
              <a:gd name="T14" fmla="*/ 454 w 572"/>
              <a:gd name="T15" fmla="*/ 227 h 585"/>
              <a:gd name="T16" fmla="*/ 227 w 572"/>
              <a:gd name="T17" fmla="*/ 0 h 585"/>
              <a:gd name="T18" fmla="*/ 227 w 572"/>
              <a:gd name="T19" fmla="*/ 27 h 585"/>
              <a:gd name="T20" fmla="*/ 427 w 572"/>
              <a:gd name="T21" fmla="*/ 227 h 585"/>
              <a:gd name="T22" fmla="*/ 227 w 572"/>
              <a:gd name="T23" fmla="*/ 427 h 585"/>
              <a:gd name="T24" fmla="*/ 27 w 572"/>
              <a:gd name="T25" fmla="*/ 227 h 585"/>
              <a:gd name="T26" fmla="*/ 227 w 572"/>
              <a:gd name="T27" fmla="*/ 27 h 5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72" h="585">
                <a:moveTo>
                  <a:pt x="227" y="0"/>
                </a:moveTo>
                <a:cubicBezTo>
                  <a:pt x="102" y="0"/>
                  <a:pt x="0" y="102"/>
                  <a:pt x="0" y="227"/>
                </a:cubicBezTo>
                <a:cubicBezTo>
                  <a:pt x="0" y="352"/>
                  <a:pt x="102" y="453"/>
                  <a:pt x="227" y="453"/>
                </a:cubicBezTo>
                <a:cubicBezTo>
                  <a:pt x="276" y="453"/>
                  <a:pt x="322" y="437"/>
                  <a:pt x="359" y="410"/>
                </a:cubicBezTo>
                <a:lnTo>
                  <a:pt x="535" y="585"/>
                </a:lnTo>
                <a:lnTo>
                  <a:pt x="572" y="548"/>
                </a:lnTo>
                <a:lnTo>
                  <a:pt x="399" y="374"/>
                </a:lnTo>
                <a:cubicBezTo>
                  <a:pt x="433" y="335"/>
                  <a:pt x="454" y="283"/>
                  <a:pt x="454" y="227"/>
                </a:cubicBezTo>
                <a:cubicBezTo>
                  <a:pt x="454" y="102"/>
                  <a:pt x="352" y="0"/>
                  <a:pt x="227" y="0"/>
                </a:cubicBezTo>
                <a:close/>
                <a:moveTo>
                  <a:pt x="227" y="27"/>
                </a:moveTo>
                <a:cubicBezTo>
                  <a:pt x="338" y="27"/>
                  <a:pt x="427" y="116"/>
                  <a:pt x="427" y="227"/>
                </a:cubicBezTo>
                <a:cubicBezTo>
                  <a:pt x="427" y="337"/>
                  <a:pt x="338" y="427"/>
                  <a:pt x="227" y="427"/>
                </a:cubicBezTo>
                <a:cubicBezTo>
                  <a:pt x="116" y="427"/>
                  <a:pt x="27" y="337"/>
                  <a:pt x="27" y="227"/>
                </a:cubicBezTo>
                <a:cubicBezTo>
                  <a:pt x="27" y="116"/>
                  <a:pt x="116" y="27"/>
                  <a:pt x="227" y="27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D03D074-F319-4198-B8AD-AA05CC9A27C9}"/>
              </a:ext>
            </a:extLst>
          </p:cNvPr>
          <p:cNvSpPr txBox="1"/>
          <p:nvPr/>
        </p:nvSpPr>
        <p:spPr>
          <a:xfrm>
            <a:off x="1519852" y="1468581"/>
            <a:ext cx="9125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u="sng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GS</a:t>
            </a:r>
            <a:r>
              <a:rPr lang="ko-KR" altLang="en-US" sz="800" u="sng" dirty="0" err="1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편의점픽업</a:t>
            </a:r>
            <a:endParaRPr lang="ko-KR" altLang="en-US" sz="800" u="sng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cxnSp>
        <p:nvCxnSpPr>
          <p:cNvPr id="88" name="직선 연결선 87"/>
          <p:cNvCxnSpPr/>
          <p:nvPr/>
        </p:nvCxnSpPr>
        <p:spPr>
          <a:xfrm>
            <a:off x="757720" y="1052736"/>
            <a:ext cx="301436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5876C9B2-DBD4-4576-A9E0-5D27DBD98AA8}"/>
              </a:ext>
            </a:extLst>
          </p:cNvPr>
          <p:cNvCxnSpPr/>
          <p:nvPr/>
        </p:nvCxnSpPr>
        <p:spPr>
          <a:xfrm>
            <a:off x="780017" y="1720191"/>
            <a:ext cx="2979683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사각형: 둥근 모서리 96">
            <a:extLst>
              <a:ext uri="{FF2B5EF4-FFF2-40B4-BE49-F238E27FC236}">
                <a16:creationId xmlns:a16="http://schemas.microsoft.com/office/drawing/2014/main" id="{D09D2F5A-D95A-41F0-A080-D8E4836C78B6}"/>
              </a:ext>
            </a:extLst>
          </p:cNvPr>
          <p:cNvSpPr/>
          <p:nvPr/>
        </p:nvSpPr>
        <p:spPr>
          <a:xfrm>
            <a:off x="834029" y="2107695"/>
            <a:ext cx="2876461" cy="734440"/>
          </a:xfrm>
          <a:prstGeom prst="roundRect">
            <a:avLst>
              <a:gd name="adj" fmla="val 4463"/>
            </a:avLst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3175">
                <a:solidFill>
                  <a:schemeClr val="tx1"/>
                </a:solidFill>
              </a:ln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395740B0-4311-4C84-9D6F-1E6EC146F10A}"/>
              </a:ext>
            </a:extLst>
          </p:cNvPr>
          <p:cNvSpPr txBox="1"/>
          <p:nvPr/>
        </p:nvSpPr>
        <p:spPr>
          <a:xfrm>
            <a:off x="781192" y="2200265"/>
            <a:ext cx="6274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err="1">
                <a:solidFill>
                  <a:schemeClr val="bg1">
                    <a:lumMod val="50000"/>
                  </a:schemeClr>
                </a:solidFill>
                <a:latin typeface="+mn-ea"/>
              </a:rPr>
              <a:t>도로명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 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|</a:t>
            </a:r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0374C331-22EE-489A-96D2-8B65F4D0012B}"/>
              </a:ext>
            </a:extLst>
          </p:cNvPr>
          <p:cNvSpPr txBox="1"/>
          <p:nvPr/>
        </p:nvSpPr>
        <p:spPr>
          <a:xfrm>
            <a:off x="1282878" y="2208503"/>
            <a:ext cx="26240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서울특별시 용산구 한강대로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100(</a:t>
            </a:r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한강로</a:t>
            </a:r>
            <a:endParaRPr lang="en-US" altLang="ko-KR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2</a:t>
            </a:r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가</a:t>
            </a:r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)</a:t>
            </a:r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EF239632-AF21-458C-87F4-697B4D4076A1}"/>
              </a:ext>
            </a:extLst>
          </p:cNvPr>
          <p:cNvSpPr txBox="1"/>
          <p:nvPr/>
        </p:nvSpPr>
        <p:spPr>
          <a:xfrm>
            <a:off x="781192" y="2552420"/>
            <a:ext cx="6274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지번 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|</a:t>
            </a:r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5E939A64-D98A-4475-BFB0-ECDC78D1EF5C}"/>
              </a:ext>
            </a:extLst>
          </p:cNvPr>
          <p:cNvSpPr txBox="1"/>
          <p:nvPr/>
        </p:nvSpPr>
        <p:spPr>
          <a:xfrm>
            <a:off x="1282878" y="2560658"/>
            <a:ext cx="24145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서울특별시 용산구 한강로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2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가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424 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아모레퍼시픽</a:t>
            </a:r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06" name="사각형: 둥근 모서리 112">
            <a:extLst>
              <a:ext uri="{FF2B5EF4-FFF2-40B4-BE49-F238E27FC236}">
                <a16:creationId xmlns:a16="http://schemas.microsoft.com/office/drawing/2014/main" id="{D70363D9-0AF8-4354-AE96-5D5919BC8B86}"/>
              </a:ext>
            </a:extLst>
          </p:cNvPr>
          <p:cNvSpPr/>
          <p:nvPr/>
        </p:nvSpPr>
        <p:spPr>
          <a:xfrm>
            <a:off x="834030" y="2944892"/>
            <a:ext cx="2876460" cy="752303"/>
          </a:xfrm>
          <a:prstGeom prst="roundRect">
            <a:avLst>
              <a:gd name="adj" fmla="val 4463"/>
            </a:avLst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3175">
                <a:solidFill>
                  <a:schemeClr val="tx1"/>
                </a:solidFill>
              </a:ln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FF107089-2BB6-4AF6-962A-71C310A82CF2}"/>
              </a:ext>
            </a:extLst>
          </p:cNvPr>
          <p:cNvSpPr txBox="1"/>
          <p:nvPr/>
        </p:nvSpPr>
        <p:spPr>
          <a:xfrm>
            <a:off x="781192" y="3037463"/>
            <a:ext cx="6274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err="1">
                <a:solidFill>
                  <a:schemeClr val="bg1">
                    <a:lumMod val="50000"/>
                  </a:schemeClr>
                </a:solidFill>
                <a:latin typeface="+mn-ea"/>
              </a:rPr>
              <a:t>도로명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 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|</a:t>
            </a:r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F763A25E-0FD0-4168-8B16-8A12BA226A1F}"/>
              </a:ext>
            </a:extLst>
          </p:cNvPr>
          <p:cNvSpPr txBox="1"/>
          <p:nvPr/>
        </p:nvSpPr>
        <p:spPr>
          <a:xfrm>
            <a:off x="1282878" y="3045701"/>
            <a:ext cx="21353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강원도 양양군 </a:t>
            </a:r>
            <a:r>
              <a:rPr lang="ko-KR" alt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현남면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갯마을길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26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D873F992-77E3-4F6F-9ACE-F221828D0DEC}"/>
              </a:ext>
            </a:extLst>
          </p:cNvPr>
          <p:cNvSpPr txBox="1"/>
          <p:nvPr/>
        </p:nvSpPr>
        <p:spPr>
          <a:xfrm>
            <a:off x="781192" y="3266051"/>
            <a:ext cx="6274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지번 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|</a:t>
            </a:r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24D36C61-39C7-4929-938C-402910165D10}"/>
              </a:ext>
            </a:extLst>
          </p:cNvPr>
          <p:cNvSpPr txBox="1"/>
          <p:nvPr/>
        </p:nvSpPr>
        <p:spPr>
          <a:xfrm>
            <a:off x="1282878" y="3274289"/>
            <a:ext cx="24145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강원도 양양군 </a:t>
            </a:r>
            <a:r>
              <a:rPr lang="ko-KR" alt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현남면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ko-KR" alt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남애리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533-1 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아모레퍼시픽 직원휴양소</a:t>
            </a:r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75CF65A0-0C20-498B-8650-0581C553178C}"/>
              </a:ext>
            </a:extLst>
          </p:cNvPr>
          <p:cNvSpPr txBox="1"/>
          <p:nvPr/>
        </p:nvSpPr>
        <p:spPr>
          <a:xfrm>
            <a:off x="781192" y="3873549"/>
            <a:ext cx="6274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err="1">
                <a:solidFill>
                  <a:schemeClr val="bg1">
                    <a:lumMod val="50000"/>
                  </a:schemeClr>
                </a:solidFill>
                <a:latin typeface="+mn-ea"/>
              </a:rPr>
              <a:t>도로명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 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|</a:t>
            </a:r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0669B82C-CAF9-46A7-9720-3FF497D55610}"/>
              </a:ext>
            </a:extLst>
          </p:cNvPr>
          <p:cNvSpPr txBox="1"/>
          <p:nvPr/>
        </p:nvSpPr>
        <p:spPr>
          <a:xfrm>
            <a:off x="1282878" y="3881787"/>
            <a:ext cx="2461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서울특별시 용산구 한강대로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100(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한강로</a:t>
            </a:r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2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가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)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F9F27AAA-E767-411C-AD6B-BE29C28D01C7}"/>
              </a:ext>
            </a:extLst>
          </p:cNvPr>
          <p:cNvSpPr txBox="1"/>
          <p:nvPr/>
        </p:nvSpPr>
        <p:spPr>
          <a:xfrm>
            <a:off x="781192" y="4225704"/>
            <a:ext cx="6274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지번 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|</a:t>
            </a:r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E84CA90D-1AC4-4017-B227-8F976D7DEE90}"/>
              </a:ext>
            </a:extLst>
          </p:cNvPr>
          <p:cNvSpPr txBox="1"/>
          <p:nvPr/>
        </p:nvSpPr>
        <p:spPr>
          <a:xfrm>
            <a:off x="1282878" y="4233942"/>
            <a:ext cx="24145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서울특별시 용산구 한강로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2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가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424 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아모레퍼시픽</a:t>
            </a:r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8103E2F6-5584-4494-8B10-CD0B7874F4A7}"/>
              </a:ext>
            </a:extLst>
          </p:cNvPr>
          <p:cNvSpPr txBox="1"/>
          <p:nvPr/>
        </p:nvSpPr>
        <p:spPr>
          <a:xfrm>
            <a:off x="757543" y="4816360"/>
            <a:ext cx="6274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err="1">
                <a:solidFill>
                  <a:schemeClr val="bg1">
                    <a:lumMod val="50000"/>
                  </a:schemeClr>
                </a:solidFill>
                <a:latin typeface="+mn-ea"/>
              </a:rPr>
              <a:t>도로명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 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|</a:t>
            </a:r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21541E2-6DE0-41A3-B879-CC890CEAF2C2}"/>
              </a:ext>
            </a:extLst>
          </p:cNvPr>
          <p:cNvSpPr txBox="1"/>
          <p:nvPr/>
        </p:nvSpPr>
        <p:spPr>
          <a:xfrm>
            <a:off x="1259229" y="4824598"/>
            <a:ext cx="21353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강원도 양양군 </a:t>
            </a:r>
            <a:r>
              <a:rPr lang="ko-KR" alt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현남면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갯마을길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26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7AF8451C-FE0D-4C6F-82E5-880411AE62EF}"/>
              </a:ext>
            </a:extLst>
          </p:cNvPr>
          <p:cNvSpPr txBox="1"/>
          <p:nvPr/>
        </p:nvSpPr>
        <p:spPr>
          <a:xfrm>
            <a:off x="757543" y="5044948"/>
            <a:ext cx="6274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지번 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|</a:t>
            </a:r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186140F3-FDF6-44C5-8219-A9B1CC8A9D0B}"/>
              </a:ext>
            </a:extLst>
          </p:cNvPr>
          <p:cNvSpPr txBox="1"/>
          <p:nvPr/>
        </p:nvSpPr>
        <p:spPr>
          <a:xfrm>
            <a:off x="1259229" y="5053186"/>
            <a:ext cx="24126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강원도 양양군 </a:t>
            </a:r>
            <a:r>
              <a:rPr lang="ko-KR" alt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현남면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ko-KR" alt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남애리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533-1 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아모레퍼시픽 직원휴양소</a:t>
            </a:r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3681299B-7F3A-4F23-BC07-B5845912907F}"/>
              </a:ext>
            </a:extLst>
          </p:cNvPr>
          <p:cNvSpPr txBox="1"/>
          <p:nvPr/>
        </p:nvSpPr>
        <p:spPr>
          <a:xfrm>
            <a:off x="780017" y="1821405"/>
            <a:ext cx="103586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 smtClean="0">
                <a:latin typeface="+mn-ea"/>
              </a:rPr>
              <a:t>검색결과 </a:t>
            </a:r>
            <a:r>
              <a:rPr lang="en-US" altLang="ko-KR" sz="800" b="1" dirty="0" smtClean="0">
                <a:solidFill>
                  <a:srgbClr val="00B050"/>
                </a:solidFill>
                <a:latin typeface="+mn-ea"/>
              </a:rPr>
              <a:t>1,145</a:t>
            </a:r>
            <a:r>
              <a:rPr lang="ko-KR" altLang="en-US" sz="800" b="1" dirty="0">
                <a:solidFill>
                  <a:srgbClr val="00B050"/>
                </a:solidFill>
                <a:latin typeface="+mn-ea"/>
              </a:rPr>
              <a:t>건</a:t>
            </a:r>
            <a:endParaRPr lang="ko-KR" altLang="en-US" sz="1000" b="1" dirty="0">
              <a:solidFill>
                <a:srgbClr val="00B050"/>
              </a:solidFill>
            </a:endParaRPr>
          </a:p>
        </p:txBody>
      </p:sp>
      <p:sp>
        <p:nvSpPr>
          <p:cNvPr id="125" name="사각형: 둥근 모서리 1">
            <a:extLst>
              <a:ext uri="{FF2B5EF4-FFF2-40B4-BE49-F238E27FC236}">
                <a16:creationId xmlns:a16="http://schemas.microsoft.com/office/drawing/2014/main" id="{01B9947D-8875-436B-A592-45C20DBF83F6}"/>
              </a:ext>
            </a:extLst>
          </p:cNvPr>
          <p:cNvSpPr/>
          <p:nvPr/>
        </p:nvSpPr>
        <p:spPr>
          <a:xfrm>
            <a:off x="1250515" y="5589943"/>
            <a:ext cx="2135308" cy="727704"/>
          </a:xfrm>
          <a:prstGeom prst="roundRect">
            <a:avLst>
              <a:gd name="adj" fmla="val 9686"/>
            </a:avLst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800" dirty="0">
                <a:latin typeface="+mj-ea"/>
                <a:ea typeface="+mj-ea"/>
              </a:rPr>
              <a:t>검색결과가 </a:t>
            </a:r>
            <a:r>
              <a:rPr lang="en-US" altLang="ko-KR" sz="800" dirty="0">
                <a:latin typeface="+mj-ea"/>
                <a:ea typeface="+mj-ea"/>
              </a:rPr>
              <a:t>30</a:t>
            </a:r>
            <a:r>
              <a:rPr lang="ko-KR" altLang="en-US" sz="800" dirty="0">
                <a:latin typeface="+mj-ea"/>
                <a:ea typeface="+mj-ea"/>
              </a:rPr>
              <a:t>개 이상입니다</a:t>
            </a:r>
            <a:r>
              <a:rPr lang="en-US" altLang="ko-KR" sz="800" dirty="0">
                <a:latin typeface="+mj-ea"/>
                <a:ea typeface="+mj-ea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ko-KR" altLang="en-US" sz="800" dirty="0">
                <a:latin typeface="+mj-ea"/>
                <a:ea typeface="+mj-ea"/>
              </a:rPr>
              <a:t>주소를 좀더 상세히 검색해주세요</a:t>
            </a:r>
            <a:r>
              <a:rPr lang="en-US" altLang="ko-KR" sz="800" dirty="0">
                <a:latin typeface="+mj-ea"/>
                <a:ea typeface="+mj-ea"/>
              </a:rPr>
              <a:t>.</a:t>
            </a:r>
            <a:endParaRPr lang="en-US" sz="800" dirty="0">
              <a:latin typeface="+mj-ea"/>
              <a:ea typeface="+mj-ea"/>
            </a:endParaRPr>
          </a:p>
        </p:txBody>
      </p:sp>
      <p:sp>
        <p:nvSpPr>
          <p:cNvPr id="131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017" y="1443735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37" name="모서리가 둥근 직사각형 265">
            <a:extLst>
              <a:ext uri="{FF2B5EF4-FFF2-40B4-BE49-F238E27FC236}">
                <a16:creationId xmlns:a16="http://schemas.microsoft.com/office/drawing/2014/main" id="{31616FFB-3FF0-C846-C1A8-366204588010}"/>
              </a:ext>
            </a:extLst>
          </p:cNvPr>
          <p:cNvSpPr/>
          <p:nvPr/>
        </p:nvSpPr>
        <p:spPr>
          <a:xfrm>
            <a:off x="5224043" y="6049811"/>
            <a:ext cx="2968239" cy="337938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bg1"/>
                </a:solidFill>
              </a:rPr>
              <a:t>완료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141" name="Check">
            <a:extLst>
              <a:ext uri="{FF2B5EF4-FFF2-40B4-BE49-F238E27FC236}">
                <a16:creationId xmlns:a16="http://schemas.microsoft.com/office/drawing/2014/main" id="{DF2A1709-9512-4E20-98B7-4307A0B38E4D}"/>
              </a:ext>
            </a:extLst>
          </p:cNvPr>
          <p:cNvSpPr>
            <a:spLocks noChangeAspect="1"/>
          </p:cNvSpPr>
          <p:nvPr/>
        </p:nvSpPr>
        <p:spPr bwMode="auto">
          <a:xfrm>
            <a:off x="5379589" y="5579239"/>
            <a:ext cx="96838" cy="80963"/>
          </a:xfrm>
          <a:custGeom>
            <a:avLst/>
            <a:gdLst>
              <a:gd name="T0" fmla="*/ 49 w 61"/>
              <a:gd name="T1" fmla="*/ 0 h 51"/>
              <a:gd name="T2" fmla="*/ 27 w 61"/>
              <a:gd name="T3" fmla="*/ 31 h 51"/>
              <a:gd name="T4" fmla="*/ 9 w 61"/>
              <a:gd name="T5" fmla="*/ 18 h 51"/>
              <a:gd name="T6" fmla="*/ 0 w 61"/>
              <a:gd name="T7" fmla="*/ 30 h 51"/>
              <a:gd name="T8" fmla="*/ 18 w 61"/>
              <a:gd name="T9" fmla="*/ 43 h 51"/>
              <a:gd name="T10" fmla="*/ 30 w 61"/>
              <a:gd name="T11" fmla="*/ 51 h 51"/>
              <a:gd name="T12" fmla="*/ 39 w 61"/>
              <a:gd name="T13" fmla="*/ 39 h 51"/>
              <a:gd name="T14" fmla="*/ 61 w 61"/>
              <a:gd name="T15" fmla="*/ 9 h 51"/>
              <a:gd name="T16" fmla="*/ 49 w 61"/>
              <a:gd name="T17" fmla="*/ 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1" h="51">
                <a:moveTo>
                  <a:pt x="49" y="0"/>
                </a:moveTo>
                <a:lnTo>
                  <a:pt x="27" y="31"/>
                </a:lnTo>
                <a:lnTo>
                  <a:pt x="9" y="18"/>
                </a:lnTo>
                <a:lnTo>
                  <a:pt x="0" y="30"/>
                </a:lnTo>
                <a:lnTo>
                  <a:pt x="18" y="43"/>
                </a:lnTo>
                <a:lnTo>
                  <a:pt x="30" y="51"/>
                </a:lnTo>
                <a:lnTo>
                  <a:pt x="39" y="39"/>
                </a:lnTo>
                <a:lnTo>
                  <a:pt x="61" y="9"/>
                </a:lnTo>
                <a:lnTo>
                  <a:pt x="49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143" name="사각형: 둥근 모서리 180">
            <a:extLst>
              <a:ext uri="{FF2B5EF4-FFF2-40B4-BE49-F238E27FC236}">
                <a16:creationId xmlns:a16="http://schemas.microsoft.com/office/drawing/2014/main" id="{F27E5587-5B52-4580-92D6-2AEC9E6CE31F}"/>
              </a:ext>
            </a:extLst>
          </p:cNvPr>
          <p:cNvSpPr/>
          <p:nvPr/>
        </p:nvSpPr>
        <p:spPr>
          <a:xfrm>
            <a:off x="5318203" y="3973166"/>
            <a:ext cx="2770845" cy="314740"/>
          </a:xfrm>
          <a:prstGeom prst="roundRect">
            <a:avLst>
              <a:gd name="adj" fmla="val 15024"/>
            </a:avLst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0" bIns="0" rtlCol="0" anchor="ctr"/>
          <a:lstStyle/>
          <a:p>
            <a:r>
              <a:rPr lang="ko-KR" altLang="en-US" sz="800" dirty="0" err="1">
                <a:solidFill>
                  <a:schemeClr val="bg1">
                    <a:lumMod val="75000"/>
                  </a:schemeClr>
                </a:solidFill>
              </a:rPr>
              <a:t>배송지명</a:t>
            </a:r>
            <a:r>
              <a:rPr lang="en-US" altLang="ko-KR" sz="800" dirty="0">
                <a:solidFill>
                  <a:schemeClr val="bg1">
                    <a:lumMod val="75000"/>
                  </a:schemeClr>
                </a:solidFill>
              </a:rPr>
              <a:t>(</a:t>
            </a:r>
            <a:r>
              <a:rPr lang="ko-KR" altLang="en-US" sz="800" dirty="0">
                <a:solidFill>
                  <a:schemeClr val="bg1">
                    <a:lumMod val="75000"/>
                  </a:schemeClr>
                </a:solidFill>
              </a:rPr>
              <a:t>최대 </a:t>
            </a:r>
            <a:r>
              <a:rPr lang="en-US" altLang="ko-KR" sz="800" dirty="0">
                <a:solidFill>
                  <a:schemeClr val="bg1">
                    <a:lumMod val="75000"/>
                  </a:schemeClr>
                </a:solidFill>
              </a:rPr>
              <a:t>10</a:t>
            </a:r>
            <a:r>
              <a:rPr lang="ko-KR" altLang="en-US" sz="800" dirty="0">
                <a:solidFill>
                  <a:schemeClr val="bg1">
                    <a:lumMod val="75000"/>
                  </a:schemeClr>
                </a:solidFill>
              </a:rPr>
              <a:t>자</a:t>
            </a:r>
            <a:r>
              <a:rPr lang="en-US" altLang="ko-KR" sz="800" dirty="0">
                <a:solidFill>
                  <a:schemeClr val="bg1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5279031" y="3909066"/>
            <a:ext cx="2849714" cy="0"/>
          </a:xfrm>
          <a:prstGeom prst="line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8582" y="5730779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56FA9EA8-071C-4602-96D9-AF16C0C70397}"/>
              </a:ext>
            </a:extLst>
          </p:cNvPr>
          <p:cNvSpPr txBox="1"/>
          <p:nvPr/>
        </p:nvSpPr>
        <p:spPr>
          <a:xfrm>
            <a:off x="5459389" y="4347740"/>
            <a:ext cx="16691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pc="-1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주문자 정보와 동일</a:t>
            </a: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D326E3ED-595F-41D9-BB4C-98C2AEC27CB0}"/>
              </a:ext>
            </a:extLst>
          </p:cNvPr>
          <p:cNvSpPr/>
          <p:nvPr/>
        </p:nvSpPr>
        <p:spPr>
          <a:xfrm>
            <a:off x="5327751" y="4385369"/>
            <a:ext cx="139967" cy="13781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99" name="사각형: 둥근 모서리 92">
            <a:extLst>
              <a:ext uri="{FF2B5EF4-FFF2-40B4-BE49-F238E27FC236}">
                <a16:creationId xmlns:a16="http://schemas.microsoft.com/office/drawing/2014/main" id="{2A18CAD1-978E-453D-B4C0-E427E20CB864}"/>
              </a:ext>
            </a:extLst>
          </p:cNvPr>
          <p:cNvSpPr/>
          <p:nvPr/>
        </p:nvSpPr>
        <p:spPr>
          <a:xfrm rot="19995522">
            <a:off x="2859415" y="3081343"/>
            <a:ext cx="3506429" cy="688144"/>
          </a:xfrm>
          <a:prstGeom prst="roundRect">
            <a:avLst>
              <a:gd name="adj" fmla="val 0"/>
            </a:avLst>
          </a:prstGeom>
          <a:solidFill>
            <a:schemeClr val="tx1">
              <a:lumMod val="75000"/>
              <a:lumOff val="25000"/>
              <a:alpha val="57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1050" b="1" dirty="0">
                <a:solidFill>
                  <a:schemeClr val="bg1"/>
                </a:solidFill>
                <a:latin typeface="+mn-ea"/>
              </a:rPr>
              <a:t>결제 화면에서 호출하는 화면과 동일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105" name="모서리가 둥근 직사각형 104"/>
          <p:cNvSpPr/>
          <p:nvPr/>
        </p:nvSpPr>
        <p:spPr>
          <a:xfrm>
            <a:off x="847664" y="1453292"/>
            <a:ext cx="1485453" cy="237511"/>
          </a:xfrm>
          <a:prstGeom prst="roundRect">
            <a:avLst>
              <a:gd name="adj" fmla="val 0"/>
            </a:avLst>
          </a:prstGeom>
          <a:noFill/>
          <a:ln w="3175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모서리가 둥근 직사각형 119"/>
          <p:cNvSpPr/>
          <p:nvPr/>
        </p:nvSpPr>
        <p:spPr>
          <a:xfrm>
            <a:off x="5297087" y="1443531"/>
            <a:ext cx="1485453" cy="237511"/>
          </a:xfrm>
          <a:prstGeom prst="roundRect">
            <a:avLst>
              <a:gd name="adj" fmla="val 0"/>
            </a:avLst>
          </a:prstGeom>
          <a:noFill/>
          <a:ln w="3175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모서리가 둥근 직사각형 121"/>
          <p:cNvSpPr/>
          <p:nvPr/>
        </p:nvSpPr>
        <p:spPr>
          <a:xfrm>
            <a:off x="5292552" y="5710985"/>
            <a:ext cx="1040601" cy="237511"/>
          </a:xfrm>
          <a:prstGeom prst="roundRect">
            <a:avLst>
              <a:gd name="adj" fmla="val 0"/>
            </a:avLst>
          </a:prstGeom>
          <a:noFill/>
          <a:ln w="3175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1374" y="1424988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87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6552" y="6075253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2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4018003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Alert / Validation Case</a:t>
            </a:r>
            <a:endParaRPr lang="ko-KR" altLang="en-US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6E1F6952-3DDA-4EF4-89E3-55A7899657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8645736"/>
              </p:ext>
            </p:extLst>
          </p:nvPr>
        </p:nvGraphicFramePr>
        <p:xfrm>
          <a:off x="199152" y="476672"/>
          <a:ext cx="11759337" cy="150224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7122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6876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553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51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988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60499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32961">
                <a:tc gridSpan="8">
                  <a:txBody>
                    <a:bodyPr/>
                    <a:lstStyle/>
                    <a:p>
                      <a:pPr algn="l" rtl="0" fontAlgn="ctr"/>
                      <a:r>
                        <a:rPr lang="en-US" altLang="ko-KR" sz="800" b="1" spc="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Alert</a:t>
                      </a:r>
                      <a:r>
                        <a:rPr lang="en-US" altLang="ko-KR" sz="800" b="1" spc="0" baseline="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 _ </a:t>
                      </a:r>
                      <a:r>
                        <a:rPr lang="ko-KR" altLang="en-US" sz="800" b="1" spc="0" baseline="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완료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800" b="1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800" b="1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800" b="1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800" b="1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2817" marR="2817" marT="1878" marB="187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800" b="1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2817" marR="2817" marT="1878" marB="187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800" b="1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2817" marR="2817" marT="1878" marB="187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800" b="1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2817" marR="2817" marT="1878" marB="187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296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spc="0" dirty="0" err="1" smtClean="0">
                          <a:effectLst/>
                          <a:latin typeface="+mn-ea"/>
                          <a:ea typeface="+mn-ea"/>
                        </a:rPr>
                        <a:t>Page_ID</a:t>
                      </a:r>
                      <a:endParaRPr lang="en-US" sz="800" b="1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2817" marR="2817" marT="1878" marB="187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spc="0" dirty="0" err="1" smtClean="0">
                          <a:effectLst/>
                          <a:latin typeface="+mn-ea"/>
                          <a:ea typeface="+mn-ea"/>
                        </a:rPr>
                        <a:t>버튼명</a:t>
                      </a:r>
                      <a:endParaRPr lang="en-US" sz="800" b="1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spc="0" dirty="0" smtClean="0">
                          <a:effectLst/>
                          <a:latin typeface="+mn-ea"/>
                          <a:ea typeface="+mn-ea"/>
                        </a:rPr>
                        <a:t>구분</a:t>
                      </a:r>
                      <a:endParaRPr lang="en-US" sz="800" b="1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spc="0" dirty="0" smtClean="0">
                          <a:effectLst/>
                          <a:latin typeface="+mn-ea"/>
                          <a:ea typeface="+mn-ea"/>
                        </a:rPr>
                        <a:t>case</a:t>
                      </a:r>
                      <a:endParaRPr lang="en-US" sz="800" b="1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spc="0" dirty="0">
                          <a:effectLst/>
                          <a:latin typeface="+mn-ea"/>
                          <a:ea typeface="+mn-ea"/>
                        </a:rPr>
                        <a:t>text</a:t>
                      </a:r>
                    </a:p>
                  </a:txBody>
                  <a:tcPr marL="2817" marR="2817" marT="1878" marB="187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spc="0" dirty="0">
                          <a:effectLst/>
                          <a:latin typeface="+mn-ea"/>
                          <a:ea typeface="+mn-ea"/>
                        </a:rPr>
                        <a:t>type</a:t>
                      </a:r>
                    </a:p>
                  </a:txBody>
                  <a:tcPr marL="2817" marR="2817" marT="1878" marB="187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spc="0" dirty="0">
                          <a:effectLst/>
                          <a:latin typeface="+mn-ea"/>
                          <a:ea typeface="+mn-ea"/>
                        </a:rPr>
                        <a:t>button</a:t>
                      </a:r>
                    </a:p>
                  </a:txBody>
                  <a:tcPr marL="2817" marR="2817" marT="1878" marB="187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spc="0" dirty="0">
                          <a:effectLst/>
                          <a:latin typeface="+mn-ea"/>
                          <a:ea typeface="+mn-ea"/>
                        </a:rPr>
                        <a:t>실행 후</a:t>
                      </a:r>
                    </a:p>
                  </a:txBody>
                  <a:tcPr marL="2817" marR="2817" marT="1878" marB="187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17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/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kern="1200" baseline="0" noProof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2. </a:t>
                      </a:r>
                      <a:r>
                        <a:rPr lang="ko-KR" altLang="en-US" sz="800" b="0" u="none" kern="1200" baseline="0" noProof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완료</a:t>
                      </a:r>
                      <a:endParaRPr lang="en-US" altLang="ko-KR" sz="800" b="0" u="none" kern="1200" baseline="0" noProof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 2" pitchFamily="18" charset="2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kern="1200" spc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오류</a:t>
                      </a:r>
                      <a:endParaRPr lang="ko-KR" altLang="en-US" sz="800" kern="1200" spc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lvl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회수지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변경으로 진입</a:t>
                      </a:r>
                      <a:endParaRPr lang="en-US" altLang="ko-KR" sz="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92075" marR="0" lvl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회수지변경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가능 시점이 지났을 시</a:t>
                      </a:r>
                      <a:endParaRPr lang="en-US" altLang="ko-KR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회수지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변경 가능 기간이 지나 </a:t>
                      </a:r>
                      <a:r>
                        <a:rPr kumimoji="0" lang="ko-KR" altLang="en-US" sz="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회수지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변경이 불가합니다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36000" marR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kern="1200" spc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alert</a:t>
                      </a:r>
                      <a:endParaRPr lang="en-US" sz="800" kern="1200" spc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spc="0" dirty="0" smtClean="0">
                          <a:effectLst/>
                          <a:latin typeface="+mn-ea"/>
                          <a:ea typeface="+mn-ea"/>
                        </a:rPr>
                        <a:t>확인</a:t>
                      </a:r>
                      <a:endParaRPr lang="ko-KR" altLang="en-US" sz="800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lvl="0" indent="-92075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altLang="ko-KR" sz="800" spc="0" dirty="0" smtClean="0">
                          <a:effectLst/>
                          <a:latin typeface="+mn-ea"/>
                          <a:ea typeface="+mn-ea"/>
                        </a:rPr>
                        <a:t>Alert</a:t>
                      </a:r>
                      <a:r>
                        <a:rPr lang="en-US" altLang="ko-KR" sz="800" spc="0" baseline="0" dirty="0" smtClean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spc="0" baseline="0" dirty="0" smtClean="0">
                          <a:effectLst/>
                          <a:latin typeface="+mn-ea"/>
                          <a:ea typeface="+mn-ea"/>
                        </a:rPr>
                        <a:t>닫힘</a:t>
                      </a:r>
                      <a:endParaRPr lang="en-US" altLang="ko-KR" sz="800" spc="0" baseline="0" dirty="0" smtClean="0">
                        <a:effectLst/>
                        <a:latin typeface="+mn-ea"/>
                        <a:ea typeface="+mn-ea"/>
                      </a:endParaRPr>
                    </a:p>
                    <a:p>
                      <a:pPr marL="92075" marR="0" lvl="0" indent="-92075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800" spc="0" baseline="0" dirty="0" smtClean="0">
                          <a:effectLst/>
                          <a:latin typeface="+mn-ea"/>
                          <a:ea typeface="+mn-ea"/>
                        </a:rPr>
                        <a:t>창 닫힘</a:t>
                      </a:r>
                      <a:endParaRPr lang="en-US" altLang="ko-KR" sz="800" spc="0" baseline="0" dirty="0" smtClean="0">
                        <a:effectLst/>
                        <a:latin typeface="+mn-ea"/>
                        <a:ea typeface="+mn-ea"/>
                      </a:endParaRPr>
                    </a:p>
                    <a:p>
                      <a:pPr marL="92075" marR="0" lvl="0" indent="-92075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800" spc="0" baseline="0" dirty="0" err="1" smtClean="0">
                          <a:effectLst/>
                          <a:latin typeface="+mn-ea"/>
                          <a:ea typeface="+mn-ea"/>
                        </a:rPr>
                        <a:t>회수지변경</a:t>
                      </a:r>
                      <a:r>
                        <a:rPr lang="ko-KR" altLang="en-US" sz="800" spc="0" baseline="0" dirty="0" smtClean="0">
                          <a:effectLst/>
                          <a:latin typeface="+mn-ea"/>
                          <a:ea typeface="+mn-ea"/>
                        </a:rPr>
                        <a:t> 영역 변경 버튼 </a:t>
                      </a:r>
                      <a:r>
                        <a:rPr lang="en-US" altLang="ko-KR" sz="800" spc="0" baseline="0" dirty="0" smtClean="0">
                          <a:effectLst/>
                          <a:latin typeface="+mn-ea"/>
                          <a:ea typeface="+mn-ea"/>
                        </a:rPr>
                        <a:t>hidden </a:t>
                      </a:r>
                      <a:r>
                        <a:rPr lang="ko-KR" altLang="en-US" sz="800" spc="0" baseline="0" dirty="0" smtClean="0">
                          <a:effectLst/>
                          <a:latin typeface="+mn-ea"/>
                          <a:ea typeface="+mn-ea"/>
                        </a:rPr>
                        <a:t>처리</a:t>
                      </a:r>
                      <a:endParaRPr lang="ko-KR" altLang="en-US" sz="800" spc="0" dirty="0" smtClean="0"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6549733"/>
                  </a:ext>
                </a:extLst>
              </a:tr>
              <a:tr h="2917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/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u="none" kern="1200" baseline="0" noProof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 2" pitchFamily="18" charset="2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spc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오류</a:t>
                      </a:r>
                    </a:p>
                    <a:p>
                      <a:pPr algn="ctr" rtl="0" fontAlgn="ctr"/>
                      <a:endParaRPr lang="ko-KR" altLang="en-US" sz="800" kern="1200" spc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배송지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변경으로 진입</a:t>
                      </a:r>
                      <a:endParaRPr lang="en-US" altLang="ko-KR" sz="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5725" marR="0" lvl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배송지변경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가능 시점이 지났을 시</a:t>
                      </a:r>
                      <a:endParaRPr lang="en-US" altLang="ko-KR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배송지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변경 가능 기간이 지나 </a:t>
                      </a:r>
                      <a:r>
                        <a:rPr kumimoji="0" lang="ko-KR" altLang="en-US" sz="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배송지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변경이 불가합니다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36000" marR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kern="1200" spc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alert</a:t>
                      </a:r>
                      <a:endParaRPr lang="en-US" sz="800" kern="1200" spc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spc="0" dirty="0" smtClean="0">
                          <a:effectLst/>
                          <a:latin typeface="+mn-ea"/>
                          <a:ea typeface="+mn-ea"/>
                        </a:rPr>
                        <a:t>확인</a:t>
                      </a:r>
                      <a:endParaRPr lang="ko-KR" altLang="en-US" sz="800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lvl="0" indent="-92075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altLang="ko-KR" sz="800" spc="0" dirty="0" smtClean="0">
                          <a:effectLst/>
                          <a:latin typeface="+mn-ea"/>
                          <a:ea typeface="+mn-ea"/>
                        </a:rPr>
                        <a:t>Alert</a:t>
                      </a:r>
                      <a:r>
                        <a:rPr lang="en-US" altLang="ko-KR" sz="800" spc="0" baseline="0" dirty="0" smtClean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spc="0" baseline="0" dirty="0" smtClean="0">
                          <a:effectLst/>
                          <a:latin typeface="+mn-ea"/>
                          <a:ea typeface="+mn-ea"/>
                        </a:rPr>
                        <a:t>닫힘</a:t>
                      </a:r>
                      <a:endParaRPr lang="en-US" altLang="ko-KR" sz="800" spc="0" baseline="0" dirty="0" smtClean="0">
                        <a:effectLst/>
                        <a:latin typeface="+mn-ea"/>
                        <a:ea typeface="+mn-ea"/>
                      </a:endParaRPr>
                    </a:p>
                    <a:p>
                      <a:pPr marL="92075" marR="0" lvl="0" indent="-92075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800" spc="0" baseline="0" dirty="0" smtClean="0">
                          <a:effectLst/>
                          <a:latin typeface="+mn-ea"/>
                          <a:ea typeface="+mn-ea"/>
                        </a:rPr>
                        <a:t>창 닫힘</a:t>
                      </a:r>
                      <a:endParaRPr lang="en-US" altLang="ko-KR" sz="800" spc="0" baseline="0" dirty="0" smtClean="0">
                        <a:effectLst/>
                        <a:latin typeface="+mn-ea"/>
                        <a:ea typeface="+mn-ea"/>
                      </a:endParaRPr>
                    </a:p>
                    <a:p>
                      <a:pPr marL="92075" marR="0" lvl="0" indent="-92075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800" spc="0" baseline="0" dirty="0" err="1" smtClean="0">
                          <a:effectLst/>
                          <a:latin typeface="+mn-ea"/>
                          <a:ea typeface="+mn-ea"/>
                        </a:rPr>
                        <a:t>배송지정보</a:t>
                      </a:r>
                      <a:r>
                        <a:rPr lang="ko-KR" altLang="en-US" sz="800" spc="0" baseline="0" dirty="0" smtClean="0">
                          <a:effectLst/>
                          <a:latin typeface="+mn-ea"/>
                          <a:ea typeface="+mn-ea"/>
                        </a:rPr>
                        <a:t> 변경 없이 조회 모드로 되돌리고 변경 버튼 </a:t>
                      </a:r>
                      <a:r>
                        <a:rPr lang="en-US" altLang="ko-KR" sz="800" spc="0" baseline="0" dirty="0" smtClean="0">
                          <a:effectLst/>
                          <a:latin typeface="+mn-ea"/>
                          <a:ea typeface="+mn-ea"/>
                        </a:rPr>
                        <a:t>hidden </a:t>
                      </a:r>
                      <a:r>
                        <a:rPr lang="ko-KR" altLang="en-US" sz="800" spc="0" baseline="0" dirty="0" smtClean="0">
                          <a:effectLst/>
                          <a:latin typeface="+mn-ea"/>
                          <a:ea typeface="+mn-ea"/>
                        </a:rPr>
                        <a:t>처리</a:t>
                      </a:r>
                      <a:endParaRPr lang="ko-KR" altLang="en-US" sz="800" spc="0" dirty="0" smtClean="0"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24570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4140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" name="Group 57">
            <a:extLst>
              <a:ext uri="{FF2B5EF4-FFF2-40B4-BE49-F238E27FC236}">
                <a16:creationId xmlns:a16="http://schemas.microsoft.com/office/drawing/2014/main" id="{2A829D5C-73FF-47E6-A88F-B22E22492B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9840856"/>
              </p:ext>
            </p:extLst>
          </p:nvPr>
        </p:nvGraphicFramePr>
        <p:xfrm>
          <a:off x="191344" y="548680"/>
          <a:ext cx="7704856" cy="1992666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1555179">
                  <a:extLst>
                    <a:ext uri="{9D8B030D-6E8A-4147-A177-3AD203B41FA5}">
                      <a16:colId xmlns:a16="http://schemas.microsoft.com/office/drawing/2014/main" val="992549520"/>
                    </a:ext>
                  </a:extLst>
                </a:gridCol>
                <a:gridCol w="61496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9270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>
                          <a:tab pos="87313" algn="l"/>
                        </a:tabLst>
                        <a:defRPr/>
                      </a:pPr>
                      <a:r>
                        <a:rPr lang="ko-KR" altLang="en-US" sz="800" b="1" dirty="0" smtClean="0"/>
                        <a:t>텍스트 입력 박스</a:t>
                      </a:r>
                    </a:p>
                  </a:txBody>
                  <a:tcPr marL="33236" marR="33236" marT="36000" marB="3600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  <a:tabLst>
                          <a:tab pos="87313" algn="l"/>
                        </a:tabLst>
                      </a:pPr>
                      <a:r>
                        <a:rPr lang="ko-KR" altLang="en-US" sz="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입력 영역 보다 텍스트가 길어질 시 좌측으로 밀리면서 입력됨</a:t>
                      </a:r>
                      <a:endParaRPr lang="en-US" altLang="ko-KR" sz="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7313" indent="-87313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  <a:tabLst>
                          <a:tab pos="87313" algn="l"/>
                        </a:tabLst>
                      </a:pPr>
                      <a:r>
                        <a:rPr lang="ko-KR" altLang="en-US" sz="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입력 영역보다 텍스트를 길게 입력 한 후 포커스 아웃 시 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말 줄임 처리</a:t>
                      </a:r>
                      <a:endParaRPr kumimoji="0" lang="en-US" altLang="ko-KR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7313" indent="-87313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  <a:tabLst>
                          <a:tab pos="87313" algn="l"/>
                        </a:tabLst>
                      </a:pPr>
                      <a:endParaRPr kumimoji="0" lang="en-US" altLang="ko-KR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7313" indent="-87313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  <a:tabLst>
                          <a:tab pos="176213" algn="l"/>
                        </a:tabLst>
                      </a:pPr>
                      <a:endParaRPr kumimoji="0" lang="en-US" altLang="ko-KR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7313" indent="-87313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  <a:tabLst>
                          <a:tab pos="87313" algn="l"/>
                        </a:tabLst>
                      </a:pP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말 줄임 처리 된 입력 영역을 터치하여 다시 포커스 온 시 입력한 텍스트 가장 끝에 커서가 위치하도록 구현</a:t>
                      </a:r>
                      <a:endParaRPr kumimoji="0" lang="en-US" altLang="ko-KR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7313" indent="-87313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  <a:tabLst>
                          <a:tab pos="87313" algn="l"/>
                        </a:tabLst>
                      </a:pPr>
                      <a:endParaRPr kumimoji="0" lang="en-US" altLang="ko-KR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  <a:tabLst>
                          <a:tab pos="87313" algn="l"/>
                        </a:tabLst>
                      </a:pPr>
                      <a:endParaRPr kumimoji="0" lang="en-US" altLang="ko-KR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7313" indent="-87313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  <a:tabLst>
                          <a:tab pos="87313" algn="l"/>
                        </a:tabLst>
                      </a:pPr>
                      <a:r>
                        <a:rPr lang="ko-KR" altLang="en-US" sz="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입력된 텍스트가 있을 시 우측 끝에 </a:t>
                      </a:r>
                      <a:r>
                        <a:rPr lang="en-US" altLang="ko-KR" sz="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ko-KR" altLang="en-US" sz="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버튼 제공됨</a:t>
                      </a:r>
                      <a:endParaRPr lang="en-US" altLang="ko-KR" sz="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7313" indent="-87313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  <a:tabLst>
                          <a:tab pos="87313" algn="l"/>
                        </a:tabLst>
                      </a:pPr>
                      <a:r>
                        <a:rPr lang="en-US" altLang="ko-KR" sz="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ko-KR" altLang="en-US" sz="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버튼 탭</a:t>
                      </a:r>
                      <a:r>
                        <a:rPr lang="en-US" altLang="ko-KR" sz="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입력된 텍스트 전체 삭제 처리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3236" marR="33236" marT="36000" marB="3600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5440639"/>
                  </a:ext>
                </a:extLst>
              </a:tr>
              <a:tr h="29830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>
                          <a:tab pos="87313" algn="l"/>
                        </a:tabLst>
                        <a:defRPr/>
                      </a:pPr>
                      <a:r>
                        <a:rPr lang="ko-KR" altLang="en-US" sz="800" b="1" dirty="0" smtClean="0"/>
                        <a:t>숫자 표기</a:t>
                      </a:r>
                    </a:p>
                  </a:txBody>
                  <a:tcPr marL="33236" marR="33236" marT="36000" marB="3600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  <a:tabLst>
                          <a:tab pos="87313" algn="l"/>
                        </a:tabLst>
                      </a:pP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텍스트 입력 박스에 숫자 입력 후 포커스 아웃 시 세 자리 단위로 콤마 처리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3236" marR="33236" marT="36000" marB="3600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7684240"/>
                  </a:ext>
                </a:extLst>
              </a:tr>
            </a:tbl>
          </a:graphicData>
        </a:graphic>
      </p:graphicFrame>
      <p:sp>
        <p:nvSpPr>
          <p:cNvPr id="30" name="제목 2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공통</a:t>
            </a:r>
            <a:endParaRPr lang="ko-KR" altLang="en-US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8028772F-2D3F-082D-CA6F-946223CC1287}"/>
              </a:ext>
            </a:extLst>
          </p:cNvPr>
          <p:cNvSpPr/>
          <p:nvPr/>
        </p:nvSpPr>
        <p:spPr>
          <a:xfrm>
            <a:off x="1846579" y="942946"/>
            <a:ext cx="2282793" cy="22088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ko-KR" altLang="en-US" sz="800" dirty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rPr>
              <a:t>입력한검색어가 입력 창 너비보다 길어질 시</a:t>
            </a:r>
            <a:r>
              <a:rPr lang="en-US" altLang="ko-KR" sz="800" dirty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rPr>
              <a:t>…</a:t>
            </a:r>
            <a:endParaRPr lang="ko-KR" altLang="en-US" sz="800" dirty="0">
              <a:solidFill>
                <a:schemeClr val="tx1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772816" y="1539915"/>
            <a:ext cx="2400516" cy="233624"/>
            <a:chOff x="1700808" y="1539915"/>
            <a:chExt cx="2400516" cy="233624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1CEF49EA-0E03-B760-B02F-D71F2D59775F}"/>
                </a:ext>
              </a:extLst>
            </p:cNvPr>
            <p:cNvSpPr/>
            <p:nvPr/>
          </p:nvSpPr>
          <p:spPr>
            <a:xfrm>
              <a:off x="1774571" y="1539915"/>
              <a:ext cx="2282793" cy="22088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defRPr/>
              </a:pPr>
              <a:endParaRPr lang="ko-KR" altLang="en-US" sz="800" dirty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endParaRPr>
            </a:p>
          </p:txBody>
        </p:sp>
        <p:pic>
          <p:nvPicPr>
            <p:cNvPr id="42" name="Picture 2" descr="circle, close, delete, remove ">
              <a:extLst>
                <a:ext uri="{FF2B5EF4-FFF2-40B4-BE49-F238E27FC236}">
                  <a16:creationId xmlns:a16="http://schemas.microsoft.com/office/drawing/2014/main" id="{54F33C31-CF6A-CDAE-40E3-E26263D7694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3681" y="1562190"/>
              <a:ext cx="180876" cy="1808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8ABDF8E4-2BD6-C807-D57B-61A2DACEDE82}"/>
                </a:ext>
              </a:extLst>
            </p:cNvPr>
            <p:cNvSpPr txBox="1"/>
            <p:nvPr/>
          </p:nvSpPr>
          <p:spPr>
            <a:xfrm>
              <a:off x="1700808" y="1558095"/>
              <a:ext cx="2400516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800" dirty="0">
                  <a:solidFill>
                    <a:schemeClr val="tx1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가 </a:t>
              </a:r>
              <a:r>
                <a:rPr kumimoji="0" lang="ko-KR" alt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입력 창 너비보다 길어질 시</a:t>
              </a:r>
              <a:r>
                <a:rPr kumimoji="0" lang="en-US" altLang="ko-KR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 </a:t>
              </a:r>
              <a:r>
                <a:rPr kumimoji="0" lang="ko-KR" altLang="en-US" sz="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말줄임</a:t>
              </a:r>
              <a:r>
                <a:rPr kumimoji="0" lang="ko-KR" alt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 처리</a:t>
              </a:r>
              <a:r>
                <a:rPr kumimoji="0" lang="en-US" altLang="ko-KR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|</a:t>
              </a:r>
              <a:endPara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17178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제목 5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취소</a:t>
            </a:r>
            <a:r>
              <a:rPr lang="en-US" altLang="ko-KR" dirty="0"/>
              <a:t>/</a:t>
            </a:r>
            <a:r>
              <a:rPr lang="ko-KR" altLang="en-US" dirty="0"/>
              <a:t>교환</a:t>
            </a:r>
            <a:r>
              <a:rPr lang="en-US" altLang="ko-KR" dirty="0"/>
              <a:t>/</a:t>
            </a:r>
            <a:r>
              <a:rPr lang="ko-KR" altLang="en-US" dirty="0" err="1"/>
              <a:t>반품내역</a:t>
            </a:r>
            <a:endParaRPr lang="ko-KR" altLang="en-US" dirty="0"/>
          </a:p>
        </p:txBody>
      </p:sp>
      <p:sp>
        <p:nvSpPr>
          <p:cNvPr id="7" name="부제목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 IN_MO_MYP_02_17</a:t>
            </a:r>
          </a:p>
        </p:txBody>
      </p:sp>
      <p:sp>
        <p:nvSpPr>
          <p:cNvPr id="78" name="제목 1"/>
          <p:cNvSpPr txBox="1">
            <a:spLocks/>
          </p:cNvSpPr>
          <p:nvPr/>
        </p:nvSpPr>
        <p:spPr>
          <a:xfrm>
            <a:off x="4156797" y="262328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Page</a:t>
            </a:r>
            <a:endParaRPr lang="ko-KR" altLang="en-US" dirty="0"/>
          </a:p>
        </p:txBody>
      </p:sp>
      <p:cxnSp>
        <p:nvCxnSpPr>
          <p:cNvPr id="72" name="직선 연결선 71"/>
          <p:cNvCxnSpPr/>
          <p:nvPr/>
        </p:nvCxnSpPr>
        <p:spPr>
          <a:xfrm>
            <a:off x="777382" y="1052736"/>
            <a:ext cx="301436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5" name="그림 7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680" y="735952"/>
            <a:ext cx="195171" cy="188665"/>
          </a:xfrm>
          <a:prstGeom prst="rect">
            <a:avLst/>
          </a:prstGeom>
        </p:spPr>
      </p:pic>
      <p:sp>
        <p:nvSpPr>
          <p:cNvPr id="77" name="직사각형 76"/>
          <p:cNvSpPr/>
          <p:nvPr/>
        </p:nvSpPr>
        <p:spPr>
          <a:xfrm>
            <a:off x="1022973" y="714917"/>
            <a:ext cx="1527827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50" b="1" dirty="0">
                <a:latin typeface="+mn-ea"/>
              </a:rPr>
              <a:t>취소</a:t>
            </a:r>
            <a:r>
              <a:rPr lang="en-US" altLang="ko-KR" sz="1050" b="1" dirty="0">
                <a:latin typeface="+mn-ea"/>
              </a:rPr>
              <a:t>/</a:t>
            </a:r>
            <a:r>
              <a:rPr lang="ko-KR" altLang="en-US" sz="1050" b="1" dirty="0">
                <a:latin typeface="+mn-ea"/>
              </a:rPr>
              <a:t>교환</a:t>
            </a:r>
            <a:r>
              <a:rPr lang="en-US" altLang="ko-KR" sz="1050" b="1" dirty="0">
                <a:latin typeface="+mn-ea"/>
              </a:rPr>
              <a:t>/</a:t>
            </a:r>
            <a:r>
              <a:rPr lang="ko-KR" altLang="en-US" sz="1050" b="1" dirty="0" err="1" smtClean="0">
                <a:latin typeface="+mn-ea"/>
              </a:rPr>
              <a:t>반품내역</a:t>
            </a:r>
            <a:endParaRPr lang="ko-KR" altLang="en-US" sz="1050" b="1" dirty="0">
              <a:latin typeface="+mn-ea"/>
            </a:endParaRPr>
          </a:p>
        </p:txBody>
      </p:sp>
      <p:grpSp>
        <p:nvGrpSpPr>
          <p:cNvPr id="80" name="그룹 79"/>
          <p:cNvGrpSpPr/>
          <p:nvPr/>
        </p:nvGrpSpPr>
        <p:grpSpPr>
          <a:xfrm>
            <a:off x="3281667" y="749981"/>
            <a:ext cx="456176" cy="231262"/>
            <a:chOff x="2425249" y="890065"/>
            <a:chExt cx="456176" cy="231262"/>
          </a:xfrm>
        </p:grpSpPr>
        <p:pic>
          <p:nvPicPr>
            <p:cNvPr id="81" name="Picture 2" descr="icon_main2_fixed_search.png (100×100)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5249" y="890065"/>
              <a:ext cx="231262" cy="2312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82" name="그룹 81"/>
            <p:cNvGrpSpPr/>
            <p:nvPr/>
          </p:nvGrpSpPr>
          <p:grpSpPr>
            <a:xfrm>
              <a:off x="2647065" y="894370"/>
              <a:ext cx="234360" cy="219362"/>
              <a:chOff x="8552362" y="917791"/>
              <a:chExt cx="234360" cy="219362"/>
            </a:xfrm>
          </p:grpSpPr>
          <p:sp>
            <p:nvSpPr>
              <p:cNvPr id="83" name="직사각형 82"/>
              <p:cNvSpPr/>
              <p:nvPr/>
            </p:nvSpPr>
            <p:spPr>
              <a:xfrm>
                <a:off x="8552362" y="937098"/>
                <a:ext cx="234360" cy="2000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700" dirty="0" smtClean="0">
                    <a:latin typeface="+mn-ea"/>
                  </a:rPr>
                  <a:t>0</a:t>
                </a:r>
                <a:endParaRPr lang="ko-KR" altLang="en-US" sz="700" dirty="0"/>
              </a:p>
            </p:txBody>
          </p:sp>
          <p:pic>
            <p:nvPicPr>
              <p:cNvPr id="84" name="그림 83"/>
              <p:cNvPicPr>
                <a:picLocks noChangeAspect="1"/>
              </p:cNvPicPr>
              <p:nvPr/>
            </p:nvPicPr>
            <p:blipFill>
              <a:blip r:embed="rId5">
                <a:biLevel thresh="75000"/>
                <a:extLst/>
              </a:blip>
              <a:stretch>
                <a:fillRect/>
              </a:stretch>
            </p:blipFill>
            <p:spPr>
              <a:xfrm>
                <a:off x="8571254" y="917791"/>
                <a:ext cx="200968" cy="200968"/>
              </a:xfrm>
              <a:prstGeom prst="rect">
                <a:avLst/>
              </a:prstGeom>
            </p:spPr>
          </p:pic>
        </p:grpSp>
      </p:grpSp>
      <p:grpSp>
        <p:nvGrpSpPr>
          <p:cNvPr id="2" name="그룹 1"/>
          <p:cNvGrpSpPr/>
          <p:nvPr/>
        </p:nvGrpSpPr>
        <p:grpSpPr>
          <a:xfrm>
            <a:off x="3085966" y="1112363"/>
            <a:ext cx="712366" cy="215444"/>
            <a:chOff x="3118050" y="1112363"/>
            <a:chExt cx="712366" cy="215444"/>
          </a:xfrm>
        </p:grpSpPr>
        <p:sp>
          <p:nvSpPr>
            <p:cNvPr id="19" name="TextBox 18"/>
            <p:cNvSpPr txBox="1"/>
            <p:nvPr/>
          </p:nvSpPr>
          <p:spPr>
            <a:xfrm>
              <a:off x="3118050" y="1112363"/>
              <a:ext cx="71236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 smtClean="0"/>
                <a:t>최근</a:t>
              </a:r>
              <a:r>
                <a:rPr lang="en-US" altLang="ko-KR" sz="800" dirty="0" smtClean="0"/>
                <a:t>3</a:t>
              </a:r>
              <a:r>
                <a:rPr lang="ko-KR" altLang="en-US" sz="800" dirty="0" smtClean="0"/>
                <a:t>개월 </a:t>
              </a:r>
              <a:endParaRPr lang="en-US" altLang="ko-KR" sz="800" dirty="0" smtClean="0"/>
            </a:p>
          </p:txBody>
        </p:sp>
        <p:pic>
          <p:nvPicPr>
            <p:cNvPr id="20" name="그림 19"/>
            <p:cNvPicPr>
              <a:picLocks noChangeAspect="1"/>
            </p:cNvPicPr>
            <p:nvPr/>
          </p:nvPicPr>
          <p:blipFill rotWithShape="1">
            <a:blip r:embed="rId6"/>
            <a:srcRect l="1" t="34418" r="-1" b="-3993"/>
            <a:stretch/>
          </p:blipFill>
          <p:spPr>
            <a:xfrm rot="5400000">
              <a:off x="3650351" y="1168119"/>
              <a:ext cx="132119" cy="91920"/>
            </a:xfrm>
            <a:prstGeom prst="rect">
              <a:avLst/>
            </a:prstGeom>
          </p:spPr>
        </p:pic>
      </p:grpSp>
      <p:grpSp>
        <p:nvGrpSpPr>
          <p:cNvPr id="3" name="그룹 2"/>
          <p:cNvGrpSpPr/>
          <p:nvPr/>
        </p:nvGrpSpPr>
        <p:grpSpPr>
          <a:xfrm>
            <a:off x="2362078" y="1123893"/>
            <a:ext cx="982494" cy="215444"/>
            <a:chOff x="2333503" y="1108653"/>
            <a:chExt cx="982494" cy="215444"/>
          </a:xfrm>
        </p:grpSpPr>
        <p:sp>
          <p:nvSpPr>
            <p:cNvPr id="18" name="TextBox 17"/>
            <p:cNvSpPr txBox="1"/>
            <p:nvPr/>
          </p:nvSpPr>
          <p:spPr>
            <a:xfrm>
              <a:off x="2333503" y="1108653"/>
              <a:ext cx="98249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smtClean="0"/>
                <a:t>온라인구매</a:t>
              </a:r>
              <a:endParaRPr lang="en-US" altLang="ko-KR" sz="800" dirty="0" smtClean="0"/>
            </a:p>
          </p:txBody>
        </p:sp>
        <p:pic>
          <p:nvPicPr>
            <p:cNvPr id="25" name="그림 24"/>
            <p:cNvPicPr>
              <a:picLocks noChangeAspect="1"/>
            </p:cNvPicPr>
            <p:nvPr/>
          </p:nvPicPr>
          <p:blipFill rotWithShape="1">
            <a:blip r:embed="rId6"/>
            <a:srcRect l="1" t="34418" r="-1" b="-3993"/>
            <a:stretch/>
          </p:blipFill>
          <p:spPr>
            <a:xfrm rot="5400000">
              <a:off x="2939841" y="1168120"/>
              <a:ext cx="132119" cy="91920"/>
            </a:xfrm>
            <a:prstGeom prst="rect">
              <a:avLst/>
            </a:prstGeom>
          </p:spPr>
        </p:pic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487231"/>
              </p:ext>
            </p:extLst>
          </p:nvPr>
        </p:nvGraphicFramePr>
        <p:xfrm>
          <a:off x="853615" y="1396477"/>
          <a:ext cx="2876608" cy="11109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6585">
                  <a:extLst>
                    <a:ext uri="{9D8B030D-6E8A-4147-A177-3AD203B41FA5}">
                      <a16:colId xmlns:a16="http://schemas.microsoft.com/office/drawing/2014/main" val="3519094979"/>
                    </a:ext>
                  </a:extLst>
                </a:gridCol>
                <a:gridCol w="2130023">
                  <a:extLst>
                    <a:ext uri="{9D8B030D-6E8A-4147-A177-3AD203B41FA5}">
                      <a16:colId xmlns:a16="http://schemas.microsoft.com/office/drawing/2014/main" val="356602255"/>
                    </a:ext>
                  </a:extLst>
                </a:gridCol>
              </a:tblGrid>
              <a:tr h="795419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8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24.4.5 </a:t>
                      </a:r>
                      <a:r>
                        <a:rPr lang="en-US" altLang="ko-KR" sz="8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0000000</a:t>
                      </a:r>
                      <a:endParaRPr lang="en-US" altLang="ko-KR" sz="8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 smtClean="0"/>
                        <a:t>블랙티</a:t>
                      </a:r>
                      <a:r>
                        <a:rPr lang="ko-KR" altLang="en-US" sz="800" dirty="0" smtClean="0"/>
                        <a:t> 앰플 </a:t>
                      </a:r>
                      <a:r>
                        <a:rPr lang="en-US" altLang="ko-KR" sz="800" dirty="0" smtClean="0"/>
                        <a:t>50ML[</a:t>
                      </a:r>
                      <a:r>
                        <a:rPr lang="ko-KR" altLang="en-US" sz="800" dirty="0" smtClean="0"/>
                        <a:t>대용량</a:t>
                      </a:r>
                      <a:r>
                        <a:rPr lang="en-US" altLang="ko-KR" sz="800" dirty="0" smtClean="0"/>
                        <a:t>] </a:t>
                      </a:r>
                      <a:r>
                        <a:rPr lang="ko-KR" altLang="en-US" sz="800" dirty="0" smtClean="0"/>
                        <a:t>스페셜 세트</a:t>
                      </a:r>
                      <a:r>
                        <a:rPr lang="en-US" altLang="ko-KR" sz="800" dirty="0" smtClean="0"/>
                        <a:t>+</a:t>
                      </a:r>
                      <a:r>
                        <a:rPr lang="ko-KR" altLang="en-US" sz="800" dirty="0" err="1" smtClean="0"/>
                        <a:t>블랙티</a:t>
                      </a:r>
                      <a:r>
                        <a:rPr lang="ko-KR" altLang="en-US" sz="800" dirty="0" smtClean="0"/>
                        <a:t> 크림 </a:t>
                      </a:r>
                      <a:r>
                        <a:rPr lang="en-US" altLang="ko-KR" sz="800" dirty="0" smtClean="0"/>
                        <a:t>50ML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1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1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/>
                        <a:t>54,600</a:t>
                      </a:r>
                      <a:r>
                        <a:rPr lang="ko-KR" altLang="en-US" sz="800" b="1" dirty="0" smtClean="0"/>
                        <a:t>원</a:t>
                      </a:r>
                      <a:endParaRPr lang="en-US" altLang="ko-KR" sz="800" b="1" dirty="0" smtClean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26851250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8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56705732"/>
                  </a:ext>
                </a:extLst>
              </a:tr>
            </a:tbl>
          </a:graphicData>
        </a:graphic>
      </p:graphicFrame>
      <p:grpSp>
        <p:nvGrpSpPr>
          <p:cNvPr id="30" name="Placeholder">
            <a:extLst>
              <a:ext uri="{FF2B5EF4-FFF2-40B4-BE49-F238E27FC236}">
                <a16:creationId xmlns:a16="http://schemas.microsoft.com/office/drawing/2014/main" id="{553F2BB2-1B7F-442D-9B25-5095C88FF85E}"/>
              </a:ext>
            </a:extLst>
          </p:cNvPr>
          <p:cNvGrpSpPr>
            <a:grpSpLocks/>
          </p:cNvGrpSpPr>
          <p:nvPr/>
        </p:nvGrpSpPr>
        <p:grpSpPr bwMode="auto">
          <a:xfrm>
            <a:off x="878278" y="1440180"/>
            <a:ext cx="710660" cy="746760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31" name="Border">
              <a:extLst>
                <a:ext uri="{FF2B5EF4-FFF2-40B4-BE49-F238E27FC236}">
                  <a16:creationId xmlns:a16="http://schemas.microsoft.com/office/drawing/2014/main" id="{9D9E10A7-23B9-4D33-97E2-B90F2A76D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2" name="Line 2">
              <a:extLst>
                <a:ext uri="{FF2B5EF4-FFF2-40B4-BE49-F238E27FC236}">
                  <a16:creationId xmlns:a16="http://schemas.microsoft.com/office/drawing/2014/main" id="{20121C81-501D-44EB-A7E6-760D7C3E3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3" name="Line 1">
              <a:extLst>
                <a:ext uri="{FF2B5EF4-FFF2-40B4-BE49-F238E27FC236}">
                  <a16:creationId xmlns:a16="http://schemas.microsoft.com/office/drawing/2014/main" id="{8B2AC669-864E-4489-8E0C-FD03331FE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5" name="직사각형 4"/>
          <p:cNvSpPr/>
          <p:nvPr/>
        </p:nvSpPr>
        <p:spPr>
          <a:xfrm>
            <a:off x="854928" y="2263945"/>
            <a:ext cx="59503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 dirty="0" err="1" smtClean="0"/>
              <a:t>반품신청</a:t>
            </a:r>
            <a:endParaRPr lang="ko-KR" altLang="en-US" sz="800" b="1" dirty="0"/>
          </a:p>
        </p:txBody>
      </p:sp>
      <p:graphicFrame>
        <p:nvGraphicFramePr>
          <p:cNvPr id="56" name="표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7684542"/>
              </p:ext>
            </p:extLst>
          </p:nvPr>
        </p:nvGraphicFramePr>
        <p:xfrm>
          <a:off x="846735" y="2601303"/>
          <a:ext cx="2876608" cy="11109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6585">
                  <a:extLst>
                    <a:ext uri="{9D8B030D-6E8A-4147-A177-3AD203B41FA5}">
                      <a16:colId xmlns:a16="http://schemas.microsoft.com/office/drawing/2014/main" val="3519094979"/>
                    </a:ext>
                  </a:extLst>
                </a:gridCol>
                <a:gridCol w="2130023">
                  <a:extLst>
                    <a:ext uri="{9D8B030D-6E8A-4147-A177-3AD203B41FA5}">
                      <a16:colId xmlns:a16="http://schemas.microsoft.com/office/drawing/2014/main" val="356602255"/>
                    </a:ext>
                  </a:extLst>
                </a:gridCol>
              </a:tblGrid>
              <a:tr h="795419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8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24.4.5 </a:t>
                      </a:r>
                      <a:r>
                        <a:rPr lang="en-US" altLang="ko-KR" sz="8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0000000</a:t>
                      </a:r>
                      <a:endParaRPr lang="en-US" altLang="ko-KR" sz="800" dirty="0" smtClean="0"/>
                    </a:p>
                    <a:p>
                      <a:pPr algn="l"/>
                      <a:r>
                        <a:rPr lang="ko-KR" altLang="en-US" sz="800" b="0" i="0" dirty="0" smtClean="0">
                          <a:solidFill>
                            <a:srgbClr val="000000"/>
                          </a:solidFill>
                          <a:effectLst/>
                          <a:latin typeface="Pretendard"/>
                        </a:rPr>
                        <a:t>듀이 글로이 립스틱 </a:t>
                      </a:r>
                      <a:r>
                        <a:rPr lang="en-US" altLang="ko-KR" sz="800" b="0" i="0" kern="1200" dirty="0" smtClean="0">
                          <a:solidFill>
                            <a:srgbClr val="000000"/>
                          </a:solidFill>
                          <a:effectLst/>
                          <a:latin typeface="Pretendard"/>
                          <a:ea typeface="+mn-ea"/>
                          <a:cs typeface="+mn-cs"/>
                        </a:rPr>
                        <a:t>3.5G</a:t>
                      </a:r>
                    </a:p>
                    <a:p>
                      <a:pPr marL="85725" marR="0" lvl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i="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Pretendard"/>
                          <a:ea typeface="+mn-ea"/>
                          <a:cs typeface="+mn-cs"/>
                        </a:rPr>
                        <a:t>옵션</a:t>
                      </a:r>
                      <a:r>
                        <a:rPr lang="en-US" altLang="ko-KR" sz="800" b="0" i="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Pretendard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b="0" i="0" kern="1200" dirty="0" err="1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Pretendard"/>
                          <a:ea typeface="+mn-ea"/>
                          <a:cs typeface="+mn-cs"/>
                        </a:rPr>
                        <a:t>파피레드</a:t>
                      </a:r>
                      <a:endParaRPr lang="en-US" altLang="ko-KR" sz="800" b="0" i="0" kern="1200" dirty="0" smtClean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Pretendard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1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1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/>
                        <a:t>12,600</a:t>
                      </a:r>
                      <a:r>
                        <a:rPr lang="ko-KR" altLang="en-US" sz="800" b="1" dirty="0" smtClean="0"/>
                        <a:t>원</a:t>
                      </a:r>
                      <a:endParaRPr lang="en-US" altLang="ko-KR" sz="800" b="1" dirty="0" smtClean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26851250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8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56705732"/>
                  </a:ext>
                </a:extLst>
              </a:tr>
            </a:tbl>
          </a:graphicData>
        </a:graphic>
      </p:graphicFrame>
      <p:grpSp>
        <p:nvGrpSpPr>
          <p:cNvPr id="57" name="Placeholder">
            <a:extLst>
              <a:ext uri="{FF2B5EF4-FFF2-40B4-BE49-F238E27FC236}">
                <a16:creationId xmlns:a16="http://schemas.microsoft.com/office/drawing/2014/main" id="{553F2BB2-1B7F-442D-9B25-5095C88FF85E}"/>
              </a:ext>
            </a:extLst>
          </p:cNvPr>
          <p:cNvGrpSpPr>
            <a:grpSpLocks/>
          </p:cNvGrpSpPr>
          <p:nvPr/>
        </p:nvGrpSpPr>
        <p:grpSpPr bwMode="auto">
          <a:xfrm>
            <a:off x="871398" y="2644140"/>
            <a:ext cx="710660" cy="747626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58" name="Border">
              <a:extLst>
                <a:ext uri="{FF2B5EF4-FFF2-40B4-BE49-F238E27FC236}">
                  <a16:creationId xmlns:a16="http://schemas.microsoft.com/office/drawing/2014/main" id="{9D9E10A7-23B9-4D33-97E2-B90F2A76D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9" name="Line 2">
              <a:extLst>
                <a:ext uri="{FF2B5EF4-FFF2-40B4-BE49-F238E27FC236}">
                  <a16:creationId xmlns:a16="http://schemas.microsoft.com/office/drawing/2014/main" id="{20121C81-501D-44EB-A7E6-760D7C3E3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0" name="Line 1">
              <a:extLst>
                <a:ext uri="{FF2B5EF4-FFF2-40B4-BE49-F238E27FC236}">
                  <a16:creationId xmlns:a16="http://schemas.microsoft.com/office/drawing/2014/main" id="{8B2AC669-864E-4489-8E0C-FD03331FE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61" name="직사각형 60"/>
          <p:cNvSpPr/>
          <p:nvPr/>
        </p:nvSpPr>
        <p:spPr>
          <a:xfrm>
            <a:off x="848048" y="3468771"/>
            <a:ext cx="90281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 dirty="0" smtClean="0"/>
              <a:t>반품비결제대기</a:t>
            </a:r>
            <a:endParaRPr lang="ko-KR" altLang="en-US" sz="800" b="1" dirty="0"/>
          </a:p>
        </p:txBody>
      </p:sp>
      <p:graphicFrame>
        <p:nvGraphicFramePr>
          <p:cNvPr id="63" name="표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1621500"/>
              </p:ext>
            </p:extLst>
          </p:nvPr>
        </p:nvGraphicFramePr>
        <p:xfrm>
          <a:off x="840985" y="3806129"/>
          <a:ext cx="2876608" cy="11109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6585">
                  <a:extLst>
                    <a:ext uri="{9D8B030D-6E8A-4147-A177-3AD203B41FA5}">
                      <a16:colId xmlns:a16="http://schemas.microsoft.com/office/drawing/2014/main" val="3519094979"/>
                    </a:ext>
                  </a:extLst>
                </a:gridCol>
                <a:gridCol w="2130023">
                  <a:extLst>
                    <a:ext uri="{9D8B030D-6E8A-4147-A177-3AD203B41FA5}">
                      <a16:colId xmlns:a16="http://schemas.microsoft.com/office/drawing/2014/main" val="356602255"/>
                    </a:ext>
                  </a:extLst>
                </a:gridCol>
              </a:tblGrid>
              <a:tr h="795419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8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24.4.5 </a:t>
                      </a:r>
                      <a:r>
                        <a:rPr lang="en-US" altLang="ko-KR" sz="8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0000000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dirty="0" smtClean="0">
                          <a:solidFill>
                            <a:srgbClr val="000000"/>
                          </a:solidFill>
                          <a:effectLst/>
                          <a:latin typeface="Pretendard"/>
                        </a:rPr>
                        <a:t>듀이 글로이 립스틱 </a:t>
                      </a:r>
                      <a:r>
                        <a:rPr lang="en-US" altLang="ko-KR" sz="800" b="0" i="0" kern="1200" dirty="0" smtClean="0">
                          <a:solidFill>
                            <a:srgbClr val="000000"/>
                          </a:solidFill>
                          <a:effectLst/>
                          <a:latin typeface="Pretendard"/>
                          <a:ea typeface="+mn-ea"/>
                          <a:cs typeface="+mn-cs"/>
                        </a:rPr>
                        <a:t>3.5G</a:t>
                      </a:r>
                      <a:r>
                        <a:rPr lang="en-US" altLang="ko-KR" sz="800" b="0" i="0" kern="1200" baseline="0" dirty="0" smtClean="0">
                          <a:solidFill>
                            <a:srgbClr val="000000"/>
                          </a:solidFill>
                          <a:effectLst/>
                          <a:latin typeface="Pretendard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dirty="0" smtClean="0"/>
                        <a:t>외 </a:t>
                      </a:r>
                      <a:r>
                        <a:rPr lang="en-US" altLang="ko-KR" sz="800" dirty="0" smtClean="0"/>
                        <a:t>n</a:t>
                      </a:r>
                      <a:r>
                        <a:rPr lang="ko-KR" altLang="en-US" sz="800" dirty="0" smtClean="0"/>
                        <a:t>건</a:t>
                      </a:r>
                      <a:endParaRPr lang="en-US" altLang="ko-KR" sz="8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1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1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1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/>
                        <a:t>54,600</a:t>
                      </a:r>
                      <a:r>
                        <a:rPr lang="ko-KR" altLang="en-US" sz="800" b="1" dirty="0" smtClean="0"/>
                        <a:t>원</a:t>
                      </a:r>
                      <a:endParaRPr lang="en-US" altLang="ko-KR" sz="800" b="1" dirty="0" smtClean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26851250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8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56705732"/>
                  </a:ext>
                </a:extLst>
              </a:tr>
            </a:tbl>
          </a:graphicData>
        </a:graphic>
      </p:graphicFrame>
      <p:grpSp>
        <p:nvGrpSpPr>
          <p:cNvPr id="64" name="Placeholder">
            <a:extLst>
              <a:ext uri="{FF2B5EF4-FFF2-40B4-BE49-F238E27FC236}">
                <a16:creationId xmlns:a16="http://schemas.microsoft.com/office/drawing/2014/main" id="{553F2BB2-1B7F-442D-9B25-5095C88FF85E}"/>
              </a:ext>
            </a:extLst>
          </p:cNvPr>
          <p:cNvGrpSpPr>
            <a:grpSpLocks/>
          </p:cNvGrpSpPr>
          <p:nvPr/>
        </p:nvGrpSpPr>
        <p:grpSpPr bwMode="auto">
          <a:xfrm>
            <a:off x="865648" y="3848966"/>
            <a:ext cx="710660" cy="747626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65" name="Border">
              <a:extLst>
                <a:ext uri="{FF2B5EF4-FFF2-40B4-BE49-F238E27FC236}">
                  <a16:creationId xmlns:a16="http://schemas.microsoft.com/office/drawing/2014/main" id="{9D9E10A7-23B9-4D33-97E2-B90F2A76D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6" name="Line 2">
              <a:extLst>
                <a:ext uri="{FF2B5EF4-FFF2-40B4-BE49-F238E27FC236}">
                  <a16:creationId xmlns:a16="http://schemas.microsoft.com/office/drawing/2014/main" id="{20121C81-501D-44EB-A7E6-760D7C3E3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7" name="Line 1">
              <a:extLst>
                <a:ext uri="{FF2B5EF4-FFF2-40B4-BE49-F238E27FC236}">
                  <a16:creationId xmlns:a16="http://schemas.microsoft.com/office/drawing/2014/main" id="{8B2AC669-864E-4489-8E0C-FD03331FE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68" name="직사각형 67"/>
          <p:cNvSpPr/>
          <p:nvPr/>
        </p:nvSpPr>
        <p:spPr>
          <a:xfrm>
            <a:off x="842298" y="4673597"/>
            <a:ext cx="155683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 dirty="0" err="1" smtClean="0"/>
              <a:t>교환신청</a:t>
            </a:r>
            <a:r>
              <a:rPr lang="ko-KR" altLang="en-US" sz="700" dirty="0">
                <a:solidFill>
                  <a:prstClr val="white">
                    <a:lumMod val="50000"/>
                  </a:prstClr>
                </a:solidFill>
              </a:rPr>
              <a:t> </a:t>
            </a:r>
            <a:r>
              <a:rPr lang="ko-KR" altLang="en-US" sz="700" dirty="0" err="1">
                <a:solidFill>
                  <a:prstClr val="white">
                    <a:lumMod val="50000"/>
                  </a:prstClr>
                </a:solidFill>
              </a:rPr>
              <a:t>교환제품</a:t>
            </a:r>
            <a:r>
              <a:rPr lang="ko-KR" altLang="en-US" sz="700" dirty="0">
                <a:solidFill>
                  <a:prstClr val="white">
                    <a:lumMod val="50000"/>
                  </a:prstClr>
                </a:solidFill>
              </a:rPr>
              <a:t> 부분배송완료</a:t>
            </a:r>
            <a:endParaRPr lang="ko-KR" altLang="en-US" sz="800" b="1" dirty="0"/>
          </a:p>
        </p:txBody>
      </p:sp>
      <p:graphicFrame>
        <p:nvGraphicFramePr>
          <p:cNvPr id="70" name="표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2932760"/>
              </p:ext>
            </p:extLst>
          </p:nvPr>
        </p:nvGraphicFramePr>
        <p:xfrm>
          <a:off x="840985" y="5010955"/>
          <a:ext cx="2876608" cy="11109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0519">
                  <a:extLst>
                    <a:ext uri="{9D8B030D-6E8A-4147-A177-3AD203B41FA5}">
                      <a16:colId xmlns:a16="http://schemas.microsoft.com/office/drawing/2014/main" val="3519094979"/>
                    </a:ext>
                  </a:extLst>
                </a:gridCol>
                <a:gridCol w="2086089">
                  <a:extLst>
                    <a:ext uri="{9D8B030D-6E8A-4147-A177-3AD203B41FA5}">
                      <a16:colId xmlns:a16="http://schemas.microsoft.com/office/drawing/2014/main" val="356602255"/>
                    </a:ext>
                  </a:extLst>
                </a:gridCol>
              </a:tblGrid>
              <a:tr h="795419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8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24.4.5 </a:t>
                      </a:r>
                      <a:r>
                        <a:rPr lang="en-US" altLang="ko-KR" sz="8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0000000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 smtClean="0"/>
                        <a:t>블랙티</a:t>
                      </a:r>
                      <a:r>
                        <a:rPr lang="ko-KR" altLang="en-US" sz="800" dirty="0" smtClean="0"/>
                        <a:t> 앰플 </a:t>
                      </a:r>
                      <a:r>
                        <a:rPr lang="en-US" altLang="ko-KR" sz="800" dirty="0" smtClean="0"/>
                        <a:t>50ML[</a:t>
                      </a:r>
                      <a:r>
                        <a:rPr lang="ko-KR" altLang="en-US" sz="800" dirty="0" smtClean="0"/>
                        <a:t>대용량</a:t>
                      </a:r>
                      <a:r>
                        <a:rPr lang="en-US" altLang="ko-KR" sz="800" dirty="0" smtClean="0"/>
                        <a:t>] </a:t>
                      </a:r>
                      <a:r>
                        <a:rPr lang="ko-KR" altLang="en-US" sz="800" dirty="0" smtClean="0"/>
                        <a:t>스페셜 세트</a:t>
                      </a:r>
                      <a:r>
                        <a:rPr lang="en-US" altLang="ko-KR" sz="800" dirty="0" smtClean="0"/>
                        <a:t>+</a:t>
                      </a:r>
                      <a:r>
                        <a:rPr lang="ko-KR" altLang="en-US" sz="800" dirty="0" err="1" smtClean="0"/>
                        <a:t>블랙티</a:t>
                      </a:r>
                      <a:r>
                        <a:rPr lang="ko-KR" altLang="en-US" sz="800" dirty="0" smtClean="0"/>
                        <a:t> 크림 </a:t>
                      </a:r>
                      <a:r>
                        <a:rPr lang="en-US" altLang="ko-KR" sz="800" dirty="0" smtClean="0"/>
                        <a:t>50ML </a:t>
                      </a:r>
                      <a:r>
                        <a:rPr lang="ko-KR" altLang="en-US" sz="800" dirty="0" smtClean="0"/>
                        <a:t>외 </a:t>
                      </a:r>
                      <a:r>
                        <a:rPr lang="en-US" altLang="ko-KR" sz="800" dirty="0" smtClean="0"/>
                        <a:t>n</a:t>
                      </a:r>
                      <a:r>
                        <a:rPr lang="ko-KR" altLang="en-US" sz="800" dirty="0" smtClean="0"/>
                        <a:t>건</a:t>
                      </a:r>
                      <a:endParaRPr lang="en-US" altLang="ko-KR" sz="8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1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1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/>
                        <a:t>54,600</a:t>
                      </a:r>
                      <a:r>
                        <a:rPr lang="ko-KR" altLang="en-US" sz="800" b="1" dirty="0" smtClean="0"/>
                        <a:t>원</a:t>
                      </a:r>
                      <a:endParaRPr lang="en-US" altLang="ko-KR" sz="800" b="1" dirty="0" smtClean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26851250"/>
                  </a:ext>
                </a:extLst>
              </a:tr>
              <a:tr h="288032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/>
                        <a:t>매장구매반품</a:t>
                      </a:r>
                      <a:r>
                        <a:rPr lang="en-US" altLang="ko-KR" sz="800" b="0" dirty="0" smtClean="0"/>
                        <a:t>(</a:t>
                      </a:r>
                      <a:r>
                        <a:rPr lang="ko-KR" altLang="en-US" sz="800" b="0" dirty="0" smtClean="0"/>
                        <a:t>이마트</a:t>
                      </a:r>
                      <a:r>
                        <a:rPr lang="en-US" altLang="ko-KR" sz="800" b="0" dirty="0" smtClean="0"/>
                        <a:t>_IF</a:t>
                      </a:r>
                      <a:r>
                        <a:rPr lang="ko-KR" altLang="en-US" sz="800" b="0" dirty="0" err="1" smtClean="0"/>
                        <a:t>용산점</a:t>
                      </a:r>
                      <a:r>
                        <a:rPr lang="en-US" altLang="ko-KR" sz="800" b="0" dirty="0" smtClean="0"/>
                        <a:t>)</a:t>
                      </a:r>
                      <a:endParaRPr lang="ko-KR" altLang="en-US" sz="800" b="0" u="none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8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56705732"/>
                  </a:ext>
                </a:extLst>
              </a:tr>
            </a:tbl>
          </a:graphicData>
        </a:graphic>
      </p:graphicFrame>
      <p:grpSp>
        <p:nvGrpSpPr>
          <p:cNvPr id="71" name="Placeholder">
            <a:extLst>
              <a:ext uri="{FF2B5EF4-FFF2-40B4-BE49-F238E27FC236}">
                <a16:creationId xmlns:a16="http://schemas.microsoft.com/office/drawing/2014/main" id="{553F2BB2-1B7F-442D-9B25-5095C88FF85E}"/>
              </a:ext>
            </a:extLst>
          </p:cNvPr>
          <p:cNvGrpSpPr>
            <a:grpSpLocks/>
          </p:cNvGrpSpPr>
          <p:nvPr/>
        </p:nvGrpSpPr>
        <p:grpSpPr bwMode="auto">
          <a:xfrm>
            <a:off x="865648" y="5053792"/>
            <a:ext cx="710660" cy="747626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73" name="Border">
              <a:extLst>
                <a:ext uri="{FF2B5EF4-FFF2-40B4-BE49-F238E27FC236}">
                  <a16:creationId xmlns:a16="http://schemas.microsoft.com/office/drawing/2014/main" id="{9D9E10A7-23B9-4D33-97E2-B90F2A76D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4" name="Line 2">
              <a:extLst>
                <a:ext uri="{FF2B5EF4-FFF2-40B4-BE49-F238E27FC236}">
                  <a16:creationId xmlns:a16="http://schemas.microsoft.com/office/drawing/2014/main" id="{20121C81-501D-44EB-A7E6-760D7C3E3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6" name="Line 1">
              <a:extLst>
                <a:ext uri="{FF2B5EF4-FFF2-40B4-BE49-F238E27FC236}">
                  <a16:creationId xmlns:a16="http://schemas.microsoft.com/office/drawing/2014/main" id="{8B2AC669-864E-4489-8E0C-FD03331FE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79" name="TextBox 78"/>
          <p:cNvSpPr txBox="1"/>
          <p:nvPr/>
        </p:nvSpPr>
        <p:spPr>
          <a:xfrm>
            <a:off x="837286" y="1120076"/>
            <a:ext cx="6468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총</a:t>
            </a:r>
            <a:r>
              <a:rPr lang="ko-KR" altLang="en-US" sz="800" dirty="0" smtClean="0">
                <a:solidFill>
                  <a:srgbClr val="00BC70"/>
                </a:solidFill>
              </a:rPr>
              <a:t> </a:t>
            </a:r>
            <a:r>
              <a:rPr lang="en-US" altLang="ko-KR" sz="800" dirty="0" smtClean="0">
                <a:solidFill>
                  <a:srgbClr val="00BC70"/>
                </a:solidFill>
              </a:rPr>
              <a:t>n</a:t>
            </a:r>
            <a:r>
              <a:rPr lang="ko-KR" altLang="en-US" sz="800" dirty="0" smtClean="0"/>
              <a:t>건</a:t>
            </a:r>
            <a:endParaRPr lang="en-US" altLang="ko-KR" sz="800" dirty="0" smtClean="0"/>
          </a:p>
        </p:txBody>
      </p:sp>
      <p:sp>
        <p:nvSpPr>
          <p:cNvPr id="95" name="직사각형 94"/>
          <p:cNvSpPr/>
          <p:nvPr/>
        </p:nvSpPr>
        <p:spPr>
          <a:xfrm>
            <a:off x="799573" y="6071821"/>
            <a:ext cx="2971683" cy="316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하단네비게이션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7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26969" y="993637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3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cxnSp>
        <p:nvCxnSpPr>
          <p:cNvPr id="171" name="직선 화살표 연결선 573"/>
          <p:cNvCxnSpPr>
            <a:stCxn id="19" idx="3"/>
          </p:cNvCxnSpPr>
          <p:nvPr/>
        </p:nvCxnSpPr>
        <p:spPr>
          <a:xfrm>
            <a:off x="3798332" y="1220085"/>
            <a:ext cx="1503636" cy="4452510"/>
          </a:xfrm>
          <a:prstGeom prst="bentConnector3">
            <a:avLst>
              <a:gd name="adj1" fmla="val 50000"/>
            </a:avLst>
          </a:prstGeom>
          <a:ln>
            <a:solidFill>
              <a:srgbClr val="254F9D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모서리가 둥근 직사각형 101"/>
          <p:cNvSpPr/>
          <p:nvPr/>
        </p:nvSpPr>
        <p:spPr>
          <a:xfrm>
            <a:off x="3070320" y="2280454"/>
            <a:ext cx="600717" cy="171605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1"/>
                </a:solidFill>
              </a:rPr>
              <a:t>반품취소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3" name="모서리가 둥근 직사각형 102"/>
          <p:cNvSpPr/>
          <p:nvPr/>
        </p:nvSpPr>
        <p:spPr>
          <a:xfrm>
            <a:off x="3063986" y="3483375"/>
            <a:ext cx="600717" cy="171605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1"/>
                </a:solidFill>
              </a:rPr>
              <a:t>반품취소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grpSp>
        <p:nvGrpSpPr>
          <p:cNvPr id="105" name="그룹 104"/>
          <p:cNvGrpSpPr/>
          <p:nvPr/>
        </p:nvGrpSpPr>
        <p:grpSpPr>
          <a:xfrm>
            <a:off x="2130025" y="3220914"/>
            <a:ext cx="595090" cy="206152"/>
            <a:chOff x="5723321" y="3322671"/>
            <a:chExt cx="595090" cy="206152"/>
          </a:xfrm>
        </p:grpSpPr>
        <p:sp>
          <p:nvSpPr>
            <p:cNvPr id="106" name="직사각형 105"/>
            <p:cNvSpPr/>
            <p:nvPr/>
          </p:nvSpPr>
          <p:spPr>
            <a:xfrm>
              <a:off x="5825968" y="3326592"/>
              <a:ext cx="492443" cy="2000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700" dirty="0">
                  <a:solidFill>
                    <a:prstClr val="black"/>
                  </a:solidFill>
                </a:rPr>
                <a:t>2,500</a:t>
              </a:r>
              <a:r>
                <a:rPr lang="ko-KR" altLang="en-US" sz="700" dirty="0">
                  <a:solidFill>
                    <a:prstClr val="black"/>
                  </a:solidFill>
                </a:rPr>
                <a:t>원</a:t>
              </a:r>
              <a:endParaRPr lang="en-US" altLang="ko-KR" sz="700" dirty="0">
                <a:solidFill>
                  <a:prstClr val="black"/>
                </a:solidFill>
              </a:endParaRPr>
            </a:p>
          </p:txBody>
        </p:sp>
        <p:pic>
          <p:nvPicPr>
            <p:cNvPr id="140" name="그림 139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723321" y="3322671"/>
              <a:ext cx="206152" cy="206152"/>
            </a:xfrm>
            <a:prstGeom prst="rect">
              <a:avLst/>
            </a:prstGeom>
          </p:spPr>
        </p:pic>
      </p:grpSp>
      <p:sp>
        <p:nvSpPr>
          <p:cNvPr id="145" name="모서리가 둥근 직사각형 144"/>
          <p:cNvSpPr/>
          <p:nvPr/>
        </p:nvSpPr>
        <p:spPr>
          <a:xfrm>
            <a:off x="3070319" y="4688840"/>
            <a:ext cx="600717" cy="171605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1"/>
                </a:solidFill>
              </a:rPr>
              <a:t>교환취소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46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400" y="1018622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47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1584" y="980728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2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50" name="직사각형 149"/>
          <p:cNvSpPr/>
          <p:nvPr/>
        </p:nvSpPr>
        <p:spPr>
          <a:xfrm>
            <a:off x="5207342" y="666920"/>
            <a:ext cx="2999928" cy="5603701"/>
          </a:xfrm>
          <a:prstGeom prst="rect">
            <a:avLst/>
          </a:prstGeom>
          <a:solidFill>
            <a:schemeClr val="tx1"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2" name="그룹 151"/>
          <p:cNvGrpSpPr/>
          <p:nvPr/>
        </p:nvGrpSpPr>
        <p:grpSpPr>
          <a:xfrm>
            <a:off x="5198942" y="5373216"/>
            <a:ext cx="3002845" cy="1031070"/>
            <a:chOff x="5208467" y="3851343"/>
            <a:chExt cx="3002845" cy="1031070"/>
          </a:xfrm>
        </p:grpSpPr>
        <p:sp>
          <p:nvSpPr>
            <p:cNvPr id="153" name="직사각형 152"/>
            <p:cNvSpPr/>
            <p:nvPr/>
          </p:nvSpPr>
          <p:spPr>
            <a:xfrm>
              <a:off x="5208467" y="3851343"/>
              <a:ext cx="3002845" cy="1031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cxnSp>
          <p:nvCxnSpPr>
            <p:cNvPr id="154" name="직선 연결선 153"/>
            <p:cNvCxnSpPr/>
            <p:nvPr/>
          </p:nvCxnSpPr>
          <p:spPr>
            <a:xfrm>
              <a:off x="6312024" y="3972410"/>
              <a:ext cx="694634" cy="0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55" name="표 1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603465"/>
              </p:ext>
            </p:extLst>
          </p:nvPr>
        </p:nvGraphicFramePr>
        <p:xfrm>
          <a:off x="5276835" y="5612198"/>
          <a:ext cx="2813504" cy="7273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91559">
                  <a:extLst>
                    <a:ext uri="{9D8B030D-6E8A-4147-A177-3AD203B41FA5}">
                      <a16:colId xmlns:a16="http://schemas.microsoft.com/office/drawing/2014/main" val="1305893025"/>
                    </a:ext>
                  </a:extLst>
                </a:gridCol>
                <a:gridCol w="521945">
                  <a:extLst>
                    <a:ext uri="{9D8B030D-6E8A-4147-A177-3AD203B41FA5}">
                      <a16:colId xmlns:a16="http://schemas.microsoft.com/office/drawing/2014/main" val="315271563"/>
                    </a:ext>
                  </a:extLst>
                </a:gridCol>
              </a:tblGrid>
              <a:tr h="36367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kern="1200" dirty="0" err="1" smtClean="0">
                          <a:solidFill>
                            <a:srgbClr val="00BC70"/>
                          </a:solidFill>
                          <a:latin typeface="+mn-ea"/>
                          <a:ea typeface="+mn-ea"/>
                          <a:cs typeface="+mn-cs"/>
                        </a:rPr>
                        <a:t>온라인구매</a:t>
                      </a:r>
                      <a:endParaRPr lang="ko-KR" altLang="en-US" sz="900" b="1" kern="1200" dirty="0">
                        <a:solidFill>
                          <a:srgbClr val="00BC7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67711223"/>
                  </a:ext>
                </a:extLst>
              </a:tr>
              <a:tr h="36367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매장구매</a:t>
                      </a:r>
                      <a:endParaRPr lang="ko-KR" altLang="en-US" sz="9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r" defTabSz="914400" rtl="0" eaLnBrk="1" latinLnBrk="1" hangingPunct="1"/>
                      <a:endParaRPr lang="ko-KR" altLang="en-US" sz="800" b="1" kern="1200" baseline="0" dirty="0">
                        <a:solidFill>
                          <a:srgbClr val="1CF42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3540044"/>
                  </a:ext>
                </a:extLst>
              </a:tr>
            </a:tbl>
          </a:graphicData>
        </a:graphic>
      </p:graphicFrame>
      <p:sp>
        <p:nvSpPr>
          <p:cNvPr id="156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1323" y="5301232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2-1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graphicFrame>
        <p:nvGraphicFramePr>
          <p:cNvPr id="161" name="표 160">
            <a:extLst>
              <a:ext uri="{FF2B5EF4-FFF2-40B4-BE49-F238E27FC236}">
                <a16:creationId xmlns:a16="http://schemas.microsoft.com/office/drawing/2014/main" id="{E8503181-DC09-D704-A395-D5196B5327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6353272"/>
              </p:ext>
            </p:extLst>
          </p:nvPr>
        </p:nvGraphicFramePr>
        <p:xfrm>
          <a:off x="9000565" y="44450"/>
          <a:ext cx="3152540" cy="1363200"/>
        </p:xfrm>
        <a:graphic>
          <a:graphicData uri="http://schemas.openxmlformats.org/drawingml/2006/table">
            <a:tbl>
              <a:tblPr/>
              <a:tblGrid>
                <a:gridCol w="137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50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1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조회 된 목록 수 </a:t>
                      </a:r>
                      <a:endParaRPr lang="en-US" altLang="ko-KR" sz="800" b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87313" marR="0" indent="-87313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조회된 목록 수 출력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3236" marR="33236" marT="36000" marB="3600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0817808"/>
                  </a:ext>
                </a:extLst>
              </a:tr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2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구매처 </a:t>
                      </a:r>
                      <a:endParaRPr lang="en-US" altLang="ko-KR" sz="800" b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92075" marR="0" indent="-9207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선택된 구매처 출력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92075" marR="0" indent="-9207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탭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바텀시트로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구매처 선택 목록 열림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2-1. 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구매처 선택 목록</a:t>
                      </a:r>
                      <a:endParaRPr lang="en-US" altLang="ko-KR" sz="800" b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92075" marR="0" indent="-9207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Select list: 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온라인구매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(default), 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매장구매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 smtClean="0">
                          <a:solidFill>
                            <a:srgbClr val="00BC70"/>
                          </a:solidFill>
                          <a:latin typeface="+mn-ea"/>
                          <a:ea typeface="+mn-ea"/>
                          <a:cs typeface="+mn-cs"/>
                        </a:rPr>
                        <a:t># </a:t>
                      </a:r>
                      <a:r>
                        <a:rPr lang="ko-KR" altLang="en-US" sz="800" b="0" u="none" kern="1200" baseline="0" dirty="0" smtClean="0">
                          <a:solidFill>
                            <a:srgbClr val="00BC70"/>
                          </a:solidFill>
                          <a:latin typeface="+mn-ea"/>
                          <a:ea typeface="+mn-ea"/>
                          <a:cs typeface="+mn-cs"/>
                        </a:rPr>
                        <a:t>그 외 설명은 </a:t>
                      </a:r>
                      <a:r>
                        <a:rPr lang="en-US" altLang="ko-KR" sz="800" b="0" u="none" kern="1200" baseline="0" dirty="0" smtClean="0">
                          <a:solidFill>
                            <a:srgbClr val="00BC70"/>
                          </a:solidFill>
                          <a:latin typeface="+mn-ea"/>
                          <a:ea typeface="+mn-ea"/>
                          <a:cs typeface="+mn-cs"/>
                        </a:rPr>
                        <a:t>‘Select list bottom sheet </a:t>
                      </a:r>
                      <a:r>
                        <a:rPr lang="ko-KR" altLang="en-US" sz="800" b="0" u="none" kern="1200" baseline="0" dirty="0" smtClean="0">
                          <a:solidFill>
                            <a:srgbClr val="00BC70"/>
                          </a:solidFill>
                          <a:latin typeface="+mn-ea"/>
                          <a:ea typeface="+mn-ea"/>
                          <a:cs typeface="+mn-cs"/>
                        </a:rPr>
                        <a:t>공통</a:t>
                      </a:r>
                      <a:r>
                        <a:rPr lang="en-US" altLang="ko-KR" sz="800" b="0" u="none" kern="1200" baseline="0" dirty="0" smtClean="0">
                          <a:solidFill>
                            <a:srgbClr val="00BC70"/>
                          </a:solidFill>
                          <a:latin typeface="+mn-ea"/>
                          <a:ea typeface="+mn-ea"/>
                          <a:cs typeface="+mn-cs"/>
                        </a:rPr>
                        <a:t>’ </a:t>
                      </a:r>
                      <a:r>
                        <a:rPr lang="ko-KR" altLang="en-US" sz="800" b="0" u="none" kern="1200" baseline="0" dirty="0" smtClean="0">
                          <a:solidFill>
                            <a:srgbClr val="00BC70"/>
                          </a:solidFill>
                          <a:latin typeface="+mn-ea"/>
                          <a:ea typeface="+mn-ea"/>
                          <a:cs typeface="+mn-cs"/>
                        </a:rPr>
                        <a:t>참고</a:t>
                      </a:r>
                      <a:r>
                        <a:rPr lang="ko-KR" altLang="en-US" sz="800" b="0" u="none" baseline="0" dirty="0" smtClean="0">
                          <a:solidFill>
                            <a:srgbClr val="00BC70"/>
                          </a:solidFill>
                          <a:latin typeface="+mn-ea"/>
                          <a:ea typeface="+mn-ea"/>
                        </a:rPr>
                        <a:t> </a:t>
                      </a:r>
                      <a:endParaRPr lang="en-US" altLang="ko-KR" sz="800" b="0" u="none" baseline="0" dirty="0" smtClean="0">
                        <a:solidFill>
                          <a:srgbClr val="00BC70"/>
                        </a:solidFill>
                        <a:latin typeface="+mn-ea"/>
                        <a:ea typeface="+mn-ea"/>
                      </a:endParaRPr>
                    </a:p>
                  </a:txBody>
                  <a:tcPr marL="33236" marR="33236" marT="36000" marB="3600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22382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4466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제목 5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>
                <a:latin typeface="+mn-ea"/>
              </a:rPr>
              <a:t>취소</a:t>
            </a:r>
            <a:r>
              <a:rPr lang="en-US" altLang="ko-KR" dirty="0">
                <a:latin typeface="+mn-ea"/>
              </a:rPr>
              <a:t>/</a:t>
            </a:r>
            <a:r>
              <a:rPr lang="ko-KR" altLang="en-US" dirty="0">
                <a:latin typeface="+mn-ea"/>
              </a:rPr>
              <a:t>교환</a:t>
            </a:r>
            <a:r>
              <a:rPr lang="en-US" altLang="ko-KR" dirty="0">
                <a:latin typeface="+mn-ea"/>
              </a:rPr>
              <a:t>/</a:t>
            </a:r>
            <a:r>
              <a:rPr lang="ko-KR" altLang="en-US" dirty="0" err="1">
                <a:latin typeface="+mn-ea"/>
              </a:rPr>
              <a:t>반품내역</a:t>
            </a:r>
            <a:endParaRPr lang="ko-KR" altLang="en-US" dirty="0"/>
          </a:p>
        </p:txBody>
      </p:sp>
      <p:sp>
        <p:nvSpPr>
          <p:cNvPr id="7" name="부제목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 IN_MO_MYP_02_17</a:t>
            </a:r>
          </a:p>
        </p:txBody>
      </p:sp>
      <p:sp>
        <p:nvSpPr>
          <p:cNvPr id="78" name="제목 1"/>
          <p:cNvSpPr txBox="1">
            <a:spLocks/>
          </p:cNvSpPr>
          <p:nvPr/>
        </p:nvSpPr>
        <p:spPr>
          <a:xfrm>
            <a:off x="4156797" y="262328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Page</a:t>
            </a:r>
            <a:endParaRPr lang="ko-KR" altLang="en-US" dirty="0"/>
          </a:p>
        </p:txBody>
      </p:sp>
      <p:cxnSp>
        <p:nvCxnSpPr>
          <p:cNvPr id="72" name="직선 연결선 71"/>
          <p:cNvCxnSpPr/>
          <p:nvPr/>
        </p:nvCxnSpPr>
        <p:spPr>
          <a:xfrm>
            <a:off x="777382" y="1052736"/>
            <a:ext cx="301436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5" name="그림 7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680" y="735952"/>
            <a:ext cx="195171" cy="188665"/>
          </a:xfrm>
          <a:prstGeom prst="rect">
            <a:avLst/>
          </a:prstGeom>
        </p:spPr>
      </p:pic>
      <p:sp>
        <p:nvSpPr>
          <p:cNvPr id="77" name="직사각형 76"/>
          <p:cNvSpPr/>
          <p:nvPr/>
        </p:nvSpPr>
        <p:spPr>
          <a:xfrm>
            <a:off x="1022973" y="714917"/>
            <a:ext cx="1527827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50" b="1" dirty="0">
                <a:latin typeface="+mn-ea"/>
              </a:rPr>
              <a:t>취소</a:t>
            </a:r>
            <a:r>
              <a:rPr lang="en-US" altLang="ko-KR" sz="1050" b="1" dirty="0">
                <a:latin typeface="+mn-ea"/>
              </a:rPr>
              <a:t>/</a:t>
            </a:r>
            <a:r>
              <a:rPr lang="ko-KR" altLang="en-US" sz="1050" b="1" dirty="0">
                <a:latin typeface="+mn-ea"/>
              </a:rPr>
              <a:t>교환</a:t>
            </a:r>
            <a:r>
              <a:rPr lang="en-US" altLang="ko-KR" sz="1050" b="1" dirty="0">
                <a:latin typeface="+mn-ea"/>
              </a:rPr>
              <a:t>/</a:t>
            </a:r>
            <a:r>
              <a:rPr lang="ko-KR" altLang="en-US" sz="1050" b="1" dirty="0" err="1" smtClean="0">
                <a:latin typeface="+mn-ea"/>
              </a:rPr>
              <a:t>반품내역</a:t>
            </a:r>
            <a:endParaRPr lang="ko-KR" altLang="en-US" sz="1050" b="1" dirty="0">
              <a:latin typeface="+mn-ea"/>
            </a:endParaRPr>
          </a:p>
        </p:txBody>
      </p:sp>
      <p:grpSp>
        <p:nvGrpSpPr>
          <p:cNvPr id="80" name="그룹 79"/>
          <p:cNvGrpSpPr/>
          <p:nvPr/>
        </p:nvGrpSpPr>
        <p:grpSpPr>
          <a:xfrm>
            <a:off x="3281667" y="749981"/>
            <a:ext cx="456176" cy="231262"/>
            <a:chOff x="2425249" y="890065"/>
            <a:chExt cx="456176" cy="231262"/>
          </a:xfrm>
        </p:grpSpPr>
        <p:pic>
          <p:nvPicPr>
            <p:cNvPr id="81" name="Picture 2" descr="icon_main2_fixed_search.png (100×100)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5249" y="890065"/>
              <a:ext cx="231262" cy="2312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82" name="그룹 81"/>
            <p:cNvGrpSpPr/>
            <p:nvPr/>
          </p:nvGrpSpPr>
          <p:grpSpPr>
            <a:xfrm>
              <a:off x="2647065" y="894370"/>
              <a:ext cx="234360" cy="219362"/>
              <a:chOff x="8552362" y="917791"/>
              <a:chExt cx="234360" cy="219362"/>
            </a:xfrm>
          </p:grpSpPr>
          <p:sp>
            <p:nvSpPr>
              <p:cNvPr id="83" name="직사각형 82"/>
              <p:cNvSpPr/>
              <p:nvPr/>
            </p:nvSpPr>
            <p:spPr>
              <a:xfrm>
                <a:off x="8552362" y="937098"/>
                <a:ext cx="234360" cy="2000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700" dirty="0" smtClean="0">
                    <a:latin typeface="+mn-ea"/>
                  </a:rPr>
                  <a:t>0</a:t>
                </a:r>
                <a:endParaRPr lang="ko-KR" altLang="en-US" sz="700" dirty="0"/>
              </a:p>
            </p:txBody>
          </p:sp>
          <p:pic>
            <p:nvPicPr>
              <p:cNvPr id="84" name="그림 83"/>
              <p:cNvPicPr>
                <a:picLocks noChangeAspect="1"/>
              </p:cNvPicPr>
              <p:nvPr/>
            </p:nvPicPr>
            <p:blipFill>
              <a:blip r:embed="rId5">
                <a:biLevel thresh="75000"/>
                <a:extLst/>
              </a:blip>
              <a:stretch>
                <a:fillRect/>
              </a:stretch>
            </p:blipFill>
            <p:spPr>
              <a:xfrm>
                <a:off x="8571254" y="917791"/>
                <a:ext cx="200968" cy="200968"/>
              </a:xfrm>
              <a:prstGeom prst="rect">
                <a:avLst/>
              </a:prstGeom>
            </p:spPr>
          </p:pic>
        </p:grpSp>
      </p:grpSp>
      <p:grpSp>
        <p:nvGrpSpPr>
          <p:cNvPr id="2" name="그룹 1"/>
          <p:cNvGrpSpPr/>
          <p:nvPr/>
        </p:nvGrpSpPr>
        <p:grpSpPr>
          <a:xfrm>
            <a:off x="3085966" y="1112363"/>
            <a:ext cx="712366" cy="215444"/>
            <a:chOff x="3118050" y="1112363"/>
            <a:chExt cx="712366" cy="215444"/>
          </a:xfrm>
        </p:grpSpPr>
        <p:sp>
          <p:nvSpPr>
            <p:cNvPr id="19" name="TextBox 18"/>
            <p:cNvSpPr txBox="1"/>
            <p:nvPr/>
          </p:nvSpPr>
          <p:spPr>
            <a:xfrm>
              <a:off x="3118050" y="1112363"/>
              <a:ext cx="71236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 smtClean="0"/>
                <a:t>최근</a:t>
              </a:r>
              <a:r>
                <a:rPr lang="en-US" altLang="ko-KR" sz="800" dirty="0" smtClean="0"/>
                <a:t>3</a:t>
              </a:r>
              <a:r>
                <a:rPr lang="ko-KR" altLang="en-US" sz="800" dirty="0" smtClean="0"/>
                <a:t>개월 </a:t>
              </a:r>
              <a:endParaRPr lang="en-US" altLang="ko-KR" sz="800" dirty="0" smtClean="0"/>
            </a:p>
          </p:txBody>
        </p:sp>
        <p:pic>
          <p:nvPicPr>
            <p:cNvPr id="20" name="그림 19"/>
            <p:cNvPicPr>
              <a:picLocks noChangeAspect="1"/>
            </p:cNvPicPr>
            <p:nvPr/>
          </p:nvPicPr>
          <p:blipFill rotWithShape="1">
            <a:blip r:embed="rId6"/>
            <a:srcRect l="1" t="34418" r="-1" b="-3993"/>
            <a:stretch/>
          </p:blipFill>
          <p:spPr>
            <a:xfrm rot="5400000">
              <a:off x="3650351" y="1168119"/>
              <a:ext cx="132119" cy="91920"/>
            </a:xfrm>
            <a:prstGeom prst="rect">
              <a:avLst/>
            </a:prstGeom>
          </p:spPr>
        </p:pic>
      </p:grpSp>
      <p:grpSp>
        <p:nvGrpSpPr>
          <p:cNvPr id="3" name="그룹 2"/>
          <p:cNvGrpSpPr/>
          <p:nvPr/>
        </p:nvGrpSpPr>
        <p:grpSpPr>
          <a:xfrm>
            <a:off x="2362078" y="1123893"/>
            <a:ext cx="982494" cy="215444"/>
            <a:chOff x="2333503" y="1108653"/>
            <a:chExt cx="982494" cy="215444"/>
          </a:xfrm>
        </p:grpSpPr>
        <p:sp>
          <p:nvSpPr>
            <p:cNvPr id="18" name="TextBox 17"/>
            <p:cNvSpPr txBox="1"/>
            <p:nvPr/>
          </p:nvSpPr>
          <p:spPr>
            <a:xfrm>
              <a:off x="2333503" y="1108653"/>
              <a:ext cx="98249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smtClean="0"/>
                <a:t>온라인구매</a:t>
              </a:r>
              <a:endParaRPr lang="en-US" altLang="ko-KR" sz="800" dirty="0" smtClean="0"/>
            </a:p>
          </p:txBody>
        </p:sp>
        <p:pic>
          <p:nvPicPr>
            <p:cNvPr id="25" name="그림 24"/>
            <p:cNvPicPr>
              <a:picLocks noChangeAspect="1"/>
            </p:cNvPicPr>
            <p:nvPr/>
          </p:nvPicPr>
          <p:blipFill rotWithShape="1">
            <a:blip r:embed="rId6"/>
            <a:srcRect l="1" t="34418" r="-1" b="-3993"/>
            <a:stretch/>
          </p:blipFill>
          <p:spPr>
            <a:xfrm rot="5400000">
              <a:off x="2939841" y="1168120"/>
              <a:ext cx="132119" cy="91920"/>
            </a:xfrm>
            <a:prstGeom prst="rect">
              <a:avLst/>
            </a:prstGeom>
          </p:spPr>
        </p:pic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487231"/>
              </p:ext>
            </p:extLst>
          </p:nvPr>
        </p:nvGraphicFramePr>
        <p:xfrm>
          <a:off x="853615" y="1396477"/>
          <a:ext cx="2876608" cy="11109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6585">
                  <a:extLst>
                    <a:ext uri="{9D8B030D-6E8A-4147-A177-3AD203B41FA5}">
                      <a16:colId xmlns:a16="http://schemas.microsoft.com/office/drawing/2014/main" val="3519094979"/>
                    </a:ext>
                  </a:extLst>
                </a:gridCol>
                <a:gridCol w="2130023">
                  <a:extLst>
                    <a:ext uri="{9D8B030D-6E8A-4147-A177-3AD203B41FA5}">
                      <a16:colId xmlns:a16="http://schemas.microsoft.com/office/drawing/2014/main" val="356602255"/>
                    </a:ext>
                  </a:extLst>
                </a:gridCol>
              </a:tblGrid>
              <a:tr h="795419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8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24.4.5 </a:t>
                      </a:r>
                      <a:r>
                        <a:rPr lang="en-US" altLang="ko-KR" sz="8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0000000</a:t>
                      </a:r>
                      <a:endParaRPr lang="en-US" altLang="ko-KR" sz="8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 smtClean="0"/>
                        <a:t>블랙티</a:t>
                      </a:r>
                      <a:r>
                        <a:rPr lang="ko-KR" altLang="en-US" sz="800" dirty="0" smtClean="0"/>
                        <a:t> 앰플 </a:t>
                      </a:r>
                      <a:r>
                        <a:rPr lang="en-US" altLang="ko-KR" sz="800" dirty="0" smtClean="0"/>
                        <a:t>50ML[</a:t>
                      </a:r>
                      <a:r>
                        <a:rPr lang="ko-KR" altLang="en-US" sz="800" dirty="0" smtClean="0"/>
                        <a:t>대용량</a:t>
                      </a:r>
                      <a:r>
                        <a:rPr lang="en-US" altLang="ko-KR" sz="800" dirty="0" smtClean="0"/>
                        <a:t>] </a:t>
                      </a:r>
                      <a:r>
                        <a:rPr lang="ko-KR" altLang="en-US" sz="800" dirty="0" smtClean="0"/>
                        <a:t>스페셜 세트</a:t>
                      </a:r>
                      <a:r>
                        <a:rPr lang="en-US" altLang="ko-KR" sz="800" dirty="0" smtClean="0"/>
                        <a:t>+</a:t>
                      </a:r>
                      <a:r>
                        <a:rPr lang="ko-KR" altLang="en-US" sz="800" dirty="0" err="1" smtClean="0"/>
                        <a:t>블랙티</a:t>
                      </a:r>
                      <a:r>
                        <a:rPr lang="ko-KR" altLang="en-US" sz="800" dirty="0" smtClean="0"/>
                        <a:t> 크림 </a:t>
                      </a:r>
                      <a:r>
                        <a:rPr lang="en-US" altLang="ko-KR" sz="800" dirty="0" smtClean="0"/>
                        <a:t>50ML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1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1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/>
                        <a:t>54,600</a:t>
                      </a:r>
                      <a:r>
                        <a:rPr lang="ko-KR" altLang="en-US" sz="800" b="1" dirty="0" smtClean="0"/>
                        <a:t>원</a:t>
                      </a:r>
                      <a:endParaRPr lang="en-US" altLang="ko-KR" sz="800" b="1" dirty="0" smtClean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26851250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8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56705732"/>
                  </a:ext>
                </a:extLst>
              </a:tr>
            </a:tbl>
          </a:graphicData>
        </a:graphic>
      </p:graphicFrame>
      <p:grpSp>
        <p:nvGrpSpPr>
          <p:cNvPr id="30" name="Placeholder">
            <a:extLst>
              <a:ext uri="{FF2B5EF4-FFF2-40B4-BE49-F238E27FC236}">
                <a16:creationId xmlns:a16="http://schemas.microsoft.com/office/drawing/2014/main" id="{553F2BB2-1B7F-442D-9B25-5095C88FF85E}"/>
              </a:ext>
            </a:extLst>
          </p:cNvPr>
          <p:cNvGrpSpPr>
            <a:grpSpLocks/>
          </p:cNvGrpSpPr>
          <p:nvPr/>
        </p:nvGrpSpPr>
        <p:grpSpPr bwMode="auto">
          <a:xfrm>
            <a:off x="878278" y="1440180"/>
            <a:ext cx="710660" cy="746760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31" name="Border">
              <a:extLst>
                <a:ext uri="{FF2B5EF4-FFF2-40B4-BE49-F238E27FC236}">
                  <a16:creationId xmlns:a16="http://schemas.microsoft.com/office/drawing/2014/main" id="{9D9E10A7-23B9-4D33-97E2-B90F2A76D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2" name="Line 2">
              <a:extLst>
                <a:ext uri="{FF2B5EF4-FFF2-40B4-BE49-F238E27FC236}">
                  <a16:creationId xmlns:a16="http://schemas.microsoft.com/office/drawing/2014/main" id="{20121C81-501D-44EB-A7E6-760D7C3E3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3" name="Line 1">
              <a:extLst>
                <a:ext uri="{FF2B5EF4-FFF2-40B4-BE49-F238E27FC236}">
                  <a16:creationId xmlns:a16="http://schemas.microsoft.com/office/drawing/2014/main" id="{8B2AC669-864E-4489-8E0C-FD03331FE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5" name="직사각형 4"/>
          <p:cNvSpPr/>
          <p:nvPr/>
        </p:nvSpPr>
        <p:spPr>
          <a:xfrm>
            <a:off x="854928" y="2263945"/>
            <a:ext cx="59503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 dirty="0" err="1" smtClean="0"/>
              <a:t>반품신청</a:t>
            </a:r>
            <a:endParaRPr lang="ko-KR" altLang="en-US" sz="800" b="1" dirty="0"/>
          </a:p>
        </p:txBody>
      </p:sp>
      <p:graphicFrame>
        <p:nvGraphicFramePr>
          <p:cNvPr id="56" name="표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7684542"/>
              </p:ext>
            </p:extLst>
          </p:nvPr>
        </p:nvGraphicFramePr>
        <p:xfrm>
          <a:off x="846735" y="2601303"/>
          <a:ext cx="2876608" cy="11109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6585">
                  <a:extLst>
                    <a:ext uri="{9D8B030D-6E8A-4147-A177-3AD203B41FA5}">
                      <a16:colId xmlns:a16="http://schemas.microsoft.com/office/drawing/2014/main" val="3519094979"/>
                    </a:ext>
                  </a:extLst>
                </a:gridCol>
                <a:gridCol w="2130023">
                  <a:extLst>
                    <a:ext uri="{9D8B030D-6E8A-4147-A177-3AD203B41FA5}">
                      <a16:colId xmlns:a16="http://schemas.microsoft.com/office/drawing/2014/main" val="356602255"/>
                    </a:ext>
                  </a:extLst>
                </a:gridCol>
              </a:tblGrid>
              <a:tr h="795419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8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24.4.5 </a:t>
                      </a:r>
                      <a:r>
                        <a:rPr lang="en-US" altLang="ko-KR" sz="8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0000000</a:t>
                      </a:r>
                      <a:endParaRPr lang="en-US" altLang="ko-KR" sz="800" dirty="0" smtClean="0"/>
                    </a:p>
                    <a:p>
                      <a:pPr algn="l"/>
                      <a:r>
                        <a:rPr lang="ko-KR" altLang="en-US" sz="800" b="0" i="0" dirty="0" smtClean="0">
                          <a:solidFill>
                            <a:srgbClr val="000000"/>
                          </a:solidFill>
                          <a:effectLst/>
                          <a:latin typeface="Pretendard"/>
                        </a:rPr>
                        <a:t>듀이 글로이 립스틱 </a:t>
                      </a:r>
                      <a:r>
                        <a:rPr lang="en-US" altLang="ko-KR" sz="800" b="0" i="0" kern="1200" dirty="0" smtClean="0">
                          <a:solidFill>
                            <a:srgbClr val="000000"/>
                          </a:solidFill>
                          <a:effectLst/>
                          <a:latin typeface="Pretendard"/>
                          <a:ea typeface="+mn-ea"/>
                          <a:cs typeface="+mn-cs"/>
                        </a:rPr>
                        <a:t>3.5G</a:t>
                      </a:r>
                    </a:p>
                    <a:p>
                      <a:pPr marL="85725" marR="0" lvl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i="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Pretendard"/>
                          <a:ea typeface="+mn-ea"/>
                          <a:cs typeface="+mn-cs"/>
                        </a:rPr>
                        <a:t>옵션</a:t>
                      </a:r>
                      <a:r>
                        <a:rPr lang="en-US" altLang="ko-KR" sz="800" b="0" i="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Pretendard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b="0" i="0" kern="1200" dirty="0" err="1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Pretendard"/>
                          <a:ea typeface="+mn-ea"/>
                          <a:cs typeface="+mn-cs"/>
                        </a:rPr>
                        <a:t>파피레드</a:t>
                      </a:r>
                      <a:endParaRPr lang="en-US" altLang="ko-KR" sz="800" b="0" i="0" kern="1200" dirty="0" smtClean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Pretendard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1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1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/>
                        <a:t>12,600</a:t>
                      </a:r>
                      <a:r>
                        <a:rPr lang="ko-KR" altLang="en-US" sz="800" b="1" dirty="0" smtClean="0"/>
                        <a:t>원</a:t>
                      </a:r>
                      <a:endParaRPr lang="en-US" altLang="ko-KR" sz="800" b="1" dirty="0" smtClean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26851250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8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56705732"/>
                  </a:ext>
                </a:extLst>
              </a:tr>
            </a:tbl>
          </a:graphicData>
        </a:graphic>
      </p:graphicFrame>
      <p:grpSp>
        <p:nvGrpSpPr>
          <p:cNvPr id="57" name="Placeholder">
            <a:extLst>
              <a:ext uri="{FF2B5EF4-FFF2-40B4-BE49-F238E27FC236}">
                <a16:creationId xmlns:a16="http://schemas.microsoft.com/office/drawing/2014/main" id="{553F2BB2-1B7F-442D-9B25-5095C88FF85E}"/>
              </a:ext>
            </a:extLst>
          </p:cNvPr>
          <p:cNvGrpSpPr>
            <a:grpSpLocks/>
          </p:cNvGrpSpPr>
          <p:nvPr/>
        </p:nvGrpSpPr>
        <p:grpSpPr bwMode="auto">
          <a:xfrm>
            <a:off x="871398" y="2644140"/>
            <a:ext cx="710660" cy="747626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58" name="Border">
              <a:extLst>
                <a:ext uri="{FF2B5EF4-FFF2-40B4-BE49-F238E27FC236}">
                  <a16:creationId xmlns:a16="http://schemas.microsoft.com/office/drawing/2014/main" id="{9D9E10A7-23B9-4D33-97E2-B90F2A76D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9" name="Line 2">
              <a:extLst>
                <a:ext uri="{FF2B5EF4-FFF2-40B4-BE49-F238E27FC236}">
                  <a16:creationId xmlns:a16="http://schemas.microsoft.com/office/drawing/2014/main" id="{20121C81-501D-44EB-A7E6-760D7C3E3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0" name="Line 1">
              <a:extLst>
                <a:ext uri="{FF2B5EF4-FFF2-40B4-BE49-F238E27FC236}">
                  <a16:creationId xmlns:a16="http://schemas.microsoft.com/office/drawing/2014/main" id="{8B2AC669-864E-4489-8E0C-FD03331FE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61" name="직사각형 60"/>
          <p:cNvSpPr/>
          <p:nvPr/>
        </p:nvSpPr>
        <p:spPr>
          <a:xfrm>
            <a:off x="848048" y="3468771"/>
            <a:ext cx="90281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 dirty="0" smtClean="0"/>
              <a:t>반품비결제대기</a:t>
            </a:r>
            <a:endParaRPr lang="ko-KR" altLang="en-US" sz="800" b="1" dirty="0"/>
          </a:p>
        </p:txBody>
      </p:sp>
      <p:graphicFrame>
        <p:nvGraphicFramePr>
          <p:cNvPr id="63" name="표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8597878"/>
              </p:ext>
            </p:extLst>
          </p:nvPr>
        </p:nvGraphicFramePr>
        <p:xfrm>
          <a:off x="840985" y="3806129"/>
          <a:ext cx="2876608" cy="122832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6585">
                  <a:extLst>
                    <a:ext uri="{9D8B030D-6E8A-4147-A177-3AD203B41FA5}">
                      <a16:colId xmlns:a16="http://schemas.microsoft.com/office/drawing/2014/main" val="3519094979"/>
                    </a:ext>
                  </a:extLst>
                </a:gridCol>
                <a:gridCol w="2130023">
                  <a:extLst>
                    <a:ext uri="{9D8B030D-6E8A-4147-A177-3AD203B41FA5}">
                      <a16:colId xmlns:a16="http://schemas.microsoft.com/office/drawing/2014/main" val="356602255"/>
                    </a:ext>
                  </a:extLst>
                </a:gridCol>
              </a:tblGrid>
              <a:tr h="795419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8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24.4.5 </a:t>
                      </a:r>
                      <a:r>
                        <a:rPr lang="en-US" altLang="ko-KR" sz="8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0000000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dirty="0" smtClean="0">
                          <a:solidFill>
                            <a:srgbClr val="000000"/>
                          </a:solidFill>
                          <a:effectLst/>
                          <a:latin typeface="Pretendard"/>
                        </a:rPr>
                        <a:t>듀이 글로이 립스틱 </a:t>
                      </a:r>
                      <a:r>
                        <a:rPr lang="en-US" altLang="ko-KR" sz="800" b="0" i="0" kern="1200" dirty="0" smtClean="0">
                          <a:solidFill>
                            <a:srgbClr val="000000"/>
                          </a:solidFill>
                          <a:effectLst/>
                          <a:latin typeface="Pretendard"/>
                          <a:ea typeface="+mn-ea"/>
                          <a:cs typeface="+mn-cs"/>
                        </a:rPr>
                        <a:t>3.5G</a:t>
                      </a:r>
                      <a:r>
                        <a:rPr lang="en-US" altLang="ko-KR" sz="800" b="0" i="0" kern="1200" baseline="0" dirty="0" smtClean="0">
                          <a:solidFill>
                            <a:srgbClr val="000000"/>
                          </a:solidFill>
                          <a:effectLst/>
                          <a:latin typeface="Pretendard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dirty="0" smtClean="0"/>
                        <a:t>외 </a:t>
                      </a:r>
                      <a:r>
                        <a:rPr lang="en-US" altLang="ko-KR" sz="800" dirty="0" smtClean="0"/>
                        <a:t>n</a:t>
                      </a:r>
                      <a:r>
                        <a:rPr lang="ko-KR" altLang="en-US" sz="800" dirty="0" smtClean="0"/>
                        <a:t>건</a:t>
                      </a:r>
                      <a:endParaRPr lang="en-US" altLang="ko-KR" sz="8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1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1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1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/>
                        <a:t>54,600</a:t>
                      </a:r>
                      <a:r>
                        <a:rPr lang="ko-KR" altLang="en-US" sz="800" b="1" dirty="0" smtClean="0"/>
                        <a:t>원</a:t>
                      </a:r>
                      <a:endParaRPr lang="en-US" altLang="ko-KR" sz="800" b="1" dirty="0" smtClean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26851250"/>
                  </a:ext>
                </a:extLst>
              </a:tr>
              <a:tr h="405366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8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56705732"/>
                  </a:ext>
                </a:extLst>
              </a:tr>
            </a:tbl>
          </a:graphicData>
        </a:graphic>
      </p:graphicFrame>
      <p:grpSp>
        <p:nvGrpSpPr>
          <p:cNvPr id="64" name="Placeholder">
            <a:extLst>
              <a:ext uri="{FF2B5EF4-FFF2-40B4-BE49-F238E27FC236}">
                <a16:creationId xmlns:a16="http://schemas.microsoft.com/office/drawing/2014/main" id="{553F2BB2-1B7F-442D-9B25-5095C88FF85E}"/>
              </a:ext>
            </a:extLst>
          </p:cNvPr>
          <p:cNvGrpSpPr>
            <a:grpSpLocks/>
          </p:cNvGrpSpPr>
          <p:nvPr/>
        </p:nvGrpSpPr>
        <p:grpSpPr bwMode="auto">
          <a:xfrm>
            <a:off x="865648" y="3848966"/>
            <a:ext cx="710660" cy="747626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65" name="Border">
              <a:extLst>
                <a:ext uri="{FF2B5EF4-FFF2-40B4-BE49-F238E27FC236}">
                  <a16:creationId xmlns:a16="http://schemas.microsoft.com/office/drawing/2014/main" id="{9D9E10A7-23B9-4D33-97E2-B90F2A76D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6" name="Line 2">
              <a:extLst>
                <a:ext uri="{FF2B5EF4-FFF2-40B4-BE49-F238E27FC236}">
                  <a16:creationId xmlns:a16="http://schemas.microsoft.com/office/drawing/2014/main" id="{20121C81-501D-44EB-A7E6-760D7C3E3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7" name="Line 1">
              <a:extLst>
                <a:ext uri="{FF2B5EF4-FFF2-40B4-BE49-F238E27FC236}">
                  <a16:creationId xmlns:a16="http://schemas.microsoft.com/office/drawing/2014/main" id="{8B2AC669-864E-4489-8E0C-FD03331FE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68" name="직사각형 67"/>
          <p:cNvSpPr/>
          <p:nvPr/>
        </p:nvSpPr>
        <p:spPr>
          <a:xfrm>
            <a:off x="842298" y="4673597"/>
            <a:ext cx="1114408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 dirty="0" err="1" smtClean="0"/>
              <a:t>교환신청</a:t>
            </a:r>
            <a:r>
              <a:rPr lang="ko-KR" altLang="en-US" sz="800" b="1" dirty="0" smtClean="0"/>
              <a:t> </a:t>
            </a:r>
            <a:endParaRPr lang="en-US" altLang="ko-KR" sz="800" b="1" dirty="0" smtClean="0"/>
          </a:p>
          <a:p>
            <a:r>
              <a:rPr lang="ko-KR" altLang="en-US" sz="700" dirty="0" err="1" smtClean="0">
                <a:solidFill>
                  <a:schemeClr val="bg1">
                    <a:lumMod val="50000"/>
                  </a:schemeClr>
                </a:solidFill>
              </a:rPr>
              <a:t>교환제품</a:t>
            </a:r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</a:rPr>
              <a:t> 부분배송완료</a:t>
            </a:r>
            <a:endParaRPr lang="ko-KR" altLang="en-US" sz="700" dirty="0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70" name="표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2440568"/>
              </p:ext>
            </p:extLst>
          </p:nvPr>
        </p:nvGraphicFramePr>
        <p:xfrm>
          <a:off x="840985" y="5136172"/>
          <a:ext cx="2876608" cy="11109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0519">
                  <a:extLst>
                    <a:ext uri="{9D8B030D-6E8A-4147-A177-3AD203B41FA5}">
                      <a16:colId xmlns:a16="http://schemas.microsoft.com/office/drawing/2014/main" val="3519094979"/>
                    </a:ext>
                  </a:extLst>
                </a:gridCol>
                <a:gridCol w="2086089">
                  <a:extLst>
                    <a:ext uri="{9D8B030D-6E8A-4147-A177-3AD203B41FA5}">
                      <a16:colId xmlns:a16="http://schemas.microsoft.com/office/drawing/2014/main" val="356602255"/>
                    </a:ext>
                  </a:extLst>
                </a:gridCol>
              </a:tblGrid>
              <a:tr h="795419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8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24.4.5 </a:t>
                      </a:r>
                      <a:r>
                        <a:rPr lang="en-US" altLang="ko-KR" sz="8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0000000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 smtClean="0"/>
                        <a:t>블랙티</a:t>
                      </a:r>
                      <a:r>
                        <a:rPr lang="ko-KR" altLang="en-US" sz="800" dirty="0" smtClean="0"/>
                        <a:t> 앰플 </a:t>
                      </a:r>
                      <a:r>
                        <a:rPr lang="en-US" altLang="ko-KR" sz="800" dirty="0" smtClean="0"/>
                        <a:t>50ML[</a:t>
                      </a:r>
                      <a:r>
                        <a:rPr lang="ko-KR" altLang="en-US" sz="800" dirty="0" smtClean="0"/>
                        <a:t>대용량</a:t>
                      </a:r>
                      <a:r>
                        <a:rPr lang="en-US" altLang="ko-KR" sz="800" dirty="0" smtClean="0"/>
                        <a:t>] </a:t>
                      </a:r>
                      <a:r>
                        <a:rPr lang="ko-KR" altLang="en-US" sz="800" dirty="0" smtClean="0"/>
                        <a:t>스페셜 세트</a:t>
                      </a:r>
                      <a:r>
                        <a:rPr lang="en-US" altLang="ko-KR" sz="800" dirty="0" smtClean="0"/>
                        <a:t>+</a:t>
                      </a:r>
                      <a:r>
                        <a:rPr lang="ko-KR" altLang="en-US" sz="800" dirty="0" err="1" smtClean="0"/>
                        <a:t>블랙티</a:t>
                      </a:r>
                      <a:r>
                        <a:rPr lang="ko-KR" altLang="en-US" sz="800" dirty="0" smtClean="0"/>
                        <a:t> 크림 </a:t>
                      </a:r>
                      <a:r>
                        <a:rPr lang="en-US" altLang="ko-KR" sz="800" dirty="0" smtClean="0"/>
                        <a:t>50ML </a:t>
                      </a:r>
                      <a:r>
                        <a:rPr lang="ko-KR" altLang="en-US" sz="800" dirty="0" smtClean="0"/>
                        <a:t>외 </a:t>
                      </a:r>
                      <a:r>
                        <a:rPr lang="en-US" altLang="ko-KR" sz="800" dirty="0" smtClean="0"/>
                        <a:t>n</a:t>
                      </a:r>
                      <a:r>
                        <a:rPr lang="ko-KR" altLang="en-US" sz="800" dirty="0" smtClean="0"/>
                        <a:t>건</a:t>
                      </a:r>
                      <a:endParaRPr lang="en-US" altLang="ko-KR" sz="8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1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1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/>
                        <a:t>54,600</a:t>
                      </a:r>
                      <a:r>
                        <a:rPr lang="ko-KR" altLang="en-US" sz="800" b="1" dirty="0" smtClean="0"/>
                        <a:t>원</a:t>
                      </a:r>
                      <a:endParaRPr lang="en-US" altLang="ko-KR" sz="800" b="1" dirty="0" smtClean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26851250"/>
                  </a:ext>
                </a:extLst>
              </a:tr>
              <a:tr h="288032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/>
                        <a:t>매장구매반품</a:t>
                      </a:r>
                      <a:r>
                        <a:rPr lang="en-US" altLang="ko-KR" sz="800" b="0" dirty="0" smtClean="0"/>
                        <a:t>(</a:t>
                      </a:r>
                      <a:r>
                        <a:rPr lang="ko-KR" altLang="en-US" sz="800" b="0" dirty="0" smtClean="0"/>
                        <a:t>이마트</a:t>
                      </a:r>
                      <a:r>
                        <a:rPr lang="en-US" altLang="ko-KR" sz="800" b="0" dirty="0" smtClean="0"/>
                        <a:t>_IF</a:t>
                      </a:r>
                      <a:r>
                        <a:rPr lang="ko-KR" altLang="en-US" sz="800" b="0" dirty="0" err="1" smtClean="0"/>
                        <a:t>용산점</a:t>
                      </a:r>
                      <a:r>
                        <a:rPr lang="en-US" altLang="ko-KR" sz="800" b="0" dirty="0" smtClean="0"/>
                        <a:t>)</a:t>
                      </a:r>
                      <a:endParaRPr lang="ko-KR" altLang="en-US" sz="800" b="0" u="none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8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56705732"/>
                  </a:ext>
                </a:extLst>
              </a:tr>
            </a:tbl>
          </a:graphicData>
        </a:graphic>
      </p:graphicFrame>
      <p:grpSp>
        <p:nvGrpSpPr>
          <p:cNvPr id="71" name="Placeholder">
            <a:extLst>
              <a:ext uri="{FF2B5EF4-FFF2-40B4-BE49-F238E27FC236}">
                <a16:creationId xmlns:a16="http://schemas.microsoft.com/office/drawing/2014/main" id="{553F2BB2-1B7F-442D-9B25-5095C88FF85E}"/>
              </a:ext>
            </a:extLst>
          </p:cNvPr>
          <p:cNvGrpSpPr>
            <a:grpSpLocks/>
          </p:cNvGrpSpPr>
          <p:nvPr/>
        </p:nvGrpSpPr>
        <p:grpSpPr bwMode="auto">
          <a:xfrm>
            <a:off x="865648" y="5179009"/>
            <a:ext cx="710660" cy="747626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73" name="Border">
              <a:extLst>
                <a:ext uri="{FF2B5EF4-FFF2-40B4-BE49-F238E27FC236}">
                  <a16:creationId xmlns:a16="http://schemas.microsoft.com/office/drawing/2014/main" id="{9D9E10A7-23B9-4D33-97E2-B90F2A76D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4" name="Line 2">
              <a:extLst>
                <a:ext uri="{FF2B5EF4-FFF2-40B4-BE49-F238E27FC236}">
                  <a16:creationId xmlns:a16="http://schemas.microsoft.com/office/drawing/2014/main" id="{20121C81-501D-44EB-A7E6-760D7C3E3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6" name="Line 1">
              <a:extLst>
                <a:ext uri="{FF2B5EF4-FFF2-40B4-BE49-F238E27FC236}">
                  <a16:creationId xmlns:a16="http://schemas.microsoft.com/office/drawing/2014/main" id="{8B2AC669-864E-4489-8E0C-FD03331FE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79" name="TextBox 78"/>
          <p:cNvSpPr txBox="1"/>
          <p:nvPr/>
        </p:nvSpPr>
        <p:spPr>
          <a:xfrm>
            <a:off x="837286" y="1120076"/>
            <a:ext cx="6468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총</a:t>
            </a:r>
            <a:r>
              <a:rPr lang="ko-KR" altLang="en-US" sz="800" dirty="0" smtClean="0">
                <a:solidFill>
                  <a:srgbClr val="00BC70"/>
                </a:solidFill>
              </a:rPr>
              <a:t> </a:t>
            </a:r>
            <a:r>
              <a:rPr lang="en-US" altLang="ko-KR" sz="800" dirty="0" smtClean="0">
                <a:solidFill>
                  <a:srgbClr val="00BC70"/>
                </a:solidFill>
              </a:rPr>
              <a:t>n</a:t>
            </a:r>
            <a:r>
              <a:rPr lang="ko-KR" altLang="en-US" sz="800" dirty="0" smtClean="0"/>
              <a:t>건</a:t>
            </a:r>
            <a:endParaRPr lang="en-US" altLang="ko-KR" sz="800" dirty="0" smtClean="0"/>
          </a:p>
        </p:txBody>
      </p:sp>
      <p:graphicFrame>
        <p:nvGraphicFramePr>
          <p:cNvPr id="87" name="표 86">
            <a:extLst>
              <a:ext uri="{FF2B5EF4-FFF2-40B4-BE49-F238E27FC236}">
                <a16:creationId xmlns:a16="http://schemas.microsoft.com/office/drawing/2014/main" id="{E8503181-DC09-D704-A395-D5196B5327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4687499"/>
              </p:ext>
            </p:extLst>
          </p:nvPr>
        </p:nvGraphicFramePr>
        <p:xfrm>
          <a:off x="9000565" y="44450"/>
          <a:ext cx="3152540" cy="681600"/>
        </p:xfrm>
        <a:graphic>
          <a:graphicData uri="http://schemas.openxmlformats.org/drawingml/2006/table">
            <a:tbl>
              <a:tblPr/>
              <a:tblGrid>
                <a:gridCol w="137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50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3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800" b="1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조회기간</a:t>
                      </a:r>
                      <a:endParaRPr lang="en-US" altLang="ko-KR" sz="800" b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92075" marR="0" indent="-9207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선택된 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조회기간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출력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(Default: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최근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개월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85725" marR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조회기간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설정 관련 기능은 주문내역과 동일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ko-KR" sz="800" b="0" u="none" baseline="0" dirty="0" smtClean="0">
                          <a:solidFill>
                            <a:srgbClr val="00BC70"/>
                          </a:solidFill>
                          <a:latin typeface="+mn-ea"/>
                          <a:ea typeface="+mn-ea"/>
                        </a:rPr>
                        <a:t>Page ID: </a:t>
                      </a:r>
                      <a:r>
                        <a:rPr lang="en-US" altLang="ko-KR" sz="800" dirty="0" smtClean="0">
                          <a:solidFill>
                            <a:srgbClr val="00BC70"/>
                          </a:solidFill>
                        </a:rPr>
                        <a:t>IN_MO_MYP_01_09</a:t>
                      </a:r>
                      <a:r>
                        <a:rPr lang="en-US" altLang="ko-KR" sz="800" dirty="0" smtClean="0"/>
                        <a:t>)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3236" marR="33236" marT="36000" marB="3600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7501011"/>
                  </a:ext>
                </a:extLst>
              </a:tr>
            </a:tbl>
          </a:graphicData>
        </a:graphic>
      </p:graphicFrame>
      <p:sp>
        <p:nvSpPr>
          <p:cNvPr id="95" name="직사각형 94"/>
          <p:cNvSpPr/>
          <p:nvPr/>
        </p:nvSpPr>
        <p:spPr>
          <a:xfrm>
            <a:off x="799573" y="6071821"/>
            <a:ext cx="2971683" cy="316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하단네비게이션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07" name="직선 연결선 106"/>
          <p:cNvCxnSpPr/>
          <p:nvPr/>
        </p:nvCxnSpPr>
        <p:spPr>
          <a:xfrm>
            <a:off x="5200125" y="1057612"/>
            <a:ext cx="301436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8" name="그림 10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2773" y="740828"/>
            <a:ext cx="195171" cy="188665"/>
          </a:xfrm>
          <a:prstGeom prst="rect">
            <a:avLst/>
          </a:prstGeom>
        </p:spPr>
      </p:pic>
      <p:sp>
        <p:nvSpPr>
          <p:cNvPr id="109" name="직사각형 108"/>
          <p:cNvSpPr/>
          <p:nvPr/>
        </p:nvSpPr>
        <p:spPr>
          <a:xfrm>
            <a:off x="5452066" y="719793"/>
            <a:ext cx="1527827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50" b="1" spc="-150" dirty="0" smtClean="0">
                <a:latin typeface="+mn-ea"/>
              </a:rPr>
              <a:t>주문내역</a:t>
            </a:r>
            <a:endParaRPr lang="ko-KR" altLang="en-US" sz="1050" b="1" spc="-150" dirty="0">
              <a:latin typeface="+mn-ea"/>
            </a:endParaRPr>
          </a:p>
        </p:txBody>
      </p:sp>
      <p:grpSp>
        <p:nvGrpSpPr>
          <p:cNvPr id="110" name="그룹 109"/>
          <p:cNvGrpSpPr/>
          <p:nvPr/>
        </p:nvGrpSpPr>
        <p:grpSpPr>
          <a:xfrm>
            <a:off x="7710760" y="754857"/>
            <a:ext cx="456176" cy="231262"/>
            <a:chOff x="2425249" y="890065"/>
            <a:chExt cx="456176" cy="231262"/>
          </a:xfrm>
        </p:grpSpPr>
        <p:pic>
          <p:nvPicPr>
            <p:cNvPr id="111" name="Picture 2" descr="icon_main2_fixed_search.png (100×100)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5249" y="890065"/>
              <a:ext cx="231262" cy="2312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12" name="그룹 111"/>
            <p:cNvGrpSpPr/>
            <p:nvPr/>
          </p:nvGrpSpPr>
          <p:grpSpPr>
            <a:xfrm>
              <a:off x="2647065" y="894370"/>
              <a:ext cx="234360" cy="219362"/>
              <a:chOff x="8552362" y="917791"/>
              <a:chExt cx="234360" cy="219362"/>
            </a:xfrm>
          </p:grpSpPr>
          <p:sp>
            <p:nvSpPr>
              <p:cNvPr id="113" name="직사각형 112"/>
              <p:cNvSpPr/>
              <p:nvPr/>
            </p:nvSpPr>
            <p:spPr>
              <a:xfrm>
                <a:off x="8552362" y="937098"/>
                <a:ext cx="234360" cy="2000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700" dirty="0" smtClean="0">
                    <a:latin typeface="+mn-ea"/>
                  </a:rPr>
                  <a:t>0</a:t>
                </a:r>
                <a:endParaRPr lang="ko-KR" altLang="en-US" sz="700" dirty="0"/>
              </a:p>
            </p:txBody>
          </p:sp>
          <p:pic>
            <p:nvPicPr>
              <p:cNvPr id="114" name="그림 113"/>
              <p:cNvPicPr>
                <a:picLocks noChangeAspect="1"/>
              </p:cNvPicPr>
              <p:nvPr/>
            </p:nvPicPr>
            <p:blipFill>
              <a:blip r:embed="rId5">
                <a:biLevel thresh="75000"/>
                <a:extLst/>
              </a:blip>
              <a:stretch>
                <a:fillRect/>
              </a:stretch>
            </p:blipFill>
            <p:spPr>
              <a:xfrm>
                <a:off x="8571254" y="917791"/>
                <a:ext cx="200968" cy="200968"/>
              </a:xfrm>
              <a:prstGeom prst="rect">
                <a:avLst/>
              </a:prstGeom>
            </p:spPr>
          </p:pic>
        </p:grpSp>
      </p:grpSp>
      <p:grpSp>
        <p:nvGrpSpPr>
          <p:cNvPr id="115" name="그룹 114"/>
          <p:cNvGrpSpPr/>
          <p:nvPr/>
        </p:nvGrpSpPr>
        <p:grpSpPr>
          <a:xfrm>
            <a:off x="7515059" y="1117239"/>
            <a:ext cx="712366" cy="215444"/>
            <a:chOff x="3118050" y="1112363"/>
            <a:chExt cx="712366" cy="215444"/>
          </a:xfrm>
        </p:grpSpPr>
        <p:sp>
          <p:nvSpPr>
            <p:cNvPr id="116" name="TextBox 115"/>
            <p:cNvSpPr txBox="1"/>
            <p:nvPr/>
          </p:nvSpPr>
          <p:spPr>
            <a:xfrm>
              <a:off x="3118050" y="1112363"/>
              <a:ext cx="71236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smtClean="0"/>
                <a:t>최근</a:t>
              </a:r>
              <a:r>
                <a:rPr lang="en-US" altLang="ko-KR" sz="800" dirty="0" smtClean="0"/>
                <a:t>3</a:t>
              </a:r>
              <a:r>
                <a:rPr lang="ko-KR" altLang="en-US" sz="800" dirty="0" smtClean="0"/>
                <a:t>개월 </a:t>
              </a:r>
              <a:endParaRPr lang="en-US" altLang="ko-KR" sz="800" dirty="0" smtClean="0"/>
            </a:p>
          </p:txBody>
        </p:sp>
        <p:pic>
          <p:nvPicPr>
            <p:cNvPr id="117" name="그림 116"/>
            <p:cNvPicPr>
              <a:picLocks noChangeAspect="1"/>
            </p:cNvPicPr>
            <p:nvPr/>
          </p:nvPicPr>
          <p:blipFill rotWithShape="1">
            <a:blip r:embed="rId6"/>
            <a:srcRect l="1" t="34418" r="-1" b="-3993"/>
            <a:stretch/>
          </p:blipFill>
          <p:spPr>
            <a:xfrm rot="5400000">
              <a:off x="3650351" y="1168119"/>
              <a:ext cx="132119" cy="91920"/>
            </a:xfrm>
            <a:prstGeom prst="rect">
              <a:avLst/>
            </a:prstGeom>
          </p:spPr>
        </p:pic>
      </p:grpSp>
      <p:grpSp>
        <p:nvGrpSpPr>
          <p:cNvPr id="118" name="그룹 117"/>
          <p:cNvGrpSpPr/>
          <p:nvPr/>
        </p:nvGrpSpPr>
        <p:grpSpPr>
          <a:xfrm>
            <a:off x="7126825" y="1128769"/>
            <a:ext cx="646840" cy="215444"/>
            <a:chOff x="2669157" y="1108653"/>
            <a:chExt cx="646840" cy="215444"/>
          </a:xfrm>
        </p:grpSpPr>
        <p:sp>
          <p:nvSpPr>
            <p:cNvPr id="119" name="TextBox 118"/>
            <p:cNvSpPr txBox="1"/>
            <p:nvPr/>
          </p:nvSpPr>
          <p:spPr>
            <a:xfrm>
              <a:off x="2669157" y="1108653"/>
              <a:ext cx="64684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 smtClean="0"/>
                <a:t>전체</a:t>
              </a:r>
              <a:endParaRPr lang="en-US" altLang="ko-KR" sz="800" dirty="0" smtClean="0"/>
            </a:p>
          </p:txBody>
        </p:sp>
        <p:pic>
          <p:nvPicPr>
            <p:cNvPr id="120" name="그림 119"/>
            <p:cNvPicPr>
              <a:picLocks noChangeAspect="1"/>
            </p:cNvPicPr>
            <p:nvPr/>
          </p:nvPicPr>
          <p:blipFill rotWithShape="1">
            <a:blip r:embed="rId6"/>
            <a:srcRect l="1" t="34418" r="-1" b="-3993"/>
            <a:stretch/>
          </p:blipFill>
          <p:spPr>
            <a:xfrm rot="5400000">
              <a:off x="2939841" y="1168120"/>
              <a:ext cx="132119" cy="91920"/>
            </a:xfrm>
            <a:prstGeom prst="rect">
              <a:avLst/>
            </a:prstGeom>
          </p:spPr>
        </p:pic>
      </p:grpSp>
      <p:graphicFrame>
        <p:nvGraphicFramePr>
          <p:cNvPr id="121" name="표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5301197"/>
              </p:ext>
            </p:extLst>
          </p:nvPr>
        </p:nvGraphicFramePr>
        <p:xfrm>
          <a:off x="5282708" y="1401353"/>
          <a:ext cx="2876608" cy="11109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6585">
                  <a:extLst>
                    <a:ext uri="{9D8B030D-6E8A-4147-A177-3AD203B41FA5}">
                      <a16:colId xmlns:a16="http://schemas.microsoft.com/office/drawing/2014/main" val="3519094979"/>
                    </a:ext>
                  </a:extLst>
                </a:gridCol>
                <a:gridCol w="2130023">
                  <a:extLst>
                    <a:ext uri="{9D8B030D-6E8A-4147-A177-3AD203B41FA5}">
                      <a16:colId xmlns:a16="http://schemas.microsoft.com/office/drawing/2014/main" val="356602255"/>
                    </a:ext>
                  </a:extLst>
                </a:gridCol>
              </a:tblGrid>
              <a:tr h="795419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8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24.4.5 </a:t>
                      </a:r>
                      <a:r>
                        <a:rPr lang="en-US" altLang="ko-KR" sz="8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0000000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 smtClean="0"/>
                        <a:t>블랙티</a:t>
                      </a:r>
                      <a:r>
                        <a:rPr lang="ko-KR" altLang="en-US" sz="800" dirty="0" smtClean="0"/>
                        <a:t> 앰플 </a:t>
                      </a:r>
                      <a:r>
                        <a:rPr lang="en-US" altLang="ko-KR" sz="800" dirty="0" smtClean="0"/>
                        <a:t>50ML[</a:t>
                      </a:r>
                      <a:r>
                        <a:rPr lang="ko-KR" altLang="en-US" sz="800" dirty="0" smtClean="0"/>
                        <a:t>대용량</a:t>
                      </a:r>
                      <a:r>
                        <a:rPr lang="en-US" altLang="ko-KR" sz="800" dirty="0" smtClean="0"/>
                        <a:t>] </a:t>
                      </a:r>
                      <a:r>
                        <a:rPr lang="ko-KR" altLang="en-US" sz="800" dirty="0" smtClean="0"/>
                        <a:t>스페셜 세트</a:t>
                      </a:r>
                      <a:r>
                        <a:rPr lang="en-US" altLang="ko-KR" sz="800" dirty="0" smtClean="0"/>
                        <a:t>+</a:t>
                      </a:r>
                      <a:r>
                        <a:rPr lang="ko-KR" altLang="en-US" sz="800" dirty="0" err="1" smtClean="0"/>
                        <a:t>블랙티</a:t>
                      </a:r>
                      <a:r>
                        <a:rPr lang="ko-KR" altLang="en-US" sz="800" dirty="0" smtClean="0"/>
                        <a:t> 크림 </a:t>
                      </a:r>
                      <a:r>
                        <a:rPr lang="en-US" altLang="ko-KR" sz="800" dirty="0" smtClean="0"/>
                        <a:t>50ML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1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1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/>
                        <a:t>54,600</a:t>
                      </a:r>
                      <a:r>
                        <a:rPr lang="ko-KR" altLang="en-US" sz="800" b="1" dirty="0" smtClean="0"/>
                        <a:t>원</a:t>
                      </a:r>
                      <a:endParaRPr lang="en-US" altLang="ko-KR" sz="800" b="1" dirty="0" smtClean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26851250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8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56705732"/>
                  </a:ext>
                </a:extLst>
              </a:tr>
            </a:tbl>
          </a:graphicData>
        </a:graphic>
      </p:graphicFrame>
      <p:grpSp>
        <p:nvGrpSpPr>
          <p:cNvPr id="122" name="Placeholder">
            <a:extLst>
              <a:ext uri="{FF2B5EF4-FFF2-40B4-BE49-F238E27FC236}">
                <a16:creationId xmlns:a16="http://schemas.microsoft.com/office/drawing/2014/main" id="{553F2BB2-1B7F-442D-9B25-5095C88FF85E}"/>
              </a:ext>
            </a:extLst>
          </p:cNvPr>
          <p:cNvGrpSpPr>
            <a:grpSpLocks/>
          </p:cNvGrpSpPr>
          <p:nvPr/>
        </p:nvGrpSpPr>
        <p:grpSpPr bwMode="auto">
          <a:xfrm>
            <a:off x="5307371" y="1445056"/>
            <a:ext cx="710660" cy="746760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123" name="Border">
              <a:extLst>
                <a:ext uri="{FF2B5EF4-FFF2-40B4-BE49-F238E27FC236}">
                  <a16:creationId xmlns:a16="http://schemas.microsoft.com/office/drawing/2014/main" id="{9D9E10A7-23B9-4D33-97E2-B90F2A76D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4" name="Line 2">
              <a:extLst>
                <a:ext uri="{FF2B5EF4-FFF2-40B4-BE49-F238E27FC236}">
                  <a16:creationId xmlns:a16="http://schemas.microsoft.com/office/drawing/2014/main" id="{20121C81-501D-44EB-A7E6-760D7C3E3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5" name="Line 1">
              <a:extLst>
                <a:ext uri="{FF2B5EF4-FFF2-40B4-BE49-F238E27FC236}">
                  <a16:creationId xmlns:a16="http://schemas.microsoft.com/office/drawing/2014/main" id="{8B2AC669-864E-4489-8E0C-FD03331FE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26" name="직사각형 125"/>
          <p:cNvSpPr/>
          <p:nvPr/>
        </p:nvSpPr>
        <p:spPr>
          <a:xfrm>
            <a:off x="5284021" y="2268821"/>
            <a:ext cx="59503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 dirty="0"/>
              <a:t>주문접수</a:t>
            </a:r>
          </a:p>
        </p:txBody>
      </p:sp>
      <p:sp>
        <p:nvSpPr>
          <p:cNvPr id="127" name="모서리가 둥근 직사각형 126"/>
          <p:cNvSpPr/>
          <p:nvPr/>
        </p:nvSpPr>
        <p:spPr>
          <a:xfrm>
            <a:off x="7499340" y="2279864"/>
            <a:ext cx="600717" cy="171605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주문취소</a:t>
            </a:r>
          </a:p>
        </p:txBody>
      </p:sp>
      <p:graphicFrame>
        <p:nvGraphicFramePr>
          <p:cNvPr id="128" name="표 1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190246"/>
              </p:ext>
            </p:extLst>
          </p:nvPr>
        </p:nvGraphicFramePr>
        <p:xfrm>
          <a:off x="5275828" y="2606179"/>
          <a:ext cx="2876608" cy="11109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6585">
                  <a:extLst>
                    <a:ext uri="{9D8B030D-6E8A-4147-A177-3AD203B41FA5}">
                      <a16:colId xmlns:a16="http://schemas.microsoft.com/office/drawing/2014/main" val="3519094979"/>
                    </a:ext>
                  </a:extLst>
                </a:gridCol>
                <a:gridCol w="2130023">
                  <a:extLst>
                    <a:ext uri="{9D8B030D-6E8A-4147-A177-3AD203B41FA5}">
                      <a16:colId xmlns:a16="http://schemas.microsoft.com/office/drawing/2014/main" val="356602255"/>
                    </a:ext>
                  </a:extLst>
                </a:gridCol>
              </a:tblGrid>
              <a:tr h="795419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8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24.4.5 </a:t>
                      </a:r>
                      <a:r>
                        <a:rPr lang="en-US" altLang="ko-KR" sz="8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0000000</a:t>
                      </a:r>
                    </a:p>
                    <a:p>
                      <a:pPr algn="l"/>
                      <a:r>
                        <a:rPr lang="ko-KR" altLang="en-US" sz="800" b="0" i="0" dirty="0" smtClean="0">
                          <a:solidFill>
                            <a:srgbClr val="000000"/>
                          </a:solidFill>
                          <a:effectLst/>
                          <a:latin typeface="Pretendard"/>
                        </a:rPr>
                        <a:t>듀이 글로이 립스틱 </a:t>
                      </a:r>
                      <a:r>
                        <a:rPr lang="en-US" altLang="ko-KR" sz="800" b="0" i="0" kern="1200" dirty="0" smtClean="0">
                          <a:solidFill>
                            <a:srgbClr val="000000"/>
                          </a:solidFill>
                          <a:effectLst/>
                          <a:latin typeface="Pretendard"/>
                          <a:ea typeface="+mn-ea"/>
                          <a:cs typeface="+mn-cs"/>
                        </a:rPr>
                        <a:t>3.5G</a:t>
                      </a:r>
                    </a:p>
                    <a:p>
                      <a:pPr marL="85725" marR="0" lvl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i="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Pretendard"/>
                          <a:ea typeface="+mn-ea"/>
                          <a:cs typeface="+mn-cs"/>
                        </a:rPr>
                        <a:t>옵션</a:t>
                      </a:r>
                      <a:r>
                        <a:rPr lang="en-US" altLang="ko-KR" sz="800" b="0" i="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Pretendard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b="0" i="0" kern="1200" dirty="0" err="1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Pretendard"/>
                          <a:ea typeface="+mn-ea"/>
                          <a:cs typeface="+mn-cs"/>
                        </a:rPr>
                        <a:t>파피레드</a:t>
                      </a:r>
                      <a:endParaRPr lang="en-US" altLang="ko-KR" sz="800" b="0" i="0" kern="1200" dirty="0" smtClean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Pretendard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1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1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/>
                        <a:t>12,600</a:t>
                      </a:r>
                      <a:r>
                        <a:rPr lang="ko-KR" altLang="en-US" sz="800" b="1" dirty="0" smtClean="0"/>
                        <a:t>원</a:t>
                      </a:r>
                      <a:endParaRPr lang="en-US" altLang="ko-KR" sz="800" b="1" dirty="0" smtClean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26851250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8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56705732"/>
                  </a:ext>
                </a:extLst>
              </a:tr>
            </a:tbl>
          </a:graphicData>
        </a:graphic>
      </p:graphicFrame>
      <p:grpSp>
        <p:nvGrpSpPr>
          <p:cNvPr id="129" name="Placeholder">
            <a:extLst>
              <a:ext uri="{FF2B5EF4-FFF2-40B4-BE49-F238E27FC236}">
                <a16:creationId xmlns:a16="http://schemas.microsoft.com/office/drawing/2014/main" id="{553F2BB2-1B7F-442D-9B25-5095C88FF85E}"/>
              </a:ext>
            </a:extLst>
          </p:cNvPr>
          <p:cNvGrpSpPr>
            <a:grpSpLocks/>
          </p:cNvGrpSpPr>
          <p:nvPr/>
        </p:nvGrpSpPr>
        <p:grpSpPr bwMode="auto">
          <a:xfrm>
            <a:off x="5300491" y="2649016"/>
            <a:ext cx="710660" cy="747626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130" name="Border">
              <a:extLst>
                <a:ext uri="{FF2B5EF4-FFF2-40B4-BE49-F238E27FC236}">
                  <a16:creationId xmlns:a16="http://schemas.microsoft.com/office/drawing/2014/main" id="{9D9E10A7-23B9-4D33-97E2-B90F2A76D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1" name="Line 2">
              <a:extLst>
                <a:ext uri="{FF2B5EF4-FFF2-40B4-BE49-F238E27FC236}">
                  <a16:creationId xmlns:a16="http://schemas.microsoft.com/office/drawing/2014/main" id="{20121C81-501D-44EB-A7E6-760D7C3E3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2" name="Line 1">
              <a:extLst>
                <a:ext uri="{FF2B5EF4-FFF2-40B4-BE49-F238E27FC236}">
                  <a16:creationId xmlns:a16="http://schemas.microsoft.com/office/drawing/2014/main" id="{8B2AC669-864E-4489-8E0C-FD03331FE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33" name="직사각형 132"/>
          <p:cNvSpPr/>
          <p:nvPr/>
        </p:nvSpPr>
        <p:spPr>
          <a:xfrm>
            <a:off x="5277141" y="3473647"/>
            <a:ext cx="59503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 dirty="0"/>
              <a:t>결제완료</a:t>
            </a:r>
          </a:p>
        </p:txBody>
      </p:sp>
      <p:sp>
        <p:nvSpPr>
          <p:cNvPr id="134" name="모서리가 둥근 직사각형 133"/>
          <p:cNvSpPr/>
          <p:nvPr/>
        </p:nvSpPr>
        <p:spPr>
          <a:xfrm>
            <a:off x="7492460" y="3484690"/>
            <a:ext cx="600717" cy="171605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주문취소</a:t>
            </a:r>
          </a:p>
        </p:txBody>
      </p:sp>
      <p:graphicFrame>
        <p:nvGraphicFramePr>
          <p:cNvPr id="135" name="표 1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7098428"/>
              </p:ext>
            </p:extLst>
          </p:nvPr>
        </p:nvGraphicFramePr>
        <p:xfrm>
          <a:off x="5270078" y="3811005"/>
          <a:ext cx="2876608" cy="11109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6585">
                  <a:extLst>
                    <a:ext uri="{9D8B030D-6E8A-4147-A177-3AD203B41FA5}">
                      <a16:colId xmlns:a16="http://schemas.microsoft.com/office/drawing/2014/main" val="3519094979"/>
                    </a:ext>
                  </a:extLst>
                </a:gridCol>
                <a:gridCol w="2130023">
                  <a:extLst>
                    <a:ext uri="{9D8B030D-6E8A-4147-A177-3AD203B41FA5}">
                      <a16:colId xmlns:a16="http://schemas.microsoft.com/office/drawing/2014/main" val="356602255"/>
                    </a:ext>
                  </a:extLst>
                </a:gridCol>
              </a:tblGrid>
              <a:tr h="795419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8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24.4.5</a:t>
                      </a:r>
                      <a:endParaRPr lang="en-US" altLang="ko-KR" sz="8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dirty="0" smtClean="0">
                          <a:solidFill>
                            <a:srgbClr val="000000"/>
                          </a:solidFill>
                          <a:effectLst/>
                          <a:latin typeface="Pretendard"/>
                        </a:rPr>
                        <a:t>듀이 글로이 립스틱 </a:t>
                      </a:r>
                      <a:r>
                        <a:rPr lang="en-US" altLang="ko-KR" sz="800" b="0" i="0" kern="1200" dirty="0" smtClean="0">
                          <a:solidFill>
                            <a:srgbClr val="000000"/>
                          </a:solidFill>
                          <a:effectLst/>
                          <a:latin typeface="Pretendard"/>
                          <a:ea typeface="+mn-ea"/>
                          <a:cs typeface="+mn-cs"/>
                        </a:rPr>
                        <a:t>3.5G</a:t>
                      </a:r>
                      <a:r>
                        <a:rPr lang="en-US" altLang="ko-KR" sz="800" b="0" i="0" kern="1200" baseline="0" dirty="0" smtClean="0">
                          <a:solidFill>
                            <a:srgbClr val="000000"/>
                          </a:solidFill>
                          <a:effectLst/>
                          <a:latin typeface="Pretendard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dirty="0" smtClean="0"/>
                        <a:t>외 </a:t>
                      </a:r>
                      <a:r>
                        <a:rPr lang="en-US" altLang="ko-KR" sz="800" dirty="0" smtClean="0"/>
                        <a:t>n</a:t>
                      </a:r>
                      <a:r>
                        <a:rPr lang="ko-KR" altLang="en-US" sz="800" dirty="0" smtClean="0"/>
                        <a:t>건</a:t>
                      </a:r>
                      <a:endParaRPr lang="en-US" altLang="ko-KR" sz="8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1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1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1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/>
                        <a:t>54,600</a:t>
                      </a:r>
                      <a:r>
                        <a:rPr lang="ko-KR" altLang="en-US" sz="800" b="1" dirty="0" smtClean="0"/>
                        <a:t>원</a:t>
                      </a:r>
                      <a:endParaRPr lang="en-US" altLang="ko-KR" sz="800" b="1" dirty="0" smtClean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26851250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8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56705732"/>
                  </a:ext>
                </a:extLst>
              </a:tr>
            </a:tbl>
          </a:graphicData>
        </a:graphic>
      </p:graphicFrame>
      <p:grpSp>
        <p:nvGrpSpPr>
          <p:cNvPr id="136" name="Placeholder">
            <a:extLst>
              <a:ext uri="{FF2B5EF4-FFF2-40B4-BE49-F238E27FC236}">
                <a16:creationId xmlns:a16="http://schemas.microsoft.com/office/drawing/2014/main" id="{553F2BB2-1B7F-442D-9B25-5095C88FF85E}"/>
              </a:ext>
            </a:extLst>
          </p:cNvPr>
          <p:cNvGrpSpPr>
            <a:grpSpLocks/>
          </p:cNvGrpSpPr>
          <p:nvPr/>
        </p:nvGrpSpPr>
        <p:grpSpPr bwMode="auto">
          <a:xfrm>
            <a:off x="5294741" y="3853842"/>
            <a:ext cx="710660" cy="747626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137" name="Border">
              <a:extLst>
                <a:ext uri="{FF2B5EF4-FFF2-40B4-BE49-F238E27FC236}">
                  <a16:creationId xmlns:a16="http://schemas.microsoft.com/office/drawing/2014/main" id="{9D9E10A7-23B9-4D33-97E2-B90F2A76D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8" name="Line 2">
              <a:extLst>
                <a:ext uri="{FF2B5EF4-FFF2-40B4-BE49-F238E27FC236}">
                  <a16:creationId xmlns:a16="http://schemas.microsoft.com/office/drawing/2014/main" id="{20121C81-501D-44EB-A7E6-760D7C3E3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9" name="Line 1">
              <a:extLst>
                <a:ext uri="{FF2B5EF4-FFF2-40B4-BE49-F238E27FC236}">
                  <a16:creationId xmlns:a16="http://schemas.microsoft.com/office/drawing/2014/main" id="{8B2AC669-864E-4489-8E0C-FD03331FE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48" name="TextBox 147"/>
          <p:cNvSpPr txBox="1"/>
          <p:nvPr/>
        </p:nvSpPr>
        <p:spPr>
          <a:xfrm>
            <a:off x="5266379" y="1124952"/>
            <a:ext cx="6468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총</a:t>
            </a:r>
            <a:r>
              <a:rPr lang="ko-KR" altLang="en-US" sz="800" dirty="0" smtClean="0">
                <a:solidFill>
                  <a:srgbClr val="00BC70"/>
                </a:solidFill>
              </a:rPr>
              <a:t> </a:t>
            </a:r>
            <a:r>
              <a:rPr lang="en-US" altLang="ko-KR" sz="800" dirty="0" smtClean="0">
                <a:solidFill>
                  <a:srgbClr val="00BC70"/>
                </a:solidFill>
              </a:rPr>
              <a:t>n</a:t>
            </a:r>
            <a:r>
              <a:rPr lang="ko-KR" altLang="en-US" sz="800" dirty="0" smtClean="0"/>
              <a:t>건</a:t>
            </a:r>
            <a:endParaRPr lang="en-US" altLang="ko-KR" sz="800" dirty="0" smtClean="0"/>
          </a:p>
        </p:txBody>
      </p:sp>
      <p:sp>
        <p:nvSpPr>
          <p:cNvPr id="151" name="직사각형 150"/>
          <p:cNvSpPr/>
          <p:nvPr/>
        </p:nvSpPr>
        <p:spPr>
          <a:xfrm>
            <a:off x="5214853" y="674540"/>
            <a:ext cx="2999928" cy="5603701"/>
          </a:xfrm>
          <a:prstGeom prst="rect">
            <a:avLst/>
          </a:prstGeom>
          <a:solidFill>
            <a:schemeClr val="tx1"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200000"/>
              </a:lnSpc>
            </a:pPr>
            <a:endParaRPr lang="en-US" altLang="ko-KR" dirty="0">
              <a:latin typeface="+mj-ea"/>
            </a:endParaRPr>
          </a:p>
        </p:txBody>
      </p:sp>
      <p:sp>
        <p:nvSpPr>
          <p:cNvPr id="157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26969" y="993637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3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grpSp>
        <p:nvGrpSpPr>
          <p:cNvPr id="158" name="그룹 157"/>
          <p:cNvGrpSpPr/>
          <p:nvPr/>
        </p:nvGrpSpPr>
        <p:grpSpPr>
          <a:xfrm>
            <a:off x="5209382" y="4880489"/>
            <a:ext cx="3002845" cy="1512167"/>
            <a:chOff x="5208467" y="4463134"/>
            <a:chExt cx="3002845" cy="1070635"/>
          </a:xfrm>
        </p:grpSpPr>
        <p:sp>
          <p:nvSpPr>
            <p:cNvPr id="159" name="직사각형 158"/>
            <p:cNvSpPr/>
            <p:nvPr/>
          </p:nvSpPr>
          <p:spPr>
            <a:xfrm>
              <a:off x="5208467" y="4463134"/>
              <a:ext cx="3002845" cy="10706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cxnSp>
          <p:nvCxnSpPr>
            <p:cNvPr id="160" name="직선 연결선 159"/>
            <p:cNvCxnSpPr/>
            <p:nvPr/>
          </p:nvCxnSpPr>
          <p:spPr>
            <a:xfrm>
              <a:off x="6312024" y="4568330"/>
              <a:ext cx="694634" cy="0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62" name="표 1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6924953"/>
              </p:ext>
            </p:extLst>
          </p:nvPr>
        </p:nvGraphicFramePr>
        <p:xfrm>
          <a:off x="5301968" y="5528595"/>
          <a:ext cx="2836535" cy="28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81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34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34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81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34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800" b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2024-04-04</a:t>
                      </a:r>
                      <a:endParaRPr lang="ko-KR" altLang="en-US" sz="800" b="0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0" kern="1200" dirty="0" smtClean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+mn-ea"/>
                          <a:cs typeface="+mn-cs"/>
                        </a:rPr>
                        <a:t>📆</a:t>
                      </a:r>
                      <a:endParaRPr lang="ko-KR" altLang="en-US" sz="8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b="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~</a:t>
                      </a:r>
                      <a:endParaRPr lang="ko-KR" altLang="en-US" sz="800" b="0" kern="1200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800" b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2024-07-03</a:t>
                      </a:r>
                      <a:endParaRPr lang="ko-KR" altLang="en-US" sz="800" b="0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0" kern="1200" dirty="0" smtClean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+mn-ea"/>
                          <a:cs typeface="+mn-cs"/>
                        </a:rPr>
                        <a:t>📆</a:t>
                      </a:r>
                      <a:endParaRPr lang="ko-KR" altLang="en-US" sz="800" b="0" kern="1200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3" name="표 1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3522550"/>
              </p:ext>
            </p:extLst>
          </p:nvPr>
        </p:nvGraphicFramePr>
        <p:xfrm>
          <a:off x="5301968" y="5130215"/>
          <a:ext cx="2836535" cy="28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55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55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455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b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800" b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개월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r>
                        <a:rPr lang="ko-KR" altLang="en-US" sz="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개월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년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65" name="그룹 164">
            <a:extLst>
              <a:ext uri="{FF2B5EF4-FFF2-40B4-BE49-F238E27FC236}">
                <a16:creationId xmlns:a16="http://schemas.microsoft.com/office/drawing/2014/main" id="{BE15A98C-214E-3190-56FC-99626050E43A}"/>
              </a:ext>
            </a:extLst>
          </p:cNvPr>
          <p:cNvGrpSpPr/>
          <p:nvPr/>
        </p:nvGrpSpPr>
        <p:grpSpPr>
          <a:xfrm>
            <a:off x="5301967" y="5971513"/>
            <a:ext cx="2836535" cy="337938"/>
            <a:chOff x="582042" y="6428623"/>
            <a:chExt cx="2365943" cy="337938"/>
          </a:xfrm>
        </p:grpSpPr>
        <p:grpSp>
          <p:nvGrpSpPr>
            <p:cNvPr id="166" name="그룹 165">
              <a:extLst>
                <a:ext uri="{FF2B5EF4-FFF2-40B4-BE49-F238E27FC236}">
                  <a16:creationId xmlns:a16="http://schemas.microsoft.com/office/drawing/2014/main" id="{893A9EA9-BF48-B432-9144-9B9AC729F460}"/>
                </a:ext>
              </a:extLst>
            </p:cNvPr>
            <p:cNvGrpSpPr/>
            <p:nvPr/>
          </p:nvGrpSpPr>
          <p:grpSpPr>
            <a:xfrm>
              <a:off x="582042" y="6428623"/>
              <a:ext cx="2365943" cy="337938"/>
              <a:chOff x="4584051" y="7799385"/>
              <a:chExt cx="2872562" cy="337938"/>
            </a:xfrm>
          </p:grpSpPr>
          <p:sp>
            <p:nvSpPr>
              <p:cNvPr id="168" name="모서리가 둥근 직사각형 264">
                <a:extLst>
                  <a:ext uri="{FF2B5EF4-FFF2-40B4-BE49-F238E27FC236}">
                    <a16:creationId xmlns:a16="http://schemas.microsoft.com/office/drawing/2014/main" id="{F6DF594A-5B81-9C31-51F8-1802D3355EA8}"/>
                  </a:ext>
                </a:extLst>
              </p:cNvPr>
              <p:cNvSpPr/>
              <p:nvPr/>
            </p:nvSpPr>
            <p:spPr>
              <a:xfrm>
                <a:off x="4584051" y="7799385"/>
                <a:ext cx="1066767" cy="337938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 w="635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b="1" dirty="0">
                    <a:solidFill>
                      <a:schemeClr val="tx1"/>
                    </a:solidFill>
                  </a:rPr>
                  <a:t>   초기화</a:t>
                </a:r>
              </a:p>
            </p:txBody>
          </p:sp>
          <p:sp>
            <p:nvSpPr>
              <p:cNvPr id="169" name="모서리가 둥근 직사각형 265">
                <a:extLst>
                  <a:ext uri="{FF2B5EF4-FFF2-40B4-BE49-F238E27FC236}">
                    <a16:creationId xmlns:a16="http://schemas.microsoft.com/office/drawing/2014/main" id="{31616FFB-3FF0-C846-C1A8-366204588010}"/>
                  </a:ext>
                </a:extLst>
              </p:cNvPr>
              <p:cNvSpPr/>
              <p:nvPr/>
            </p:nvSpPr>
            <p:spPr>
              <a:xfrm>
                <a:off x="5650332" y="7799385"/>
                <a:ext cx="1806281" cy="337938"/>
              </a:xfrm>
              <a:prstGeom prst="roundRect">
                <a:avLst>
                  <a:gd name="adj" fmla="val 0"/>
                </a:avLst>
              </a:prstGeom>
              <a:solidFill>
                <a:schemeClr val="tx1"/>
              </a:solidFill>
              <a:ln w="635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b="1" dirty="0">
                    <a:solidFill>
                      <a:schemeClr val="bg1"/>
                    </a:solidFill>
                  </a:rPr>
                  <a:t>검색</a:t>
                </a:r>
              </a:p>
            </p:txBody>
          </p:sp>
        </p:grpSp>
        <p:pic>
          <p:nvPicPr>
            <p:cNvPr id="167" name="Picture 2">
              <a:extLst>
                <a:ext uri="{FF2B5EF4-FFF2-40B4-BE49-F238E27FC236}">
                  <a16:creationId xmlns:a16="http://schemas.microsoft.com/office/drawing/2014/main" id="{AAA20E90-5783-EAB0-19AC-C9954DB62C7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8786" y="6522529"/>
              <a:ext cx="175867" cy="1758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70" name="그림 169">
            <a:extLst>
              <a:ext uri="{FF2B5EF4-FFF2-40B4-BE49-F238E27FC236}">
                <a16:creationId xmlns:a16="http://schemas.microsoft.com/office/drawing/2014/main" id="{7DF5464F-49C7-CDA7-8CBE-76C1A9926C54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b="819"/>
          <a:stretch/>
        </p:blipFill>
        <p:spPr>
          <a:xfrm>
            <a:off x="5967593" y="3131406"/>
            <a:ext cx="1654762" cy="1829254"/>
          </a:xfrm>
          <a:prstGeom prst="rect">
            <a:avLst/>
          </a:prstGeom>
          <a:effectLst>
            <a:outerShdw blurRad="114300" sx="96000" sy="96000" algn="ctr" rotWithShape="0">
              <a:prstClr val="black">
                <a:alpha val="74000"/>
              </a:prstClr>
            </a:outerShdw>
          </a:effectLst>
        </p:spPr>
      </p:pic>
      <p:cxnSp>
        <p:nvCxnSpPr>
          <p:cNvPr id="171" name="직선 화살표 연결선 573"/>
          <p:cNvCxnSpPr>
            <a:stCxn id="19" idx="3"/>
            <a:endCxn id="162" idx="1"/>
          </p:cNvCxnSpPr>
          <p:nvPr/>
        </p:nvCxnSpPr>
        <p:spPr>
          <a:xfrm>
            <a:off x="3798332" y="1220085"/>
            <a:ext cx="1503636" cy="4452510"/>
          </a:xfrm>
          <a:prstGeom prst="bentConnector3">
            <a:avLst>
              <a:gd name="adj1" fmla="val 50000"/>
            </a:avLst>
          </a:prstGeom>
          <a:ln>
            <a:solidFill>
              <a:srgbClr val="254F9D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모서리가 둥근 직사각형 101"/>
          <p:cNvSpPr/>
          <p:nvPr/>
        </p:nvSpPr>
        <p:spPr>
          <a:xfrm>
            <a:off x="3070320" y="2280454"/>
            <a:ext cx="600717" cy="171605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1"/>
                </a:solidFill>
              </a:rPr>
              <a:t>반품취소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3" name="모서리가 둥근 직사각형 102"/>
          <p:cNvSpPr/>
          <p:nvPr/>
        </p:nvSpPr>
        <p:spPr>
          <a:xfrm>
            <a:off x="3063986" y="3483375"/>
            <a:ext cx="600717" cy="171605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1"/>
                </a:solidFill>
              </a:rPr>
              <a:t>반품취소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grpSp>
        <p:nvGrpSpPr>
          <p:cNvPr id="105" name="그룹 104"/>
          <p:cNvGrpSpPr/>
          <p:nvPr/>
        </p:nvGrpSpPr>
        <p:grpSpPr>
          <a:xfrm>
            <a:off x="2130025" y="3220914"/>
            <a:ext cx="595090" cy="206152"/>
            <a:chOff x="5723321" y="3322671"/>
            <a:chExt cx="595090" cy="206152"/>
          </a:xfrm>
        </p:grpSpPr>
        <p:sp>
          <p:nvSpPr>
            <p:cNvPr id="106" name="직사각형 105"/>
            <p:cNvSpPr/>
            <p:nvPr/>
          </p:nvSpPr>
          <p:spPr>
            <a:xfrm>
              <a:off x="5825968" y="3326592"/>
              <a:ext cx="492443" cy="2000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700" dirty="0">
                  <a:solidFill>
                    <a:prstClr val="black"/>
                  </a:solidFill>
                </a:rPr>
                <a:t>2,500</a:t>
              </a:r>
              <a:r>
                <a:rPr lang="ko-KR" altLang="en-US" sz="700" dirty="0">
                  <a:solidFill>
                    <a:prstClr val="black"/>
                  </a:solidFill>
                </a:rPr>
                <a:t>원</a:t>
              </a:r>
              <a:endParaRPr lang="en-US" altLang="ko-KR" sz="700" dirty="0">
                <a:solidFill>
                  <a:prstClr val="black"/>
                </a:solidFill>
              </a:endParaRPr>
            </a:p>
          </p:txBody>
        </p:sp>
        <p:pic>
          <p:nvPicPr>
            <p:cNvPr id="140" name="그림 139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723321" y="3322671"/>
              <a:ext cx="206152" cy="206152"/>
            </a:xfrm>
            <a:prstGeom prst="rect">
              <a:avLst/>
            </a:prstGeom>
          </p:spPr>
        </p:pic>
      </p:grpSp>
      <p:sp>
        <p:nvSpPr>
          <p:cNvPr id="145" name="모서리가 둥근 직사각형 144"/>
          <p:cNvSpPr/>
          <p:nvPr/>
        </p:nvSpPr>
        <p:spPr>
          <a:xfrm>
            <a:off x="3070319" y="4730880"/>
            <a:ext cx="600717" cy="171605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1"/>
                </a:solidFill>
              </a:rPr>
              <a:t>교환취소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4377429" y="4687358"/>
            <a:ext cx="1537600" cy="338554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  <a:prstDash val="dash"/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dirty="0" err="1" smtClean="0">
                <a:solidFill>
                  <a:srgbClr val="0070C0"/>
                </a:solidFill>
              </a:rPr>
              <a:t>조회가간</a:t>
            </a:r>
            <a:r>
              <a:rPr lang="ko-KR" altLang="en-US" sz="800" dirty="0" smtClean="0">
                <a:solidFill>
                  <a:srgbClr val="0070C0"/>
                </a:solidFill>
              </a:rPr>
              <a:t> 설정</a:t>
            </a:r>
            <a:endParaRPr lang="en-US" altLang="ko-KR" sz="800" dirty="0" smtClean="0">
              <a:solidFill>
                <a:srgbClr val="0070C0"/>
              </a:solidFill>
            </a:endParaRPr>
          </a:p>
          <a:p>
            <a:pPr algn="ctr"/>
            <a:r>
              <a:rPr lang="en-US" altLang="ko-KR" sz="800" dirty="0" smtClean="0">
                <a:solidFill>
                  <a:srgbClr val="0070C0"/>
                </a:solidFill>
              </a:rPr>
              <a:t>Page </a:t>
            </a:r>
            <a:r>
              <a:rPr lang="en-US" altLang="ko-KR" sz="800" dirty="0">
                <a:solidFill>
                  <a:srgbClr val="0070C0"/>
                </a:solidFill>
              </a:rPr>
              <a:t>ID:  </a:t>
            </a:r>
            <a:r>
              <a:rPr lang="en-US" altLang="ko-KR" sz="800" dirty="0" smtClean="0">
                <a:solidFill>
                  <a:srgbClr val="0070C0"/>
                </a:solidFill>
              </a:rPr>
              <a:t>IN_MO_MYP_01_09</a:t>
            </a:r>
            <a:endParaRPr lang="en-US" altLang="ko-KR" sz="800" dirty="0">
              <a:solidFill>
                <a:srgbClr val="0070C0"/>
              </a:solidFill>
            </a:endParaRPr>
          </a:p>
        </p:txBody>
      </p:sp>
      <p:sp>
        <p:nvSpPr>
          <p:cNvPr id="149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1788" y="4888202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3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923222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제목 5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>
                <a:latin typeface="+mn-ea"/>
              </a:rPr>
              <a:t>취소</a:t>
            </a:r>
            <a:r>
              <a:rPr lang="en-US" altLang="ko-KR" dirty="0">
                <a:latin typeface="+mn-ea"/>
              </a:rPr>
              <a:t>/</a:t>
            </a:r>
            <a:r>
              <a:rPr lang="ko-KR" altLang="en-US" dirty="0">
                <a:latin typeface="+mn-ea"/>
              </a:rPr>
              <a:t>교환</a:t>
            </a:r>
            <a:r>
              <a:rPr lang="en-US" altLang="ko-KR" dirty="0">
                <a:latin typeface="+mn-ea"/>
              </a:rPr>
              <a:t>/</a:t>
            </a:r>
            <a:r>
              <a:rPr lang="ko-KR" altLang="en-US" dirty="0" err="1">
                <a:latin typeface="+mn-ea"/>
              </a:rPr>
              <a:t>반품내역</a:t>
            </a:r>
            <a:endParaRPr lang="ko-KR" altLang="en-US" dirty="0">
              <a:latin typeface="+mn-ea"/>
            </a:endParaRPr>
          </a:p>
        </p:txBody>
      </p:sp>
      <p:sp>
        <p:nvSpPr>
          <p:cNvPr id="7" name="부제목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 IN_MO_MYP_02_17</a:t>
            </a:r>
          </a:p>
        </p:txBody>
      </p:sp>
      <p:sp>
        <p:nvSpPr>
          <p:cNvPr id="78" name="제목 1"/>
          <p:cNvSpPr txBox="1">
            <a:spLocks/>
          </p:cNvSpPr>
          <p:nvPr/>
        </p:nvSpPr>
        <p:spPr>
          <a:xfrm>
            <a:off x="4156797" y="262328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Page</a:t>
            </a:r>
            <a:endParaRPr lang="ko-KR" altLang="en-US" dirty="0"/>
          </a:p>
        </p:txBody>
      </p:sp>
      <p:cxnSp>
        <p:nvCxnSpPr>
          <p:cNvPr id="72" name="직선 연결선 71"/>
          <p:cNvCxnSpPr/>
          <p:nvPr/>
        </p:nvCxnSpPr>
        <p:spPr>
          <a:xfrm>
            <a:off x="777382" y="1052736"/>
            <a:ext cx="301436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5" name="그림 7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680" y="735952"/>
            <a:ext cx="195171" cy="188665"/>
          </a:xfrm>
          <a:prstGeom prst="rect">
            <a:avLst/>
          </a:prstGeom>
        </p:spPr>
      </p:pic>
      <p:sp>
        <p:nvSpPr>
          <p:cNvPr id="77" name="직사각형 76"/>
          <p:cNvSpPr/>
          <p:nvPr/>
        </p:nvSpPr>
        <p:spPr>
          <a:xfrm>
            <a:off x="1022973" y="714917"/>
            <a:ext cx="1527827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50" b="1" dirty="0">
                <a:latin typeface="+mn-ea"/>
              </a:rPr>
              <a:t>취소</a:t>
            </a:r>
            <a:r>
              <a:rPr lang="en-US" altLang="ko-KR" sz="1050" b="1" dirty="0">
                <a:latin typeface="+mn-ea"/>
              </a:rPr>
              <a:t>/</a:t>
            </a:r>
            <a:r>
              <a:rPr lang="ko-KR" altLang="en-US" sz="1050" b="1" dirty="0">
                <a:latin typeface="+mn-ea"/>
              </a:rPr>
              <a:t>교환</a:t>
            </a:r>
            <a:r>
              <a:rPr lang="en-US" altLang="ko-KR" sz="1050" b="1" dirty="0">
                <a:latin typeface="+mn-ea"/>
              </a:rPr>
              <a:t>/</a:t>
            </a:r>
            <a:r>
              <a:rPr lang="ko-KR" altLang="en-US" sz="1050" b="1" dirty="0" err="1" smtClean="0">
                <a:latin typeface="+mn-ea"/>
              </a:rPr>
              <a:t>반품내역</a:t>
            </a:r>
            <a:endParaRPr lang="ko-KR" altLang="en-US" sz="1050" b="1" dirty="0">
              <a:latin typeface="+mn-ea"/>
            </a:endParaRPr>
          </a:p>
        </p:txBody>
      </p:sp>
      <p:grpSp>
        <p:nvGrpSpPr>
          <p:cNvPr id="80" name="그룹 79"/>
          <p:cNvGrpSpPr/>
          <p:nvPr/>
        </p:nvGrpSpPr>
        <p:grpSpPr>
          <a:xfrm>
            <a:off x="3281667" y="749981"/>
            <a:ext cx="456176" cy="231262"/>
            <a:chOff x="2425249" y="890065"/>
            <a:chExt cx="456176" cy="231262"/>
          </a:xfrm>
        </p:grpSpPr>
        <p:pic>
          <p:nvPicPr>
            <p:cNvPr id="81" name="Picture 2" descr="icon_main2_fixed_search.png (100×100)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5249" y="890065"/>
              <a:ext cx="231262" cy="2312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82" name="그룹 81"/>
            <p:cNvGrpSpPr/>
            <p:nvPr/>
          </p:nvGrpSpPr>
          <p:grpSpPr>
            <a:xfrm>
              <a:off x="2647065" y="894370"/>
              <a:ext cx="234360" cy="219362"/>
              <a:chOff x="8552362" y="917791"/>
              <a:chExt cx="234360" cy="219362"/>
            </a:xfrm>
          </p:grpSpPr>
          <p:sp>
            <p:nvSpPr>
              <p:cNvPr id="83" name="직사각형 82"/>
              <p:cNvSpPr/>
              <p:nvPr/>
            </p:nvSpPr>
            <p:spPr>
              <a:xfrm>
                <a:off x="8552362" y="937098"/>
                <a:ext cx="234360" cy="2000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700" dirty="0" smtClean="0">
                    <a:latin typeface="+mn-ea"/>
                  </a:rPr>
                  <a:t>0</a:t>
                </a:r>
                <a:endParaRPr lang="ko-KR" altLang="en-US" sz="700" dirty="0"/>
              </a:p>
            </p:txBody>
          </p:sp>
          <p:pic>
            <p:nvPicPr>
              <p:cNvPr id="84" name="그림 83"/>
              <p:cNvPicPr>
                <a:picLocks noChangeAspect="1"/>
              </p:cNvPicPr>
              <p:nvPr/>
            </p:nvPicPr>
            <p:blipFill>
              <a:blip r:embed="rId5">
                <a:biLevel thresh="75000"/>
                <a:extLst/>
              </a:blip>
              <a:stretch>
                <a:fillRect/>
              </a:stretch>
            </p:blipFill>
            <p:spPr>
              <a:xfrm>
                <a:off x="8571254" y="917791"/>
                <a:ext cx="200968" cy="200968"/>
              </a:xfrm>
              <a:prstGeom prst="rect">
                <a:avLst/>
              </a:prstGeom>
            </p:spPr>
          </p:pic>
        </p:grp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487231"/>
              </p:ext>
            </p:extLst>
          </p:nvPr>
        </p:nvGraphicFramePr>
        <p:xfrm>
          <a:off x="853615" y="1396477"/>
          <a:ext cx="2876608" cy="11109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6585">
                  <a:extLst>
                    <a:ext uri="{9D8B030D-6E8A-4147-A177-3AD203B41FA5}">
                      <a16:colId xmlns:a16="http://schemas.microsoft.com/office/drawing/2014/main" val="3519094979"/>
                    </a:ext>
                  </a:extLst>
                </a:gridCol>
                <a:gridCol w="2130023">
                  <a:extLst>
                    <a:ext uri="{9D8B030D-6E8A-4147-A177-3AD203B41FA5}">
                      <a16:colId xmlns:a16="http://schemas.microsoft.com/office/drawing/2014/main" val="356602255"/>
                    </a:ext>
                  </a:extLst>
                </a:gridCol>
              </a:tblGrid>
              <a:tr h="795419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8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24.4.5 </a:t>
                      </a:r>
                      <a:r>
                        <a:rPr lang="en-US" altLang="ko-KR" sz="8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0000000</a:t>
                      </a:r>
                      <a:endParaRPr lang="en-US" altLang="ko-KR" sz="8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 smtClean="0"/>
                        <a:t>블랙티</a:t>
                      </a:r>
                      <a:r>
                        <a:rPr lang="ko-KR" altLang="en-US" sz="800" dirty="0" smtClean="0"/>
                        <a:t> 앰플 </a:t>
                      </a:r>
                      <a:r>
                        <a:rPr lang="en-US" altLang="ko-KR" sz="800" dirty="0" smtClean="0"/>
                        <a:t>50ML[</a:t>
                      </a:r>
                      <a:r>
                        <a:rPr lang="ko-KR" altLang="en-US" sz="800" dirty="0" smtClean="0"/>
                        <a:t>대용량</a:t>
                      </a:r>
                      <a:r>
                        <a:rPr lang="en-US" altLang="ko-KR" sz="800" dirty="0" smtClean="0"/>
                        <a:t>] </a:t>
                      </a:r>
                      <a:r>
                        <a:rPr lang="ko-KR" altLang="en-US" sz="800" dirty="0" smtClean="0"/>
                        <a:t>스페셜 세트</a:t>
                      </a:r>
                      <a:r>
                        <a:rPr lang="en-US" altLang="ko-KR" sz="800" dirty="0" smtClean="0"/>
                        <a:t>+</a:t>
                      </a:r>
                      <a:r>
                        <a:rPr lang="ko-KR" altLang="en-US" sz="800" dirty="0" err="1" smtClean="0"/>
                        <a:t>블랙티</a:t>
                      </a:r>
                      <a:r>
                        <a:rPr lang="ko-KR" altLang="en-US" sz="800" dirty="0" smtClean="0"/>
                        <a:t> 크림 </a:t>
                      </a:r>
                      <a:r>
                        <a:rPr lang="en-US" altLang="ko-KR" sz="800" dirty="0" smtClean="0"/>
                        <a:t>50ML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1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1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/>
                        <a:t>54,600</a:t>
                      </a:r>
                      <a:r>
                        <a:rPr lang="ko-KR" altLang="en-US" sz="800" b="1" dirty="0" smtClean="0"/>
                        <a:t>원</a:t>
                      </a:r>
                      <a:endParaRPr lang="en-US" altLang="ko-KR" sz="800" b="1" dirty="0" smtClean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26851250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8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56705732"/>
                  </a:ext>
                </a:extLst>
              </a:tr>
            </a:tbl>
          </a:graphicData>
        </a:graphic>
      </p:graphicFrame>
      <p:grpSp>
        <p:nvGrpSpPr>
          <p:cNvPr id="30" name="Placeholder">
            <a:extLst>
              <a:ext uri="{FF2B5EF4-FFF2-40B4-BE49-F238E27FC236}">
                <a16:creationId xmlns:a16="http://schemas.microsoft.com/office/drawing/2014/main" id="{553F2BB2-1B7F-442D-9B25-5095C88FF85E}"/>
              </a:ext>
            </a:extLst>
          </p:cNvPr>
          <p:cNvGrpSpPr>
            <a:grpSpLocks/>
          </p:cNvGrpSpPr>
          <p:nvPr/>
        </p:nvGrpSpPr>
        <p:grpSpPr bwMode="auto">
          <a:xfrm>
            <a:off x="878278" y="1440180"/>
            <a:ext cx="710660" cy="746760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31" name="Border">
              <a:extLst>
                <a:ext uri="{FF2B5EF4-FFF2-40B4-BE49-F238E27FC236}">
                  <a16:creationId xmlns:a16="http://schemas.microsoft.com/office/drawing/2014/main" id="{9D9E10A7-23B9-4D33-97E2-B90F2A76D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2" name="Line 2">
              <a:extLst>
                <a:ext uri="{FF2B5EF4-FFF2-40B4-BE49-F238E27FC236}">
                  <a16:creationId xmlns:a16="http://schemas.microsoft.com/office/drawing/2014/main" id="{20121C81-501D-44EB-A7E6-760D7C3E3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3" name="Line 1">
              <a:extLst>
                <a:ext uri="{FF2B5EF4-FFF2-40B4-BE49-F238E27FC236}">
                  <a16:creationId xmlns:a16="http://schemas.microsoft.com/office/drawing/2014/main" id="{8B2AC669-864E-4489-8E0C-FD03331FE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5" name="직사각형 4"/>
          <p:cNvSpPr/>
          <p:nvPr/>
        </p:nvSpPr>
        <p:spPr>
          <a:xfrm>
            <a:off x="854928" y="2263945"/>
            <a:ext cx="90281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 dirty="0"/>
              <a:t>반품비결제대기</a:t>
            </a:r>
          </a:p>
        </p:txBody>
      </p:sp>
      <p:graphicFrame>
        <p:nvGraphicFramePr>
          <p:cNvPr id="56" name="표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7684542"/>
              </p:ext>
            </p:extLst>
          </p:nvPr>
        </p:nvGraphicFramePr>
        <p:xfrm>
          <a:off x="846735" y="2601303"/>
          <a:ext cx="2876608" cy="11109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6585">
                  <a:extLst>
                    <a:ext uri="{9D8B030D-6E8A-4147-A177-3AD203B41FA5}">
                      <a16:colId xmlns:a16="http://schemas.microsoft.com/office/drawing/2014/main" val="3519094979"/>
                    </a:ext>
                  </a:extLst>
                </a:gridCol>
                <a:gridCol w="2130023">
                  <a:extLst>
                    <a:ext uri="{9D8B030D-6E8A-4147-A177-3AD203B41FA5}">
                      <a16:colId xmlns:a16="http://schemas.microsoft.com/office/drawing/2014/main" val="356602255"/>
                    </a:ext>
                  </a:extLst>
                </a:gridCol>
              </a:tblGrid>
              <a:tr h="795419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8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24.4.5 </a:t>
                      </a:r>
                      <a:r>
                        <a:rPr lang="en-US" altLang="ko-KR" sz="8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0000000</a:t>
                      </a:r>
                      <a:endParaRPr lang="en-US" altLang="ko-KR" sz="800" dirty="0" smtClean="0"/>
                    </a:p>
                    <a:p>
                      <a:pPr algn="l"/>
                      <a:r>
                        <a:rPr lang="ko-KR" altLang="en-US" sz="800" b="0" i="0" dirty="0" smtClean="0">
                          <a:solidFill>
                            <a:srgbClr val="000000"/>
                          </a:solidFill>
                          <a:effectLst/>
                          <a:latin typeface="Pretendard"/>
                        </a:rPr>
                        <a:t>듀이 글로이 립스틱 </a:t>
                      </a:r>
                      <a:r>
                        <a:rPr lang="en-US" altLang="ko-KR" sz="800" b="0" i="0" kern="1200" dirty="0" smtClean="0">
                          <a:solidFill>
                            <a:srgbClr val="000000"/>
                          </a:solidFill>
                          <a:effectLst/>
                          <a:latin typeface="Pretendard"/>
                          <a:ea typeface="+mn-ea"/>
                          <a:cs typeface="+mn-cs"/>
                        </a:rPr>
                        <a:t>3.5G</a:t>
                      </a:r>
                    </a:p>
                    <a:p>
                      <a:pPr marL="85725" marR="0" lvl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i="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Pretendard"/>
                          <a:ea typeface="+mn-ea"/>
                          <a:cs typeface="+mn-cs"/>
                        </a:rPr>
                        <a:t>옵션</a:t>
                      </a:r>
                      <a:r>
                        <a:rPr lang="en-US" altLang="ko-KR" sz="800" b="0" i="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Pretendard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b="0" i="0" kern="1200" dirty="0" err="1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Pretendard"/>
                          <a:ea typeface="+mn-ea"/>
                          <a:cs typeface="+mn-cs"/>
                        </a:rPr>
                        <a:t>파피레드</a:t>
                      </a:r>
                      <a:endParaRPr lang="en-US" altLang="ko-KR" sz="800" b="0" i="0" kern="1200" dirty="0" smtClean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Pretendard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1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1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/>
                        <a:t>12,600</a:t>
                      </a:r>
                      <a:r>
                        <a:rPr lang="ko-KR" altLang="en-US" sz="800" b="1" dirty="0" smtClean="0"/>
                        <a:t>원</a:t>
                      </a:r>
                      <a:endParaRPr lang="en-US" altLang="ko-KR" sz="800" b="1" dirty="0" smtClean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26851250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8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56705732"/>
                  </a:ext>
                </a:extLst>
              </a:tr>
            </a:tbl>
          </a:graphicData>
        </a:graphic>
      </p:graphicFrame>
      <p:grpSp>
        <p:nvGrpSpPr>
          <p:cNvPr id="57" name="Placeholder">
            <a:extLst>
              <a:ext uri="{FF2B5EF4-FFF2-40B4-BE49-F238E27FC236}">
                <a16:creationId xmlns:a16="http://schemas.microsoft.com/office/drawing/2014/main" id="{553F2BB2-1B7F-442D-9B25-5095C88FF85E}"/>
              </a:ext>
            </a:extLst>
          </p:cNvPr>
          <p:cNvGrpSpPr>
            <a:grpSpLocks/>
          </p:cNvGrpSpPr>
          <p:nvPr/>
        </p:nvGrpSpPr>
        <p:grpSpPr bwMode="auto">
          <a:xfrm>
            <a:off x="871398" y="2644140"/>
            <a:ext cx="710660" cy="747626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58" name="Border">
              <a:extLst>
                <a:ext uri="{FF2B5EF4-FFF2-40B4-BE49-F238E27FC236}">
                  <a16:creationId xmlns:a16="http://schemas.microsoft.com/office/drawing/2014/main" id="{9D9E10A7-23B9-4D33-97E2-B90F2A76D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9" name="Line 2">
              <a:extLst>
                <a:ext uri="{FF2B5EF4-FFF2-40B4-BE49-F238E27FC236}">
                  <a16:creationId xmlns:a16="http://schemas.microsoft.com/office/drawing/2014/main" id="{20121C81-501D-44EB-A7E6-760D7C3E3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0" name="Line 1">
              <a:extLst>
                <a:ext uri="{FF2B5EF4-FFF2-40B4-BE49-F238E27FC236}">
                  <a16:creationId xmlns:a16="http://schemas.microsoft.com/office/drawing/2014/main" id="{8B2AC669-864E-4489-8E0C-FD03331FE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61" name="직사각형 60"/>
          <p:cNvSpPr/>
          <p:nvPr/>
        </p:nvSpPr>
        <p:spPr>
          <a:xfrm>
            <a:off x="848048" y="3468771"/>
            <a:ext cx="59503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 dirty="0" err="1" smtClean="0"/>
              <a:t>교환신청</a:t>
            </a:r>
            <a:endParaRPr lang="ko-KR" altLang="en-US" sz="800" b="1" dirty="0"/>
          </a:p>
        </p:txBody>
      </p:sp>
      <p:graphicFrame>
        <p:nvGraphicFramePr>
          <p:cNvPr id="63" name="표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1487887"/>
              </p:ext>
            </p:extLst>
          </p:nvPr>
        </p:nvGraphicFramePr>
        <p:xfrm>
          <a:off x="840985" y="3806129"/>
          <a:ext cx="2876608" cy="11109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6585">
                  <a:extLst>
                    <a:ext uri="{9D8B030D-6E8A-4147-A177-3AD203B41FA5}">
                      <a16:colId xmlns:a16="http://schemas.microsoft.com/office/drawing/2014/main" val="3519094979"/>
                    </a:ext>
                  </a:extLst>
                </a:gridCol>
                <a:gridCol w="2130023">
                  <a:extLst>
                    <a:ext uri="{9D8B030D-6E8A-4147-A177-3AD203B41FA5}">
                      <a16:colId xmlns:a16="http://schemas.microsoft.com/office/drawing/2014/main" val="356602255"/>
                    </a:ext>
                  </a:extLst>
                </a:gridCol>
              </a:tblGrid>
              <a:tr h="795419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8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24.4.5 </a:t>
                      </a:r>
                      <a:r>
                        <a:rPr lang="en-US" altLang="ko-KR" sz="8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0000000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dirty="0" smtClean="0">
                          <a:solidFill>
                            <a:srgbClr val="000000"/>
                          </a:solidFill>
                          <a:effectLst/>
                          <a:latin typeface="Pretendard"/>
                        </a:rPr>
                        <a:t>듀이 글로이 립스틱 </a:t>
                      </a:r>
                      <a:r>
                        <a:rPr lang="en-US" altLang="ko-KR" sz="800" b="0" i="0" kern="1200" dirty="0" smtClean="0">
                          <a:solidFill>
                            <a:srgbClr val="000000"/>
                          </a:solidFill>
                          <a:effectLst/>
                          <a:latin typeface="Pretendard"/>
                          <a:ea typeface="+mn-ea"/>
                          <a:cs typeface="+mn-cs"/>
                        </a:rPr>
                        <a:t>3.5G</a:t>
                      </a:r>
                      <a:r>
                        <a:rPr lang="en-US" altLang="ko-KR" sz="800" b="0" i="0" kern="1200" baseline="0" dirty="0" smtClean="0">
                          <a:solidFill>
                            <a:srgbClr val="000000"/>
                          </a:solidFill>
                          <a:effectLst/>
                          <a:latin typeface="Pretendard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dirty="0" smtClean="0"/>
                        <a:t>외 </a:t>
                      </a:r>
                      <a:r>
                        <a:rPr lang="en-US" altLang="ko-KR" sz="800" dirty="0" smtClean="0"/>
                        <a:t>n</a:t>
                      </a:r>
                      <a:r>
                        <a:rPr lang="ko-KR" altLang="en-US" sz="800" dirty="0" smtClean="0"/>
                        <a:t>건</a:t>
                      </a:r>
                      <a:endParaRPr lang="en-US" altLang="ko-KR" sz="8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1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1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1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/>
                        <a:t>54,600</a:t>
                      </a:r>
                      <a:r>
                        <a:rPr lang="ko-KR" altLang="en-US" sz="800" b="1" dirty="0" smtClean="0"/>
                        <a:t>원</a:t>
                      </a:r>
                      <a:endParaRPr lang="en-US" altLang="ko-KR" sz="800" b="1" dirty="0" smtClean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26851250"/>
                  </a:ext>
                </a:extLst>
              </a:tr>
              <a:tr h="288032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err="1" smtClean="0"/>
                        <a:t>교환배송중</a:t>
                      </a:r>
                      <a:r>
                        <a:rPr lang="ko-KR" altLang="en-US" sz="800" b="1" dirty="0" smtClean="0"/>
                        <a:t> </a:t>
                      </a:r>
                      <a:r>
                        <a:rPr lang="ko-KR" altLang="en-US" sz="700" dirty="0" smtClean="0">
                          <a:solidFill>
                            <a:srgbClr val="0070C0"/>
                          </a:solidFill>
                        </a:rPr>
                        <a:t>배송조회</a:t>
                      </a:r>
                      <a:r>
                        <a:rPr lang="en-US" altLang="ko-KR" sz="700" dirty="0" smtClean="0">
                          <a:solidFill>
                            <a:srgbClr val="0070C0"/>
                          </a:solidFill>
                        </a:rPr>
                        <a:t>&gt;</a:t>
                      </a:r>
                      <a:endParaRPr lang="en-US" altLang="ko-KR" sz="800" b="1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8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56705732"/>
                  </a:ext>
                </a:extLst>
              </a:tr>
            </a:tbl>
          </a:graphicData>
        </a:graphic>
      </p:graphicFrame>
      <p:grpSp>
        <p:nvGrpSpPr>
          <p:cNvPr id="64" name="Placeholder">
            <a:extLst>
              <a:ext uri="{FF2B5EF4-FFF2-40B4-BE49-F238E27FC236}">
                <a16:creationId xmlns:a16="http://schemas.microsoft.com/office/drawing/2014/main" id="{553F2BB2-1B7F-442D-9B25-5095C88FF85E}"/>
              </a:ext>
            </a:extLst>
          </p:cNvPr>
          <p:cNvGrpSpPr>
            <a:grpSpLocks/>
          </p:cNvGrpSpPr>
          <p:nvPr/>
        </p:nvGrpSpPr>
        <p:grpSpPr bwMode="auto">
          <a:xfrm>
            <a:off x="865648" y="3848966"/>
            <a:ext cx="710660" cy="747626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65" name="Border">
              <a:extLst>
                <a:ext uri="{FF2B5EF4-FFF2-40B4-BE49-F238E27FC236}">
                  <a16:creationId xmlns:a16="http://schemas.microsoft.com/office/drawing/2014/main" id="{9D9E10A7-23B9-4D33-97E2-B90F2A76D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6" name="Line 2">
              <a:extLst>
                <a:ext uri="{FF2B5EF4-FFF2-40B4-BE49-F238E27FC236}">
                  <a16:creationId xmlns:a16="http://schemas.microsoft.com/office/drawing/2014/main" id="{20121C81-501D-44EB-A7E6-760D7C3E3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7" name="Line 1">
              <a:extLst>
                <a:ext uri="{FF2B5EF4-FFF2-40B4-BE49-F238E27FC236}">
                  <a16:creationId xmlns:a16="http://schemas.microsoft.com/office/drawing/2014/main" id="{8B2AC669-864E-4489-8E0C-FD03331FE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aphicFrame>
        <p:nvGraphicFramePr>
          <p:cNvPr id="70" name="표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3330918"/>
              </p:ext>
            </p:extLst>
          </p:nvPr>
        </p:nvGraphicFramePr>
        <p:xfrm>
          <a:off x="840985" y="5010955"/>
          <a:ext cx="2876608" cy="11109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0519">
                  <a:extLst>
                    <a:ext uri="{9D8B030D-6E8A-4147-A177-3AD203B41FA5}">
                      <a16:colId xmlns:a16="http://schemas.microsoft.com/office/drawing/2014/main" val="3519094979"/>
                    </a:ext>
                  </a:extLst>
                </a:gridCol>
                <a:gridCol w="2086089">
                  <a:extLst>
                    <a:ext uri="{9D8B030D-6E8A-4147-A177-3AD203B41FA5}">
                      <a16:colId xmlns:a16="http://schemas.microsoft.com/office/drawing/2014/main" val="356602255"/>
                    </a:ext>
                  </a:extLst>
                </a:gridCol>
              </a:tblGrid>
              <a:tr h="795419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8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24.4.5 </a:t>
                      </a:r>
                      <a:r>
                        <a:rPr lang="en-US" altLang="ko-KR" sz="8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0000000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 smtClean="0"/>
                        <a:t>블랙티</a:t>
                      </a:r>
                      <a:r>
                        <a:rPr lang="ko-KR" altLang="en-US" sz="800" dirty="0" smtClean="0"/>
                        <a:t> 앰플 </a:t>
                      </a:r>
                      <a:r>
                        <a:rPr lang="en-US" altLang="ko-KR" sz="800" dirty="0" smtClean="0"/>
                        <a:t>50ML[</a:t>
                      </a:r>
                      <a:r>
                        <a:rPr lang="ko-KR" altLang="en-US" sz="800" dirty="0" smtClean="0"/>
                        <a:t>대용량</a:t>
                      </a:r>
                      <a:r>
                        <a:rPr lang="en-US" altLang="ko-KR" sz="800" dirty="0" smtClean="0"/>
                        <a:t>] </a:t>
                      </a:r>
                      <a:r>
                        <a:rPr lang="ko-KR" altLang="en-US" sz="800" dirty="0" smtClean="0"/>
                        <a:t>스페셜 세트</a:t>
                      </a:r>
                      <a:r>
                        <a:rPr lang="en-US" altLang="ko-KR" sz="800" dirty="0" smtClean="0"/>
                        <a:t>+</a:t>
                      </a:r>
                      <a:r>
                        <a:rPr lang="ko-KR" altLang="en-US" sz="800" dirty="0" err="1" smtClean="0"/>
                        <a:t>블랙티</a:t>
                      </a:r>
                      <a:r>
                        <a:rPr lang="ko-KR" altLang="en-US" sz="800" dirty="0" smtClean="0"/>
                        <a:t> 크림 </a:t>
                      </a:r>
                      <a:r>
                        <a:rPr lang="en-US" altLang="ko-KR" sz="800" dirty="0" smtClean="0"/>
                        <a:t>50ML </a:t>
                      </a:r>
                      <a:r>
                        <a:rPr lang="ko-KR" altLang="en-US" sz="800" dirty="0" smtClean="0"/>
                        <a:t>외 </a:t>
                      </a:r>
                      <a:r>
                        <a:rPr lang="en-US" altLang="ko-KR" sz="800" dirty="0" smtClean="0"/>
                        <a:t>n</a:t>
                      </a:r>
                      <a:r>
                        <a:rPr lang="ko-KR" altLang="en-US" sz="800" dirty="0" smtClean="0"/>
                        <a:t>건</a:t>
                      </a:r>
                      <a:endParaRPr lang="en-US" altLang="ko-KR" sz="8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1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1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/>
                        <a:t>54,600</a:t>
                      </a:r>
                      <a:r>
                        <a:rPr lang="ko-KR" altLang="en-US" sz="800" b="1" dirty="0" smtClean="0"/>
                        <a:t>원</a:t>
                      </a:r>
                      <a:endParaRPr lang="en-US" altLang="ko-KR" sz="800" b="1" dirty="0" smtClean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26851250"/>
                  </a:ext>
                </a:extLst>
              </a:tr>
              <a:tr h="288032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/>
                        <a:t>매장구매반품</a:t>
                      </a:r>
                      <a:r>
                        <a:rPr lang="en-US" altLang="ko-KR" sz="800" b="0" dirty="0" smtClean="0"/>
                        <a:t>(</a:t>
                      </a:r>
                      <a:r>
                        <a:rPr lang="ko-KR" altLang="en-US" sz="800" b="0" dirty="0" smtClean="0"/>
                        <a:t>이마트</a:t>
                      </a:r>
                      <a:r>
                        <a:rPr lang="en-US" altLang="ko-KR" sz="800" b="0" dirty="0" smtClean="0"/>
                        <a:t>_IF</a:t>
                      </a:r>
                      <a:r>
                        <a:rPr lang="ko-KR" altLang="en-US" sz="800" b="0" dirty="0" err="1" smtClean="0"/>
                        <a:t>용산점</a:t>
                      </a:r>
                      <a:r>
                        <a:rPr lang="en-US" altLang="ko-KR" sz="800" b="0" dirty="0" smtClean="0"/>
                        <a:t>)</a:t>
                      </a:r>
                      <a:endParaRPr lang="ko-KR" altLang="en-US" sz="800" b="0" u="none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8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56705732"/>
                  </a:ext>
                </a:extLst>
              </a:tr>
            </a:tbl>
          </a:graphicData>
        </a:graphic>
      </p:graphicFrame>
      <p:grpSp>
        <p:nvGrpSpPr>
          <p:cNvPr id="71" name="Placeholder">
            <a:extLst>
              <a:ext uri="{FF2B5EF4-FFF2-40B4-BE49-F238E27FC236}">
                <a16:creationId xmlns:a16="http://schemas.microsoft.com/office/drawing/2014/main" id="{553F2BB2-1B7F-442D-9B25-5095C88FF85E}"/>
              </a:ext>
            </a:extLst>
          </p:cNvPr>
          <p:cNvGrpSpPr>
            <a:grpSpLocks/>
          </p:cNvGrpSpPr>
          <p:nvPr/>
        </p:nvGrpSpPr>
        <p:grpSpPr bwMode="auto">
          <a:xfrm>
            <a:off x="865648" y="5053792"/>
            <a:ext cx="710660" cy="747626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73" name="Border">
              <a:extLst>
                <a:ext uri="{FF2B5EF4-FFF2-40B4-BE49-F238E27FC236}">
                  <a16:creationId xmlns:a16="http://schemas.microsoft.com/office/drawing/2014/main" id="{9D9E10A7-23B9-4D33-97E2-B90F2A76D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4" name="Line 2">
              <a:extLst>
                <a:ext uri="{FF2B5EF4-FFF2-40B4-BE49-F238E27FC236}">
                  <a16:creationId xmlns:a16="http://schemas.microsoft.com/office/drawing/2014/main" id="{20121C81-501D-44EB-A7E6-760D7C3E3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6" name="Line 1">
              <a:extLst>
                <a:ext uri="{FF2B5EF4-FFF2-40B4-BE49-F238E27FC236}">
                  <a16:creationId xmlns:a16="http://schemas.microsoft.com/office/drawing/2014/main" id="{8B2AC669-864E-4489-8E0C-FD03331FE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79" name="TextBox 78"/>
          <p:cNvSpPr txBox="1"/>
          <p:nvPr/>
        </p:nvSpPr>
        <p:spPr>
          <a:xfrm>
            <a:off x="837286" y="1120076"/>
            <a:ext cx="6468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총</a:t>
            </a:r>
            <a:r>
              <a:rPr lang="ko-KR" altLang="en-US" sz="800" dirty="0" smtClean="0">
                <a:solidFill>
                  <a:srgbClr val="00BC70"/>
                </a:solidFill>
              </a:rPr>
              <a:t> </a:t>
            </a:r>
            <a:r>
              <a:rPr lang="en-US" altLang="ko-KR" sz="800" dirty="0" smtClean="0">
                <a:solidFill>
                  <a:srgbClr val="00BC70"/>
                </a:solidFill>
              </a:rPr>
              <a:t>n</a:t>
            </a:r>
            <a:r>
              <a:rPr lang="ko-KR" altLang="en-US" sz="800" dirty="0" smtClean="0"/>
              <a:t>건</a:t>
            </a:r>
            <a:endParaRPr lang="en-US" altLang="ko-KR" sz="800" dirty="0" smtClean="0"/>
          </a:p>
        </p:txBody>
      </p:sp>
      <p:graphicFrame>
        <p:nvGraphicFramePr>
          <p:cNvPr id="87" name="표 86">
            <a:extLst>
              <a:ext uri="{FF2B5EF4-FFF2-40B4-BE49-F238E27FC236}">
                <a16:creationId xmlns:a16="http://schemas.microsoft.com/office/drawing/2014/main" id="{E8503181-DC09-D704-A395-D5196B5327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0859382"/>
              </p:ext>
            </p:extLst>
          </p:nvPr>
        </p:nvGraphicFramePr>
        <p:xfrm>
          <a:off x="9000565" y="44450"/>
          <a:ext cx="3152540" cy="7082400"/>
        </p:xfrm>
        <a:graphic>
          <a:graphicData uri="http://schemas.openxmlformats.org/drawingml/2006/table">
            <a:tbl>
              <a:tblPr/>
              <a:tblGrid>
                <a:gridCol w="137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50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0888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1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4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목록</a:t>
                      </a:r>
                      <a:endParaRPr lang="en-US" altLang="ko-KR" sz="800" b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85725" marR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최근 클레임 신청 순으로 정렬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85725" marR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아래로 스크롤 시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 단위로 전체 목록 불러옴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85725" marR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링크 영역 탭 시 해당 클레임의 상세로 이동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85725" marR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클레임 신청일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매장 구매일 시에는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반품완료일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),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대표제품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정보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클레임금액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출력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5725" marR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클레임 신청일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매장 취소일 시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취소일로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출력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5725" marR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클레임번호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클레임 신청일 우측에 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클레임번호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출력</a:t>
                      </a:r>
                      <a:r>
                        <a:rPr lang="en-US" altLang="ko-KR" sz="800" b="1" u="none" baseline="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대표제품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정보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썸네일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대표제품명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옵션명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출력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marR="0" lvl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증정품만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클레임 신청 되었을 시 대표 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증정품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정보 출력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85725" marR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대표제품명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N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개의 제품을 주문했을 시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‘$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대표제품명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$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외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건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‘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으로 출력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171450" marR="0" indent="-7937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대표제품명은 최대 두 줄 까지 출력하며 그 이상일 시 제품명에 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말줄임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처리하여 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‘$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대표제품명대표제품명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…$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외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건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‘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의 형태로 출력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marR="0" indent="-7937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클레임 제품에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증정품이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포함되어 있을 시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증정품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종 수와 합산하여 건수 출력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marR="0" indent="-7937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클레임 제품이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증정품만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있을 시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‘N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종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’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으로 출력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92075" marR="0" indent="-9207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옵션명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옵션이 있는 제품을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 클레임 신청 했을 시에만 출력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92075" marR="0" indent="-9207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클레임 금액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클레임 제품의 할인 후 고객판매금액 기준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실제 고객에게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환불되거나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청구된 금액과 다르게 출력될 수 있음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85725" marR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4-1. </a:t>
                      </a:r>
                      <a:r>
                        <a:rPr lang="ko-KR" altLang="en-US" sz="800" b="1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클레임상태</a:t>
                      </a:r>
                      <a:endParaRPr lang="en-US" altLang="ko-KR" sz="800" b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85725" marR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취소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취소환불진행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취소완료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중 해당하는 값 출력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85725" marR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반품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800" b="0" dirty="0" smtClean="0"/>
                        <a:t>반품비결제대기</a:t>
                      </a:r>
                      <a:r>
                        <a:rPr lang="en-US" altLang="ko-KR" sz="800" b="0" dirty="0" smtClean="0"/>
                        <a:t>, </a:t>
                      </a:r>
                      <a:r>
                        <a:rPr lang="ko-KR" altLang="en-US" sz="800" b="0" dirty="0" err="1" smtClean="0"/>
                        <a:t>반품취소</a:t>
                      </a:r>
                      <a:r>
                        <a:rPr lang="en-US" altLang="ko-KR" sz="800" b="0" dirty="0" smtClean="0"/>
                        <a:t>, </a:t>
                      </a:r>
                      <a:r>
                        <a:rPr lang="ko-KR" altLang="en-US" sz="800" b="0" dirty="0" smtClean="0"/>
                        <a:t>반품수거대기</a:t>
                      </a:r>
                      <a:r>
                        <a:rPr lang="en-US" altLang="ko-KR" sz="800" b="0" dirty="0" smtClean="0"/>
                        <a:t>, </a:t>
                      </a:r>
                      <a:r>
                        <a:rPr lang="ko-KR" altLang="en-US" sz="800" b="0" dirty="0" smtClean="0"/>
                        <a:t>반품수거실패</a:t>
                      </a:r>
                      <a:r>
                        <a:rPr lang="en-US" altLang="ko-KR" sz="800" b="0" dirty="0" smtClean="0"/>
                        <a:t>, </a:t>
                      </a:r>
                      <a:r>
                        <a:rPr lang="ko-KR" altLang="en-US" sz="800" b="0" dirty="0" err="1" smtClean="0"/>
                        <a:t>반품수거중</a:t>
                      </a:r>
                      <a:r>
                        <a:rPr lang="en-US" altLang="ko-KR" sz="800" b="0" dirty="0" smtClean="0"/>
                        <a:t>, </a:t>
                      </a:r>
                      <a:r>
                        <a:rPr lang="ko-KR" altLang="en-US" sz="800" b="0" dirty="0" smtClean="0"/>
                        <a:t>반품제품확인중</a:t>
                      </a:r>
                      <a:r>
                        <a:rPr lang="en-US" altLang="ko-KR" sz="800" b="0" dirty="0" smtClean="0"/>
                        <a:t>, </a:t>
                      </a:r>
                      <a:r>
                        <a:rPr lang="ko-KR" altLang="en-US" sz="800" b="0" dirty="0" smtClean="0"/>
                        <a:t>반품환불진행</a:t>
                      </a:r>
                      <a:r>
                        <a:rPr lang="en-US" altLang="ko-KR" sz="800" b="0" dirty="0" smtClean="0"/>
                        <a:t>,  </a:t>
                      </a:r>
                      <a:r>
                        <a:rPr lang="ko-KR" altLang="en-US" sz="800" b="0" dirty="0" err="1" smtClean="0"/>
                        <a:t>반품완료</a:t>
                      </a:r>
                      <a:r>
                        <a:rPr lang="en-US" altLang="ko-KR" sz="800" b="0" dirty="0" smtClean="0"/>
                        <a:t>, </a:t>
                      </a:r>
                      <a:r>
                        <a:rPr lang="ko-KR" altLang="en-US" sz="800" b="0" dirty="0" err="1" smtClean="0"/>
                        <a:t>반품불가</a:t>
                      </a:r>
                      <a:r>
                        <a:rPr lang="ko-KR" altLang="en-US" sz="800" b="0" dirty="0" smtClean="0"/>
                        <a:t>  중 해당하는 값 출력</a:t>
                      </a:r>
                      <a:endParaRPr lang="en-US" altLang="ko-KR" sz="800" b="0" dirty="0" smtClean="0"/>
                    </a:p>
                    <a:p>
                      <a:pPr marL="85725" marR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교환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교환비결제대기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교환취소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교환신청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교환수거대기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교환수거실패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교환수거중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교환제품확인중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교환제품준비중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교환배송중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교환완료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교환불가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중 해당하는 값 출력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marR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발주처리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회수처리가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같이 진행될 시 위에는 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회수처리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상태를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아래에는 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발주처리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상태를 출력함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발주와 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회수처리가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모두 완료되었을 시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‘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교환완료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＇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 출력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171450" marR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발주처리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상태가 교환배송중일 시 배송조회 버튼 출력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4-2. </a:t>
                      </a:r>
                      <a:r>
                        <a:rPr lang="ko-KR" altLang="en-US" sz="800" b="1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반품취소</a:t>
                      </a: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1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교환취소</a:t>
                      </a:r>
                      <a:endParaRPr lang="en-US" altLang="ko-KR" sz="800" b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85725" marR="0" lvl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u="non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반품비결제대기</a:t>
                      </a:r>
                      <a:r>
                        <a:rPr lang="en-US" altLang="ko-KR" sz="800" u="non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u="non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교환비결제대기</a:t>
                      </a:r>
                      <a:r>
                        <a:rPr lang="en-US" altLang="ko-KR" sz="800" u="non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u="non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반품취소</a:t>
                      </a:r>
                      <a:r>
                        <a:rPr lang="en-US" altLang="ko-KR" sz="800" u="non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u="non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교환취소</a:t>
                      </a:r>
                      <a:r>
                        <a:rPr lang="ko-KR" altLang="en-US" sz="800" u="non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버튼 출력</a:t>
                      </a:r>
                      <a:endParaRPr lang="en-US" altLang="ko-KR" sz="800" u="none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5725" marR="0" lvl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u="none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반품신청</a:t>
                      </a:r>
                      <a:r>
                        <a:rPr lang="en-US" altLang="ko-KR" sz="80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u="none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교환신청</a:t>
                      </a:r>
                      <a:r>
                        <a:rPr lang="ko-KR" altLang="en-US" sz="80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상태로 변경된 당일 </a:t>
                      </a:r>
                      <a:r>
                        <a:rPr lang="en-US" altLang="ko-KR" sz="800" u="non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23:59:59</a:t>
                      </a:r>
                      <a:r>
                        <a:rPr lang="ko-KR" altLang="en-US" sz="800" u="non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까지 </a:t>
                      </a:r>
                      <a:r>
                        <a:rPr lang="ko-KR" altLang="en-US" sz="800" u="non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반품취소</a:t>
                      </a:r>
                      <a:r>
                        <a:rPr lang="en-US" altLang="ko-KR" sz="800" u="non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u="non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교환취소</a:t>
                      </a:r>
                      <a:r>
                        <a:rPr lang="ko-KR" altLang="en-US" sz="800" u="non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버튼 출력</a:t>
                      </a:r>
                      <a:endParaRPr lang="en-US" altLang="ko-KR" sz="800" u="none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u="non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단</a:t>
                      </a:r>
                      <a:r>
                        <a:rPr lang="en-US" altLang="ko-KR" sz="800" u="non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u="non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교환신청</a:t>
                      </a:r>
                      <a:r>
                        <a:rPr lang="ko-KR" altLang="en-US" sz="800" u="non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시 </a:t>
                      </a:r>
                      <a:r>
                        <a:rPr lang="ko-KR" altLang="en-US" sz="800" u="non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선출고를</a:t>
                      </a:r>
                      <a:r>
                        <a:rPr lang="ko-KR" altLang="en-US" sz="800" u="non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선택했고</a:t>
                      </a:r>
                      <a:r>
                        <a:rPr lang="en-US" altLang="ko-KR" sz="800" u="non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u="non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이미 </a:t>
                      </a:r>
                      <a:r>
                        <a:rPr lang="ko-KR" altLang="en-US" sz="800" u="non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회수접수가</a:t>
                      </a:r>
                      <a:r>
                        <a:rPr lang="ko-KR" altLang="en-US" sz="800" u="non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되었다면 </a:t>
                      </a:r>
                      <a:r>
                        <a:rPr lang="ko-KR" altLang="en-US" sz="800" u="non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회수상태가</a:t>
                      </a:r>
                      <a:r>
                        <a:rPr lang="ko-KR" altLang="en-US" sz="800" u="non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u="non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교환신청</a:t>
                      </a:r>
                      <a:r>
                        <a:rPr lang="ko-KR" altLang="en-US" sz="800" u="non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u="non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상태여도</a:t>
                      </a:r>
                      <a:r>
                        <a:rPr lang="ko-KR" altLang="en-US" sz="800" u="non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u="non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교환취소</a:t>
                      </a:r>
                      <a:r>
                        <a:rPr lang="ko-KR" altLang="en-US" sz="800" u="non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버튼 제공하지 않음</a:t>
                      </a:r>
                      <a:endParaRPr lang="en-US" altLang="ko-KR" sz="800" u="none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5725" marR="0" lvl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u="non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반품취소</a:t>
                      </a:r>
                      <a:r>
                        <a:rPr lang="en-US" altLang="ko-KR" sz="800" u="non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u="non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교환취소</a:t>
                      </a:r>
                      <a:r>
                        <a:rPr lang="ko-KR" altLang="en-US" sz="800" u="non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버튼 탭</a:t>
                      </a:r>
                      <a:r>
                        <a:rPr lang="en-US" altLang="ko-KR" sz="800" u="non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alert</a:t>
                      </a:r>
                      <a:r>
                        <a:rPr lang="ko-KR" altLang="en-US" sz="800" u="non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으로 취소 의사 확인 후 승인 시 </a:t>
                      </a:r>
                      <a:r>
                        <a:rPr lang="ko-KR" altLang="en-US" sz="800" u="non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반품취소</a:t>
                      </a:r>
                      <a:r>
                        <a:rPr lang="en-US" altLang="ko-KR" sz="800" u="non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u="non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교환취소</a:t>
                      </a:r>
                      <a:r>
                        <a:rPr lang="ko-KR" altLang="en-US" sz="800" u="non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완료</a:t>
                      </a:r>
                      <a:r>
                        <a:rPr lang="en-US" altLang="ko-KR" sz="800" u="non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800" u="non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완료 토스트 메시지 출력</a:t>
                      </a:r>
                      <a:endParaRPr lang="en-US" altLang="ko-KR" sz="800" u="none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u="non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토스트메시지</a:t>
                      </a:r>
                      <a:r>
                        <a:rPr lang="en-US" altLang="ko-KR" sz="800" u="non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_</a:t>
                      </a:r>
                      <a:r>
                        <a:rPr lang="ko-KR" altLang="en-US" sz="800" u="non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반품취소</a:t>
                      </a:r>
                      <a:r>
                        <a:rPr lang="en-US" altLang="ko-KR" sz="800" u="non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800" u="non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반품 신청이 취소되었습니다</a:t>
                      </a:r>
                      <a:r>
                        <a:rPr lang="en-US" altLang="ko-KR" sz="800" u="non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.</a:t>
                      </a:r>
                    </a:p>
                    <a:p>
                      <a:pPr marL="171450" marR="0" lvl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u="non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토스트메시지</a:t>
                      </a:r>
                      <a:r>
                        <a:rPr lang="en-US" altLang="ko-KR" sz="800" u="non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_</a:t>
                      </a:r>
                      <a:r>
                        <a:rPr lang="ko-KR" altLang="en-US" sz="800" u="non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교환취소</a:t>
                      </a:r>
                      <a:r>
                        <a:rPr lang="en-US" altLang="ko-KR" sz="800" u="non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800" u="non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교환 신청이 취소되었습니다</a:t>
                      </a:r>
                      <a:r>
                        <a:rPr lang="en-US" altLang="ko-KR" sz="800" u="non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.</a:t>
                      </a:r>
                      <a:endParaRPr lang="en-US" altLang="ko-KR" sz="800" u="none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5725" marR="0" lvl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u="non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반품취소</a:t>
                      </a:r>
                      <a:r>
                        <a:rPr lang="en-US" altLang="ko-KR" sz="800" u="non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u="non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교환취소</a:t>
                      </a:r>
                      <a:r>
                        <a:rPr lang="ko-KR" altLang="en-US" sz="800" u="non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가능 시점이 지났을 시 </a:t>
                      </a:r>
                      <a:r>
                        <a:rPr lang="en-US" altLang="ko-KR" sz="800" u="non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alert</a:t>
                      </a:r>
                      <a:r>
                        <a:rPr lang="ko-KR" altLang="en-US" sz="800" u="non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으로 오류 알림</a:t>
                      </a:r>
                      <a:endParaRPr lang="en-US" altLang="ko-KR" sz="800" u="none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3236" marR="33236" marT="36000" marB="3600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7501011"/>
                  </a:ext>
                </a:extLst>
              </a:tr>
            </a:tbl>
          </a:graphicData>
        </a:graphic>
      </p:graphicFrame>
      <p:sp>
        <p:nvSpPr>
          <p:cNvPr id="95" name="직사각형 94"/>
          <p:cNvSpPr/>
          <p:nvPr/>
        </p:nvSpPr>
        <p:spPr>
          <a:xfrm>
            <a:off x="799573" y="6071821"/>
            <a:ext cx="2971683" cy="316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하단네비게이션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05" name="그룹 104"/>
          <p:cNvGrpSpPr/>
          <p:nvPr/>
        </p:nvGrpSpPr>
        <p:grpSpPr>
          <a:xfrm>
            <a:off x="2130025" y="3220914"/>
            <a:ext cx="595090" cy="206152"/>
            <a:chOff x="5723321" y="3322671"/>
            <a:chExt cx="595090" cy="206152"/>
          </a:xfrm>
        </p:grpSpPr>
        <p:sp>
          <p:nvSpPr>
            <p:cNvPr id="106" name="직사각형 105"/>
            <p:cNvSpPr/>
            <p:nvPr/>
          </p:nvSpPr>
          <p:spPr>
            <a:xfrm>
              <a:off x="5825968" y="3326592"/>
              <a:ext cx="492443" cy="2000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700" dirty="0">
                  <a:solidFill>
                    <a:prstClr val="black"/>
                  </a:solidFill>
                </a:rPr>
                <a:t>2,500</a:t>
              </a:r>
              <a:r>
                <a:rPr lang="ko-KR" altLang="en-US" sz="700" dirty="0">
                  <a:solidFill>
                    <a:prstClr val="black"/>
                  </a:solidFill>
                </a:rPr>
                <a:t>원</a:t>
              </a:r>
              <a:endParaRPr lang="en-US" altLang="ko-KR" sz="700" dirty="0">
                <a:solidFill>
                  <a:prstClr val="black"/>
                </a:solidFill>
              </a:endParaRPr>
            </a:p>
          </p:txBody>
        </p:sp>
        <p:pic>
          <p:nvPicPr>
            <p:cNvPr id="140" name="그림 139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723321" y="3322671"/>
              <a:ext cx="206152" cy="206152"/>
            </a:xfrm>
            <a:prstGeom prst="rect">
              <a:avLst/>
            </a:prstGeom>
          </p:spPr>
        </p:pic>
      </p:grpSp>
      <p:grpSp>
        <p:nvGrpSpPr>
          <p:cNvPr id="104" name="그룹 103"/>
          <p:cNvGrpSpPr/>
          <p:nvPr/>
        </p:nvGrpSpPr>
        <p:grpSpPr>
          <a:xfrm>
            <a:off x="2878168" y="1113481"/>
            <a:ext cx="1042835" cy="215444"/>
            <a:chOff x="2910252" y="1113481"/>
            <a:chExt cx="1042835" cy="215444"/>
          </a:xfrm>
        </p:grpSpPr>
        <p:sp>
          <p:nvSpPr>
            <p:cNvPr id="146" name="TextBox 145"/>
            <p:cNvSpPr txBox="1"/>
            <p:nvPr/>
          </p:nvSpPr>
          <p:spPr>
            <a:xfrm>
              <a:off x="2910252" y="1113481"/>
              <a:ext cx="104283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 smtClean="0"/>
                <a:t>24.3.31~24.4.5</a:t>
              </a:r>
              <a:r>
                <a:rPr lang="ko-KR" altLang="en-US" sz="800" dirty="0" smtClean="0"/>
                <a:t> </a:t>
              </a:r>
              <a:endParaRPr lang="en-US" altLang="ko-KR" sz="800" dirty="0" smtClean="0"/>
            </a:p>
          </p:txBody>
        </p:sp>
        <p:pic>
          <p:nvPicPr>
            <p:cNvPr id="147" name="그림 146"/>
            <p:cNvPicPr>
              <a:picLocks noChangeAspect="1"/>
            </p:cNvPicPr>
            <p:nvPr/>
          </p:nvPicPr>
          <p:blipFill rotWithShape="1">
            <a:blip r:embed="rId7"/>
            <a:srcRect l="1" t="34418" r="-1" b="-3993"/>
            <a:stretch/>
          </p:blipFill>
          <p:spPr>
            <a:xfrm rot="5400000">
              <a:off x="3650351" y="1168119"/>
              <a:ext cx="132119" cy="91920"/>
            </a:xfrm>
            <a:prstGeom prst="rect">
              <a:avLst/>
            </a:prstGeom>
          </p:spPr>
        </p:pic>
      </p:grpSp>
      <p:grpSp>
        <p:nvGrpSpPr>
          <p:cNvPr id="149" name="그룹 148"/>
          <p:cNvGrpSpPr/>
          <p:nvPr/>
        </p:nvGrpSpPr>
        <p:grpSpPr>
          <a:xfrm>
            <a:off x="2484166" y="1123893"/>
            <a:ext cx="646840" cy="215444"/>
            <a:chOff x="2669157" y="1108653"/>
            <a:chExt cx="646840" cy="215444"/>
          </a:xfrm>
        </p:grpSpPr>
        <p:sp>
          <p:nvSpPr>
            <p:cNvPr id="150" name="TextBox 149"/>
            <p:cNvSpPr txBox="1"/>
            <p:nvPr/>
          </p:nvSpPr>
          <p:spPr>
            <a:xfrm>
              <a:off x="2669157" y="1108653"/>
              <a:ext cx="64684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 smtClean="0"/>
                <a:t>전체</a:t>
              </a:r>
              <a:endParaRPr lang="en-US" altLang="ko-KR" sz="800" dirty="0" smtClean="0"/>
            </a:p>
          </p:txBody>
        </p:sp>
        <p:pic>
          <p:nvPicPr>
            <p:cNvPr id="152" name="그림 151"/>
            <p:cNvPicPr>
              <a:picLocks noChangeAspect="1"/>
            </p:cNvPicPr>
            <p:nvPr/>
          </p:nvPicPr>
          <p:blipFill rotWithShape="1">
            <a:blip r:embed="rId7"/>
            <a:srcRect l="1" t="34418" r="-1" b="-3993"/>
            <a:stretch/>
          </p:blipFill>
          <p:spPr>
            <a:xfrm rot="5400000">
              <a:off x="2939841" y="1168120"/>
              <a:ext cx="132119" cy="91920"/>
            </a:xfrm>
            <a:prstGeom prst="rect">
              <a:avLst/>
            </a:prstGeom>
          </p:spPr>
        </p:pic>
      </p:grpSp>
      <p:sp>
        <p:nvSpPr>
          <p:cNvPr id="153" name="직사각형 152"/>
          <p:cNvSpPr/>
          <p:nvPr/>
        </p:nvSpPr>
        <p:spPr>
          <a:xfrm>
            <a:off x="864394" y="1409700"/>
            <a:ext cx="2847975" cy="788194"/>
          </a:xfrm>
          <a:prstGeom prst="rect">
            <a:avLst/>
          </a:prstGeom>
          <a:noFill/>
          <a:ln w="6350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57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064" y="1338872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4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grpSp>
        <p:nvGrpSpPr>
          <p:cNvPr id="155" name="그룹 154"/>
          <p:cNvGrpSpPr/>
          <p:nvPr/>
        </p:nvGrpSpPr>
        <p:grpSpPr>
          <a:xfrm>
            <a:off x="2150178" y="4416387"/>
            <a:ext cx="595090" cy="206152"/>
            <a:chOff x="5723321" y="3322671"/>
            <a:chExt cx="595090" cy="206152"/>
          </a:xfrm>
        </p:grpSpPr>
        <p:sp>
          <p:nvSpPr>
            <p:cNvPr id="156" name="직사각형 155"/>
            <p:cNvSpPr/>
            <p:nvPr/>
          </p:nvSpPr>
          <p:spPr>
            <a:xfrm>
              <a:off x="5825968" y="3326592"/>
              <a:ext cx="492443" cy="2000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700" dirty="0" smtClean="0">
                  <a:solidFill>
                    <a:prstClr val="black"/>
                  </a:solidFill>
                </a:rPr>
                <a:t>5,000</a:t>
              </a:r>
              <a:r>
                <a:rPr lang="ko-KR" altLang="en-US" sz="700" dirty="0">
                  <a:solidFill>
                    <a:prstClr val="black"/>
                  </a:solidFill>
                </a:rPr>
                <a:t>원</a:t>
              </a:r>
              <a:endParaRPr lang="en-US" altLang="ko-KR" sz="700" dirty="0">
                <a:solidFill>
                  <a:prstClr val="black"/>
                </a:solidFill>
              </a:endParaRPr>
            </a:p>
          </p:txBody>
        </p:sp>
        <p:pic>
          <p:nvPicPr>
            <p:cNvPr id="161" name="그림 160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723321" y="3322671"/>
              <a:ext cx="206152" cy="206152"/>
            </a:xfrm>
            <a:prstGeom prst="rect">
              <a:avLst/>
            </a:prstGeom>
          </p:spPr>
        </p:pic>
      </p:grpSp>
      <p:sp>
        <p:nvSpPr>
          <p:cNvPr id="173" name="직사각형 172"/>
          <p:cNvSpPr/>
          <p:nvPr/>
        </p:nvSpPr>
        <p:spPr>
          <a:xfrm>
            <a:off x="1023798" y="1409217"/>
            <a:ext cx="704910" cy="139745"/>
          </a:xfrm>
          <a:prstGeom prst="rect">
            <a:avLst/>
          </a:prstGeom>
          <a:solidFill>
            <a:schemeClr val="bg1"/>
          </a:solidFill>
          <a:ln w="6350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rgbClr val="0070C0"/>
                </a:solidFill>
              </a:rPr>
              <a:t> </a:t>
            </a:r>
            <a:r>
              <a:rPr lang="ko-KR" altLang="en-US" sz="800" dirty="0" smtClean="0">
                <a:solidFill>
                  <a:srgbClr val="0070C0"/>
                </a:solidFill>
              </a:rPr>
              <a:t>링크 영역</a:t>
            </a:r>
            <a:endParaRPr lang="ko-KR" altLang="en-US" sz="800" dirty="0">
              <a:solidFill>
                <a:srgbClr val="0070C0"/>
              </a:solidFill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2550800" y="2279864"/>
            <a:ext cx="1145308" cy="172195"/>
            <a:chOff x="2355281" y="2279864"/>
            <a:chExt cx="1340827" cy="172195"/>
          </a:xfrm>
        </p:grpSpPr>
        <p:sp>
          <p:nvSpPr>
            <p:cNvPr id="102" name="모서리가 둥근 직사각형 101"/>
            <p:cNvSpPr/>
            <p:nvPr/>
          </p:nvSpPr>
          <p:spPr>
            <a:xfrm>
              <a:off x="2355281" y="2280454"/>
              <a:ext cx="600717" cy="171605"/>
            </a:xfrm>
            <a:prstGeom prst="roundRect">
              <a:avLst>
                <a:gd name="adj" fmla="val 0"/>
              </a:avLst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ko-KR" altLang="en-US" sz="800" dirty="0" err="1" smtClean="0">
                  <a:solidFill>
                    <a:schemeClr val="tx1"/>
                  </a:solidFill>
                </a:rPr>
                <a:t>반품취소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76" name="모서리가 둥근 직사각형 175"/>
            <p:cNvSpPr/>
            <p:nvPr/>
          </p:nvSpPr>
          <p:spPr>
            <a:xfrm>
              <a:off x="2987916" y="2279864"/>
              <a:ext cx="708192" cy="171605"/>
            </a:xfrm>
            <a:prstGeom prst="roundRect">
              <a:avLst>
                <a:gd name="adj" fmla="val 0"/>
              </a:avLst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ko-KR" altLang="en-US" sz="800" dirty="0" err="1" smtClean="0">
                  <a:solidFill>
                    <a:schemeClr val="tx1"/>
                  </a:solidFill>
                </a:rPr>
                <a:t>회수지변경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sp>
        <p:nvSpPr>
          <p:cNvPr id="187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424" y="2149666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4-1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89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3750" y="2178634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4-2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95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19004" y="2171864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4-3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graphicFrame>
        <p:nvGraphicFramePr>
          <p:cNvPr id="198" name="표 197">
            <a:extLst>
              <a:ext uri="{FF2B5EF4-FFF2-40B4-BE49-F238E27FC236}">
                <a16:creationId xmlns:a16="http://schemas.microsoft.com/office/drawing/2014/main" id="{E8503181-DC09-D704-A395-D5196B5327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4566543"/>
              </p:ext>
            </p:extLst>
          </p:nvPr>
        </p:nvGraphicFramePr>
        <p:xfrm>
          <a:off x="6456059" y="528758"/>
          <a:ext cx="2429821" cy="3185024"/>
        </p:xfrm>
        <a:graphic>
          <a:graphicData uri="http://schemas.openxmlformats.org/drawingml/2006/table">
            <a:tbl>
              <a:tblPr/>
              <a:tblGrid>
                <a:gridCol w="1059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238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1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4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4-3. </a:t>
                      </a:r>
                      <a:r>
                        <a:rPr lang="ko-KR" altLang="en-US" sz="800" b="1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회수지변경</a:t>
                      </a:r>
                      <a:endParaRPr lang="en-US" altLang="ko-KR" sz="800" b="1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5725" marR="0" lvl="0" indent="-85725" algn="l" defTabSz="844083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u="none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반품신청</a:t>
                      </a:r>
                      <a:r>
                        <a:rPr lang="en-US" altLang="ko-KR" sz="80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u="none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교환신청</a:t>
                      </a:r>
                      <a:r>
                        <a:rPr lang="ko-KR" altLang="en-US" sz="80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상태로 변경된 당일 </a:t>
                      </a:r>
                      <a:r>
                        <a:rPr lang="en-US" altLang="ko-KR" sz="800" u="non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23:59:59</a:t>
                      </a:r>
                      <a:r>
                        <a:rPr lang="ko-KR" altLang="en-US" sz="800" u="non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까지</a:t>
                      </a:r>
                      <a:r>
                        <a:rPr lang="en-US" altLang="ko-KR" sz="80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u="none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회수지변경</a:t>
                      </a:r>
                      <a:r>
                        <a:rPr lang="ko-KR" altLang="en-US" sz="80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버튼 출력</a:t>
                      </a:r>
                      <a:endParaRPr lang="en-US" altLang="ko-KR" sz="800" u="none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7313" marR="0" lvl="0" indent="-87313" algn="l" defTabSz="914400" rtl="0" eaLnBrk="0" fontAlgn="base" latinLnBrk="1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회수지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변경 버튼 탭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kumimoji="0" lang="ko-KR" altLang="en-US" sz="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배송지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등록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/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변경 창 호출</a:t>
                      </a:r>
                      <a:endParaRPr kumimoji="0" lang="en-US" altLang="ko-KR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171450" marR="0" lvl="0" indent="-85725" algn="l" defTabSz="914400" rtl="0" eaLnBrk="0" fontAlgn="base" latinLnBrk="1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회수지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변경 완료 후 </a:t>
                      </a:r>
                      <a:r>
                        <a:rPr kumimoji="0" lang="ko-KR" altLang="en-US" sz="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회수지정보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영역이 화면 상단에 위치한 상태인 클레임 상세 화면으로 이동</a:t>
                      </a:r>
                      <a:endParaRPr kumimoji="0" lang="en-US" altLang="ko-KR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171450" marR="0" lvl="0" indent="-85725" algn="l" defTabSz="914400" rtl="0" eaLnBrk="0" fontAlgn="base" latinLnBrk="1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u="none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회수지</a:t>
                      </a:r>
                      <a:r>
                        <a:rPr lang="en-US" altLang="ko-KR" sz="80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변경 가능</a:t>
                      </a:r>
                      <a:r>
                        <a:rPr lang="ko-KR" altLang="en-US" sz="800" u="non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시점이 지났을 시 </a:t>
                      </a:r>
                      <a:r>
                        <a:rPr lang="en-US" altLang="ko-KR" sz="800" u="non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alert</a:t>
                      </a:r>
                      <a:r>
                        <a:rPr lang="ko-KR" altLang="en-US" sz="800" u="non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으로 오류 알림</a:t>
                      </a:r>
                      <a:endParaRPr lang="en-US" altLang="ko-KR" sz="800" u="none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4-4. 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배송조회</a:t>
                      </a:r>
                      <a:endParaRPr lang="en-US" altLang="ko-KR" sz="800" b="1" u="none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92075" marR="0" lvl="0" indent="-92075" algn="l" defTabSz="844083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교환배송중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상태에만 배송조회 버튼 제공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92075" marR="0" lvl="0" indent="-92075" algn="l" defTabSz="844083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배송조회 탭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_1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개의 운송장이 발행되었을 시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배송조회 창 호출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92075" marR="0" indent="-92075" algn="l" defTabSz="844083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배송조회 탭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_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복수개의 운송장이 발행되었을 시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운송장 목록 창 호출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4-5. </a:t>
                      </a:r>
                      <a:r>
                        <a:rPr lang="ko-KR" altLang="en-US" sz="800" b="1" u="none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반품배송비</a:t>
                      </a:r>
                      <a:r>
                        <a:rPr lang="en-US" altLang="ko-KR" sz="800" b="1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1" u="none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교환배송비</a:t>
                      </a:r>
                      <a:endParaRPr lang="en-US" altLang="ko-KR" sz="800" b="1" u="none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5725" marR="0" lvl="0" indent="-85725" algn="l" defTabSz="844083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회수비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또는 배송비가 있을 시에만 출력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85725" marR="0" lvl="0" indent="-85725" algn="l" defTabSz="844083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회수비와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배송비가 모두 있을 시 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회수비와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배송비의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합을 출력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4-6. 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매장구매반품</a:t>
                      </a:r>
                      <a:endParaRPr lang="en-US" altLang="ko-KR" sz="800" b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92075" marR="0" indent="-92075" algn="l" defTabSz="844083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상태값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매장구매반품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($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구매 매장명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$)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으로 출력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3236" marR="33236" marT="36000" marB="3600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7501011"/>
                  </a:ext>
                </a:extLst>
              </a:tr>
            </a:tbl>
          </a:graphicData>
        </a:graphic>
      </p:graphicFrame>
      <p:sp>
        <p:nvSpPr>
          <p:cNvPr id="199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9641" y="3074412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4-5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200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4776" y="5762246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4-6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201" name="모서리가 둥근 직사각형 200"/>
          <p:cNvSpPr/>
          <p:nvPr/>
        </p:nvSpPr>
        <p:spPr>
          <a:xfrm>
            <a:off x="832262" y="6269804"/>
            <a:ext cx="2904602" cy="380840"/>
          </a:xfrm>
          <a:prstGeom prst="roundRect">
            <a:avLst/>
          </a:prstGeom>
          <a:solidFill>
            <a:schemeClr val="tx1">
              <a:lumMod val="75000"/>
              <a:lumOff val="25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반품 신청이 취소되었습니다</a:t>
            </a:r>
            <a:r>
              <a:rPr lang="en-US" altLang="ko-KR" sz="800" dirty="0" smtClean="0"/>
              <a:t>.</a:t>
            </a:r>
            <a:endParaRPr lang="ko-KR" altLang="en-US" sz="800" dirty="0"/>
          </a:p>
        </p:txBody>
      </p:sp>
      <p:grpSp>
        <p:nvGrpSpPr>
          <p:cNvPr id="97" name="그룹 96"/>
          <p:cNvGrpSpPr/>
          <p:nvPr/>
        </p:nvGrpSpPr>
        <p:grpSpPr>
          <a:xfrm>
            <a:off x="2536977" y="3474014"/>
            <a:ext cx="1146205" cy="172195"/>
            <a:chOff x="2389396" y="4693237"/>
            <a:chExt cx="1340827" cy="172195"/>
          </a:xfrm>
        </p:grpSpPr>
        <p:sp>
          <p:nvSpPr>
            <p:cNvPr id="98" name="모서리가 둥근 직사각형 97"/>
            <p:cNvSpPr/>
            <p:nvPr/>
          </p:nvSpPr>
          <p:spPr>
            <a:xfrm>
              <a:off x="2389396" y="4693827"/>
              <a:ext cx="600717" cy="171605"/>
            </a:xfrm>
            <a:prstGeom prst="roundRect">
              <a:avLst>
                <a:gd name="adj" fmla="val 0"/>
              </a:avLst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ko-KR" altLang="en-US" sz="800" dirty="0" err="1" smtClean="0">
                  <a:solidFill>
                    <a:schemeClr val="tx1"/>
                  </a:solidFill>
                </a:rPr>
                <a:t>교환취소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99" name="모서리가 둥근 직사각형 98"/>
            <p:cNvSpPr/>
            <p:nvPr/>
          </p:nvSpPr>
          <p:spPr>
            <a:xfrm>
              <a:off x="3022031" y="4693237"/>
              <a:ext cx="708192" cy="171605"/>
            </a:xfrm>
            <a:prstGeom prst="roundRect">
              <a:avLst>
                <a:gd name="adj" fmla="val 0"/>
              </a:avLst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ko-KR" altLang="en-US" sz="800" dirty="0" err="1" smtClean="0">
                  <a:solidFill>
                    <a:schemeClr val="tx1"/>
                  </a:solidFill>
                </a:rPr>
                <a:t>회수지변경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sp>
        <p:nvSpPr>
          <p:cNvPr id="100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2871" y="3359858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4-2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01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5802" y="3361905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4-3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20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271" y="4559087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4-4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graphicFrame>
        <p:nvGraphicFramePr>
          <p:cNvPr id="103" name="표 10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8170120"/>
              </p:ext>
            </p:extLst>
          </p:nvPr>
        </p:nvGraphicFramePr>
        <p:xfrm>
          <a:off x="3845888" y="2220224"/>
          <a:ext cx="2432080" cy="335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32080">
                  <a:extLst>
                    <a:ext uri="{9D8B030D-6E8A-4147-A177-3AD203B41FA5}">
                      <a16:colId xmlns:a16="http://schemas.microsoft.com/office/drawing/2014/main" val="2513129867"/>
                    </a:ext>
                  </a:extLst>
                </a:gridCol>
              </a:tblGrid>
              <a:tr h="249881">
                <a:tc>
                  <a:txBody>
                    <a:bodyPr/>
                    <a:lstStyle/>
                    <a:p>
                      <a:r>
                        <a:rPr lang="ko-KR" altLang="en-US" sz="800" b="1" dirty="0" err="1" smtClean="0"/>
                        <a:t>교환수거중</a:t>
                      </a:r>
                      <a:endParaRPr lang="en-US" altLang="ko-KR" sz="800" b="1" dirty="0" smtClean="0"/>
                    </a:p>
                    <a:p>
                      <a:r>
                        <a:rPr lang="ko-KR" altLang="en-US" sz="80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교환배송중</a:t>
                      </a:r>
                      <a:endParaRPr lang="ko-KR" altLang="en-US" sz="80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16868367"/>
                  </a:ext>
                </a:extLst>
              </a:tr>
            </a:tbl>
          </a:graphicData>
        </a:graphic>
      </p:graphicFrame>
      <p:sp>
        <p:nvSpPr>
          <p:cNvPr id="107" name="직사각형 106"/>
          <p:cNvSpPr/>
          <p:nvPr/>
        </p:nvSpPr>
        <p:spPr>
          <a:xfrm>
            <a:off x="4395465" y="2354809"/>
            <a:ext cx="606256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00" dirty="0">
                <a:solidFill>
                  <a:srgbClr val="0070C0"/>
                </a:solidFill>
              </a:rPr>
              <a:t>배송조회</a:t>
            </a:r>
            <a:r>
              <a:rPr lang="en-US" altLang="ko-KR" sz="700" dirty="0">
                <a:solidFill>
                  <a:srgbClr val="0070C0"/>
                </a:solidFill>
              </a:rPr>
              <a:t>&gt;</a:t>
            </a:r>
            <a:endParaRPr lang="ko-KR" altLang="en-US" sz="1600" dirty="0"/>
          </a:p>
        </p:txBody>
      </p:sp>
      <p:sp>
        <p:nvSpPr>
          <p:cNvPr id="109" name="직사각형 108"/>
          <p:cNvSpPr/>
          <p:nvPr/>
        </p:nvSpPr>
        <p:spPr>
          <a:xfrm>
            <a:off x="9933565" y="-8883"/>
            <a:ext cx="2219539" cy="1867000"/>
          </a:xfrm>
          <a:prstGeom prst="rect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ts val="1200"/>
              </a:lnSpc>
            </a:pPr>
            <a:r>
              <a:rPr lang="en-US" altLang="ko-KR" sz="800" b="1" dirty="0" smtClean="0">
                <a:solidFill>
                  <a:schemeClr val="tx1"/>
                </a:solidFill>
              </a:rPr>
              <a:t>V0.71 240517</a:t>
            </a:r>
          </a:p>
          <a:p>
            <a:pPr marL="92075" indent="-92075">
              <a:lnSpc>
                <a:spcPts val="1200"/>
              </a:lnSpc>
              <a:buFont typeface="Arial" panose="020B0604020202020204" pitchFamily="34" charset="0"/>
              <a:buChar char="•"/>
            </a:pPr>
            <a:r>
              <a:rPr lang="ko-KR" altLang="en-US" sz="800" dirty="0" err="1">
                <a:solidFill>
                  <a:schemeClr val="tx1"/>
                </a:solidFill>
              </a:rPr>
              <a:t>배송지변경</a:t>
            </a:r>
            <a:r>
              <a:rPr lang="ko-KR" altLang="en-US" sz="800" dirty="0">
                <a:solidFill>
                  <a:schemeClr val="tx1"/>
                </a:solidFill>
              </a:rPr>
              <a:t> 가능 시점은 </a:t>
            </a:r>
            <a:r>
              <a:rPr lang="ko-KR" altLang="en-US" sz="800" dirty="0" err="1">
                <a:solidFill>
                  <a:schemeClr val="tx1"/>
                </a:solidFill>
              </a:rPr>
              <a:t>교환신청</a:t>
            </a:r>
            <a:r>
              <a:rPr lang="ko-KR" altLang="en-US" sz="800" dirty="0">
                <a:solidFill>
                  <a:schemeClr val="tx1"/>
                </a:solidFill>
              </a:rPr>
              <a:t> 상태로 변경된 당일 </a:t>
            </a:r>
            <a:r>
              <a:rPr lang="en-US" altLang="ko-KR" sz="800" dirty="0">
                <a:solidFill>
                  <a:schemeClr val="tx1"/>
                </a:solidFill>
              </a:rPr>
              <a:t>23:59:59</a:t>
            </a:r>
            <a:r>
              <a:rPr lang="ko-KR" altLang="en-US" sz="800" dirty="0">
                <a:solidFill>
                  <a:schemeClr val="tx1"/>
                </a:solidFill>
              </a:rPr>
              <a:t>까지로 변경</a:t>
            </a:r>
            <a:r>
              <a:rPr lang="en-US" altLang="ko-KR" sz="800" dirty="0">
                <a:solidFill>
                  <a:schemeClr val="tx1"/>
                </a:solidFill>
              </a:rPr>
              <a:t>(</a:t>
            </a:r>
            <a:r>
              <a:rPr lang="ko-KR" altLang="en-US" sz="800" dirty="0">
                <a:solidFill>
                  <a:schemeClr val="tx1"/>
                </a:solidFill>
              </a:rPr>
              <a:t>최영호님 요청</a:t>
            </a:r>
            <a:r>
              <a:rPr lang="en-US" altLang="ko-KR" sz="800" dirty="0">
                <a:solidFill>
                  <a:schemeClr val="tx1"/>
                </a:solidFill>
              </a:rPr>
              <a:t>, </a:t>
            </a:r>
            <a:r>
              <a:rPr lang="ko-KR" altLang="en-US" sz="800" dirty="0" err="1">
                <a:solidFill>
                  <a:schemeClr val="tx1"/>
                </a:solidFill>
              </a:rPr>
              <a:t>주소희님</a:t>
            </a:r>
            <a:r>
              <a:rPr lang="ko-KR" altLang="en-US" sz="800" dirty="0">
                <a:solidFill>
                  <a:schemeClr val="tx1"/>
                </a:solidFill>
              </a:rPr>
              <a:t> 확인</a:t>
            </a:r>
            <a:r>
              <a:rPr lang="en-US" altLang="ko-KR" sz="800" dirty="0">
                <a:solidFill>
                  <a:schemeClr val="tx1"/>
                </a:solidFill>
              </a:rPr>
              <a:t>)</a:t>
            </a:r>
          </a:p>
          <a:p>
            <a:pPr marL="92075" indent="-92075">
              <a:lnSpc>
                <a:spcPts val="1200"/>
              </a:lnSpc>
              <a:buFont typeface="Arial" panose="020B0604020202020204" pitchFamily="34" charset="0"/>
              <a:buChar char="•"/>
            </a:pPr>
            <a:r>
              <a:rPr lang="ko-KR" altLang="en-US" sz="800" dirty="0">
                <a:solidFill>
                  <a:schemeClr val="tx1"/>
                </a:solidFill>
              </a:rPr>
              <a:t>발주와 </a:t>
            </a:r>
            <a:r>
              <a:rPr lang="ko-KR" altLang="en-US" sz="800" dirty="0" err="1">
                <a:solidFill>
                  <a:schemeClr val="tx1"/>
                </a:solidFill>
              </a:rPr>
              <a:t>회수처리가</a:t>
            </a:r>
            <a:r>
              <a:rPr lang="ko-KR" altLang="en-US" sz="800" dirty="0">
                <a:solidFill>
                  <a:schemeClr val="tx1"/>
                </a:solidFill>
              </a:rPr>
              <a:t> 같이 진행되는 교환일 시 회수상태값과 </a:t>
            </a:r>
            <a:r>
              <a:rPr lang="ko-KR" altLang="en-US" sz="800" dirty="0" err="1">
                <a:solidFill>
                  <a:schemeClr val="tx1"/>
                </a:solidFill>
              </a:rPr>
              <a:t>발주상태값</a:t>
            </a:r>
            <a:r>
              <a:rPr lang="ko-KR" altLang="en-US" sz="800" dirty="0">
                <a:solidFill>
                  <a:schemeClr val="tx1"/>
                </a:solidFill>
              </a:rPr>
              <a:t> 모두 출력 </a:t>
            </a:r>
            <a:r>
              <a:rPr lang="en-US" altLang="ko-KR" sz="800" dirty="0">
                <a:solidFill>
                  <a:schemeClr val="tx1"/>
                </a:solidFill>
              </a:rPr>
              <a:t>(</a:t>
            </a:r>
            <a:r>
              <a:rPr lang="ko-KR" altLang="en-US" sz="800" dirty="0">
                <a:solidFill>
                  <a:schemeClr val="tx1"/>
                </a:solidFill>
              </a:rPr>
              <a:t>최영호님 요청</a:t>
            </a:r>
            <a:r>
              <a:rPr lang="en-US" altLang="ko-KR" sz="800" dirty="0">
                <a:solidFill>
                  <a:schemeClr val="tx1"/>
                </a:solidFill>
              </a:rPr>
              <a:t>, </a:t>
            </a:r>
            <a:r>
              <a:rPr lang="ko-KR" altLang="en-US" sz="800" dirty="0" err="1">
                <a:solidFill>
                  <a:schemeClr val="tx1"/>
                </a:solidFill>
              </a:rPr>
              <a:t>주호희님</a:t>
            </a:r>
            <a:r>
              <a:rPr lang="ko-KR" altLang="en-US" sz="800" dirty="0">
                <a:solidFill>
                  <a:schemeClr val="tx1"/>
                </a:solidFill>
              </a:rPr>
              <a:t> 확인</a:t>
            </a:r>
            <a:r>
              <a:rPr lang="en-US" altLang="ko-KR" sz="800" dirty="0">
                <a:solidFill>
                  <a:schemeClr val="tx1"/>
                </a:solidFill>
              </a:rPr>
              <a:t>)</a:t>
            </a:r>
          </a:p>
          <a:p>
            <a:pPr marL="92075" indent="-92075">
              <a:lnSpc>
                <a:spcPts val="1200"/>
              </a:lnSpc>
              <a:buFont typeface="Arial" panose="020B0604020202020204" pitchFamily="34" charset="0"/>
              <a:buChar char="•"/>
            </a:pPr>
            <a:r>
              <a:rPr lang="ko-KR" altLang="en-US" sz="800" dirty="0" smtClean="0">
                <a:solidFill>
                  <a:schemeClr val="tx1"/>
                </a:solidFill>
              </a:rPr>
              <a:t>매장구매취소 </a:t>
            </a:r>
            <a:r>
              <a:rPr lang="en-US" altLang="ko-KR" sz="800" dirty="0" smtClean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800" dirty="0" smtClean="0">
                <a:solidFill>
                  <a:schemeClr val="tx1"/>
                </a:solidFill>
              </a:rPr>
              <a:t>매장구매반품으로 </a:t>
            </a:r>
            <a:r>
              <a:rPr lang="ko-KR" altLang="en-US" sz="800" dirty="0" err="1">
                <a:solidFill>
                  <a:schemeClr val="tx1"/>
                </a:solidFill>
              </a:rPr>
              <a:t>상태값</a:t>
            </a:r>
            <a:r>
              <a:rPr lang="ko-KR" altLang="en-US" sz="800" dirty="0">
                <a:solidFill>
                  <a:schemeClr val="tx1"/>
                </a:solidFill>
              </a:rPr>
              <a:t> 변경</a:t>
            </a:r>
            <a:r>
              <a:rPr lang="en-US" altLang="ko-KR" sz="800" dirty="0">
                <a:solidFill>
                  <a:schemeClr val="tx1"/>
                </a:solidFill>
              </a:rPr>
              <a:t>(</a:t>
            </a:r>
            <a:r>
              <a:rPr lang="ko-KR" altLang="en-US" sz="800" dirty="0" err="1">
                <a:solidFill>
                  <a:schemeClr val="tx1"/>
                </a:solidFill>
              </a:rPr>
              <a:t>정아름님</a:t>
            </a:r>
            <a:r>
              <a:rPr lang="ko-KR" altLang="en-US" sz="800" dirty="0">
                <a:solidFill>
                  <a:schemeClr val="tx1"/>
                </a:solidFill>
              </a:rPr>
              <a:t> 확인</a:t>
            </a:r>
            <a:r>
              <a:rPr lang="en-US" altLang="ko-KR" sz="800" dirty="0">
                <a:solidFill>
                  <a:schemeClr val="tx1"/>
                </a:solidFill>
              </a:rPr>
              <a:t>)</a:t>
            </a:r>
          </a:p>
          <a:p>
            <a:pPr marL="92075" indent="-92075">
              <a:lnSpc>
                <a:spcPts val="1200"/>
              </a:lnSpc>
              <a:buFont typeface="Arial" panose="020B0604020202020204" pitchFamily="34" charset="0"/>
              <a:buChar char="•"/>
            </a:pPr>
            <a:r>
              <a:rPr lang="ko-KR" altLang="en-US" sz="800" dirty="0" err="1">
                <a:solidFill>
                  <a:schemeClr val="tx1"/>
                </a:solidFill>
              </a:rPr>
              <a:t>환불진행</a:t>
            </a:r>
            <a:r>
              <a:rPr lang="ko-KR" altLang="en-US" sz="800" dirty="0">
                <a:solidFill>
                  <a:schemeClr val="tx1"/>
                </a:solidFill>
              </a:rPr>
              <a:t> </a:t>
            </a:r>
            <a:r>
              <a:rPr lang="ko-KR" altLang="en-US" sz="800" dirty="0" err="1">
                <a:solidFill>
                  <a:schemeClr val="tx1"/>
                </a:solidFill>
              </a:rPr>
              <a:t>상태값</a:t>
            </a:r>
            <a:r>
              <a:rPr lang="ko-KR" altLang="en-US" sz="800" dirty="0">
                <a:solidFill>
                  <a:schemeClr val="tx1"/>
                </a:solidFill>
              </a:rPr>
              <a:t> 앞에 클레임 구분 </a:t>
            </a:r>
            <a:r>
              <a:rPr lang="ko-KR" altLang="en-US" sz="800" dirty="0" err="1">
                <a:solidFill>
                  <a:schemeClr val="tx1"/>
                </a:solidFill>
              </a:rPr>
              <a:t>추가출력</a:t>
            </a:r>
            <a:r>
              <a:rPr lang="en-US" altLang="ko-KR" sz="800" dirty="0">
                <a:solidFill>
                  <a:schemeClr val="tx1"/>
                </a:solidFill>
              </a:rPr>
              <a:t>(</a:t>
            </a:r>
            <a:r>
              <a:rPr lang="ko-KR" altLang="en-US" sz="800" dirty="0" err="1">
                <a:solidFill>
                  <a:schemeClr val="tx1"/>
                </a:solidFill>
              </a:rPr>
              <a:t>주소희님</a:t>
            </a:r>
            <a:r>
              <a:rPr lang="ko-KR" altLang="en-US" sz="800" dirty="0">
                <a:solidFill>
                  <a:schemeClr val="tx1"/>
                </a:solidFill>
              </a:rPr>
              <a:t> 확인</a:t>
            </a:r>
            <a:r>
              <a:rPr lang="en-US" altLang="ko-KR" sz="800" dirty="0">
                <a:solidFill>
                  <a:schemeClr val="tx1"/>
                </a:solidFill>
              </a:rPr>
              <a:t>)</a:t>
            </a:r>
          </a:p>
          <a:p>
            <a:pPr marL="92075" indent="-92075">
              <a:lnSpc>
                <a:spcPts val="1200"/>
              </a:lnSpc>
              <a:buFont typeface="Arial" panose="020B0604020202020204" pitchFamily="34" charset="0"/>
              <a:buChar char="•"/>
            </a:pPr>
            <a:r>
              <a:rPr lang="ko-KR" altLang="en-US" sz="800" dirty="0">
                <a:solidFill>
                  <a:schemeClr val="tx1"/>
                </a:solidFill>
              </a:rPr>
              <a:t>예</a:t>
            </a:r>
            <a:r>
              <a:rPr lang="en-US" altLang="ko-KR" sz="800" dirty="0">
                <a:solidFill>
                  <a:schemeClr val="tx1"/>
                </a:solidFill>
              </a:rPr>
              <a:t>) </a:t>
            </a:r>
            <a:r>
              <a:rPr lang="ko-KR" altLang="en-US" sz="800" dirty="0">
                <a:solidFill>
                  <a:schemeClr val="tx1"/>
                </a:solidFill>
              </a:rPr>
              <a:t>반품환불진행</a:t>
            </a:r>
          </a:p>
        </p:txBody>
      </p:sp>
      <p:sp>
        <p:nvSpPr>
          <p:cNvPr id="85" name="직사각형 84"/>
          <p:cNvSpPr/>
          <p:nvPr/>
        </p:nvSpPr>
        <p:spPr>
          <a:xfrm>
            <a:off x="9924527" y="5421"/>
            <a:ext cx="2236658" cy="891301"/>
          </a:xfrm>
          <a:prstGeom prst="rect">
            <a:avLst/>
          </a:prstGeom>
          <a:solidFill>
            <a:srgbClr val="A6F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800" b="1" dirty="0" smtClean="0">
                <a:solidFill>
                  <a:schemeClr val="tx1"/>
                </a:solidFill>
              </a:rPr>
              <a:t>V0.72 240528</a:t>
            </a:r>
          </a:p>
          <a:p>
            <a:pPr marL="85725" indent="-85725">
              <a:buFont typeface="Arial" panose="020B0604020202020204" pitchFamily="34" charset="0"/>
              <a:buChar char="•"/>
            </a:pPr>
            <a:r>
              <a:rPr lang="ko-KR" altLang="en-US" sz="800" dirty="0" err="1" smtClean="0">
                <a:solidFill>
                  <a:schemeClr val="tx1"/>
                </a:solidFill>
              </a:rPr>
              <a:t>회수지변경</a:t>
            </a:r>
            <a:r>
              <a:rPr lang="ko-KR" altLang="en-US" sz="800" dirty="0" smtClean="0">
                <a:solidFill>
                  <a:schemeClr val="tx1"/>
                </a:solidFill>
              </a:rPr>
              <a:t> 버튼 클릭 시 호출 화면 수정</a:t>
            </a:r>
            <a:r>
              <a:rPr lang="en-US" altLang="ko-KR" sz="800" dirty="0" smtClean="0">
                <a:solidFill>
                  <a:schemeClr val="tx1"/>
                </a:solidFill>
              </a:rPr>
              <a:t>(</a:t>
            </a:r>
            <a:r>
              <a:rPr lang="ko-KR" altLang="en-US" sz="800" dirty="0" err="1" smtClean="0">
                <a:solidFill>
                  <a:schemeClr val="tx1"/>
                </a:solidFill>
              </a:rPr>
              <a:t>공병수거와</a:t>
            </a:r>
            <a:r>
              <a:rPr lang="ko-KR" altLang="en-US" sz="800" dirty="0" smtClean="0">
                <a:solidFill>
                  <a:schemeClr val="tx1"/>
                </a:solidFill>
              </a:rPr>
              <a:t> 맞춰 변경</a:t>
            </a:r>
            <a:r>
              <a:rPr lang="en-US" altLang="ko-KR" sz="800" dirty="0" smtClean="0">
                <a:solidFill>
                  <a:schemeClr val="tx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69155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제목 5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>
                <a:latin typeface="+mn-ea"/>
              </a:rPr>
              <a:t>취소</a:t>
            </a:r>
            <a:r>
              <a:rPr lang="en-US" altLang="ko-KR" dirty="0">
                <a:latin typeface="+mn-ea"/>
              </a:rPr>
              <a:t>/</a:t>
            </a:r>
            <a:r>
              <a:rPr lang="ko-KR" altLang="en-US" dirty="0">
                <a:latin typeface="+mn-ea"/>
              </a:rPr>
              <a:t>교환</a:t>
            </a:r>
            <a:r>
              <a:rPr lang="en-US" altLang="ko-KR" dirty="0">
                <a:latin typeface="+mn-ea"/>
              </a:rPr>
              <a:t>/</a:t>
            </a:r>
            <a:r>
              <a:rPr lang="ko-KR" altLang="en-US" dirty="0" err="1">
                <a:latin typeface="+mn-ea"/>
              </a:rPr>
              <a:t>반품내역</a:t>
            </a:r>
            <a:endParaRPr lang="ko-KR" altLang="en-US" dirty="0">
              <a:latin typeface="+mn-ea"/>
            </a:endParaRPr>
          </a:p>
        </p:txBody>
      </p:sp>
      <p:sp>
        <p:nvSpPr>
          <p:cNvPr id="6" name="부제목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 IN_MO_MYP_02_17</a:t>
            </a:r>
          </a:p>
        </p:txBody>
      </p:sp>
      <p:sp>
        <p:nvSpPr>
          <p:cNvPr id="78" name="제목 1"/>
          <p:cNvSpPr txBox="1">
            <a:spLocks/>
          </p:cNvSpPr>
          <p:nvPr/>
        </p:nvSpPr>
        <p:spPr>
          <a:xfrm>
            <a:off x="4156797" y="262328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Page</a:t>
            </a:r>
            <a:endParaRPr lang="ko-KR" altLang="en-US" dirty="0"/>
          </a:p>
        </p:txBody>
      </p:sp>
      <p:cxnSp>
        <p:nvCxnSpPr>
          <p:cNvPr id="72" name="직선 연결선 71"/>
          <p:cNvCxnSpPr/>
          <p:nvPr/>
        </p:nvCxnSpPr>
        <p:spPr>
          <a:xfrm>
            <a:off x="777382" y="1052736"/>
            <a:ext cx="301436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5" name="그림 7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680" y="735952"/>
            <a:ext cx="195171" cy="188665"/>
          </a:xfrm>
          <a:prstGeom prst="rect">
            <a:avLst/>
          </a:prstGeom>
        </p:spPr>
      </p:pic>
      <p:sp>
        <p:nvSpPr>
          <p:cNvPr id="77" name="직사각형 76"/>
          <p:cNvSpPr/>
          <p:nvPr/>
        </p:nvSpPr>
        <p:spPr>
          <a:xfrm>
            <a:off x="1022973" y="714917"/>
            <a:ext cx="1527827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50" b="1" dirty="0">
                <a:latin typeface="+mn-ea"/>
              </a:rPr>
              <a:t>취소</a:t>
            </a:r>
            <a:r>
              <a:rPr lang="en-US" altLang="ko-KR" sz="1050" b="1" dirty="0">
                <a:latin typeface="+mn-ea"/>
              </a:rPr>
              <a:t>/</a:t>
            </a:r>
            <a:r>
              <a:rPr lang="ko-KR" altLang="en-US" sz="1050" b="1" dirty="0">
                <a:latin typeface="+mn-ea"/>
              </a:rPr>
              <a:t>교환</a:t>
            </a:r>
            <a:r>
              <a:rPr lang="en-US" altLang="ko-KR" sz="1050" b="1" dirty="0">
                <a:latin typeface="+mn-ea"/>
              </a:rPr>
              <a:t>/</a:t>
            </a:r>
            <a:r>
              <a:rPr lang="ko-KR" altLang="en-US" sz="1050" b="1" dirty="0" err="1" smtClean="0">
                <a:latin typeface="+mn-ea"/>
              </a:rPr>
              <a:t>반품내역</a:t>
            </a:r>
            <a:endParaRPr lang="ko-KR" altLang="en-US" sz="1050" b="1" dirty="0">
              <a:latin typeface="+mn-ea"/>
            </a:endParaRPr>
          </a:p>
        </p:txBody>
      </p:sp>
      <p:grpSp>
        <p:nvGrpSpPr>
          <p:cNvPr id="80" name="그룹 79"/>
          <p:cNvGrpSpPr/>
          <p:nvPr/>
        </p:nvGrpSpPr>
        <p:grpSpPr>
          <a:xfrm>
            <a:off x="3281667" y="749981"/>
            <a:ext cx="456176" cy="231262"/>
            <a:chOff x="2425249" y="890065"/>
            <a:chExt cx="456176" cy="231262"/>
          </a:xfrm>
        </p:grpSpPr>
        <p:pic>
          <p:nvPicPr>
            <p:cNvPr id="81" name="Picture 2" descr="icon_main2_fixed_search.png (100×100)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5249" y="890065"/>
              <a:ext cx="231262" cy="2312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82" name="그룹 81"/>
            <p:cNvGrpSpPr/>
            <p:nvPr/>
          </p:nvGrpSpPr>
          <p:grpSpPr>
            <a:xfrm>
              <a:off x="2647065" y="894370"/>
              <a:ext cx="234360" cy="219362"/>
              <a:chOff x="8552362" y="917791"/>
              <a:chExt cx="234360" cy="219362"/>
            </a:xfrm>
          </p:grpSpPr>
          <p:sp>
            <p:nvSpPr>
              <p:cNvPr id="83" name="직사각형 82"/>
              <p:cNvSpPr/>
              <p:nvPr/>
            </p:nvSpPr>
            <p:spPr>
              <a:xfrm>
                <a:off x="8552362" y="937098"/>
                <a:ext cx="234360" cy="2000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700" dirty="0" smtClean="0">
                    <a:latin typeface="+mn-ea"/>
                  </a:rPr>
                  <a:t>0</a:t>
                </a:r>
                <a:endParaRPr lang="ko-KR" altLang="en-US" sz="700" dirty="0"/>
              </a:p>
            </p:txBody>
          </p:sp>
          <p:pic>
            <p:nvPicPr>
              <p:cNvPr id="84" name="그림 83"/>
              <p:cNvPicPr>
                <a:picLocks noChangeAspect="1"/>
              </p:cNvPicPr>
              <p:nvPr/>
            </p:nvPicPr>
            <p:blipFill>
              <a:blip r:embed="rId5">
                <a:biLevel thresh="75000"/>
                <a:extLst/>
              </a:blip>
              <a:stretch>
                <a:fillRect/>
              </a:stretch>
            </p:blipFill>
            <p:spPr>
              <a:xfrm>
                <a:off x="8571254" y="917791"/>
                <a:ext cx="200968" cy="200968"/>
              </a:xfrm>
              <a:prstGeom prst="rect">
                <a:avLst/>
              </a:prstGeom>
            </p:spPr>
          </p:pic>
        </p:grpSp>
      </p:grpSp>
      <p:grpSp>
        <p:nvGrpSpPr>
          <p:cNvPr id="2" name="그룹 1"/>
          <p:cNvGrpSpPr/>
          <p:nvPr/>
        </p:nvGrpSpPr>
        <p:grpSpPr>
          <a:xfrm>
            <a:off x="3085966" y="1125324"/>
            <a:ext cx="712366" cy="215444"/>
            <a:chOff x="3118050" y="1112363"/>
            <a:chExt cx="712366" cy="215444"/>
          </a:xfrm>
        </p:grpSpPr>
        <p:sp>
          <p:nvSpPr>
            <p:cNvPr id="19" name="TextBox 18"/>
            <p:cNvSpPr txBox="1"/>
            <p:nvPr/>
          </p:nvSpPr>
          <p:spPr>
            <a:xfrm>
              <a:off x="3118050" y="1112363"/>
              <a:ext cx="71236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 smtClean="0"/>
                <a:t>최근</a:t>
              </a:r>
              <a:r>
                <a:rPr lang="en-US" altLang="ko-KR" sz="800" dirty="0" smtClean="0"/>
                <a:t>6</a:t>
              </a:r>
              <a:r>
                <a:rPr lang="ko-KR" altLang="en-US" sz="800" dirty="0" smtClean="0"/>
                <a:t>개월 </a:t>
              </a:r>
              <a:endParaRPr lang="en-US" altLang="ko-KR" sz="800" dirty="0" smtClean="0"/>
            </a:p>
          </p:txBody>
        </p:sp>
        <p:pic>
          <p:nvPicPr>
            <p:cNvPr id="20" name="그림 19"/>
            <p:cNvPicPr>
              <a:picLocks noChangeAspect="1"/>
            </p:cNvPicPr>
            <p:nvPr/>
          </p:nvPicPr>
          <p:blipFill rotWithShape="1">
            <a:blip r:embed="rId6"/>
            <a:srcRect l="1" t="34418" r="-1" b="-3993"/>
            <a:stretch/>
          </p:blipFill>
          <p:spPr>
            <a:xfrm rot="5400000">
              <a:off x="3650351" y="1168119"/>
              <a:ext cx="132119" cy="91920"/>
            </a:xfrm>
            <a:prstGeom prst="rect">
              <a:avLst/>
            </a:prstGeom>
          </p:spPr>
        </p:pic>
      </p:grpSp>
      <p:grpSp>
        <p:nvGrpSpPr>
          <p:cNvPr id="3" name="그룹 2"/>
          <p:cNvGrpSpPr/>
          <p:nvPr/>
        </p:nvGrpSpPr>
        <p:grpSpPr>
          <a:xfrm>
            <a:off x="2386739" y="1123893"/>
            <a:ext cx="957833" cy="215444"/>
            <a:chOff x="2358164" y="1108653"/>
            <a:chExt cx="957833" cy="215444"/>
          </a:xfrm>
        </p:grpSpPr>
        <p:sp>
          <p:nvSpPr>
            <p:cNvPr id="18" name="TextBox 17"/>
            <p:cNvSpPr txBox="1"/>
            <p:nvPr/>
          </p:nvSpPr>
          <p:spPr>
            <a:xfrm>
              <a:off x="2358164" y="1108653"/>
              <a:ext cx="95783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smtClean="0"/>
                <a:t>온라인구매</a:t>
              </a:r>
              <a:endParaRPr lang="en-US" altLang="ko-KR" sz="800" dirty="0" smtClean="0"/>
            </a:p>
          </p:txBody>
        </p:sp>
        <p:pic>
          <p:nvPicPr>
            <p:cNvPr id="25" name="그림 24"/>
            <p:cNvPicPr>
              <a:picLocks noChangeAspect="1"/>
            </p:cNvPicPr>
            <p:nvPr/>
          </p:nvPicPr>
          <p:blipFill rotWithShape="1">
            <a:blip r:embed="rId6"/>
            <a:srcRect l="1" t="34418" r="-1" b="-3993"/>
            <a:stretch/>
          </p:blipFill>
          <p:spPr>
            <a:xfrm rot="5400000">
              <a:off x="2939841" y="1168120"/>
              <a:ext cx="132119" cy="91920"/>
            </a:xfrm>
            <a:prstGeom prst="rect">
              <a:avLst/>
            </a:prstGeom>
          </p:spPr>
        </p:pic>
      </p:grpSp>
      <p:sp>
        <p:nvSpPr>
          <p:cNvPr id="79" name="TextBox 78"/>
          <p:cNvSpPr txBox="1"/>
          <p:nvPr/>
        </p:nvSpPr>
        <p:spPr>
          <a:xfrm>
            <a:off x="837286" y="1120076"/>
            <a:ext cx="6468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총</a:t>
            </a:r>
            <a:r>
              <a:rPr lang="ko-KR" altLang="en-US" sz="800" dirty="0" smtClean="0">
                <a:solidFill>
                  <a:srgbClr val="00BC70"/>
                </a:solidFill>
              </a:rPr>
              <a:t> </a:t>
            </a:r>
            <a:r>
              <a:rPr lang="en-US" altLang="ko-KR" sz="800" dirty="0" smtClean="0">
                <a:solidFill>
                  <a:srgbClr val="00BC70"/>
                </a:solidFill>
              </a:rPr>
              <a:t>0</a:t>
            </a:r>
            <a:r>
              <a:rPr lang="ko-KR" altLang="en-US" sz="800" dirty="0" smtClean="0"/>
              <a:t>건</a:t>
            </a:r>
            <a:endParaRPr lang="en-US" altLang="ko-KR" sz="800" dirty="0" smtClean="0"/>
          </a:p>
        </p:txBody>
      </p:sp>
      <p:graphicFrame>
        <p:nvGraphicFramePr>
          <p:cNvPr id="87" name="표 86">
            <a:extLst>
              <a:ext uri="{FF2B5EF4-FFF2-40B4-BE49-F238E27FC236}">
                <a16:creationId xmlns:a16="http://schemas.microsoft.com/office/drawing/2014/main" id="{E8503181-DC09-D704-A395-D5196B5327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0822985"/>
              </p:ext>
            </p:extLst>
          </p:nvPr>
        </p:nvGraphicFramePr>
        <p:xfrm>
          <a:off x="9000565" y="44450"/>
          <a:ext cx="3152540" cy="315840"/>
        </p:xfrm>
        <a:graphic>
          <a:graphicData uri="http://schemas.openxmlformats.org/drawingml/2006/table">
            <a:tbl>
              <a:tblPr/>
              <a:tblGrid>
                <a:gridCol w="137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50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5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출력할 취소</a:t>
                      </a: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교환</a:t>
                      </a: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b="1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반품내역이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없는 상태</a:t>
                      </a:r>
                      <a:endParaRPr lang="en-US" altLang="ko-KR" sz="800" b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85725" marR="0" lvl="0" indent="-85725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8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33236" marR="33236" marT="36000" marB="3600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0817808"/>
                  </a:ext>
                </a:extLst>
              </a:tr>
            </a:tbl>
          </a:graphicData>
        </a:graphic>
      </p:graphicFrame>
      <p:sp>
        <p:nvSpPr>
          <p:cNvPr id="106" name="직사각형 105"/>
          <p:cNvSpPr/>
          <p:nvPr/>
        </p:nvSpPr>
        <p:spPr>
          <a:xfrm>
            <a:off x="1112411" y="3068960"/>
            <a:ext cx="2475357" cy="507831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900" dirty="0">
                <a:latin typeface="+mn-ea"/>
              </a:rPr>
              <a:t>설정된 조건에 해당하는 취소</a:t>
            </a:r>
            <a:r>
              <a:rPr lang="en-US" altLang="ko-KR" sz="900" dirty="0">
                <a:latin typeface="+mn-ea"/>
              </a:rPr>
              <a:t>/</a:t>
            </a:r>
            <a:r>
              <a:rPr lang="ko-KR" altLang="en-US" sz="900" dirty="0">
                <a:latin typeface="+mn-ea"/>
              </a:rPr>
              <a:t>교환</a:t>
            </a:r>
            <a:r>
              <a:rPr lang="en-US" altLang="ko-KR" sz="900" dirty="0">
                <a:latin typeface="+mn-ea"/>
              </a:rPr>
              <a:t>/</a:t>
            </a:r>
            <a:r>
              <a:rPr lang="ko-KR" altLang="en-US" sz="900" dirty="0" err="1">
                <a:latin typeface="+mn-ea"/>
              </a:rPr>
              <a:t>반품내역</a:t>
            </a:r>
            <a:endParaRPr lang="ko-KR" altLang="en-US" sz="900" dirty="0"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 smtClean="0">
                <a:latin typeface="+mn-ea"/>
              </a:rPr>
              <a:t>이 없습니다</a:t>
            </a:r>
            <a:r>
              <a:rPr lang="en-US" altLang="ko-KR" sz="900" dirty="0" smtClean="0">
                <a:latin typeface="+mn-ea"/>
              </a:rPr>
              <a:t>.</a:t>
            </a:r>
          </a:p>
        </p:txBody>
      </p:sp>
      <p:sp>
        <p:nvSpPr>
          <p:cNvPr id="88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851" y="2860673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5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731117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Alert / Validation Case</a:t>
            </a:r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6E1F6952-3DDA-4EF4-89E3-55A7899657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4274435"/>
              </p:ext>
            </p:extLst>
          </p:nvPr>
        </p:nvGraphicFramePr>
        <p:xfrm>
          <a:off x="199153" y="476672"/>
          <a:ext cx="11759337" cy="265323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9643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705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3847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4741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553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51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988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60499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32961">
                <a:tc gridSpan="8">
                  <a:txBody>
                    <a:bodyPr/>
                    <a:lstStyle/>
                    <a:p>
                      <a:pPr algn="l" rtl="0" fontAlgn="ctr"/>
                      <a:r>
                        <a:rPr lang="en-US" altLang="ko-KR" sz="800" b="1" spc="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Alert</a:t>
                      </a:r>
                      <a:r>
                        <a:rPr lang="en-US" altLang="ko-KR" sz="800" b="1" spc="0" baseline="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 _ </a:t>
                      </a:r>
                      <a:r>
                        <a:rPr lang="ko-KR" altLang="en-US" sz="800" b="1" spc="0" baseline="0" dirty="0" err="1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반품취소</a:t>
                      </a:r>
                      <a:r>
                        <a:rPr lang="en-US" altLang="ko-KR" sz="800" b="1" spc="0" baseline="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1" spc="0" baseline="0" dirty="0" err="1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교환취소</a:t>
                      </a:r>
                      <a:endParaRPr lang="en-US" altLang="ko-KR" sz="800" b="1" spc="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800" b="1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800" b="1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800" b="1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800" b="1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2817" marR="2817" marT="1878" marB="187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800" b="1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2817" marR="2817" marT="1878" marB="187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800" b="1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2817" marR="2817" marT="1878" marB="187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800" b="1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2817" marR="2817" marT="1878" marB="187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296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spc="0" dirty="0" err="1" smtClean="0">
                          <a:effectLst/>
                          <a:latin typeface="+mn-ea"/>
                          <a:ea typeface="+mn-ea"/>
                        </a:rPr>
                        <a:t>Page_ID</a:t>
                      </a:r>
                      <a:endParaRPr lang="en-US" sz="800" b="1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2817" marR="2817" marT="1878" marB="187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spc="0" dirty="0" err="1" smtClean="0">
                          <a:effectLst/>
                          <a:latin typeface="+mn-ea"/>
                          <a:ea typeface="+mn-ea"/>
                        </a:rPr>
                        <a:t>버튼명</a:t>
                      </a:r>
                      <a:endParaRPr lang="en-US" sz="800" b="1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spc="0" dirty="0" smtClean="0">
                          <a:effectLst/>
                          <a:latin typeface="+mn-ea"/>
                          <a:ea typeface="+mn-ea"/>
                        </a:rPr>
                        <a:t>구분</a:t>
                      </a:r>
                      <a:endParaRPr lang="en-US" sz="800" b="1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spc="0" dirty="0" smtClean="0">
                          <a:effectLst/>
                          <a:latin typeface="+mn-ea"/>
                          <a:ea typeface="+mn-ea"/>
                        </a:rPr>
                        <a:t>case</a:t>
                      </a:r>
                      <a:endParaRPr lang="en-US" sz="800" b="1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spc="0" dirty="0">
                          <a:effectLst/>
                          <a:latin typeface="+mn-ea"/>
                          <a:ea typeface="+mn-ea"/>
                        </a:rPr>
                        <a:t>text</a:t>
                      </a:r>
                    </a:p>
                  </a:txBody>
                  <a:tcPr marL="2817" marR="2817" marT="1878" marB="187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spc="0" dirty="0">
                          <a:effectLst/>
                          <a:latin typeface="+mn-ea"/>
                          <a:ea typeface="+mn-ea"/>
                        </a:rPr>
                        <a:t>type</a:t>
                      </a:r>
                    </a:p>
                  </a:txBody>
                  <a:tcPr marL="2817" marR="2817" marT="1878" marB="187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spc="0" dirty="0">
                          <a:effectLst/>
                          <a:latin typeface="+mn-ea"/>
                          <a:ea typeface="+mn-ea"/>
                        </a:rPr>
                        <a:t>button</a:t>
                      </a:r>
                    </a:p>
                  </a:txBody>
                  <a:tcPr marL="2817" marR="2817" marT="1878" marB="187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spc="0" dirty="0">
                          <a:effectLst/>
                          <a:latin typeface="+mn-ea"/>
                          <a:ea typeface="+mn-ea"/>
                        </a:rPr>
                        <a:t>실행 후</a:t>
                      </a:r>
                    </a:p>
                  </a:txBody>
                  <a:tcPr marL="2817" marR="2817" marT="1878" marB="187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56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/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1200" spc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4-2. </a:t>
                      </a:r>
                      <a:r>
                        <a:rPr lang="ko-KR" altLang="en-US" sz="800" kern="1200" spc="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반품취소</a:t>
                      </a:r>
                      <a:endParaRPr lang="ko-KR" altLang="en-US" sz="800" kern="1200" spc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kern="1200" spc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확인</a:t>
                      </a:r>
                      <a:endParaRPr lang="ko-KR" altLang="en-US" sz="800" kern="1200" spc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반품을 취소하시겠습니까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?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spc="0" dirty="0" smtClean="0">
                          <a:effectLst/>
                          <a:latin typeface="+mn-ea"/>
                          <a:ea typeface="+mn-ea"/>
                        </a:rPr>
                        <a:t>confirm</a:t>
                      </a:r>
                      <a:endParaRPr lang="en-US" sz="800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spc="0" dirty="0" smtClean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spc="0" dirty="0" smtClean="0">
                          <a:effectLst/>
                          <a:latin typeface="+mn-ea"/>
                          <a:ea typeface="+mn-ea"/>
                        </a:rPr>
                        <a:t>좌</a:t>
                      </a:r>
                      <a:r>
                        <a:rPr lang="en-US" altLang="ko-KR" sz="800" spc="0" dirty="0" smtClean="0"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800" spc="0" dirty="0" smtClean="0">
                          <a:effectLst/>
                          <a:latin typeface="+mn-ea"/>
                          <a:ea typeface="+mn-ea"/>
                        </a:rPr>
                        <a:t>취소</a:t>
                      </a:r>
                      <a:endParaRPr lang="en-US" altLang="ko-KR" sz="800" spc="0" dirty="0" smtClean="0"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spc="0" dirty="0" smtClean="0">
                          <a:effectLst/>
                          <a:latin typeface="+mn-ea"/>
                          <a:ea typeface="+mn-ea"/>
                        </a:rPr>
                        <a:t>Alert</a:t>
                      </a:r>
                      <a:r>
                        <a:rPr lang="en-US" altLang="ko-KR" sz="800" spc="0" baseline="0" dirty="0" smtClean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spc="0" baseline="0" dirty="0" smtClean="0">
                          <a:effectLst/>
                          <a:latin typeface="+mn-ea"/>
                          <a:ea typeface="+mn-ea"/>
                        </a:rPr>
                        <a:t>닫힘</a:t>
                      </a:r>
                      <a:endParaRPr lang="en-US" altLang="ko-KR" sz="800" spc="0" baseline="0" dirty="0" smtClean="0"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4206283"/>
                  </a:ext>
                </a:extLst>
              </a:tr>
              <a:tr h="28956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spc="0" dirty="0" smtClean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spc="0" dirty="0" smtClean="0">
                          <a:effectLst/>
                          <a:latin typeface="+mn-ea"/>
                          <a:ea typeface="+mn-ea"/>
                        </a:rPr>
                        <a:t>우</a:t>
                      </a:r>
                      <a:r>
                        <a:rPr lang="en-US" altLang="ko-KR" sz="800" spc="0" dirty="0" smtClean="0"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800" spc="0" dirty="0" smtClean="0">
                          <a:effectLst/>
                          <a:latin typeface="+mn-ea"/>
                          <a:ea typeface="+mn-ea"/>
                        </a:rPr>
                        <a:t>확인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altLang="ko-KR" sz="800" spc="0" dirty="0" smtClean="0">
                          <a:effectLst/>
                          <a:latin typeface="+mn-ea"/>
                          <a:ea typeface="+mn-ea"/>
                        </a:rPr>
                        <a:t>Alert</a:t>
                      </a:r>
                      <a:r>
                        <a:rPr lang="en-US" altLang="ko-KR" sz="800" spc="0" baseline="0" dirty="0" smtClean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spc="0" baseline="0" dirty="0" smtClean="0">
                          <a:effectLst/>
                          <a:latin typeface="+mn-ea"/>
                          <a:ea typeface="+mn-ea"/>
                        </a:rPr>
                        <a:t>닫힘</a:t>
                      </a:r>
                      <a:endParaRPr lang="en-US" altLang="ko-KR" sz="800" spc="0" baseline="0" dirty="0" smtClean="0">
                        <a:effectLst/>
                        <a:latin typeface="+mn-ea"/>
                        <a:ea typeface="+mn-ea"/>
                      </a:endParaRPr>
                    </a:p>
                    <a:p>
                      <a:pPr marL="85725" marR="0" lvl="0" indent="-85725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800" spc="0" baseline="0" dirty="0" err="1" smtClean="0">
                          <a:effectLst/>
                          <a:latin typeface="+mn-ea"/>
                          <a:ea typeface="+mn-ea"/>
                        </a:rPr>
                        <a:t>반품취소</a:t>
                      </a:r>
                      <a:r>
                        <a:rPr lang="ko-KR" altLang="en-US" sz="800" spc="0" baseline="0" dirty="0" smtClean="0">
                          <a:effectLst/>
                          <a:latin typeface="+mn-ea"/>
                          <a:ea typeface="+mn-ea"/>
                        </a:rPr>
                        <a:t> 상태로 변경</a:t>
                      </a:r>
                      <a:endParaRPr lang="en-US" altLang="ko-KR" sz="800" spc="0" baseline="0" dirty="0" smtClean="0">
                        <a:effectLst/>
                        <a:latin typeface="+mn-ea"/>
                        <a:ea typeface="+mn-ea"/>
                      </a:endParaRPr>
                    </a:p>
                    <a:p>
                      <a:pPr marL="85725" marR="0" lvl="0" indent="-85725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800" spc="0" baseline="0" dirty="0" err="1" smtClean="0">
                          <a:effectLst/>
                          <a:latin typeface="+mn-ea"/>
                          <a:ea typeface="+mn-ea"/>
                        </a:rPr>
                        <a:t>반품신청</a:t>
                      </a:r>
                      <a:r>
                        <a:rPr lang="ko-KR" altLang="en-US" sz="800" spc="0" baseline="0" dirty="0" smtClean="0">
                          <a:effectLst/>
                          <a:latin typeface="+mn-ea"/>
                          <a:ea typeface="+mn-ea"/>
                        </a:rPr>
                        <a:t> 취소 토스트메시지 호출</a:t>
                      </a:r>
                      <a:endParaRPr lang="en-US" altLang="ko-KR" sz="800" spc="0" baseline="0" dirty="0" smtClean="0"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1754886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/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kern="1200" spc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kern="1200" spc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오류 </a:t>
                      </a:r>
                      <a:endParaRPr lang="ko-KR" altLang="en-US" sz="800" kern="1200" spc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반품취소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가능 시점이 지났을 시</a:t>
                      </a:r>
                      <a:endParaRPr lang="en-US" altLang="ko-KR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반품취소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가능 기간이 지나 반품이 불가합니다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36000" marR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alert</a:t>
                      </a:r>
                      <a:endParaRPr lang="en-US" altLang="ko-KR" sz="800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확인</a:t>
                      </a:r>
                      <a:endParaRPr lang="en-US" altLang="ko-KR" sz="800" spc="0" dirty="0" smtClean="0"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lvl="0" indent="-92075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altLang="ko-KR" sz="800" spc="0" dirty="0" smtClean="0">
                          <a:effectLst/>
                          <a:latin typeface="+mn-ea"/>
                          <a:ea typeface="+mn-ea"/>
                        </a:rPr>
                        <a:t>Alert</a:t>
                      </a:r>
                      <a:r>
                        <a:rPr lang="en-US" altLang="ko-KR" sz="800" spc="0" baseline="0" dirty="0" smtClean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spc="0" baseline="0" dirty="0" smtClean="0">
                          <a:effectLst/>
                          <a:latin typeface="+mn-ea"/>
                          <a:ea typeface="+mn-ea"/>
                        </a:rPr>
                        <a:t>닫힘</a:t>
                      </a:r>
                      <a:endParaRPr lang="en-US" altLang="ko-KR" sz="800" spc="0" baseline="0" dirty="0" smtClean="0">
                        <a:effectLst/>
                        <a:latin typeface="+mn-ea"/>
                        <a:ea typeface="+mn-ea"/>
                      </a:endParaRPr>
                    </a:p>
                    <a:p>
                      <a:pPr marL="92075" marR="0" lvl="0" indent="-92075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800" spc="0" baseline="0" dirty="0" err="1" smtClean="0">
                          <a:effectLst/>
                          <a:latin typeface="+mn-ea"/>
                          <a:ea typeface="+mn-ea"/>
                        </a:rPr>
                        <a:t>반품취소</a:t>
                      </a:r>
                      <a:r>
                        <a:rPr lang="ko-KR" altLang="en-US" sz="800" spc="0" baseline="0" dirty="0" smtClean="0">
                          <a:effectLst/>
                          <a:latin typeface="+mn-ea"/>
                          <a:ea typeface="+mn-ea"/>
                        </a:rPr>
                        <a:t> 버튼 </a:t>
                      </a:r>
                      <a:r>
                        <a:rPr lang="en-US" altLang="ko-KR" sz="800" spc="0" baseline="0" dirty="0" smtClean="0">
                          <a:effectLst/>
                          <a:latin typeface="+mn-ea"/>
                          <a:ea typeface="+mn-ea"/>
                        </a:rPr>
                        <a:t>hidden </a:t>
                      </a:r>
                      <a:r>
                        <a:rPr lang="ko-KR" altLang="en-US" sz="800" spc="0" baseline="0" dirty="0" smtClean="0">
                          <a:effectLst/>
                          <a:latin typeface="+mn-ea"/>
                          <a:ea typeface="+mn-ea"/>
                        </a:rPr>
                        <a:t>처리</a:t>
                      </a:r>
                      <a:endParaRPr lang="ko-KR" altLang="en-US" sz="800" spc="0" dirty="0" smtClean="0"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3161014"/>
                  </a:ext>
                </a:extLst>
              </a:tr>
              <a:tr h="216024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/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1200" spc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4-2. </a:t>
                      </a:r>
                      <a:r>
                        <a:rPr lang="ko-KR" altLang="en-US" sz="800" kern="1200" spc="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교환취소</a:t>
                      </a:r>
                      <a:endParaRPr lang="ko-KR" altLang="en-US" sz="800" kern="1200" spc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kern="1200" spc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확인</a:t>
                      </a:r>
                      <a:endParaRPr lang="ko-KR" altLang="en-US" sz="800" kern="1200" spc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교환을 취소하시겠습니까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  <a:endParaRPr kumimoji="0" lang="ko-KR" altLang="en-US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endParaRPr lang="en-US" sz="800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spc="0" dirty="0" smtClean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spc="0" dirty="0" smtClean="0">
                          <a:effectLst/>
                          <a:latin typeface="+mn-ea"/>
                          <a:ea typeface="+mn-ea"/>
                        </a:rPr>
                        <a:t>좌</a:t>
                      </a:r>
                      <a:r>
                        <a:rPr lang="en-US" altLang="ko-KR" sz="800" spc="0" dirty="0" smtClean="0"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800" spc="0" dirty="0" smtClean="0">
                          <a:effectLst/>
                          <a:latin typeface="+mn-ea"/>
                          <a:ea typeface="+mn-ea"/>
                        </a:rPr>
                        <a:t>취소</a:t>
                      </a:r>
                      <a:endParaRPr lang="en-US" altLang="ko-KR" sz="800" spc="0" dirty="0" smtClean="0"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spc="0" dirty="0" smtClean="0">
                          <a:effectLst/>
                          <a:latin typeface="+mn-ea"/>
                          <a:ea typeface="+mn-ea"/>
                        </a:rPr>
                        <a:t>Alert</a:t>
                      </a:r>
                      <a:r>
                        <a:rPr lang="en-US" altLang="ko-KR" sz="800" spc="0" baseline="0" dirty="0" smtClean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spc="0" baseline="0" dirty="0" smtClean="0">
                          <a:effectLst/>
                          <a:latin typeface="+mn-ea"/>
                          <a:ea typeface="+mn-ea"/>
                        </a:rPr>
                        <a:t>닫힘</a:t>
                      </a:r>
                      <a:endParaRPr lang="en-US" altLang="ko-KR" sz="800" spc="0" baseline="0" dirty="0" smtClean="0"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3428053"/>
                  </a:ext>
                </a:extLst>
              </a:tr>
              <a:tr h="20538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spc="0" dirty="0" smtClean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spc="0" dirty="0" smtClean="0">
                          <a:effectLst/>
                          <a:latin typeface="+mn-ea"/>
                          <a:ea typeface="+mn-ea"/>
                        </a:rPr>
                        <a:t>우</a:t>
                      </a:r>
                      <a:r>
                        <a:rPr lang="en-US" altLang="ko-KR" sz="800" spc="0" dirty="0" smtClean="0"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800" spc="0" dirty="0" smtClean="0">
                          <a:effectLst/>
                          <a:latin typeface="+mn-ea"/>
                          <a:ea typeface="+mn-ea"/>
                        </a:rPr>
                        <a:t>확인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altLang="ko-KR" sz="800" spc="0" dirty="0" smtClean="0">
                          <a:effectLst/>
                          <a:latin typeface="+mn-ea"/>
                          <a:ea typeface="+mn-ea"/>
                        </a:rPr>
                        <a:t>Alert</a:t>
                      </a:r>
                      <a:r>
                        <a:rPr lang="en-US" altLang="ko-KR" sz="800" spc="0" baseline="0" dirty="0" smtClean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spc="0" baseline="0" dirty="0" smtClean="0">
                          <a:effectLst/>
                          <a:latin typeface="+mn-ea"/>
                          <a:ea typeface="+mn-ea"/>
                        </a:rPr>
                        <a:t>닫힘</a:t>
                      </a:r>
                      <a:endParaRPr lang="en-US" altLang="ko-KR" sz="800" spc="0" baseline="0" dirty="0" smtClean="0">
                        <a:effectLst/>
                        <a:latin typeface="+mn-ea"/>
                        <a:ea typeface="+mn-ea"/>
                      </a:endParaRPr>
                    </a:p>
                    <a:p>
                      <a:pPr marL="85725" marR="0" lvl="0" indent="-85725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800" spc="0" baseline="0" dirty="0" err="1" smtClean="0">
                          <a:effectLst/>
                          <a:latin typeface="+mn-ea"/>
                          <a:ea typeface="+mn-ea"/>
                        </a:rPr>
                        <a:t>교환취소</a:t>
                      </a:r>
                      <a:r>
                        <a:rPr lang="ko-KR" altLang="en-US" sz="800" spc="0" baseline="0" dirty="0" smtClean="0">
                          <a:effectLst/>
                          <a:latin typeface="+mn-ea"/>
                          <a:ea typeface="+mn-ea"/>
                        </a:rPr>
                        <a:t> 상태로 변경</a:t>
                      </a:r>
                      <a:endParaRPr lang="en-US" altLang="ko-KR" sz="800" spc="0" baseline="0" dirty="0" smtClean="0"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9860594"/>
                  </a:ext>
                </a:extLst>
              </a:tr>
              <a:tr h="12989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kern="1200" spc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오류 </a:t>
                      </a:r>
                      <a:endParaRPr lang="ko-KR" altLang="en-US" sz="800" kern="1200" spc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교환취소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가능 시점이 지났을 시</a:t>
                      </a:r>
                      <a:endParaRPr lang="en-US" altLang="ko-KR" sz="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교환취소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가능 기간이 지나 반품이 불가합니다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36000" marR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alert</a:t>
                      </a:r>
                      <a:endParaRPr lang="en-US" altLang="ko-KR" sz="800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확인</a:t>
                      </a:r>
                      <a:endParaRPr lang="en-US" altLang="ko-KR" sz="800" spc="0" dirty="0" smtClean="0"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92075" marR="0" lvl="0" indent="-92075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altLang="ko-KR" sz="800" spc="0" dirty="0" smtClean="0">
                          <a:effectLst/>
                          <a:latin typeface="+mn-ea"/>
                          <a:ea typeface="+mn-ea"/>
                        </a:rPr>
                        <a:t>Alert</a:t>
                      </a:r>
                      <a:r>
                        <a:rPr lang="en-US" altLang="ko-KR" sz="800" spc="0" baseline="0" dirty="0" smtClean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spc="0" baseline="0" dirty="0" smtClean="0">
                          <a:effectLst/>
                          <a:latin typeface="+mn-ea"/>
                          <a:ea typeface="+mn-ea"/>
                        </a:rPr>
                        <a:t>닫힘</a:t>
                      </a:r>
                      <a:endParaRPr lang="en-US" altLang="ko-KR" sz="800" spc="0" baseline="0" dirty="0" smtClean="0">
                        <a:effectLst/>
                        <a:latin typeface="+mn-ea"/>
                        <a:ea typeface="+mn-ea"/>
                      </a:endParaRPr>
                    </a:p>
                    <a:p>
                      <a:pPr marL="92075" marR="0" lvl="0" indent="-92075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800" spc="0" baseline="0" dirty="0" err="1" smtClean="0">
                          <a:effectLst/>
                          <a:latin typeface="+mn-ea"/>
                          <a:ea typeface="+mn-ea"/>
                        </a:rPr>
                        <a:t>교환취소</a:t>
                      </a:r>
                      <a:r>
                        <a:rPr lang="ko-KR" altLang="en-US" sz="800" spc="0" baseline="0" dirty="0" smtClean="0">
                          <a:effectLst/>
                          <a:latin typeface="+mn-ea"/>
                          <a:ea typeface="+mn-ea"/>
                        </a:rPr>
                        <a:t> 버튼 </a:t>
                      </a:r>
                      <a:r>
                        <a:rPr lang="en-US" altLang="ko-KR" sz="800" spc="0" baseline="0" dirty="0" smtClean="0">
                          <a:effectLst/>
                          <a:latin typeface="+mn-ea"/>
                          <a:ea typeface="+mn-ea"/>
                        </a:rPr>
                        <a:t>hidden </a:t>
                      </a:r>
                      <a:r>
                        <a:rPr lang="ko-KR" altLang="en-US" sz="800" spc="0" baseline="0" dirty="0" smtClean="0">
                          <a:effectLst/>
                          <a:latin typeface="+mn-ea"/>
                          <a:ea typeface="+mn-ea"/>
                        </a:rPr>
                        <a:t>처리</a:t>
                      </a:r>
                      <a:endParaRPr lang="en-US" altLang="ko-KR" sz="800" spc="0" baseline="0" dirty="0" smtClean="0">
                        <a:effectLst/>
                        <a:latin typeface="+mn-ea"/>
                        <a:ea typeface="+mn-ea"/>
                      </a:endParaRPr>
                    </a:p>
                    <a:p>
                      <a:pPr marL="92075" marR="0" lvl="0" indent="-92075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800" spc="0" baseline="0" dirty="0" err="1" smtClean="0">
                          <a:effectLst/>
                          <a:latin typeface="+mn-ea"/>
                          <a:ea typeface="+mn-ea"/>
                        </a:rPr>
                        <a:t>교환신청</a:t>
                      </a:r>
                      <a:r>
                        <a:rPr lang="ko-KR" altLang="en-US" sz="800" spc="0" baseline="0" dirty="0" smtClean="0">
                          <a:effectLst/>
                          <a:latin typeface="+mn-ea"/>
                          <a:ea typeface="+mn-ea"/>
                        </a:rPr>
                        <a:t> 취소 토스트메시지 호출</a:t>
                      </a:r>
                      <a:endParaRPr lang="ko-KR" altLang="en-US" sz="800" spc="0" dirty="0" smtClean="0"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4364619"/>
                  </a:ext>
                </a:extLst>
              </a:tr>
              <a:tr h="2442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/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kern="1200" spc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ctr"/>
                      <a:endParaRPr lang="ko-KR" altLang="en-US" sz="800" kern="1200" spc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ctr"/>
                      <a:endParaRPr lang="en-US" altLang="ko-KR" sz="800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ctr"/>
                      <a:endParaRPr lang="en-US" altLang="ko-KR" sz="800" spc="0" dirty="0" smtClean="0"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92075" marR="0" lvl="0" indent="-92075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endParaRPr lang="ko-KR" altLang="en-US" sz="800" spc="0" dirty="0" smtClean="0"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4086628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6E1F6952-3DDA-4EF4-89E3-55A7899657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6619825"/>
              </p:ext>
            </p:extLst>
          </p:nvPr>
        </p:nvGraphicFramePr>
        <p:xfrm>
          <a:off x="179359" y="3295997"/>
          <a:ext cx="11759337" cy="89797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9643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705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3847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4741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553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51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988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60499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32961">
                <a:tc gridSpan="8">
                  <a:txBody>
                    <a:bodyPr/>
                    <a:lstStyle/>
                    <a:p>
                      <a:pPr algn="l" rtl="0" fontAlgn="ctr"/>
                      <a:r>
                        <a:rPr lang="en-US" altLang="ko-KR" sz="800" b="1" spc="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Alert</a:t>
                      </a:r>
                      <a:r>
                        <a:rPr lang="en-US" altLang="ko-KR" sz="800" b="1" spc="0" baseline="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 _ </a:t>
                      </a:r>
                      <a:r>
                        <a:rPr lang="ko-KR" altLang="en-US" sz="800" b="1" spc="0" baseline="0" dirty="0" err="1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회수지변경</a:t>
                      </a:r>
                      <a:endParaRPr lang="en-US" altLang="ko-KR" sz="800" b="1" spc="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800" b="1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800" b="1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800" b="1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800" b="1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2817" marR="2817" marT="1878" marB="187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800" b="1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2817" marR="2817" marT="1878" marB="187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800" b="1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2817" marR="2817" marT="1878" marB="187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800" b="1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2817" marR="2817" marT="1878" marB="187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296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spc="0" dirty="0" err="1" smtClean="0">
                          <a:effectLst/>
                          <a:latin typeface="+mn-ea"/>
                          <a:ea typeface="+mn-ea"/>
                        </a:rPr>
                        <a:t>Page_ID</a:t>
                      </a:r>
                      <a:endParaRPr lang="en-US" sz="800" b="1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2817" marR="2817" marT="1878" marB="187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spc="0" dirty="0" err="1" smtClean="0">
                          <a:effectLst/>
                          <a:latin typeface="+mn-ea"/>
                          <a:ea typeface="+mn-ea"/>
                        </a:rPr>
                        <a:t>버튼명</a:t>
                      </a:r>
                      <a:endParaRPr lang="en-US" sz="800" b="1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spc="0" dirty="0" smtClean="0">
                          <a:effectLst/>
                          <a:latin typeface="+mn-ea"/>
                          <a:ea typeface="+mn-ea"/>
                        </a:rPr>
                        <a:t>구분</a:t>
                      </a:r>
                      <a:endParaRPr lang="en-US" sz="800" b="1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spc="0" dirty="0" smtClean="0">
                          <a:effectLst/>
                          <a:latin typeface="+mn-ea"/>
                          <a:ea typeface="+mn-ea"/>
                        </a:rPr>
                        <a:t>case</a:t>
                      </a:r>
                      <a:endParaRPr lang="en-US" sz="800" b="1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spc="0" dirty="0">
                          <a:effectLst/>
                          <a:latin typeface="+mn-ea"/>
                          <a:ea typeface="+mn-ea"/>
                        </a:rPr>
                        <a:t>text</a:t>
                      </a:r>
                    </a:p>
                  </a:txBody>
                  <a:tcPr marL="2817" marR="2817" marT="1878" marB="187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spc="0" dirty="0">
                          <a:effectLst/>
                          <a:latin typeface="+mn-ea"/>
                          <a:ea typeface="+mn-ea"/>
                        </a:rPr>
                        <a:t>type</a:t>
                      </a:r>
                    </a:p>
                  </a:txBody>
                  <a:tcPr marL="2817" marR="2817" marT="1878" marB="187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spc="0" dirty="0">
                          <a:effectLst/>
                          <a:latin typeface="+mn-ea"/>
                          <a:ea typeface="+mn-ea"/>
                        </a:rPr>
                        <a:t>button</a:t>
                      </a:r>
                    </a:p>
                  </a:txBody>
                  <a:tcPr marL="2817" marR="2817" marT="1878" marB="187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spc="0" dirty="0">
                          <a:effectLst/>
                          <a:latin typeface="+mn-ea"/>
                          <a:ea typeface="+mn-ea"/>
                        </a:rPr>
                        <a:t>실행 후</a:t>
                      </a:r>
                    </a:p>
                  </a:txBody>
                  <a:tcPr marL="2817" marR="2817" marT="1878" marB="187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/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1200" spc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4-3. </a:t>
                      </a:r>
                      <a:r>
                        <a:rPr lang="ko-KR" altLang="en-US" sz="800" kern="1200" spc="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회수지변경</a:t>
                      </a:r>
                      <a:endParaRPr lang="ko-KR" altLang="en-US" sz="800" kern="1200" spc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kern="1200" spc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오류 </a:t>
                      </a:r>
                      <a:endParaRPr lang="ko-KR" altLang="en-US" sz="800" kern="1200" spc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회수지변경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가능 시점이 지났을 시</a:t>
                      </a:r>
                      <a:endParaRPr lang="en-US" altLang="ko-KR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회수지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변경 가능 기간이 지나 </a:t>
                      </a:r>
                      <a:r>
                        <a:rPr kumimoji="0" lang="ko-KR" altLang="en-US" sz="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회수지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변경이 불가합니다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36000" marR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alert</a:t>
                      </a:r>
                      <a:endParaRPr lang="en-US" altLang="ko-KR" sz="800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확인</a:t>
                      </a:r>
                      <a:endParaRPr lang="en-US" altLang="ko-KR" sz="800" spc="0" dirty="0" smtClean="0"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lvl="0" indent="-92075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altLang="ko-KR" sz="800" spc="0" dirty="0" smtClean="0">
                          <a:effectLst/>
                          <a:latin typeface="+mn-ea"/>
                          <a:ea typeface="+mn-ea"/>
                        </a:rPr>
                        <a:t>Alert</a:t>
                      </a:r>
                      <a:r>
                        <a:rPr lang="en-US" altLang="ko-KR" sz="800" spc="0" baseline="0" dirty="0" smtClean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spc="0" baseline="0" dirty="0" smtClean="0">
                          <a:effectLst/>
                          <a:latin typeface="+mn-ea"/>
                          <a:ea typeface="+mn-ea"/>
                        </a:rPr>
                        <a:t>닫힘</a:t>
                      </a:r>
                      <a:endParaRPr lang="en-US" altLang="ko-KR" sz="800" spc="0" baseline="0" dirty="0" smtClean="0">
                        <a:effectLst/>
                        <a:latin typeface="+mn-ea"/>
                        <a:ea typeface="+mn-ea"/>
                      </a:endParaRPr>
                    </a:p>
                    <a:p>
                      <a:pPr marL="92075" marR="0" lvl="0" indent="-92075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800" spc="0" baseline="0" dirty="0" err="1" smtClean="0">
                          <a:effectLst/>
                          <a:latin typeface="+mn-ea"/>
                          <a:ea typeface="+mn-ea"/>
                        </a:rPr>
                        <a:t>회수지</a:t>
                      </a:r>
                      <a:r>
                        <a:rPr lang="ko-KR" altLang="en-US" sz="800" spc="0" baseline="0" dirty="0" smtClean="0">
                          <a:effectLst/>
                          <a:latin typeface="+mn-ea"/>
                          <a:ea typeface="+mn-ea"/>
                        </a:rPr>
                        <a:t> 변경 버튼 </a:t>
                      </a:r>
                      <a:r>
                        <a:rPr lang="en-US" altLang="ko-KR" sz="800" spc="0" baseline="0" dirty="0" smtClean="0">
                          <a:effectLst/>
                          <a:latin typeface="+mn-ea"/>
                          <a:ea typeface="+mn-ea"/>
                        </a:rPr>
                        <a:t>hidden </a:t>
                      </a:r>
                      <a:r>
                        <a:rPr lang="ko-KR" altLang="en-US" sz="800" spc="0" baseline="0" dirty="0" smtClean="0">
                          <a:effectLst/>
                          <a:latin typeface="+mn-ea"/>
                          <a:ea typeface="+mn-ea"/>
                        </a:rPr>
                        <a:t>처리</a:t>
                      </a:r>
                      <a:endParaRPr lang="ko-KR" altLang="en-US" sz="800" spc="0" dirty="0" smtClean="0"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3161014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6E1F6952-3DDA-4EF4-89E3-55A7899657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7845411"/>
              </p:ext>
            </p:extLst>
          </p:nvPr>
        </p:nvGraphicFramePr>
        <p:xfrm>
          <a:off x="179359" y="4331230"/>
          <a:ext cx="11759337" cy="89797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9643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705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3847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4741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553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51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988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60499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32961">
                <a:tc gridSpan="8">
                  <a:txBody>
                    <a:bodyPr/>
                    <a:lstStyle/>
                    <a:p>
                      <a:pPr algn="l" rtl="0" fontAlgn="ctr"/>
                      <a:r>
                        <a:rPr lang="en-US" altLang="ko-KR" sz="800" b="1" spc="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Alert</a:t>
                      </a:r>
                      <a:r>
                        <a:rPr lang="en-US" altLang="ko-KR" sz="800" b="1" spc="0" baseline="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 _ </a:t>
                      </a:r>
                      <a:r>
                        <a:rPr lang="ko-KR" altLang="en-US" sz="800" b="1" spc="0" baseline="0" dirty="0" err="1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배송지변경</a:t>
                      </a:r>
                      <a:endParaRPr lang="en-US" altLang="ko-KR" sz="800" b="1" spc="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800" b="1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800" b="1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800" b="1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800" b="1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2817" marR="2817" marT="1878" marB="187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800" b="1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2817" marR="2817" marT="1878" marB="187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800" b="1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2817" marR="2817" marT="1878" marB="187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800" b="1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2817" marR="2817" marT="1878" marB="187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296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spc="0" dirty="0" err="1" smtClean="0">
                          <a:effectLst/>
                          <a:latin typeface="+mn-ea"/>
                          <a:ea typeface="+mn-ea"/>
                        </a:rPr>
                        <a:t>Page_ID</a:t>
                      </a:r>
                      <a:endParaRPr lang="en-US" sz="800" b="1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2817" marR="2817" marT="1878" marB="187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spc="0" dirty="0" err="1" smtClean="0">
                          <a:effectLst/>
                          <a:latin typeface="+mn-ea"/>
                          <a:ea typeface="+mn-ea"/>
                        </a:rPr>
                        <a:t>버튼명</a:t>
                      </a:r>
                      <a:endParaRPr lang="en-US" sz="800" b="1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spc="0" dirty="0" smtClean="0">
                          <a:effectLst/>
                          <a:latin typeface="+mn-ea"/>
                          <a:ea typeface="+mn-ea"/>
                        </a:rPr>
                        <a:t>구분</a:t>
                      </a:r>
                      <a:endParaRPr lang="en-US" sz="800" b="1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spc="0" dirty="0" smtClean="0">
                          <a:effectLst/>
                          <a:latin typeface="+mn-ea"/>
                          <a:ea typeface="+mn-ea"/>
                        </a:rPr>
                        <a:t>case</a:t>
                      </a:r>
                      <a:endParaRPr lang="en-US" sz="800" b="1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spc="0" dirty="0">
                          <a:effectLst/>
                          <a:latin typeface="+mn-ea"/>
                          <a:ea typeface="+mn-ea"/>
                        </a:rPr>
                        <a:t>text</a:t>
                      </a:r>
                    </a:p>
                  </a:txBody>
                  <a:tcPr marL="2817" marR="2817" marT="1878" marB="187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spc="0" dirty="0">
                          <a:effectLst/>
                          <a:latin typeface="+mn-ea"/>
                          <a:ea typeface="+mn-ea"/>
                        </a:rPr>
                        <a:t>type</a:t>
                      </a:r>
                    </a:p>
                  </a:txBody>
                  <a:tcPr marL="2817" marR="2817" marT="1878" marB="187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spc="0" dirty="0">
                          <a:effectLst/>
                          <a:latin typeface="+mn-ea"/>
                          <a:ea typeface="+mn-ea"/>
                        </a:rPr>
                        <a:t>button</a:t>
                      </a:r>
                    </a:p>
                  </a:txBody>
                  <a:tcPr marL="2817" marR="2817" marT="1878" marB="187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spc="0" dirty="0">
                          <a:effectLst/>
                          <a:latin typeface="+mn-ea"/>
                          <a:ea typeface="+mn-ea"/>
                        </a:rPr>
                        <a:t>실행 후</a:t>
                      </a:r>
                    </a:p>
                  </a:txBody>
                  <a:tcPr marL="2817" marR="2817" marT="1878" marB="187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/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1200" spc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4-4. </a:t>
                      </a:r>
                      <a:r>
                        <a:rPr lang="ko-KR" altLang="en-US" sz="800" kern="1200" spc="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배송지변경</a:t>
                      </a:r>
                      <a:endParaRPr lang="ko-KR" altLang="en-US" sz="800" kern="1200" spc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kern="1200" spc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오류 </a:t>
                      </a:r>
                      <a:endParaRPr lang="ko-KR" altLang="en-US" sz="800" kern="1200" spc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배송지변경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가능 시점이 지났을 시</a:t>
                      </a:r>
                      <a:endParaRPr lang="en-US" altLang="ko-KR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배송지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변경 가능 기간이 지나 </a:t>
                      </a:r>
                      <a:r>
                        <a:rPr kumimoji="0" lang="ko-KR" altLang="en-US" sz="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배송지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변경이 불가합니다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36000" marR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alert</a:t>
                      </a:r>
                      <a:endParaRPr lang="en-US" altLang="ko-KR" sz="800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확인</a:t>
                      </a:r>
                      <a:endParaRPr lang="en-US" altLang="ko-KR" sz="800" spc="0" dirty="0" smtClean="0"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lvl="0" indent="-92075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altLang="ko-KR" sz="800" spc="0" dirty="0" smtClean="0">
                          <a:effectLst/>
                          <a:latin typeface="+mn-ea"/>
                          <a:ea typeface="+mn-ea"/>
                        </a:rPr>
                        <a:t>Alert</a:t>
                      </a:r>
                      <a:r>
                        <a:rPr lang="en-US" altLang="ko-KR" sz="800" spc="0" baseline="0" dirty="0" smtClean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spc="0" baseline="0" dirty="0" smtClean="0">
                          <a:effectLst/>
                          <a:latin typeface="+mn-ea"/>
                          <a:ea typeface="+mn-ea"/>
                        </a:rPr>
                        <a:t>닫힘</a:t>
                      </a:r>
                      <a:endParaRPr lang="en-US" altLang="ko-KR" sz="800" spc="0" baseline="0" dirty="0" smtClean="0">
                        <a:effectLst/>
                        <a:latin typeface="+mn-ea"/>
                        <a:ea typeface="+mn-ea"/>
                      </a:endParaRPr>
                    </a:p>
                    <a:p>
                      <a:pPr marL="92075" marR="0" lvl="0" indent="-92075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800" spc="0" baseline="0" dirty="0" err="1" smtClean="0">
                          <a:effectLst/>
                          <a:latin typeface="+mn-ea"/>
                          <a:ea typeface="+mn-ea"/>
                        </a:rPr>
                        <a:t>배송지</a:t>
                      </a:r>
                      <a:r>
                        <a:rPr lang="ko-KR" altLang="en-US" sz="800" spc="0" baseline="0" dirty="0" smtClean="0">
                          <a:effectLst/>
                          <a:latin typeface="+mn-ea"/>
                          <a:ea typeface="+mn-ea"/>
                        </a:rPr>
                        <a:t> 변경 버튼 </a:t>
                      </a:r>
                      <a:r>
                        <a:rPr lang="en-US" altLang="ko-KR" sz="800" spc="0" baseline="0" dirty="0" smtClean="0">
                          <a:effectLst/>
                          <a:latin typeface="+mn-ea"/>
                          <a:ea typeface="+mn-ea"/>
                        </a:rPr>
                        <a:t>hidden </a:t>
                      </a:r>
                      <a:r>
                        <a:rPr lang="ko-KR" altLang="en-US" sz="800" spc="0" baseline="0" dirty="0" smtClean="0">
                          <a:effectLst/>
                          <a:latin typeface="+mn-ea"/>
                          <a:ea typeface="+mn-ea"/>
                        </a:rPr>
                        <a:t>처리</a:t>
                      </a:r>
                      <a:endParaRPr lang="ko-KR" altLang="en-US" sz="800" spc="0" dirty="0" smtClean="0"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3161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342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221398</TotalTime>
  <Words>5839</Words>
  <Application>Microsoft Office PowerPoint</Application>
  <PresentationFormat>와이드스크린</PresentationFormat>
  <Paragraphs>1464</Paragraphs>
  <Slides>32</Slides>
  <Notes>23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41" baseType="lpstr">
      <vt:lpstr>Pretendard</vt:lpstr>
      <vt:lpstr>굴림</vt:lpstr>
      <vt:lpstr>맑은 고딕</vt:lpstr>
      <vt:lpstr>Arial</vt:lpstr>
      <vt:lpstr>Segoe UI</vt:lpstr>
      <vt:lpstr>Segoe UI Symbol</vt:lpstr>
      <vt:lpstr>Wingdings</vt:lpstr>
      <vt:lpstr>Wingdings 2</vt:lpstr>
      <vt:lpstr>Office 테마</vt:lpstr>
      <vt:lpstr>PowerPoint 프레젠테이션</vt:lpstr>
      <vt:lpstr>Version History #1</vt:lpstr>
      <vt:lpstr>공통</vt:lpstr>
      <vt:lpstr>공통</vt:lpstr>
      <vt:lpstr>취소/교환/반품내역</vt:lpstr>
      <vt:lpstr>취소/교환/반품내역</vt:lpstr>
      <vt:lpstr>취소/교환/반품내역</vt:lpstr>
      <vt:lpstr>취소/교환/반품내역</vt:lpstr>
      <vt:lpstr>Alert / Validation Case</vt:lpstr>
      <vt:lpstr>운송장 선택</vt:lpstr>
      <vt:lpstr>배송조회</vt:lpstr>
      <vt:lpstr>취소상세</vt:lpstr>
      <vt:lpstr>취소상세</vt:lpstr>
      <vt:lpstr>관리자요청 결제</vt:lpstr>
      <vt:lpstr>반품상세</vt:lpstr>
      <vt:lpstr>반품상세</vt:lpstr>
      <vt:lpstr>Alert / Validation Case</vt:lpstr>
      <vt:lpstr>반품취소사유 안내</vt:lpstr>
      <vt:lpstr>반품불가사유 안내</vt:lpstr>
      <vt:lpstr>반품상세_매장구매</vt:lpstr>
      <vt:lpstr>교환상세</vt:lpstr>
      <vt:lpstr>교환상세</vt:lpstr>
      <vt:lpstr>교환상세</vt:lpstr>
      <vt:lpstr>Alert / Validation Case</vt:lpstr>
      <vt:lpstr>교환취소사유 안내</vt:lpstr>
      <vt:lpstr>교환불가사유 안내</vt:lpstr>
      <vt:lpstr>배송지등록/변경</vt:lpstr>
      <vt:lpstr>Alert / Validation Case</vt:lpstr>
      <vt:lpstr>배송지정보</vt:lpstr>
      <vt:lpstr>배송지추가</vt:lpstr>
      <vt:lpstr>배송지추가</vt:lpstr>
      <vt:lpstr>Alert / Validation Case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ELUO</cp:lastModifiedBy>
  <cp:revision>5081</cp:revision>
  <cp:lastPrinted>2022-10-17T06:12:39Z</cp:lastPrinted>
  <dcterms:created xsi:type="dcterms:W3CDTF">2018-04-18T08:51:39Z</dcterms:created>
  <dcterms:modified xsi:type="dcterms:W3CDTF">2024-06-19T23:19:15Z</dcterms:modified>
</cp:coreProperties>
</file>