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handoutMasterIdLst>
    <p:handoutMasterId r:id="rId50"/>
  </p:handoutMasterIdLst>
  <p:sldIdLst>
    <p:sldId id="256" r:id="rId2"/>
    <p:sldId id="263" r:id="rId3"/>
    <p:sldId id="1532" r:id="rId4"/>
    <p:sldId id="1499" r:id="rId5"/>
    <p:sldId id="1604" r:id="rId6"/>
    <p:sldId id="1529" r:id="rId7"/>
    <p:sldId id="1620" r:id="rId8"/>
    <p:sldId id="1579" r:id="rId9"/>
    <p:sldId id="1507" r:id="rId10"/>
    <p:sldId id="1537" r:id="rId11"/>
    <p:sldId id="1538" r:id="rId12"/>
    <p:sldId id="1539" r:id="rId13"/>
    <p:sldId id="1540" r:id="rId14"/>
    <p:sldId id="1541" r:id="rId15"/>
    <p:sldId id="1606" r:id="rId16"/>
    <p:sldId id="1607" r:id="rId17"/>
    <p:sldId id="1608" r:id="rId18"/>
    <p:sldId id="1609" r:id="rId19"/>
    <p:sldId id="1610" r:id="rId20"/>
    <p:sldId id="1611" r:id="rId21"/>
    <p:sldId id="1623" r:id="rId22"/>
    <p:sldId id="1624" r:id="rId23"/>
    <p:sldId id="1621" r:id="rId24"/>
    <p:sldId id="1622" r:id="rId25"/>
    <p:sldId id="1614" r:id="rId26"/>
    <p:sldId id="1615" r:id="rId27"/>
    <p:sldId id="1616" r:id="rId28"/>
    <p:sldId id="1617" r:id="rId29"/>
    <p:sldId id="1618" r:id="rId30"/>
    <p:sldId id="1619" r:id="rId31"/>
    <p:sldId id="1625" r:id="rId32"/>
    <p:sldId id="1626" r:id="rId33"/>
    <p:sldId id="1580" r:id="rId34"/>
    <p:sldId id="1581" r:id="rId35"/>
    <p:sldId id="1588" r:id="rId36"/>
    <p:sldId id="1583" r:id="rId37"/>
    <p:sldId id="1589" r:id="rId38"/>
    <p:sldId id="1584" r:id="rId39"/>
    <p:sldId id="1598" r:id="rId40"/>
    <p:sldId id="1612" r:id="rId41"/>
    <p:sldId id="1596" r:id="rId42"/>
    <p:sldId id="1613" r:id="rId43"/>
    <p:sldId id="1514" r:id="rId44"/>
    <p:sldId id="1519" r:id="rId45"/>
    <p:sldId id="1517" r:id="rId46"/>
    <p:sldId id="1526" r:id="rId47"/>
    <p:sldId id="1527" r:id="rId48"/>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기본 구역" id="{DFD976FC-F6CD-4CEF-A0DB-463D0CB5FF0D}">
          <p14:sldIdLst>
            <p14:sldId id="256"/>
            <p14:sldId id="263"/>
          </p14:sldIdLst>
        </p14:section>
        <p14:section name="취소/교환/반품내역" id="{871E0869-B561-4CE2-A978-1115E46424D1}">
          <p14:sldIdLst>
            <p14:sldId id="1532"/>
            <p14:sldId id="1499"/>
            <p14:sldId id="1604"/>
            <p14:sldId id="1529"/>
            <p14:sldId id="1620"/>
          </p14:sldIdLst>
        </p14:section>
        <p14:section name="운송장 선택, 배송조회" id="{C9A8E906-DDF0-43DB-B1D2-F6DC2080F60C}">
          <p14:sldIdLst>
            <p14:sldId id="1579"/>
            <p14:sldId id="1507"/>
          </p14:sldIdLst>
        </p14:section>
        <p14:section name="취소상세" id="{1D7E3C92-895D-4EF5-96EB-E9A87CB7B8EC}">
          <p14:sldIdLst>
            <p14:sldId id="1537"/>
            <p14:sldId id="1538"/>
            <p14:sldId id="1539"/>
            <p14:sldId id="1540"/>
            <p14:sldId id="1541"/>
          </p14:sldIdLst>
        </p14:section>
        <p14:section name="반품상세" id="{A2612AD3-FAF5-46C7-B683-4F3055A6DDB7}">
          <p14:sldIdLst>
            <p14:sldId id="1606"/>
            <p14:sldId id="1607"/>
            <p14:sldId id="1608"/>
            <p14:sldId id="1609"/>
            <p14:sldId id="1610"/>
            <p14:sldId id="1611"/>
            <p14:sldId id="1623"/>
            <p14:sldId id="1624"/>
          </p14:sldIdLst>
        </p14:section>
        <p14:section name="반품상세_매장구매" id="{687EB794-EADC-42C4-A4C3-FEEDD8FEDB3D}">
          <p14:sldIdLst>
            <p14:sldId id="1621"/>
            <p14:sldId id="1622"/>
          </p14:sldIdLst>
        </p14:section>
        <p14:section name="교환상세" id="{27D839AB-ABE0-4FA2-B9BA-AACBCEE96345}">
          <p14:sldIdLst>
            <p14:sldId id="1614"/>
            <p14:sldId id="1615"/>
            <p14:sldId id="1616"/>
            <p14:sldId id="1617"/>
            <p14:sldId id="1618"/>
            <p14:sldId id="1619"/>
            <p14:sldId id="1625"/>
            <p14:sldId id="1626"/>
          </p14:sldIdLst>
        </p14:section>
        <p14:section name="관리자요청 결제" id="{FC0F6551-FB8D-4B0F-BE6D-21369D44DCF8}">
          <p14:sldIdLst>
            <p14:sldId id="1580"/>
            <p14:sldId id="1581"/>
            <p14:sldId id="1588"/>
          </p14:sldIdLst>
        </p14:section>
        <p14:section name="현금영수증" id="{0B5C500A-8B8D-4FBB-8893-04F61B715F36}">
          <p14:sldIdLst>
            <p14:sldId id="1583"/>
            <p14:sldId id="1589"/>
            <p14:sldId id="1584"/>
          </p14:sldIdLst>
        </p14:section>
        <p14:section name="회수지, 배송지 선택 관련 창" id="{46BBACFF-4C9B-4380-9CCC-EF9513454923}">
          <p14:sldIdLst>
            <p14:sldId id="1598"/>
            <p14:sldId id="1612"/>
            <p14:sldId id="1596"/>
            <p14:sldId id="1613"/>
            <p14:sldId id="1514"/>
            <p14:sldId id="1519"/>
            <p14:sldId id="1517"/>
          </p14:sldIdLst>
        </p14:section>
        <p14:section name="도움말 레이어" id="{1B15EDE8-C3F7-49E1-8B4F-2FED88E70F02}">
          <p14:sldIdLst>
            <p14:sldId id="1526"/>
            <p14:sldId id="1527"/>
          </p14:sldIdLst>
        </p14:section>
      </p14:sectionLst>
    </p:ext>
    <p:ext uri="{EFAFB233-063F-42B5-8137-9DF3F51BA10A}">
      <p15:sldGuideLst xmlns:p15="http://schemas.microsoft.com/office/powerpoint/2012/main">
        <p15:guide id="1" orient="horz" pos="572" userDrawn="1">
          <p15:clr>
            <a:srgbClr val="A4A3A4"/>
          </p15:clr>
        </p15:guide>
        <p15:guide id="2" pos="1980" userDrawn="1">
          <p15:clr>
            <a:srgbClr val="A4A3A4"/>
          </p15:clr>
        </p15:guide>
        <p15:guide id="5" pos="574" userDrawn="1">
          <p15:clr>
            <a:srgbClr val="A4A3A4"/>
          </p15:clr>
        </p15:guide>
        <p15:guide id="10" orient="horz" pos="2016" userDrawn="1">
          <p15:clr>
            <a:srgbClr val="A4A3A4"/>
          </p15:clr>
        </p15:guide>
        <p15:guide id="11" orient="horz" pos="391" userDrawn="1">
          <p15:clr>
            <a:srgbClr val="A4A3A4"/>
          </p15:clr>
        </p15:guide>
        <p15:guide id="12" pos="515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99"/>
    <a:srgbClr val="00BC70"/>
    <a:srgbClr val="0000FF"/>
    <a:srgbClr val="C5E0B4"/>
    <a:srgbClr val="E6E6E6"/>
    <a:srgbClr val="000000"/>
    <a:srgbClr val="F2F2F2"/>
    <a:srgbClr val="8FAADC"/>
    <a:srgbClr val="C00000"/>
    <a:srgbClr val="FBFB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35" autoAdjust="0"/>
    <p:restoredTop sz="96391" autoAdjust="0"/>
  </p:normalViewPr>
  <p:slideViewPr>
    <p:cSldViewPr>
      <p:cViewPr varScale="1">
        <p:scale>
          <a:sx n="120" d="100"/>
          <a:sy n="120" d="100"/>
        </p:scale>
        <p:origin x="96" y="168"/>
      </p:cViewPr>
      <p:guideLst>
        <p:guide orient="horz" pos="572"/>
        <p:guide pos="1980"/>
        <p:guide pos="574"/>
        <p:guide orient="horz" pos="2016"/>
        <p:guide orient="horz" pos="391"/>
        <p:guide pos="5155"/>
      </p:guideLst>
    </p:cSldViewPr>
  </p:slideViewPr>
  <p:outlineViewPr>
    <p:cViewPr>
      <p:scale>
        <a:sx n="33" d="100"/>
        <a:sy n="33" d="100"/>
      </p:scale>
      <p:origin x="0" y="0"/>
    </p:cViewPr>
    <p:sldLst>
      <p:sld r:id="rId1" collapse="1"/>
      <p:sld r:id="rId2" collapse="1"/>
    </p:sldLst>
  </p:outlineViewPr>
  <p:notesTextViewPr>
    <p:cViewPr>
      <p:scale>
        <a:sx n="1" d="1"/>
        <a:sy n="1" d="1"/>
      </p:scale>
      <p:origin x="0" y="0"/>
    </p:cViewPr>
  </p:notesTextViewPr>
  <p:notesViewPr>
    <p:cSldViewPr showGuides="1">
      <p:cViewPr varScale="1">
        <p:scale>
          <a:sx n="79" d="100"/>
          <a:sy n="79" d="100"/>
        </p:scale>
        <p:origin x="3954"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1" y="0"/>
            <a:ext cx="2945659" cy="498056"/>
          </a:xfrm>
          <a:prstGeom prst="rect">
            <a:avLst/>
          </a:prstGeom>
        </p:spPr>
        <p:txBody>
          <a:bodyPr vert="horz" lIns="95557" tIns="47778" rIns="95557" bIns="47778" rtlCol="0"/>
          <a:lstStyle>
            <a:lvl1pPr algn="l">
              <a:defRPr sz="1300"/>
            </a:lvl1pPr>
          </a:lstStyle>
          <a:p>
            <a:endParaRPr lang="ko-KR" altLang="en-US"/>
          </a:p>
        </p:txBody>
      </p:sp>
      <p:sp>
        <p:nvSpPr>
          <p:cNvPr id="3" name="날짜 개체 틀 2"/>
          <p:cNvSpPr>
            <a:spLocks noGrp="1"/>
          </p:cNvSpPr>
          <p:nvPr>
            <p:ph type="dt" sz="quarter" idx="1"/>
          </p:nvPr>
        </p:nvSpPr>
        <p:spPr>
          <a:xfrm>
            <a:off x="3850444" y="0"/>
            <a:ext cx="2945659" cy="498056"/>
          </a:xfrm>
          <a:prstGeom prst="rect">
            <a:avLst/>
          </a:prstGeom>
        </p:spPr>
        <p:txBody>
          <a:bodyPr vert="horz" lIns="95557" tIns="47778" rIns="95557" bIns="47778" rtlCol="0"/>
          <a:lstStyle>
            <a:lvl1pPr algn="r">
              <a:defRPr sz="1300"/>
            </a:lvl1pPr>
          </a:lstStyle>
          <a:p>
            <a:fld id="{821777BE-CA2A-4794-AAF6-4255D016CCDF}" type="datetimeFigureOut">
              <a:rPr lang="ko-KR" altLang="en-US" smtClean="0"/>
              <a:t>2024-06-20</a:t>
            </a:fld>
            <a:endParaRPr lang="ko-KR" altLang="en-US"/>
          </a:p>
        </p:txBody>
      </p:sp>
      <p:sp>
        <p:nvSpPr>
          <p:cNvPr id="4" name="바닥글 개체 틀 3"/>
          <p:cNvSpPr>
            <a:spLocks noGrp="1"/>
          </p:cNvSpPr>
          <p:nvPr>
            <p:ph type="ftr" sz="quarter" idx="2"/>
          </p:nvPr>
        </p:nvSpPr>
        <p:spPr>
          <a:xfrm>
            <a:off x="1" y="9428585"/>
            <a:ext cx="2945659" cy="498055"/>
          </a:xfrm>
          <a:prstGeom prst="rect">
            <a:avLst/>
          </a:prstGeom>
        </p:spPr>
        <p:txBody>
          <a:bodyPr vert="horz" lIns="95557" tIns="47778" rIns="95557" bIns="47778" rtlCol="0" anchor="b"/>
          <a:lstStyle>
            <a:lvl1pPr algn="l">
              <a:defRPr sz="1300"/>
            </a:lvl1pPr>
          </a:lstStyle>
          <a:p>
            <a:endParaRPr lang="ko-KR" altLang="en-US"/>
          </a:p>
        </p:txBody>
      </p:sp>
      <p:sp>
        <p:nvSpPr>
          <p:cNvPr id="5" name="슬라이드 번호 개체 틀 4"/>
          <p:cNvSpPr>
            <a:spLocks noGrp="1"/>
          </p:cNvSpPr>
          <p:nvPr>
            <p:ph type="sldNum" sz="quarter" idx="3"/>
          </p:nvPr>
        </p:nvSpPr>
        <p:spPr>
          <a:xfrm>
            <a:off x="3850444" y="9428585"/>
            <a:ext cx="2945659" cy="498055"/>
          </a:xfrm>
          <a:prstGeom prst="rect">
            <a:avLst/>
          </a:prstGeom>
        </p:spPr>
        <p:txBody>
          <a:bodyPr vert="horz" lIns="95557" tIns="47778" rIns="95557" bIns="47778" rtlCol="0" anchor="b"/>
          <a:lstStyle>
            <a:lvl1pPr algn="r">
              <a:defRPr sz="1300"/>
            </a:lvl1pPr>
          </a:lstStyle>
          <a:p>
            <a:fld id="{1FA78CE8-3046-4A6F-B16C-64F64F6CFB41}" type="slidenum">
              <a:rPr lang="ko-KR" altLang="en-US" smtClean="0"/>
              <a:t>‹#›</a:t>
            </a:fld>
            <a:endParaRPr lang="ko-KR" altLang="en-US"/>
          </a:p>
        </p:txBody>
      </p:sp>
    </p:spTree>
    <p:extLst>
      <p:ext uri="{BB962C8B-B14F-4D97-AF65-F5344CB8AC3E}">
        <p14:creationId xmlns:p14="http://schemas.microsoft.com/office/powerpoint/2010/main" val="303354042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1" y="0"/>
            <a:ext cx="2945659" cy="498056"/>
          </a:xfrm>
          <a:prstGeom prst="rect">
            <a:avLst/>
          </a:prstGeom>
        </p:spPr>
        <p:txBody>
          <a:bodyPr vert="horz" lIns="95557" tIns="47778" rIns="95557" bIns="47778" rtlCol="0"/>
          <a:lstStyle>
            <a:lvl1pPr algn="l">
              <a:defRPr sz="1300"/>
            </a:lvl1pPr>
          </a:lstStyle>
          <a:p>
            <a:endParaRPr lang="ko-KR" altLang="en-US"/>
          </a:p>
        </p:txBody>
      </p:sp>
      <p:sp>
        <p:nvSpPr>
          <p:cNvPr id="3" name="날짜 개체 틀 2"/>
          <p:cNvSpPr>
            <a:spLocks noGrp="1"/>
          </p:cNvSpPr>
          <p:nvPr>
            <p:ph type="dt" idx="1"/>
          </p:nvPr>
        </p:nvSpPr>
        <p:spPr>
          <a:xfrm>
            <a:off x="3850444" y="0"/>
            <a:ext cx="2945659" cy="498056"/>
          </a:xfrm>
          <a:prstGeom prst="rect">
            <a:avLst/>
          </a:prstGeom>
        </p:spPr>
        <p:txBody>
          <a:bodyPr vert="horz" lIns="95557" tIns="47778" rIns="95557" bIns="47778" rtlCol="0"/>
          <a:lstStyle>
            <a:lvl1pPr algn="r">
              <a:defRPr sz="1300"/>
            </a:lvl1pPr>
          </a:lstStyle>
          <a:p>
            <a:fld id="{842D98B4-3167-41AF-8D55-234B1FD2CD86}" type="datetimeFigureOut">
              <a:rPr lang="ko-KR" altLang="en-US" smtClean="0"/>
              <a:t>2024-06-20</a:t>
            </a:fld>
            <a:endParaRPr lang="ko-KR" altLang="en-US"/>
          </a:p>
        </p:txBody>
      </p:sp>
      <p:sp>
        <p:nvSpPr>
          <p:cNvPr id="4" name="슬라이드 이미지 개체 틀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5557" tIns="47778" rIns="95557" bIns="47778" rtlCol="0" anchor="ctr"/>
          <a:lstStyle/>
          <a:p>
            <a:endParaRPr lang="ko-KR" altLang="en-US"/>
          </a:p>
        </p:txBody>
      </p:sp>
      <p:sp>
        <p:nvSpPr>
          <p:cNvPr id="5" name="슬라이드 노트 개체 틀 4"/>
          <p:cNvSpPr>
            <a:spLocks noGrp="1"/>
          </p:cNvSpPr>
          <p:nvPr>
            <p:ph type="body" sz="quarter" idx="3"/>
          </p:nvPr>
        </p:nvSpPr>
        <p:spPr>
          <a:xfrm>
            <a:off x="679768" y="4777194"/>
            <a:ext cx="5438140" cy="3908614"/>
          </a:xfrm>
          <a:prstGeom prst="rect">
            <a:avLst/>
          </a:prstGeom>
        </p:spPr>
        <p:txBody>
          <a:bodyPr vert="horz" lIns="95557" tIns="47778" rIns="95557" bIns="47778"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1" y="9428585"/>
            <a:ext cx="2945659" cy="498055"/>
          </a:xfrm>
          <a:prstGeom prst="rect">
            <a:avLst/>
          </a:prstGeom>
        </p:spPr>
        <p:txBody>
          <a:bodyPr vert="horz" lIns="95557" tIns="47778" rIns="95557" bIns="47778" rtlCol="0" anchor="b"/>
          <a:lstStyle>
            <a:lvl1pPr algn="l">
              <a:defRPr sz="1300"/>
            </a:lvl1pPr>
          </a:lstStyle>
          <a:p>
            <a:endParaRPr lang="ko-KR" altLang="en-US"/>
          </a:p>
        </p:txBody>
      </p:sp>
      <p:sp>
        <p:nvSpPr>
          <p:cNvPr id="7" name="슬라이드 번호 개체 틀 6"/>
          <p:cNvSpPr>
            <a:spLocks noGrp="1"/>
          </p:cNvSpPr>
          <p:nvPr>
            <p:ph type="sldNum" sz="quarter" idx="5"/>
          </p:nvPr>
        </p:nvSpPr>
        <p:spPr>
          <a:xfrm>
            <a:off x="3850444" y="9428585"/>
            <a:ext cx="2945659" cy="498055"/>
          </a:xfrm>
          <a:prstGeom prst="rect">
            <a:avLst/>
          </a:prstGeom>
        </p:spPr>
        <p:txBody>
          <a:bodyPr vert="horz" lIns="95557" tIns="47778" rIns="95557" bIns="47778" rtlCol="0" anchor="b"/>
          <a:lstStyle>
            <a:lvl1pPr algn="r">
              <a:defRPr sz="1300"/>
            </a:lvl1pPr>
          </a:lstStyle>
          <a:p>
            <a:fld id="{1D8BDFA2-A74A-40EE-8360-B385A107A97C}" type="slidenum">
              <a:rPr lang="ko-KR" altLang="en-US" smtClean="0"/>
              <a:t>‹#›</a:t>
            </a:fld>
            <a:endParaRPr lang="ko-KR" altLang="en-US"/>
          </a:p>
        </p:txBody>
      </p:sp>
    </p:spTree>
    <p:extLst>
      <p:ext uri="{BB962C8B-B14F-4D97-AF65-F5344CB8AC3E}">
        <p14:creationId xmlns:p14="http://schemas.microsoft.com/office/powerpoint/2010/main" val="2839793238"/>
      </p:ext>
    </p:extLst>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1D8BDFA2-A74A-40EE-8360-B385A107A97C}" type="slidenum">
              <a:rPr lang="ko-KR" altLang="en-US" smtClean="0"/>
              <a:t>1</a:t>
            </a:fld>
            <a:endParaRPr lang="ko-KR" altLang="en-US"/>
          </a:p>
        </p:txBody>
      </p:sp>
    </p:spTree>
    <p:extLst>
      <p:ext uri="{BB962C8B-B14F-4D97-AF65-F5344CB8AC3E}">
        <p14:creationId xmlns:p14="http://schemas.microsoft.com/office/powerpoint/2010/main" val="38481711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1D8BDFA2-A74A-40EE-8360-B385A107A97C}" type="slidenum">
              <a:rPr lang="ko-KR" altLang="en-US" smtClean="0"/>
              <a:t>44</a:t>
            </a:fld>
            <a:endParaRPr lang="ko-KR" altLang="en-US"/>
          </a:p>
        </p:txBody>
      </p:sp>
    </p:spTree>
    <p:extLst>
      <p:ext uri="{BB962C8B-B14F-4D97-AF65-F5344CB8AC3E}">
        <p14:creationId xmlns:p14="http://schemas.microsoft.com/office/powerpoint/2010/main" val="3678144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1D8BDFA2-A74A-40EE-8360-B385A107A97C}" type="slidenum">
              <a:rPr lang="ko-KR" altLang="en-US" smtClean="0"/>
              <a:t>21</a:t>
            </a:fld>
            <a:endParaRPr lang="ko-KR" altLang="en-US"/>
          </a:p>
        </p:txBody>
      </p:sp>
    </p:spTree>
    <p:extLst>
      <p:ext uri="{BB962C8B-B14F-4D97-AF65-F5344CB8AC3E}">
        <p14:creationId xmlns:p14="http://schemas.microsoft.com/office/powerpoint/2010/main" val="1097511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1D8BDFA2-A74A-40EE-8360-B385A107A97C}" type="slidenum">
              <a:rPr lang="ko-KR" altLang="en-US" smtClean="0"/>
              <a:t>22</a:t>
            </a:fld>
            <a:endParaRPr lang="ko-KR" altLang="en-US"/>
          </a:p>
        </p:txBody>
      </p:sp>
    </p:spTree>
    <p:extLst>
      <p:ext uri="{BB962C8B-B14F-4D97-AF65-F5344CB8AC3E}">
        <p14:creationId xmlns:p14="http://schemas.microsoft.com/office/powerpoint/2010/main" val="23488784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1D8BDFA2-A74A-40EE-8360-B385A107A97C}" type="slidenum">
              <a:rPr lang="ko-KR" altLang="en-US" smtClean="0"/>
              <a:t>31</a:t>
            </a:fld>
            <a:endParaRPr lang="ko-KR" altLang="en-US"/>
          </a:p>
        </p:txBody>
      </p:sp>
    </p:spTree>
    <p:extLst>
      <p:ext uri="{BB962C8B-B14F-4D97-AF65-F5344CB8AC3E}">
        <p14:creationId xmlns:p14="http://schemas.microsoft.com/office/powerpoint/2010/main" val="1345379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1D8BDFA2-A74A-40EE-8360-B385A107A97C}" type="slidenum">
              <a:rPr lang="ko-KR" altLang="en-US" smtClean="0"/>
              <a:t>32</a:t>
            </a:fld>
            <a:endParaRPr lang="ko-KR" altLang="en-US"/>
          </a:p>
        </p:txBody>
      </p:sp>
    </p:spTree>
    <p:extLst>
      <p:ext uri="{BB962C8B-B14F-4D97-AF65-F5344CB8AC3E}">
        <p14:creationId xmlns:p14="http://schemas.microsoft.com/office/powerpoint/2010/main" val="7384902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1D8BDFA2-A74A-40EE-8360-B385A107A97C}" type="slidenum">
              <a:rPr lang="ko-KR" altLang="en-US" smtClean="0"/>
              <a:t>34</a:t>
            </a:fld>
            <a:endParaRPr lang="ko-KR" altLang="en-US"/>
          </a:p>
        </p:txBody>
      </p:sp>
    </p:spTree>
    <p:extLst>
      <p:ext uri="{BB962C8B-B14F-4D97-AF65-F5344CB8AC3E}">
        <p14:creationId xmlns:p14="http://schemas.microsoft.com/office/powerpoint/2010/main" val="2615443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1D8BDFA2-A74A-40EE-8360-B385A107A97C}" type="slidenum">
              <a:rPr lang="ko-KR" altLang="en-US" smtClean="0"/>
              <a:t>36</a:t>
            </a:fld>
            <a:endParaRPr lang="ko-KR" altLang="en-US"/>
          </a:p>
        </p:txBody>
      </p:sp>
    </p:spTree>
    <p:extLst>
      <p:ext uri="{BB962C8B-B14F-4D97-AF65-F5344CB8AC3E}">
        <p14:creationId xmlns:p14="http://schemas.microsoft.com/office/powerpoint/2010/main" val="35476458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1D8BDFA2-A74A-40EE-8360-B385A107A97C}" type="slidenum">
              <a:rPr lang="ko-KR" altLang="en-US" smtClean="0"/>
              <a:t>38</a:t>
            </a:fld>
            <a:endParaRPr lang="ko-KR" altLang="en-US"/>
          </a:p>
        </p:txBody>
      </p:sp>
    </p:spTree>
    <p:extLst>
      <p:ext uri="{BB962C8B-B14F-4D97-AF65-F5344CB8AC3E}">
        <p14:creationId xmlns:p14="http://schemas.microsoft.com/office/powerpoint/2010/main" val="40753162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1D8BDFA2-A74A-40EE-8360-B385A107A97C}" type="slidenum">
              <a:rPr lang="ko-KR" altLang="en-US" smtClean="0"/>
              <a:t>43</a:t>
            </a:fld>
            <a:endParaRPr lang="ko-KR" altLang="en-US"/>
          </a:p>
        </p:txBody>
      </p:sp>
    </p:spTree>
    <p:extLst>
      <p:ext uri="{BB962C8B-B14F-4D97-AF65-F5344CB8AC3E}">
        <p14:creationId xmlns:p14="http://schemas.microsoft.com/office/powerpoint/2010/main" val="38291288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제목 슬라이드">
    <p:spTree>
      <p:nvGrpSpPr>
        <p:cNvPr id="1" name=""/>
        <p:cNvGrpSpPr/>
        <p:nvPr/>
      </p:nvGrpSpPr>
      <p:grpSpPr>
        <a:xfrm>
          <a:off x="0" y="0"/>
          <a:ext cx="0" cy="0"/>
          <a:chOff x="0" y="0"/>
          <a:chExt cx="0" cy="0"/>
        </a:xfrm>
      </p:grpSpPr>
      <p:pic>
        <p:nvPicPr>
          <p:cNvPr id="6" name="그림 5" descr="Untitled-1.png"/>
          <p:cNvPicPr>
            <a:picLocks noChangeAspect="1"/>
          </p:cNvPicPr>
          <p:nvPr userDrawn="1"/>
        </p:nvPicPr>
        <p:blipFill>
          <a:blip r:embed="rId2" cstate="print"/>
          <a:srcRect t="15099" r="29625"/>
          <a:stretch>
            <a:fillRect/>
          </a:stretch>
        </p:blipFill>
        <p:spPr>
          <a:xfrm>
            <a:off x="5214538" y="9538"/>
            <a:ext cx="6969224" cy="5822504"/>
          </a:xfrm>
          <a:prstGeom prst="rect">
            <a:avLst/>
          </a:prstGeom>
        </p:spPr>
      </p:pic>
    </p:spTree>
    <p:extLst>
      <p:ext uri="{BB962C8B-B14F-4D97-AF65-F5344CB8AC3E}">
        <p14:creationId xmlns:p14="http://schemas.microsoft.com/office/powerpoint/2010/main" val="3120472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_제목 슬라이드">
    <p:spTree>
      <p:nvGrpSpPr>
        <p:cNvPr id="1" name=""/>
        <p:cNvGrpSpPr/>
        <p:nvPr/>
      </p:nvGrpSpPr>
      <p:grpSpPr>
        <a:xfrm>
          <a:off x="0" y="0"/>
          <a:ext cx="0" cy="0"/>
          <a:chOff x="0" y="0"/>
          <a:chExt cx="0" cy="0"/>
        </a:xfrm>
      </p:grpSpPr>
      <p:graphicFrame>
        <p:nvGraphicFramePr>
          <p:cNvPr id="6" name="Group 157">
            <a:extLst>
              <a:ext uri="{FF2B5EF4-FFF2-40B4-BE49-F238E27FC236}">
                <a16:creationId xmlns:a16="http://schemas.microsoft.com/office/drawing/2014/main" id="{FE0510C5-19A1-4017-99AB-C86C7413525D}"/>
              </a:ext>
            </a:extLst>
          </p:cNvPr>
          <p:cNvGraphicFramePr>
            <a:graphicFrameLocks noGrp="1"/>
          </p:cNvGraphicFramePr>
          <p:nvPr userDrawn="1"/>
        </p:nvGraphicFramePr>
        <p:xfrm>
          <a:off x="51267" y="47519"/>
          <a:ext cx="8902233" cy="431040"/>
        </p:xfrm>
        <a:graphic>
          <a:graphicData uri="http://schemas.openxmlformats.org/drawingml/2006/table">
            <a:tbl>
              <a:tblPr/>
              <a:tblGrid>
                <a:gridCol w="729177">
                  <a:extLst>
                    <a:ext uri="{9D8B030D-6E8A-4147-A177-3AD203B41FA5}">
                      <a16:colId xmlns:a16="http://schemas.microsoft.com/office/drawing/2014/main" val="20000"/>
                    </a:ext>
                  </a:extLst>
                </a:gridCol>
                <a:gridCol w="2579252">
                  <a:extLst>
                    <a:ext uri="{9D8B030D-6E8A-4147-A177-3AD203B41FA5}">
                      <a16:colId xmlns:a16="http://schemas.microsoft.com/office/drawing/2014/main" val="20001"/>
                    </a:ext>
                  </a:extLst>
                </a:gridCol>
                <a:gridCol w="792088">
                  <a:extLst>
                    <a:ext uri="{9D8B030D-6E8A-4147-A177-3AD203B41FA5}">
                      <a16:colId xmlns:a16="http://schemas.microsoft.com/office/drawing/2014/main" val="20002"/>
                    </a:ext>
                  </a:extLst>
                </a:gridCol>
                <a:gridCol w="4801716">
                  <a:extLst>
                    <a:ext uri="{9D8B030D-6E8A-4147-A177-3AD203B41FA5}">
                      <a16:colId xmlns:a16="http://schemas.microsoft.com/office/drawing/2014/main" val="20003"/>
                    </a:ext>
                  </a:extLst>
                </a:gridCol>
              </a:tblGrid>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Page</a:t>
                      </a:r>
                      <a:r>
                        <a:rPr kumimoji="0" lang="ko-KR" altLang="en-US" sz="800" b="0"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ID</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a:ln>
                            <a:noFill/>
                          </a:ln>
                          <a:solidFill>
                            <a:schemeClr val="tx1"/>
                          </a:solidFill>
                          <a:effectLst/>
                          <a:latin typeface="맑은 고딕" pitchFamily="50" charset="-127"/>
                          <a:ea typeface="맑은 고딕" pitchFamily="50" charset="-127"/>
                          <a:cs typeface="Arial" charset="0"/>
                        </a:rPr>
                        <a:t>Page Name</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defRPr/>
                      </a:pPr>
                      <a:r>
                        <a:rPr kumimoji="0" lang="ko-KR" altLang="en-US" sz="800" b="0" i="0" u="none" strike="noStrike" cap="none" normalizeH="0" baseline="0" dirty="0" err="1">
                          <a:ln>
                            <a:noFill/>
                          </a:ln>
                          <a:solidFill>
                            <a:schemeClr val="tx1"/>
                          </a:solidFill>
                          <a:effectLst/>
                          <a:latin typeface="맑은 고딕" pitchFamily="50" charset="-127"/>
                          <a:ea typeface="+mn-ea"/>
                          <a:cs typeface="Arial" charset="0"/>
                        </a:rPr>
                        <a:t>화면경로</a:t>
                      </a:r>
                      <a:endParaRPr kumimoji="0" lang="en-US" altLang="ko-KR" sz="800" b="0" i="0" u="none" strike="noStrike" cap="none" normalizeH="0" baseline="0" dirty="0">
                        <a:ln>
                          <a:noFill/>
                        </a:ln>
                        <a:solidFill>
                          <a:schemeClr val="tx1"/>
                        </a:solidFill>
                        <a:effectLst/>
                        <a:latin typeface="맑은 고딕" pitchFamily="50" charset="-127"/>
                        <a:ea typeface="+mn-ea"/>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defRPr/>
                      </a:pPr>
                      <a:r>
                        <a:rPr kumimoji="0" lang="ko-KR" altLang="en-US" sz="800" b="0" i="0" u="none" strike="noStrike" cap="none" normalizeH="0" baseline="0" dirty="0" err="1">
                          <a:ln>
                            <a:noFill/>
                          </a:ln>
                          <a:solidFill>
                            <a:schemeClr val="tx1"/>
                          </a:solidFill>
                          <a:effectLst/>
                          <a:latin typeface="맑은 고딕" pitchFamily="50" charset="-127"/>
                          <a:ea typeface="+mn-ea"/>
                          <a:cs typeface="Arial" charset="0"/>
                        </a:rPr>
                        <a:t>화면타입</a:t>
                      </a:r>
                      <a:endParaRPr kumimoji="0" lang="en-US" altLang="ko-KR" sz="800" b="0" i="0" u="none" strike="noStrike" cap="none" normalizeH="0" baseline="0" dirty="0">
                        <a:ln>
                          <a:noFill/>
                        </a:ln>
                        <a:solidFill>
                          <a:schemeClr val="tx1"/>
                        </a:solidFill>
                        <a:effectLst/>
                        <a:latin typeface="맑은 고딕" pitchFamily="50" charset="-127"/>
                        <a:ea typeface="+mn-ea"/>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93771759"/>
                  </a:ext>
                </a:extLst>
              </a:tr>
            </a:tbl>
          </a:graphicData>
        </a:graphic>
      </p:graphicFrame>
      <p:sp>
        <p:nvSpPr>
          <p:cNvPr id="5" name="직사각형 4">
            <a:extLst>
              <a:ext uri="{FF2B5EF4-FFF2-40B4-BE49-F238E27FC236}">
                <a16:creationId xmlns:a16="http://schemas.microsoft.com/office/drawing/2014/main" id="{41470903-B30D-4D55-A5F4-ECBF989F771D}"/>
              </a:ext>
            </a:extLst>
          </p:cNvPr>
          <p:cNvSpPr/>
          <p:nvPr userDrawn="1"/>
        </p:nvSpPr>
        <p:spPr>
          <a:xfrm>
            <a:off x="47625" y="492553"/>
            <a:ext cx="8910258" cy="6155896"/>
          </a:xfrm>
          <a:prstGeom prst="rect">
            <a:avLst/>
          </a:prstGeom>
          <a:solidFill>
            <a:srgbClr val="F0EFE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0132" tIns="45066" rIns="90132" bIns="45066" rtlCol="0" anchor="ctr"/>
          <a:lstStyle/>
          <a:p>
            <a:pPr algn="ctr"/>
            <a:endParaRPr lang="ko-KR" altLang="en-US" sz="1200">
              <a:solidFill>
                <a:schemeClr val="tx1"/>
              </a:solidFill>
            </a:endParaRPr>
          </a:p>
        </p:txBody>
      </p:sp>
      <p:sp>
        <p:nvSpPr>
          <p:cNvPr id="10" name="제목 1"/>
          <p:cNvSpPr>
            <a:spLocks noGrp="1"/>
          </p:cNvSpPr>
          <p:nvPr>
            <p:ph type="ctrTitle" hasCustomPrompt="1"/>
          </p:nvPr>
        </p:nvSpPr>
        <p:spPr>
          <a:xfrm>
            <a:off x="4156797" y="53602"/>
            <a:ext cx="4780685" cy="213090"/>
          </a:xfrm>
          <a:prstGeom prst="rect">
            <a:avLst/>
          </a:prstGeom>
        </p:spPr>
        <p:txBody>
          <a:bodyPr tIns="36000" bIns="36000" anchor="ctr" anchorCtr="0"/>
          <a:lstStyle>
            <a:lvl1pPr algn="l">
              <a:defRPr sz="800"/>
            </a:lvl1pPr>
          </a:lstStyle>
          <a:p>
            <a:r>
              <a:rPr lang="ko-KR" altLang="en-US" dirty="0"/>
              <a:t>페이지명입력</a:t>
            </a:r>
          </a:p>
        </p:txBody>
      </p:sp>
      <p:sp>
        <p:nvSpPr>
          <p:cNvPr id="11" name="부제목 2"/>
          <p:cNvSpPr>
            <a:spLocks noGrp="1"/>
          </p:cNvSpPr>
          <p:nvPr>
            <p:ph type="subTitle" idx="1" hasCustomPrompt="1"/>
          </p:nvPr>
        </p:nvSpPr>
        <p:spPr>
          <a:xfrm>
            <a:off x="777382" y="53333"/>
            <a:ext cx="2582314" cy="210759"/>
          </a:xfrm>
          <a:prstGeom prst="rect">
            <a:avLst/>
          </a:prstGeom>
        </p:spPr>
        <p:txBody>
          <a:bodyPr tIns="0" bIns="0" anchor="ctr" anchorCtr="0"/>
          <a:lstStyle>
            <a:lvl1pPr marL="0" indent="0" algn="l">
              <a:buNone/>
              <a:defRPr sz="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화면아이디입력</a:t>
            </a:r>
            <a:endParaRPr lang="ko-KR" altLang="en-US" dirty="0"/>
          </a:p>
        </p:txBody>
      </p:sp>
      <p:sp>
        <p:nvSpPr>
          <p:cNvPr id="12" name="Text Box 160" descr="밝은 상향 대각선">
            <a:extLst>
              <a:ext uri="{FF2B5EF4-FFF2-40B4-BE49-F238E27FC236}">
                <a16:creationId xmlns:a16="http://schemas.microsoft.com/office/drawing/2014/main" id="{1F570475-8EA1-43B3-B8D6-2BE04E67E82C}"/>
              </a:ext>
            </a:extLst>
          </p:cNvPr>
          <p:cNvSpPr txBox="1">
            <a:spLocks noChangeArrowheads="1"/>
          </p:cNvSpPr>
          <p:nvPr userDrawn="1"/>
        </p:nvSpPr>
        <p:spPr bwMode="auto">
          <a:xfrm>
            <a:off x="6042502" y="6642883"/>
            <a:ext cx="402097" cy="208002"/>
          </a:xfrm>
          <a:prstGeom prst="rect">
            <a:avLst/>
          </a:prstGeom>
          <a:noFill/>
          <a:ln>
            <a:noFill/>
          </a:ln>
        </p:spPr>
        <p:txBody>
          <a:bodyPr wrap="none" lIns="80835" tIns="42035" rIns="80835" bIns="42035">
            <a:spAutoFit/>
          </a:bodyPr>
          <a:lstStyle>
            <a:lvl1pPr defTabSz="915988" eaLnBrk="0" hangingPunct="0">
              <a:defRPr kumimoji="1" sz="700" b="1">
                <a:solidFill>
                  <a:schemeClr val="tx1"/>
                </a:solidFill>
                <a:latin typeface="맑은 고딕" pitchFamily="50" charset="-127"/>
                <a:ea typeface="맑은 고딕" pitchFamily="50" charset="-127"/>
                <a:sym typeface="Wingdings 2" pitchFamily="18" charset="2"/>
              </a:defRPr>
            </a:lvl1pPr>
            <a:lvl2pPr marL="742950" indent="-285750" defTabSz="915988" eaLnBrk="0" hangingPunct="0">
              <a:defRPr kumimoji="1" sz="700" b="1">
                <a:solidFill>
                  <a:schemeClr val="tx1"/>
                </a:solidFill>
                <a:latin typeface="맑은 고딕" pitchFamily="50" charset="-127"/>
                <a:ea typeface="맑은 고딕" pitchFamily="50" charset="-127"/>
                <a:sym typeface="Wingdings 2" pitchFamily="18" charset="2"/>
              </a:defRPr>
            </a:lvl2pPr>
            <a:lvl3pPr marL="11430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3pPr>
            <a:lvl4pPr marL="16002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4pPr>
            <a:lvl5pPr marL="20574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5pPr>
            <a:lvl6pPr marL="25146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6pPr>
            <a:lvl7pPr marL="29718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7pPr>
            <a:lvl8pPr marL="34290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8pPr>
            <a:lvl9pPr marL="38862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9pPr>
          </a:lstStyle>
          <a:p>
            <a:pPr algn="ctr" eaLnBrk="1" fontAlgn="base" hangingPunct="1">
              <a:spcBef>
                <a:spcPct val="20000"/>
              </a:spcBef>
              <a:spcAft>
                <a:spcPct val="0"/>
              </a:spcAft>
              <a:defRPr/>
            </a:pPr>
            <a:r>
              <a:rPr lang="en-US" altLang="ko-KR" sz="800" dirty="0">
                <a:solidFill>
                  <a:srgbClr val="000000"/>
                </a:solidFill>
              </a:rPr>
              <a:t>Page</a:t>
            </a:r>
          </a:p>
        </p:txBody>
      </p:sp>
      <p:cxnSp>
        <p:nvCxnSpPr>
          <p:cNvPr id="4" name="직선 연결선 3"/>
          <p:cNvCxnSpPr/>
          <p:nvPr userDrawn="1"/>
        </p:nvCxnSpPr>
        <p:spPr>
          <a:xfrm>
            <a:off x="4502595" y="260648"/>
            <a:ext cx="0" cy="6439005"/>
          </a:xfrm>
          <a:prstGeom prst="line">
            <a:avLst/>
          </a:prstGeom>
          <a:ln w="3175">
            <a:solidFill>
              <a:schemeClr val="bg1">
                <a:lumMod val="8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2" name="직사각형 1"/>
          <p:cNvSpPr/>
          <p:nvPr userDrawn="1"/>
        </p:nvSpPr>
        <p:spPr>
          <a:xfrm>
            <a:off x="5591944" y="6628890"/>
            <a:ext cx="524377" cy="246221"/>
          </a:xfrm>
          <a:prstGeom prst="rect">
            <a:avLst/>
          </a:prstGeom>
        </p:spPr>
        <p:txBody>
          <a:bodyPr wrap="square">
            <a:spAutoFit/>
          </a:bodyPr>
          <a:lstStyle/>
          <a:p>
            <a:pPr algn="r"/>
            <a:fld id="{ACBBB370-B51D-4344-ACD4-EBB9DC26B260}" type="slidenum">
              <a:rPr lang="ko-KR" altLang="en-US" sz="1000" b="1" smtClean="0"/>
              <a:pPr algn="r"/>
              <a:t>‹#›</a:t>
            </a:fld>
            <a:endParaRPr lang="ko-KR" altLang="en-US" b="1" dirty="0"/>
          </a:p>
        </p:txBody>
      </p:sp>
      <p:sp>
        <p:nvSpPr>
          <p:cNvPr id="9" name="Rectangle 108"/>
          <p:cNvSpPr>
            <a:spLocks noChangeArrowheads="1"/>
          </p:cNvSpPr>
          <p:nvPr userDrawn="1"/>
        </p:nvSpPr>
        <p:spPr bwMode="auto">
          <a:xfrm>
            <a:off x="45238" y="490907"/>
            <a:ext cx="8892244" cy="225425"/>
          </a:xfrm>
          <a:prstGeom prst="rect">
            <a:avLst/>
          </a:prstGeom>
          <a:solidFill>
            <a:schemeClr val="tx1"/>
          </a:solidFill>
          <a:ln w="9525">
            <a:solidFill>
              <a:schemeClr val="tx1"/>
            </a:solidFill>
            <a:miter lim="800000"/>
            <a:headEnd/>
            <a:tailEnd/>
          </a:ln>
          <a:effectLst/>
        </p:spPr>
        <p:txBody>
          <a:bodyPr wrap="none" anchor="ctr"/>
          <a:lstStyle/>
          <a:p>
            <a:pPr algn="ctr"/>
            <a:r>
              <a:rPr lang="ko-KR" altLang="en-US" sz="1200" dirty="0">
                <a:solidFill>
                  <a:schemeClr val="bg1"/>
                </a:solidFill>
                <a:latin typeface="맑은 고딕" pitchFamily="50" charset="-127"/>
                <a:ea typeface="맑은 고딕" pitchFamily="50" charset="-127"/>
              </a:rPr>
              <a:t>이전페이지 이어짐</a:t>
            </a:r>
          </a:p>
        </p:txBody>
      </p:sp>
    </p:spTree>
    <p:extLst>
      <p:ext uri="{BB962C8B-B14F-4D97-AF65-F5344CB8AC3E}">
        <p14:creationId xmlns:p14="http://schemas.microsoft.com/office/powerpoint/2010/main" val="3659693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4_제목 슬라이드">
    <p:spTree>
      <p:nvGrpSpPr>
        <p:cNvPr id="1" name=""/>
        <p:cNvGrpSpPr/>
        <p:nvPr/>
      </p:nvGrpSpPr>
      <p:grpSpPr>
        <a:xfrm>
          <a:off x="0" y="0"/>
          <a:ext cx="0" cy="0"/>
          <a:chOff x="0" y="0"/>
          <a:chExt cx="0" cy="0"/>
        </a:xfrm>
      </p:grpSpPr>
      <p:graphicFrame>
        <p:nvGraphicFramePr>
          <p:cNvPr id="6" name="Group 157">
            <a:extLst>
              <a:ext uri="{FF2B5EF4-FFF2-40B4-BE49-F238E27FC236}">
                <a16:creationId xmlns:a16="http://schemas.microsoft.com/office/drawing/2014/main" id="{FE0510C5-19A1-4017-99AB-C86C7413525D}"/>
              </a:ext>
            </a:extLst>
          </p:cNvPr>
          <p:cNvGraphicFramePr>
            <a:graphicFrameLocks noGrp="1"/>
          </p:cNvGraphicFramePr>
          <p:nvPr userDrawn="1"/>
        </p:nvGraphicFramePr>
        <p:xfrm>
          <a:off x="51267" y="47519"/>
          <a:ext cx="8902233" cy="431040"/>
        </p:xfrm>
        <a:graphic>
          <a:graphicData uri="http://schemas.openxmlformats.org/drawingml/2006/table">
            <a:tbl>
              <a:tblPr/>
              <a:tblGrid>
                <a:gridCol w="729177">
                  <a:extLst>
                    <a:ext uri="{9D8B030D-6E8A-4147-A177-3AD203B41FA5}">
                      <a16:colId xmlns:a16="http://schemas.microsoft.com/office/drawing/2014/main" val="20000"/>
                    </a:ext>
                  </a:extLst>
                </a:gridCol>
                <a:gridCol w="2579252">
                  <a:extLst>
                    <a:ext uri="{9D8B030D-6E8A-4147-A177-3AD203B41FA5}">
                      <a16:colId xmlns:a16="http://schemas.microsoft.com/office/drawing/2014/main" val="20001"/>
                    </a:ext>
                  </a:extLst>
                </a:gridCol>
                <a:gridCol w="792088">
                  <a:extLst>
                    <a:ext uri="{9D8B030D-6E8A-4147-A177-3AD203B41FA5}">
                      <a16:colId xmlns:a16="http://schemas.microsoft.com/office/drawing/2014/main" val="20002"/>
                    </a:ext>
                  </a:extLst>
                </a:gridCol>
                <a:gridCol w="4801716">
                  <a:extLst>
                    <a:ext uri="{9D8B030D-6E8A-4147-A177-3AD203B41FA5}">
                      <a16:colId xmlns:a16="http://schemas.microsoft.com/office/drawing/2014/main" val="20003"/>
                    </a:ext>
                  </a:extLst>
                </a:gridCol>
              </a:tblGrid>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Page</a:t>
                      </a:r>
                      <a:r>
                        <a:rPr kumimoji="0" lang="ko-KR" altLang="en-US" sz="800" b="0"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ID</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a:ln>
                            <a:noFill/>
                          </a:ln>
                          <a:solidFill>
                            <a:schemeClr val="tx1"/>
                          </a:solidFill>
                          <a:effectLst/>
                          <a:latin typeface="맑은 고딕" pitchFamily="50" charset="-127"/>
                          <a:ea typeface="맑은 고딕" pitchFamily="50" charset="-127"/>
                          <a:cs typeface="Arial" charset="0"/>
                        </a:rPr>
                        <a:t>Page Name</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defRPr/>
                      </a:pPr>
                      <a:r>
                        <a:rPr kumimoji="0" lang="ko-KR" altLang="en-US" sz="800" b="0" i="0" u="none" strike="noStrike" cap="none" normalizeH="0" baseline="0" dirty="0" err="1">
                          <a:ln>
                            <a:noFill/>
                          </a:ln>
                          <a:solidFill>
                            <a:schemeClr val="tx1"/>
                          </a:solidFill>
                          <a:effectLst/>
                          <a:latin typeface="맑은 고딕" pitchFamily="50" charset="-127"/>
                          <a:ea typeface="+mn-ea"/>
                          <a:cs typeface="Arial" charset="0"/>
                        </a:rPr>
                        <a:t>화면경로</a:t>
                      </a:r>
                      <a:endParaRPr kumimoji="0" lang="en-US" altLang="ko-KR" sz="800" b="0" i="0" u="none" strike="noStrike" cap="none" normalizeH="0" baseline="0" dirty="0">
                        <a:ln>
                          <a:noFill/>
                        </a:ln>
                        <a:solidFill>
                          <a:schemeClr val="tx1"/>
                        </a:solidFill>
                        <a:effectLst/>
                        <a:latin typeface="맑은 고딕" pitchFamily="50" charset="-127"/>
                        <a:ea typeface="+mn-ea"/>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defRPr/>
                      </a:pPr>
                      <a:r>
                        <a:rPr kumimoji="0" lang="ko-KR" altLang="en-US" sz="800" b="0" i="0" u="none" strike="noStrike" cap="none" normalizeH="0" baseline="0" dirty="0" err="1">
                          <a:ln>
                            <a:noFill/>
                          </a:ln>
                          <a:solidFill>
                            <a:schemeClr val="tx1"/>
                          </a:solidFill>
                          <a:effectLst/>
                          <a:latin typeface="맑은 고딕" pitchFamily="50" charset="-127"/>
                          <a:ea typeface="+mn-ea"/>
                          <a:cs typeface="Arial" charset="0"/>
                        </a:rPr>
                        <a:t>화면타입</a:t>
                      </a:r>
                      <a:endParaRPr kumimoji="0" lang="en-US" altLang="ko-KR" sz="800" b="0" i="0" u="none" strike="noStrike" cap="none" normalizeH="0" baseline="0" dirty="0">
                        <a:ln>
                          <a:noFill/>
                        </a:ln>
                        <a:solidFill>
                          <a:schemeClr val="tx1"/>
                        </a:solidFill>
                        <a:effectLst/>
                        <a:latin typeface="맑은 고딕" pitchFamily="50" charset="-127"/>
                        <a:ea typeface="+mn-ea"/>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93771759"/>
                  </a:ext>
                </a:extLst>
              </a:tr>
            </a:tbl>
          </a:graphicData>
        </a:graphic>
      </p:graphicFrame>
      <p:sp>
        <p:nvSpPr>
          <p:cNvPr id="5" name="직사각형 4">
            <a:extLst>
              <a:ext uri="{FF2B5EF4-FFF2-40B4-BE49-F238E27FC236}">
                <a16:creationId xmlns:a16="http://schemas.microsoft.com/office/drawing/2014/main" id="{41470903-B30D-4D55-A5F4-ECBF989F771D}"/>
              </a:ext>
            </a:extLst>
          </p:cNvPr>
          <p:cNvSpPr/>
          <p:nvPr userDrawn="1"/>
        </p:nvSpPr>
        <p:spPr>
          <a:xfrm>
            <a:off x="47625" y="492553"/>
            <a:ext cx="8910258" cy="6155896"/>
          </a:xfrm>
          <a:prstGeom prst="rect">
            <a:avLst/>
          </a:prstGeom>
          <a:solidFill>
            <a:srgbClr val="F0EFE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0132" tIns="45066" rIns="90132" bIns="45066" rtlCol="0" anchor="ctr"/>
          <a:lstStyle/>
          <a:p>
            <a:pPr algn="ctr"/>
            <a:endParaRPr lang="ko-KR" altLang="en-US" sz="1200">
              <a:solidFill>
                <a:schemeClr val="tx1"/>
              </a:solidFill>
            </a:endParaRPr>
          </a:p>
        </p:txBody>
      </p:sp>
      <p:sp>
        <p:nvSpPr>
          <p:cNvPr id="10" name="제목 1"/>
          <p:cNvSpPr>
            <a:spLocks noGrp="1"/>
          </p:cNvSpPr>
          <p:nvPr>
            <p:ph type="ctrTitle" hasCustomPrompt="1"/>
          </p:nvPr>
        </p:nvSpPr>
        <p:spPr>
          <a:xfrm>
            <a:off x="4156797" y="53602"/>
            <a:ext cx="4780685" cy="213090"/>
          </a:xfrm>
          <a:prstGeom prst="rect">
            <a:avLst/>
          </a:prstGeom>
        </p:spPr>
        <p:txBody>
          <a:bodyPr tIns="36000" bIns="36000" anchor="ctr" anchorCtr="0"/>
          <a:lstStyle>
            <a:lvl1pPr algn="l">
              <a:defRPr sz="800"/>
            </a:lvl1pPr>
          </a:lstStyle>
          <a:p>
            <a:r>
              <a:rPr lang="ko-KR" altLang="en-US" dirty="0"/>
              <a:t>페이지명입력</a:t>
            </a:r>
          </a:p>
        </p:txBody>
      </p:sp>
      <p:sp>
        <p:nvSpPr>
          <p:cNvPr id="11" name="부제목 2"/>
          <p:cNvSpPr>
            <a:spLocks noGrp="1"/>
          </p:cNvSpPr>
          <p:nvPr>
            <p:ph type="subTitle" idx="1" hasCustomPrompt="1"/>
          </p:nvPr>
        </p:nvSpPr>
        <p:spPr>
          <a:xfrm>
            <a:off x="777382" y="53333"/>
            <a:ext cx="2582314" cy="210759"/>
          </a:xfrm>
          <a:prstGeom prst="rect">
            <a:avLst/>
          </a:prstGeom>
        </p:spPr>
        <p:txBody>
          <a:bodyPr tIns="0" bIns="0" anchor="ctr" anchorCtr="0"/>
          <a:lstStyle>
            <a:lvl1pPr marL="0" indent="0" algn="l">
              <a:buNone/>
              <a:defRPr sz="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화면아이디입력</a:t>
            </a:r>
            <a:endParaRPr lang="ko-KR" altLang="en-US" dirty="0"/>
          </a:p>
        </p:txBody>
      </p:sp>
      <p:sp>
        <p:nvSpPr>
          <p:cNvPr id="12" name="Text Box 160" descr="밝은 상향 대각선">
            <a:extLst>
              <a:ext uri="{FF2B5EF4-FFF2-40B4-BE49-F238E27FC236}">
                <a16:creationId xmlns:a16="http://schemas.microsoft.com/office/drawing/2014/main" id="{1F570475-8EA1-43B3-B8D6-2BE04E67E82C}"/>
              </a:ext>
            </a:extLst>
          </p:cNvPr>
          <p:cNvSpPr txBox="1">
            <a:spLocks noChangeArrowheads="1"/>
          </p:cNvSpPr>
          <p:nvPr userDrawn="1"/>
        </p:nvSpPr>
        <p:spPr bwMode="auto">
          <a:xfrm>
            <a:off x="6042502" y="6642883"/>
            <a:ext cx="402097" cy="208002"/>
          </a:xfrm>
          <a:prstGeom prst="rect">
            <a:avLst/>
          </a:prstGeom>
          <a:noFill/>
          <a:ln>
            <a:noFill/>
          </a:ln>
        </p:spPr>
        <p:txBody>
          <a:bodyPr wrap="none" lIns="80835" tIns="42035" rIns="80835" bIns="42035">
            <a:spAutoFit/>
          </a:bodyPr>
          <a:lstStyle>
            <a:lvl1pPr defTabSz="915988" eaLnBrk="0" hangingPunct="0">
              <a:defRPr kumimoji="1" sz="700" b="1">
                <a:solidFill>
                  <a:schemeClr val="tx1"/>
                </a:solidFill>
                <a:latin typeface="맑은 고딕" pitchFamily="50" charset="-127"/>
                <a:ea typeface="맑은 고딕" pitchFamily="50" charset="-127"/>
                <a:sym typeface="Wingdings 2" pitchFamily="18" charset="2"/>
              </a:defRPr>
            </a:lvl1pPr>
            <a:lvl2pPr marL="742950" indent="-285750" defTabSz="915988" eaLnBrk="0" hangingPunct="0">
              <a:defRPr kumimoji="1" sz="700" b="1">
                <a:solidFill>
                  <a:schemeClr val="tx1"/>
                </a:solidFill>
                <a:latin typeface="맑은 고딕" pitchFamily="50" charset="-127"/>
                <a:ea typeface="맑은 고딕" pitchFamily="50" charset="-127"/>
                <a:sym typeface="Wingdings 2" pitchFamily="18" charset="2"/>
              </a:defRPr>
            </a:lvl2pPr>
            <a:lvl3pPr marL="11430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3pPr>
            <a:lvl4pPr marL="16002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4pPr>
            <a:lvl5pPr marL="20574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5pPr>
            <a:lvl6pPr marL="25146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6pPr>
            <a:lvl7pPr marL="29718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7pPr>
            <a:lvl8pPr marL="34290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8pPr>
            <a:lvl9pPr marL="38862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9pPr>
          </a:lstStyle>
          <a:p>
            <a:pPr algn="ctr" eaLnBrk="1" fontAlgn="base" hangingPunct="1">
              <a:spcBef>
                <a:spcPct val="20000"/>
              </a:spcBef>
              <a:spcAft>
                <a:spcPct val="0"/>
              </a:spcAft>
              <a:defRPr/>
            </a:pPr>
            <a:r>
              <a:rPr lang="en-US" altLang="ko-KR" sz="800" dirty="0">
                <a:solidFill>
                  <a:srgbClr val="000000"/>
                </a:solidFill>
              </a:rPr>
              <a:t>Page</a:t>
            </a:r>
          </a:p>
        </p:txBody>
      </p:sp>
      <p:cxnSp>
        <p:nvCxnSpPr>
          <p:cNvPr id="4" name="직선 연결선 3"/>
          <p:cNvCxnSpPr/>
          <p:nvPr userDrawn="1"/>
        </p:nvCxnSpPr>
        <p:spPr>
          <a:xfrm>
            <a:off x="4502595" y="260648"/>
            <a:ext cx="0" cy="6439005"/>
          </a:xfrm>
          <a:prstGeom prst="line">
            <a:avLst/>
          </a:prstGeom>
          <a:ln w="3175">
            <a:solidFill>
              <a:schemeClr val="bg1">
                <a:lumMod val="8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2" name="직사각형 1"/>
          <p:cNvSpPr/>
          <p:nvPr userDrawn="1"/>
        </p:nvSpPr>
        <p:spPr>
          <a:xfrm>
            <a:off x="5591944" y="6628890"/>
            <a:ext cx="524377" cy="246221"/>
          </a:xfrm>
          <a:prstGeom prst="rect">
            <a:avLst/>
          </a:prstGeom>
        </p:spPr>
        <p:txBody>
          <a:bodyPr wrap="square">
            <a:spAutoFit/>
          </a:bodyPr>
          <a:lstStyle/>
          <a:p>
            <a:pPr algn="r"/>
            <a:fld id="{ACBBB370-B51D-4344-ACD4-EBB9DC26B260}" type="slidenum">
              <a:rPr lang="ko-KR" altLang="en-US" sz="1000" b="1" smtClean="0"/>
              <a:pPr algn="r"/>
              <a:t>‹#›</a:t>
            </a:fld>
            <a:endParaRPr lang="ko-KR" altLang="en-US" b="1" dirty="0"/>
          </a:p>
        </p:txBody>
      </p:sp>
      <p:sp>
        <p:nvSpPr>
          <p:cNvPr id="9" name="Rectangle 108"/>
          <p:cNvSpPr>
            <a:spLocks noChangeArrowheads="1"/>
          </p:cNvSpPr>
          <p:nvPr userDrawn="1"/>
        </p:nvSpPr>
        <p:spPr bwMode="auto">
          <a:xfrm>
            <a:off x="45238" y="490907"/>
            <a:ext cx="8892244" cy="225425"/>
          </a:xfrm>
          <a:prstGeom prst="rect">
            <a:avLst/>
          </a:prstGeom>
          <a:solidFill>
            <a:schemeClr val="tx1"/>
          </a:solidFill>
          <a:ln w="9525">
            <a:solidFill>
              <a:schemeClr val="tx1"/>
            </a:solidFill>
            <a:miter lim="800000"/>
            <a:headEnd/>
            <a:tailEnd/>
          </a:ln>
          <a:effectLst/>
        </p:spPr>
        <p:txBody>
          <a:bodyPr wrap="none" anchor="ctr"/>
          <a:lstStyle/>
          <a:p>
            <a:pPr algn="ctr"/>
            <a:r>
              <a:rPr lang="ko-KR" altLang="en-US" sz="1200" dirty="0">
                <a:solidFill>
                  <a:schemeClr val="bg1"/>
                </a:solidFill>
                <a:latin typeface="맑은 고딕" pitchFamily="50" charset="-127"/>
                <a:ea typeface="맑은 고딕" pitchFamily="50" charset="-127"/>
              </a:rPr>
              <a:t>이전페이지 이어짐</a:t>
            </a:r>
          </a:p>
        </p:txBody>
      </p:sp>
      <p:sp>
        <p:nvSpPr>
          <p:cNvPr id="13" name="Rectangle 28"/>
          <p:cNvSpPr>
            <a:spLocks noChangeArrowheads="1"/>
          </p:cNvSpPr>
          <p:nvPr userDrawn="1"/>
        </p:nvSpPr>
        <p:spPr bwMode="auto">
          <a:xfrm>
            <a:off x="45238" y="6424667"/>
            <a:ext cx="8915032" cy="225425"/>
          </a:xfrm>
          <a:prstGeom prst="rect">
            <a:avLst/>
          </a:prstGeom>
          <a:solidFill>
            <a:schemeClr val="tx1"/>
          </a:solidFill>
          <a:ln w="9525">
            <a:solidFill>
              <a:schemeClr val="tx1"/>
            </a:solidFill>
            <a:miter lim="800000"/>
            <a:headEnd/>
            <a:tailEnd/>
          </a:ln>
          <a:effectLst/>
        </p:spPr>
        <p:txBody>
          <a:bodyPr wrap="none" anchor="ctr"/>
          <a:lstStyle/>
          <a:p>
            <a:pPr algn="ctr"/>
            <a:r>
              <a:rPr lang="ko-KR" altLang="en-US" sz="1200">
                <a:solidFill>
                  <a:schemeClr val="bg1"/>
                </a:solidFill>
                <a:latin typeface="맑은 고딕" pitchFamily="50" charset="-127"/>
                <a:ea typeface="맑은 고딕" pitchFamily="50" charset="-127"/>
              </a:rPr>
              <a:t>다음페이지 이어짐</a:t>
            </a:r>
          </a:p>
        </p:txBody>
      </p:sp>
    </p:spTree>
    <p:extLst>
      <p:ext uri="{BB962C8B-B14F-4D97-AF65-F5344CB8AC3E}">
        <p14:creationId xmlns:p14="http://schemas.microsoft.com/office/powerpoint/2010/main" val="10647356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6_제목 슬라이드">
    <p:spTree>
      <p:nvGrpSpPr>
        <p:cNvPr id="1" name=""/>
        <p:cNvGrpSpPr/>
        <p:nvPr/>
      </p:nvGrpSpPr>
      <p:grpSpPr>
        <a:xfrm>
          <a:off x="0" y="0"/>
          <a:ext cx="0" cy="0"/>
          <a:chOff x="0" y="0"/>
          <a:chExt cx="0" cy="0"/>
        </a:xfrm>
      </p:grpSpPr>
      <p:graphicFrame>
        <p:nvGraphicFramePr>
          <p:cNvPr id="6" name="Group 157">
            <a:extLst>
              <a:ext uri="{FF2B5EF4-FFF2-40B4-BE49-F238E27FC236}">
                <a16:creationId xmlns:a16="http://schemas.microsoft.com/office/drawing/2014/main" id="{FE0510C5-19A1-4017-99AB-C86C7413525D}"/>
              </a:ext>
            </a:extLst>
          </p:cNvPr>
          <p:cNvGraphicFramePr>
            <a:graphicFrameLocks noGrp="1"/>
          </p:cNvGraphicFramePr>
          <p:nvPr userDrawn="1"/>
        </p:nvGraphicFramePr>
        <p:xfrm>
          <a:off x="51267" y="47519"/>
          <a:ext cx="8902233" cy="431040"/>
        </p:xfrm>
        <a:graphic>
          <a:graphicData uri="http://schemas.openxmlformats.org/drawingml/2006/table">
            <a:tbl>
              <a:tblPr/>
              <a:tblGrid>
                <a:gridCol w="729177">
                  <a:extLst>
                    <a:ext uri="{9D8B030D-6E8A-4147-A177-3AD203B41FA5}">
                      <a16:colId xmlns:a16="http://schemas.microsoft.com/office/drawing/2014/main" val="20000"/>
                    </a:ext>
                  </a:extLst>
                </a:gridCol>
                <a:gridCol w="2579252">
                  <a:extLst>
                    <a:ext uri="{9D8B030D-6E8A-4147-A177-3AD203B41FA5}">
                      <a16:colId xmlns:a16="http://schemas.microsoft.com/office/drawing/2014/main" val="20001"/>
                    </a:ext>
                  </a:extLst>
                </a:gridCol>
                <a:gridCol w="792088">
                  <a:extLst>
                    <a:ext uri="{9D8B030D-6E8A-4147-A177-3AD203B41FA5}">
                      <a16:colId xmlns:a16="http://schemas.microsoft.com/office/drawing/2014/main" val="20002"/>
                    </a:ext>
                  </a:extLst>
                </a:gridCol>
                <a:gridCol w="4801716">
                  <a:extLst>
                    <a:ext uri="{9D8B030D-6E8A-4147-A177-3AD203B41FA5}">
                      <a16:colId xmlns:a16="http://schemas.microsoft.com/office/drawing/2014/main" val="20003"/>
                    </a:ext>
                  </a:extLst>
                </a:gridCol>
              </a:tblGrid>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Page</a:t>
                      </a:r>
                      <a:r>
                        <a:rPr kumimoji="0" lang="ko-KR" altLang="en-US" sz="800" b="0"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ID</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a:ln>
                            <a:noFill/>
                          </a:ln>
                          <a:solidFill>
                            <a:schemeClr val="tx1"/>
                          </a:solidFill>
                          <a:effectLst/>
                          <a:latin typeface="맑은 고딕" pitchFamily="50" charset="-127"/>
                          <a:ea typeface="맑은 고딕" pitchFamily="50" charset="-127"/>
                          <a:cs typeface="Arial" charset="0"/>
                        </a:rPr>
                        <a:t>Page Name</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defRPr/>
                      </a:pPr>
                      <a:r>
                        <a:rPr kumimoji="0" lang="ko-KR" altLang="en-US" sz="800" b="0" i="0" u="none" strike="noStrike" cap="none" normalizeH="0" baseline="0" dirty="0" err="1">
                          <a:ln>
                            <a:noFill/>
                          </a:ln>
                          <a:solidFill>
                            <a:schemeClr val="tx1"/>
                          </a:solidFill>
                          <a:effectLst/>
                          <a:latin typeface="맑은 고딕" pitchFamily="50" charset="-127"/>
                          <a:ea typeface="+mn-ea"/>
                          <a:cs typeface="Arial" charset="0"/>
                        </a:rPr>
                        <a:t>화면경로</a:t>
                      </a:r>
                      <a:endParaRPr kumimoji="0" lang="en-US" altLang="ko-KR" sz="800" b="0" i="0" u="none" strike="noStrike" cap="none" normalizeH="0" baseline="0" dirty="0">
                        <a:ln>
                          <a:noFill/>
                        </a:ln>
                        <a:solidFill>
                          <a:schemeClr val="tx1"/>
                        </a:solidFill>
                        <a:effectLst/>
                        <a:latin typeface="맑은 고딕" pitchFamily="50" charset="-127"/>
                        <a:ea typeface="+mn-ea"/>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defRPr/>
                      </a:pPr>
                      <a:r>
                        <a:rPr kumimoji="0" lang="ko-KR" altLang="en-US" sz="800" b="0" i="0" u="none" strike="noStrike" cap="none" normalizeH="0" baseline="0" dirty="0" err="1">
                          <a:ln>
                            <a:noFill/>
                          </a:ln>
                          <a:solidFill>
                            <a:schemeClr val="tx1"/>
                          </a:solidFill>
                          <a:effectLst/>
                          <a:latin typeface="맑은 고딕" pitchFamily="50" charset="-127"/>
                          <a:ea typeface="+mn-ea"/>
                          <a:cs typeface="Arial" charset="0"/>
                        </a:rPr>
                        <a:t>화면타입</a:t>
                      </a:r>
                      <a:endParaRPr kumimoji="0" lang="en-US" altLang="ko-KR" sz="800" b="0" i="0" u="none" strike="noStrike" cap="none" normalizeH="0" baseline="0" dirty="0">
                        <a:ln>
                          <a:noFill/>
                        </a:ln>
                        <a:solidFill>
                          <a:schemeClr val="tx1"/>
                        </a:solidFill>
                        <a:effectLst/>
                        <a:latin typeface="맑은 고딕" pitchFamily="50" charset="-127"/>
                        <a:ea typeface="+mn-ea"/>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93771759"/>
                  </a:ext>
                </a:extLst>
              </a:tr>
            </a:tbl>
          </a:graphicData>
        </a:graphic>
      </p:graphicFrame>
      <p:sp>
        <p:nvSpPr>
          <p:cNvPr id="5" name="직사각형 4">
            <a:extLst>
              <a:ext uri="{FF2B5EF4-FFF2-40B4-BE49-F238E27FC236}">
                <a16:creationId xmlns:a16="http://schemas.microsoft.com/office/drawing/2014/main" id="{41470903-B30D-4D55-A5F4-ECBF989F771D}"/>
              </a:ext>
            </a:extLst>
          </p:cNvPr>
          <p:cNvSpPr/>
          <p:nvPr userDrawn="1"/>
        </p:nvSpPr>
        <p:spPr>
          <a:xfrm>
            <a:off x="47625" y="492553"/>
            <a:ext cx="8910258" cy="6155896"/>
          </a:xfrm>
          <a:prstGeom prst="rect">
            <a:avLst/>
          </a:prstGeom>
          <a:solidFill>
            <a:srgbClr val="F0EFE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0132" tIns="45066" rIns="90132" bIns="45066" rtlCol="0" anchor="ctr"/>
          <a:lstStyle/>
          <a:p>
            <a:pPr algn="ctr"/>
            <a:endParaRPr lang="ko-KR" altLang="en-US" sz="1200">
              <a:solidFill>
                <a:schemeClr val="tx1"/>
              </a:solidFill>
            </a:endParaRPr>
          </a:p>
        </p:txBody>
      </p:sp>
      <p:sp>
        <p:nvSpPr>
          <p:cNvPr id="10" name="제목 1"/>
          <p:cNvSpPr>
            <a:spLocks noGrp="1"/>
          </p:cNvSpPr>
          <p:nvPr>
            <p:ph type="ctrTitle" hasCustomPrompt="1"/>
          </p:nvPr>
        </p:nvSpPr>
        <p:spPr>
          <a:xfrm>
            <a:off x="4156797" y="53602"/>
            <a:ext cx="4780685" cy="213090"/>
          </a:xfrm>
          <a:prstGeom prst="rect">
            <a:avLst/>
          </a:prstGeom>
        </p:spPr>
        <p:txBody>
          <a:bodyPr tIns="36000" bIns="36000" anchor="ctr" anchorCtr="0"/>
          <a:lstStyle>
            <a:lvl1pPr algn="l">
              <a:defRPr sz="800"/>
            </a:lvl1pPr>
          </a:lstStyle>
          <a:p>
            <a:r>
              <a:rPr lang="ko-KR" altLang="en-US" dirty="0"/>
              <a:t>페이지명입력</a:t>
            </a:r>
          </a:p>
        </p:txBody>
      </p:sp>
      <p:sp>
        <p:nvSpPr>
          <p:cNvPr id="11" name="부제목 2"/>
          <p:cNvSpPr>
            <a:spLocks noGrp="1"/>
          </p:cNvSpPr>
          <p:nvPr>
            <p:ph type="subTitle" idx="1" hasCustomPrompt="1"/>
          </p:nvPr>
        </p:nvSpPr>
        <p:spPr>
          <a:xfrm>
            <a:off x="777382" y="53333"/>
            <a:ext cx="2582314" cy="210759"/>
          </a:xfrm>
          <a:prstGeom prst="rect">
            <a:avLst/>
          </a:prstGeom>
        </p:spPr>
        <p:txBody>
          <a:bodyPr tIns="0" bIns="0" anchor="ctr" anchorCtr="0"/>
          <a:lstStyle>
            <a:lvl1pPr marL="0" indent="0" algn="l">
              <a:buNone/>
              <a:defRPr sz="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화면아이디입력</a:t>
            </a:r>
            <a:endParaRPr lang="ko-KR" altLang="en-US" dirty="0"/>
          </a:p>
        </p:txBody>
      </p:sp>
      <p:sp>
        <p:nvSpPr>
          <p:cNvPr id="12" name="Text Box 160" descr="밝은 상향 대각선">
            <a:extLst>
              <a:ext uri="{FF2B5EF4-FFF2-40B4-BE49-F238E27FC236}">
                <a16:creationId xmlns:a16="http://schemas.microsoft.com/office/drawing/2014/main" id="{1F570475-8EA1-43B3-B8D6-2BE04E67E82C}"/>
              </a:ext>
            </a:extLst>
          </p:cNvPr>
          <p:cNvSpPr txBox="1">
            <a:spLocks noChangeArrowheads="1"/>
          </p:cNvSpPr>
          <p:nvPr userDrawn="1"/>
        </p:nvSpPr>
        <p:spPr bwMode="auto">
          <a:xfrm>
            <a:off x="6042502" y="6642883"/>
            <a:ext cx="402097" cy="208002"/>
          </a:xfrm>
          <a:prstGeom prst="rect">
            <a:avLst/>
          </a:prstGeom>
          <a:noFill/>
          <a:ln>
            <a:noFill/>
          </a:ln>
        </p:spPr>
        <p:txBody>
          <a:bodyPr wrap="none" lIns="80835" tIns="42035" rIns="80835" bIns="42035">
            <a:spAutoFit/>
          </a:bodyPr>
          <a:lstStyle>
            <a:lvl1pPr defTabSz="915988" eaLnBrk="0" hangingPunct="0">
              <a:defRPr kumimoji="1" sz="700" b="1">
                <a:solidFill>
                  <a:schemeClr val="tx1"/>
                </a:solidFill>
                <a:latin typeface="맑은 고딕" pitchFamily="50" charset="-127"/>
                <a:ea typeface="맑은 고딕" pitchFamily="50" charset="-127"/>
                <a:sym typeface="Wingdings 2" pitchFamily="18" charset="2"/>
              </a:defRPr>
            </a:lvl1pPr>
            <a:lvl2pPr marL="742950" indent="-285750" defTabSz="915988" eaLnBrk="0" hangingPunct="0">
              <a:defRPr kumimoji="1" sz="700" b="1">
                <a:solidFill>
                  <a:schemeClr val="tx1"/>
                </a:solidFill>
                <a:latin typeface="맑은 고딕" pitchFamily="50" charset="-127"/>
                <a:ea typeface="맑은 고딕" pitchFamily="50" charset="-127"/>
                <a:sym typeface="Wingdings 2" pitchFamily="18" charset="2"/>
              </a:defRPr>
            </a:lvl2pPr>
            <a:lvl3pPr marL="11430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3pPr>
            <a:lvl4pPr marL="16002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4pPr>
            <a:lvl5pPr marL="20574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5pPr>
            <a:lvl6pPr marL="25146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6pPr>
            <a:lvl7pPr marL="29718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7pPr>
            <a:lvl8pPr marL="34290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8pPr>
            <a:lvl9pPr marL="38862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9pPr>
          </a:lstStyle>
          <a:p>
            <a:pPr algn="ctr" eaLnBrk="1" fontAlgn="base" hangingPunct="1">
              <a:spcBef>
                <a:spcPct val="20000"/>
              </a:spcBef>
              <a:spcAft>
                <a:spcPct val="0"/>
              </a:spcAft>
              <a:defRPr/>
            </a:pPr>
            <a:r>
              <a:rPr lang="en-US" altLang="ko-KR" sz="800" dirty="0">
                <a:solidFill>
                  <a:srgbClr val="000000"/>
                </a:solidFill>
              </a:rPr>
              <a:t>Page</a:t>
            </a:r>
          </a:p>
        </p:txBody>
      </p:sp>
      <p:cxnSp>
        <p:nvCxnSpPr>
          <p:cNvPr id="4" name="직선 연결선 3"/>
          <p:cNvCxnSpPr/>
          <p:nvPr userDrawn="1"/>
        </p:nvCxnSpPr>
        <p:spPr>
          <a:xfrm>
            <a:off x="4502595" y="260648"/>
            <a:ext cx="0" cy="6439005"/>
          </a:xfrm>
          <a:prstGeom prst="line">
            <a:avLst/>
          </a:prstGeom>
          <a:ln w="3175">
            <a:solidFill>
              <a:schemeClr val="bg1">
                <a:lumMod val="8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2" name="직사각형 1"/>
          <p:cNvSpPr/>
          <p:nvPr userDrawn="1"/>
        </p:nvSpPr>
        <p:spPr>
          <a:xfrm>
            <a:off x="5591944" y="6628890"/>
            <a:ext cx="524377" cy="246221"/>
          </a:xfrm>
          <a:prstGeom prst="rect">
            <a:avLst/>
          </a:prstGeom>
        </p:spPr>
        <p:txBody>
          <a:bodyPr wrap="square">
            <a:spAutoFit/>
          </a:bodyPr>
          <a:lstStyle/>
          <a:p>
            <a:pPr algn="r"/>
            <a:fld id="{ACBBB370-B51D-4344-ACD4-EBB9DC26B260}" type="slidenum">
              <a:rPr lang="ko-KR" altLang="en-US" sz="1000" b="1" smtClean="0"/>
              <a:pPr algn="r"/>
              <a:t>‹#›</a:t>
            </a:fld>
            <a:endParaRPr lang="ko-KR" altLang="en-US" b="1" dirty="0"/>
          </a:p>
        </p:txBody>
      </p:sp>
      <p:sp>
        <p:nvSpPr>
          <p:cNvPr id="9" name="Rectangle 28"/>
          <p:cNvSpPr>
            <a:spLocks noChangeArrowheads="1"/>
          </p:cNvSpPr>
          <p:nvPr userDrawn="1"/>
        </p:nvSpPr>
        <p:spPr bwMode="auto">
          <a:xfrm>
            <a:off x="45238" y="6424667"/>
            <a:ext cx="8915032" cy="225425"/>
          </a:xfrm>
          <a:prstGeom prst="rect">
            <a:avLst/>
          </a:prstGeom>
          <a:solidFill>
            <a:schemeClr val="tx1"/>
          </a:solidFill>
          <a:ln w="9525">
            <a:solidFill>
              <a:schemeClr val="tx1"/>
            </a:solidFill>
            <a:miter lim="800000"/>
            <a:headEnd/>
            <a:tailEnd/>
          </a:ln>
          <a:effectLst/>
        </p:spPr>
        <p:txBody>
          <a:bodyPr wrap="none" anchor="ctr"/>
          <a:lstStyle/>
          <a:p>
            <a:pPr algn="ctr"/>
            <a:r>
              <a:rPr lang="ko-KR" altLang="en-US" sz="1200">
                <a:solidFill>
                  <a:schemeClr val="bg1"/>
                </a:solidFill>
                <a:latin typeface="맑은 고딕" pitchFamily="50" charset="-127"/>
                <a:ea typeface="맑은 고딕" pitchFamily="50" charset="-127"/>
              </a:rPr>
              <a:t>다음페이지 이어짐</a:t>
            </a:r>
          </a:p>
        </p:txBody>
      </p:sp>
    </p:spTree>
    <p:extLst>
      <p:ext uri="{BB962C8B-B14F-4D97-AF65-F5344CB8AC3E}">
        <p14:creationId xmlns:p14="http://schemas.microsoft.com/office/powerpoint/2010/main" val="11656183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5_제목 슬라이드">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41470903-B30D-4D55-A5F4-ECBF989F771D}"/>
              </a:ext>
            </a:extLst>
          </p:cNvPr>
          <p:cNvSpPr/>
          <p:nvPr userDrawn="1"/>
        </p:nvSpPr>
        <p:spPr>
          <a:xfrm>
            <a:off x="47625" y="459079"/>
            <a:ext cx="8910258" cy="6189370"/>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0132" tIns="45066" rIns="90132" bIns="45066" rtlCol="0" anchor="ctr"/>
          <a:lstStyle/>
          <a:p>
            <a:pPr algn="ctr"/>
            <a:endParaRPr lang="ko-KR" altLang="en-US" sz="1200">
              <a:solidFill>
                <a:schemeClr val="tx1"/>
              </a:solidFill>
            </a:endParaRPr>
          </a:p>
        </p:txBody>
      </p:sp>
      <p:sp>
        <p:nvSpPr>
          <p:cNvPr id="12" name="Text Box 160" descr="밝은 상향 대각선">
            <a:extLst>
              <a:ext uri="{FF2B5EF4-FFF2-40B4-BE49-F238E27FC236}">
                <a16:creationId xmlns:a16="http://schemas.microsoft.com/office/drawing/2014/main" id="{1F570475-8EA1-43B3-B8D6-2BE04E67E82C}"/>
              </a:ext>
            </a:extLst>
          </p:cNvPr>
          <p:cNvSpPr txBox="1">
            <a:spLocks noChangeArrowheads="1"/>
          </p:cNvSpPr>
          <p:nvPr userDrawn="1"/>
        </p:nvSpPr>
        <p:spPr bwMode="auto">
          <a:xfrm>
            <a:off x="6042502" y="6642883"/>
            <a:ext cx="402097" cy="208002"/>
          </a:xfrm>
          <a:prstGeom prst="rect">
            <a:avLst/>
          </a:prstGeom>
          <a:noFill/>
          <a:ln>
            <a:noFill/>
          </a:ln>
        </p:spPr>
        <p:txBody>
          <a:bodyPr wrap="none" lIns="80835" tIns="42035" rIns="80835" bIns="42035">
            <a:spAutoFit/>
          </a:bodyPr>
          <a:lstStyle>
            <a:lvl1pPr defTabSz="915988" eaLnBrk="0" hangingPunct="0">
              <a:defRPr kumimoji="1" sz="700" b="1">
                <a:solidFill>
                  <a:schemeClr val="tx1"/>
                </a:solidFill>
                <a:latin typeface="맑은 고딕" pitchFamily="50" charset="-127"/>
                <a:ea typeface="맑은 고딕" pitchFamily="50" charset="-127"/>
                <a:sym typeface="Wingdings 2" pitchFamily="18" charset="2"/>
              </a:defRPr>
            </a:lvl1pPr>
            <a:lvl2pPr marL="742950" indent="-285750" defTabSz="915988" eaLnBrk="0" hangingPunct="0">
              <a:defRPr kumimoji="1" sz="700" b="1">
                <a:solidFill>
                  <a:schemeClr val="tx1"/>
                </a:solidFill>
                <a:latin typeface="맑은 고딕" pitchFamily="50" charset="-127"/>
                <a:ea typeface="맑은 고딕" pitchFamily="50" charset="-127"/>
                <a:sym typeface="Wingdings 2" pitchFamily="18" charset="2"/>
              </a:defRPr>
            </a:lvl2pPr>
            <a:lvl3pPr marL="11430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3pPr>
            <a:lvl4pPr marL="16002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4pPr>
            <a:lvl5pPr marL="20574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5pPr>
            <a:lvl6pPr marL="25146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6pPr>
            <a:lvl7pPr marL="29718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7pPr>
            <a:lvl8pPr marL="34290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8pPr>
            <a:lvl9pPr marL="38862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9pPr>
          </a:lstStyle>
          <a:p>
            <a:pPr algn="ctr" eaLnBrk="1" fontAlgn="base" hangingPunct="1">
              <a:spcBef>
                <a:spcPct val="20000"/>
              </a:spcBef>
              <a:spcAft>
                <a:spcPct val="0"/>
              </a:spcAft>
              <a:defRPr/>
            </a:pPr>
            <a:r>
              <a:rPr lang="en-US" altLang="ko-KR" sz="800" dirty="0">
                <a:solidFill>
                  <a:srgbClr val="000000"/>
                </a:solidFill>
              </a:rPr>
              <a:t>Page</a:t>
            </a:r>
          </a:p>
        </p:txBody>
      </p:sp>
      <p:sp>
        <p:nvSpPr>
          <p:cNvPr id="2" name="직사각형 1"/>
          <p:cNvSpPr/>
          <p:nvPr userDrawn="1"/>
        </p:nvSpPr>
        <p:spPr>
          <a:xfrm>
            <a:off x="5591944" y="6628890"/>
            <a:ext cx="524377" cy="246221"/>
          </a:xfrm>
          <a:prstGeom prst="rect">
            <a:avLst/>
          </a:prstGeom>
        </p:spPr>
        <p:txBody>
          <a:bodyPr wrap="square">
            <a:spAutoFit/>
          </a:bodyPr>
          <a:lstStyle/>
          <a:p>
            <a:pPr algn="r"/>
            <a:fld id="{ACBBB370-B51D-4344-ACD4-EBB9DC26B260}" type="slidenum">
              <a:rPr lang="ko-KR" altLang="en-US" sz="1000" b="1" smtClean="0"/>
              <a:pPr algn="r"/>
              <a:t>‹#›</a:t>
            </a:fld>
            <a:endParaRPr lang="ko-KR" altLang="en-US" b="1" dirty="0"/>
          </a:p>
        </p:txBody>
      </p:sp>
      <p:graphicFrame>
        <p:nvGraphicFramePr>
          <p:cNvPr id="3" name="표 2"/>
          <p:cNvGraphicFramePr>
            <a:graphicFrameLocks noGrp="1"/>
          </p:cNvGraphicFramePr>
          <p:nvPr userDrawn="1">
            <p:extLst>
              <p:ext uri="{D42A27DB-BD31-4B8C-83A1-F6EECF244321}">
                <p14:modId xmlns:p14="http://schemas.microsoft.com/office/powerpoint/2010/main" val="3780555709"/>
              </p:ext>
            </p:extLst>
          </p:nvPr>
        </p:nvGraphicFramePr>
        <p:xfrm>
          <a:off x="788753" y="670947"/>
          <a:ext cx="2999014" cy="5727974"/>
        </p:xfrm>
        <a:graphic>
          <a:graphicData uri="http://schemas.openxmlformats.org/drawingml/2006/table">
            <a:tbl>
              <a:tblPr/>
              <a:tblGrid>
                <a:gridCol w="2999014">
                  <a:extLst>
                    <a:ext uri="{9D8B030D-6E8A-4147-A177-3AD203B41FA5}">
                      <a16:colId xmlns:a16="http://schemas.microsoft.com/office/drawing/2014/main" val="20000"/>
                    </a:ext>
                  </a:extLst>
                </a:gridCol>
              </a:tblGrid>
              <a:tr h="5727974">
                <a:tc>
                  <a:txBody>
                    <a:bodyPr/>
                    <a:lstStyle/>
                    <a:p>
                      <a:pPr marL="0" algn="l" defTabSz="914400" rtl="0" eaLnBrk="1" fontAlgn="b" latinLnBrk="1" hangingPunct="1"/>
                      <a:endParaRPr lang="en-US" altLang="ko-KR" sz="1200" b="0" kern="1200" dirty="0">
                        <a:solidFill>
                          <a:srgbClr val="000000"/>
                        </a:solidFill>
                        <a:effectLst/>
                        <a:latin typeface="+mn-ea"/>
                        <a:ea typeface="+mn-ea"/>
                        <a:cs typeface="+mn-cs"/>
                      </a:endParaRPr>
                    </a:p>
                  </a:txBody>
                  <a:tcPr marL="72000" marR="72000" marT="36000" marB="36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bl>
          </a:graphicData>
        </a:graphic>
      </p:graphicFrame>
      <p:graphicFrame>
        <p:nvGraphicFramePr>
          <p:cNvPr id="7" name="Group 157">
            <a:extLst>
              <a:ext uri="{FF2B5EF4-FFF2-40B4-BE49-F238E27FC236}">
                <a16:creationId xmlns:a16="http://schemas.microsoft.com/office/drawing/2014/main" id="{F87B1F06-65BD-9E92-72D5-FB142E47626C}"/>
              </a:ext>
            </a:extLst>
          </p:cNvPr>
          <p:cNvGraphicFramePr>
            <a:graphicFrameLocks noGrp="1"/>
          </p:cNvGraphicFramePr>
          <p:nvPr userDrawn="1"/>
        </p:nvGraphicFramePr>
        <p:xfrm>
          <a:off x="51267" y="47519"/>
          <a:ext cx="8902233" cy="431040"/>
        </p:xfrm>
        <a:graphic>
          <a:graphicData uri="http://schemas.openxmlformats.org/drawingml/2006/table">
            <a:tbl>
              <a:tblPr/>
              <a:tblGrid>
                <a:gridCol w="729177">
                  <a:extLst>
                    <a:ext uri="{9D8B030D-6E8A-4147-A177-3AD203B41FA5}">
                      <a16:colId xmlns:a16="http://schemas.microsoft.com/office/drawing/2014/main" val="20000"/>
                    </a:ext>
                  </a:extLst>
                </a:gridCol>
                <a:gridCol w="2579252">
                  <a:extLst>
                    <a:ext uri="{9D8B030D-6E8A-4147-A177-3AD203B41FA5}">
                      <a16:colId xmlns:a16="http://schemas.microsoft.com/office/drawing/2014/main" val="20001"/>
                    </a:ext>
                  </a:extLst>
                </a:gridCol>
                <a:gridCol w="792088">
                  <a:extLst>
                    <a:ext uri="{9D8B030D-6E8A-4147-A177-3AD203B41FA5}">
                      <a16:colId xmlns:a16="http://schemas.microsoft.com/office/drawing/2014/main" val="20002"/>
                    </a:ext>
                  </a:extLst>
                </a:gridCol>
                <a:gridCol w="4801716">
                  <a:extLst>
                    <a:ext uri="{9D8B030D-6E8A-4147-A177-3AD203B41FA5}">
                      <a16:colId xmlns:a16="http://schemas.microsoft.com/office/drawing/2014/main" val="20003"/>
                    </a:ext>
                  </a:extLst>
                </a:gridCol>
              </a:tblGrid>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Page</a:t>
                      </a:r>
                      <a:r>
                        <a:rPr kumimoji="0" lang="ko-KR" altLang="en-US" sz="800" b="0"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ID</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a:ln>
                            <a:noFill/>
                          </a:ln>
                          <a:solidFill>
                            <a:schemeClr val="tx1"/>
                          </a:solidFill>
                          <a:effectLst/>
                          <a:latin typeface="맑은 고딕" pitchFamily="50" charset="-127"/>
                          <a:ea typeface="맑은 고딕" pitchFamily="50" charset="-127"/>
                          <a:cs typeface="Arial" charset="0"/>
                        </a:rPr>
                        <a:t>Page Name</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defRPr/>
                      </a:pPr>
                      <a:r>
                        <a:rPr kumimoji="0" lang="ko-KR" altLang="en-US" sz="800" b="0" i="0" u="none" strike="noStrike" cap="none" normalizeH="0" baseline="0" dirty="0" err="1">
                          <a:ln>
                            <a:noFill/>
                          </a:ln>
                          <a:solidFill>
                            <a:schemeClr val="tx1"/>
                          </a:solidFill>
                          <a:effectLst/>
                          <a:latin typeface="맑은 고딕" pitchFamily="50" charset="-127"/>
                          <a:ea typeface="+mn-ea"/>
                          <a:cs typeface="Arial" charset="0"/>
                        </a:rPr>
                        <a:t>화면경로</a:t>
                      </a:r>
                      <a:endParaRPr kumimoji="0" lang="en-US" altLang="ko-KR" sz="800" b="0" i="0" u="none" strike="noStrike" cap="none" normalizeH="0" baseline="0" dirty="0">
                        <a:ln>
                          <a:noFill/>
                        </a:ln>
                        <a:solidFill>
                          <a:schemeClr val="tx1"/>
                        </a:solidFill>
                        <a:effectLst/>
                        <a:latin typeface="맑은 고딕" pitchFamily="50" charset="-127"/>
                        <a:ea typeface="+mn-ea"/>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defRPr/>
                      </a:pPr>
                      <a:r>
                        <a:rPr kumimoji="0" lang="ko-KR" altLang="en-US" sz="800" b="0" i="0" u="none" strike="noStrike" cap="none" normalizeH="0" baseline="0" dirty="0" err="1">
                          <a:ln>
                            <a:noFill/>
                          </a:ln>
                          <a:solidFill>
                            <a:schemeClr val="tx1"/>
                          </a:solidFill>
                          <a:effectLst/>
                          <a:latin typeface="맑은 고딕" pitchFamily="50" charset="-127"/>
                          <a:ea typeface="+mn-ea"/>
                          <a:cs typeface="Arial" charset="0"/>
                        </a:rPr>
                        <a:t>화면타입</a:t>
                      </a:r>
                      <a:endParaRPr kumimoji="0" lang="en-US" altLang="ko-KR" sz="800" b="0" i="0" u="none" strike="noStrike" cap="none" normalizeH="0" baseline="0" dirty="0">
                        <a:ln>
                          <a:noFill/>
                        </a:ln>
                        <a:solidFill>
                          <a:schemeClr val="tx1"/>
                        </a:solidFill>
                        <a:effectLst/>
                        <a:latin typeface="맑은 고딕" pitchFamily="50" charset="-127"/>
                        <a:ea typeface="+mn-ea"/>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93771759"/>
                  </a:ext>
                </a:extLst>
              </a:tr>
            </a:tbl>
          </a:graphicData>
        </a:graphic>
      </p:graphicFrame>
      <p:sp>
        <p:nvSpPr>
          <p:cNvPr id="8" name="제목 1">
            <a:extLst>
              <a:ext uri="{FF2B5EF4-FFF2-40B4-BE49-F238E27FC236}">
                <a16:creationId xmlns:a16="http://schemas.microsoft.com/office/drawing/2014/main" id="{CA1A3AB5-EBDC-C222-6149-BA21C91C6878}"/>
              </a:ext>
            </a:extLst>
          </p:cNvPr>
          <p:cNvSpPr>
            <a:spLocks noGrp="1"/>
          </p:cNvSpPr>
          <p:nvPr>
            <p:ph type="ctrTitle" hasCustomPrompt="1"/>
          </p:nvPr>
        </p:nvSpPr>
        <p:spPr>
          <a:xfrm>
            <a:off x="4156797" y="53602"/>
            <a:ext cx="4780685" cy="213090"/>
          </a:xfrm>
          <a:prstGeom prst="rect">
            <a:avLst/>
          </a:prstGeom>
        </p:spPr>
        <p:txBody>
          <a:bodyPr tIns="36000" bIns="36000" anchor="ctr" anchorCtr="0"/>
          <a:lstStyle>
            <a:lvl1pPr algn="l">
              <a:defRPr sz="800"/>
            </a:lvl1pPr>
          </a:lstStyle>
          <a:p>
            <a:r>
              <a:rPr lang="ko-KR" altLang="en-US" dirty="0"/>
              <a:t>페이지명입력</a:t>
            </a:r>
          </a:p>
        </p:txBody>
      </p:sp>
      <p:sp>
        <p:nvSpPr>
          <p:cNvPr id="9" name="부제목 2">
            <a:extLst>
              <a:ext uri="{FF2B5EF4-FFF2-40B4-BE49-F238E27FC236}">
                <a16:creationId xmlns:a16="http://schemas.microsoft.com/office/drawing/2014/main" id="{C92A7F53-56B3-1B50-7548-79A9B7CE2004}"/>
              </a:ext>
            </a:extLst>
          </p:cNvPr>
          <p:cNvSpPr>
            <a:spLocks noGrp="1"/>
          </p:cNvSpPr>
          <p:nvPr>
            <p:ph type="subTitle" idx="1" hasCustomPrompt="1"/>
          </p:nvPr>
        </p:nvSpPr>
        <p:spPr>
          <a:xfrm>
            <a:off x="777382" y="53333"/>
            <a:ext cx="2582314" cy="210759"/>
          </a:xfrm>
          <a:prstGeom prst="rect">
            <a:avLst/>
          </a:prstGeom>
        </p:spPr>
        <p:txBody>
          <a:bodyPr tIns="0" bIns="0" anchor="ctr" anchorCtr="0"/>
          <a:lstStyle>
            <a:lvl1pPr marL="0" indent="0" algn="l">
              <a:buNone/>
              <a:defRPr sz="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화면아이디입력</a:t>
            </a:r>
            <a:endParaRPr lang="ko-KR" altLang="en-US" dirty="0"/>
          </a:p>
        </p:txBody>
      </p:sp>
    </p:spTree>
    <p:extLst>
      <p:ext uri="{BB962C8B-B14F-4D97-AF65-F5344CB8AC3E}">
        <p14:creationId xmlns:p14="http://schemas.microsoft.com/office/powerpoint/2010/main" val="170662824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8_제목 슬라이드">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41470903-B30D-4D55-A5F4-ECBF989F771D}"/>
              </a:ext>
            </a:extLst>
          </p:cNvPr>
          <p:cNvSpPr/>
          <p:nvPr userDrawn="1"/>
        </p:nvSpPr>
        <p:spPr>
          <a:xfrm>
            <a:off x="47625" y="459079"/>
            <a:ext cx="8910258" cy="6189370"/>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0132" tIns="45066" rIns="90132" bIns="45066" rtlCol="0" anchor="ctr"/>
          <a:lstStyle/>
          <a:p>
            <a:pPr algn="ctr"/>
            <a:endParaRPr lang="ko-KR" altLang="en-US" sz="1200">
              <a:solidFill>
                <a:schemeClr val="tx1"/>
              </a:solidFill>
            </a:endParaRPr>
          </a:p>
        </p:txBody>
      </p:sp>
      <p:sp>
        <p:nvSpPr>
          <p:cNvPr id="12" name="Text Box 160" descr="밝은 상향 대각선">
            <a:extLst>
              <a:ext uri="{FF2B5EF4-FFF2-40B4-BE49-F238E27FC236}">
                <a16:creationId xmlns:a16="http://schemas.microsoft.com/office/drawing/2014/main" id="{1F570475-8EA1-43B3-B8D6-2BE04E67E82C}"/>
              </a:ext>
            </a:extLst>
          </p:cNvPr>
          <p:cNvSpPr txBox="1">
            <a:spLocks noChangeArrowheads="1"/>
          </p:cNvSpPr>
          <p:nvPr userDrawn="1"/>
        </p:nvSpPr>
        <p:spPr bwMode="auto">
          <a:xfrm>
            <a:off x="6042502" y="6642883"/>
            <a:ext cx="402097" cy="208002"/>
          </a:xfrm>
          <a:prstGeom prst="rect">
            <a:avLst/>
          </a:prstGeom>
          <a:noFill/>
          <a:ln>
            <a:noFill/>
          </a:ln>
        </p:spPr>
        <p:txBody>
          <a:bodyPr wrap="none" lIns="80835" tIns="42035" rIns="80835" bIns="42035">
            <a:spAutoFit/>
          </a:bodyPr>
          <a:lstStyle>
            <a:lvl1pPr defTabSz="915988" eaLnBrk="0" hangingPunct="0">
              <a:defRPr kumimoji="1" sz="700" b="1">
                <a:solidFill>
                  <a:schemeClr val="tx1"/>
                </a:solidFill>
                <a:latin typeface="맑은 고딕" pitchFamily="50" charset="-127"/>
                <a:ea typeface="맑은 고딕" pitchFamily="50" charset="-127"/>
                <a:sym typeface="Wingdings 2" pitchFamily="18" charset="2"/>
              </a:defRPr>
            </a:lvl1pPr>
            <a:lvl2pPr marL="742950" indent="-285750" defTabSz="915988" eaLnBrk="0" hangingPunct="0">
              <a:defRPr kumimoji="1" sz="700" b="1">
                <a:solidFill>
                  <a:schemeClr val="tx1"/>
                </a:solidFill>
                <a:latin typeface="맑은 고딕" pitchFamily="50" charset="-127"/>
                <a:ea typeface="맑은 고딕" pitchFamily="50" charset="-127"/>
                <a:sym typeface="Wingdings 2" pitchFamily="18" charset="2"/>
              </a:defRPr>
            </a:lvl2pPr>
            <a:lvl3pPr marL="11430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3pPr>
            <a:lvl4pPr marL="16002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4pPr>
            <a:lvl5pPr marL="20574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5pPr>
            <a:lvl6pPr marL="25146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6pPr>
            <a:lvl7pPr marL="29718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7pPr>
            <a:lvl8pPr marL="34290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8pPr>
            <a:lvl9pPr marL="38862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9pPr>
          </a:lstStyle>
          <a:p>
            <a:pPr algn="ctr" eaLnBrk="1" fontAlgn="base" hangingPunct="1">
              <a:spcBef>
                <a:spcPct val="20000"/>
              </a:spcBef>
              <a:spcAft>
                <a:spcPct val="0"/>
              </a:spcAft>
              <a:defRPr/>
            </a:pPr>
            <a:r>
              <a:rPr lang="en-US" altLang="ko-KR" sz="800" dirty="0">
                <a:solidFill>
                  <a:srgbClr val="000000"/>
                </a:solidFill>
              </a:rPr>
              <a:t>Page</a:t>
            </a:r>
          </a:p>
        </p:txBody>
      </p:sp>
      <p:sp>
        <p:nvSpPr>
          <p:cNvPr id="2" name="직사각형 1"/>
          <p:cNvSpPr/>
          <p:nvPr userDrawn="1"/>
        </p:nvSpPr>
        <p:spPr>
          <a:xfrm>
            <a:off x="5591944" y="6628890"/>
            <a:ext cx="524377" cy="246221"/>
          </a:xfrm>
          <a:prstGeom prst="rect">
            <a:avLst/>
          </a:prstGeom>
        </p:spPr>
        <p:txBody>
          <a:bodyPr wrap="square">
            <a:spAutoFit/>
          </a:bodyPr>
          <a:lstStyle/>
          <a:p>
            <a:pPr algn="r"/>
            <a:fld id="{ACBBB370-B51D-4344-ACD4-EBB9DC26B260}" type="slidenum">
              <a:rPr lang="ko-KR" altLang="en-US" sz="1000" b="1" smtClean="0"/>
              <a:pPr algn="r"/>
              <a:t>‹#›</a:t>
            </a:fld>
            <a:endParaRPr lang="ko-KR" altLang="en-US" b="1" dirty="0"/>
          </a:p>
        </p:txBody>
      </p:sp>
      <p:graphicFrame>
        <p:nvGraphicFramePr>
          <p:cNvPr id="3" name="표 2"/>
          <p:cNvGraphicFramePr>
            <a:graphicFrameLocks noGrp="1"/>
          </p:cNvGraphicFramePr>
          <p:nvPr userDrawn="1">
            <p:extLst>
              <p:ext uri="{D42A27DB-BD31-4B8C-83A1-F6EECF244321}">
                <p14:modId xmlns:p14="http://schemas.microsoft.com/office/powerpoint/2010/main" val="1320103044"/>
              </p:ext>
            </p:extLst>
          </p:nvPr>
        </p:nvGraphicFramePr>
        <p:xfrm>
          <a:off x="788753" y="670947"/>
          <a:ext cx="2999014" cy="5727974"/>
        </p:xfrm>
        <a:graphic>
          <a:graphicData uri="http://schemas.openxmlformats.org/drawingml/2006/table">
            <a:tbl>
              <a:tblPr/>
              <a:tblGrid>
                <a:gridCol w="2999014">
                  <a:extLst>
                    <a:ext uri="{9D8B030D-6E8A-4147-A177-3AD203B41FA5}">
                      <a16:colId xmlns:a16="http://schemas.microsoft.com/office/drawing/2014/main" val="20000"/>
                    </a:ext>
                  </a:extLst>
                </a:gridCol>
              </a:tblGrid>
              <a:tr h="5727974">
                <a:tc>
                  <a:txBody>
                    <a:bodyPr/>
                    <a:lstStyle/>
                    <a:p>
                      <a:pPr marL="0" algn="l" defTabSz="914400" rtl="0" eaLnBrk="1" fontAlgn="b" latinLnBrk="1" hangingPunct="1"/>
                      <a:endParaRPr lang="en-US" altLang="ko-KR" sz="1200" b="0" kern="1200" dirty="0">
                        <a:solidFill>
                          <a:srgbClr val="000000"/>
                        </a:solidFill>
                        <a:effectLst/>
                        <a:latin typeface="+mn-ea"/>
                        <a:ea typeface="+mn-ea"/>
                        <a:cs typeface="+mn-cs"/>
                      </a:endParaRPr>
                    </a:p>
                  </a:txBody>
                  <a:tcPr marL="72000" marR="72000" marT="36000" marB="36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7" name="Group 157">
            <a:extLst>
              <a:ext uri="{FF2B5EF4-FFF2-40B4-BE49-F238E27FC236}">
                <a16:creationId xmlns:a16="http://schemas.microsoft.com/office/drawing/2014/main" id="{F87B1F06-65BD-9E92-72D5-FB142E47626C}"/>
              </a:ext>
            </a:extLst>
          </p:cNvPr>
          <p:cNvGraphicFramePr>
            <a:graphicFrameLocks noGrp="1"/>
          </p:cNvGraphicFramePr>
          <p:nvPr userDrawn="1"/>
        </p:nvGraphicFramePr>
        <p:xfrm>
          <a:off x="51267" y="47519"/>
          <a:ext cx="8902233" cy="431040"/>
        </p:xfrm>
        <a:graphic>
          <a:graphicData uri="http://schemas.openxmlformats.org/drawingml/2006/table">
            <a:tbl>
              <a:tblPr/>
              <a:tblGrid>
                <a:gridCol w="729177">
                  <a:extLst>
                    <a:ext uri="{9D8B030D-6E8A-4147-A177-3AD203B41FA5}">
                      <a16:colId xmlns:a16="http://schemas.microsoft.com/office/drawing/2014/main" val="20000"/>
                    </a:ext>
                  </a:extLst>
                </a:gridCol>
                <a:gridCol w="2579252">
                  <a:extLst>
                    <a:ext uri="{9D8B030D-6E8A-4147-A177-3AD203B41FA5}">
                      <a16:colId xmlns:a16="http://schemas.microsoft.com/office/drawing/2014/main" val="20001"/>
                    </a:ext>
                  </a:extLst>
                </a:gridCol>
                <a:gridCol w="792088">
                  <a:extLst>
                    <a:ext uri="{9D8B030D-6E8A-4147-A177-3AD203B41FA5}">
                      <a16:colId xmlns:a16="http://schemas.microsoft.com/office/drawing/2014/main" val="20002"/>
                    </a:ext>
                  </a:extLst>
                </a:gridCol>
                <a:gridCol w="4801716">
                  <a:extLst>
                    <a:ext uri="{9D8B030D-6E8A-4147-A177-3AD203B41FA5}">
                      <a16:colId xmlns:a16="http://schemas.microsoft.com/office/drawing/2014/main" val="20003"/>
                    </a:ext>
                  </a:extLst>
                </a:gridCol>
              </a:tblGrid>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Page</a:t>
                      </a:r>
                      <a:r>
                        <a:rPr kumimoji="0" lang="ko-KR" altLang="en-US" sz="800" b="0"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ID</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a:ln>
                            <a:noFill/>
                          </a:ln>
                          <a:solidFill>
                            <a:schemeClr val="tx1"/>
                          </a:solidFill>
                          <a:effectLst/>
                          <a:latin typeface="맑은 고딕" pitchFamily="50" charset="-127"/>
                          <a:ea typeface="맑은 고딕" pitchFamily="50" charset="-127"/>
                          <a:cs typeface="Arial" charset="0"/>
                        </a:rPr>
                        <a:t>Page Name</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defRPr/>
                      </a:pPr>
                      <a:r>
                        <a:rPr kumimoji="0" lang="ko-KR" altLang="en-US" sz="800" b="0" i="0" u="none" strike="noStrike" cap="none" normalizeH="0" baseline="0" dirty="0" err="1">
                          <a:ln>
                            <a:noFill/>
                          </a:ln>
                          <a:solidFill>
                            <a:schemeClr val="tx1"/>
                          </a:solidFill>
                          <a:effectLst/>
                          <a:latin typeface="맑은 고딕" pitchFamily="50" charset="-127"/>
                          <a:ea typeface="+mn-ea"/>
                          <a:cs typeface="Arial" charset="0"/>
                        </a:rPr>
                        <a:t>화면경로</a:t>
                      </a:r>
                      <a:endParaRPr kumimoji="0" lang="en-US" altLang="ko-KR" sz="800" b="0" i="0" u="none" strike="noStrike" cap="none" normalizeH="0" baseline="0" dirty="0">
                        <a:ln>
                          <a:noFill/>
                        </a:ln>
                        <a:solidFill>
                          <a:schemeClr val="tx1"/>
                        </a:solidFill>
                        <a:effectLst/>
                        <a:latin typeface="맑은 고딕" pitchFamily="50" charset="-127"/>
                        <a:ea typeface="+mn-ea"/>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defRPr/>
                      </a:pPr>
                      <a:r>
                        <a:rPr kumimoji="0" lang="ko-KR" altLang="en-US" sz="800" b="0" i="0" u="none" strike="noStrike" cap="none" normalizeH="0" baseline="0" dirty="0" err="1">
                          <a:ln>
                            <a:noFill/>
                          </a:ln>
                          <a:solidFill>
                            <a:schemeClr val="tx1"/>
                          </a:solidFill>
                          <a:effectLst/>
                          <a:latin typeface="맑은 고딕" pitchFamily="50" charset="-127"/>
                          <a:ea typeface="+mn-ea"/>
                          <a:cs typeface="Arial" charset="0"/>
                        </a:rPr>
                        <a:t>화면타입</a:t>
                      </a:r>
                      <a:endParaRPr kumimoji="0" lang="en-US" altLang="ko-KR" sz="800" b="0" i="0" u="none" strike="noStrike" cap="none" normalizeH="0" baseline="0" dirty="0">
                        <a:ln>
                          <a:noFill/>
                        </a:ln>
                        <a:solidFill>
                          <a:schemeClr val="tx1"/>
                        </a:solidFill>
                        <a:effectLst/>
                        <a:latin typeface="맑은 고딕" pitchFamily="50" charset="-127"/>
                        <a:ea typeface="+mn-ea"/>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93771759"/>
                  </a:ext>
                </a:extLst>
              </a:tr>
            </a:tbl>
          </a:graphicData>
        </a:graphic>
      </p:graphicFrame>
      <p:sp>
        <p:nvSpPr>
          <p:cNvPr id="8" name="제목 1">
            <a:extLst>
              <a:ext uri="{FF2B5EF4-FFF2-40B4-BE49-F238E27FC236}">
                <a16:creationId xmlns:a16="http://schemas.microsoft.com/office/drawing/2014/main" id="{CA1A3AB5-EBDC-C222-6149-BA21C91C6878}"/>
              </a:ext>
            </a:extLst>
          </p:cNvPr>
          <p:cNvSpPr>
            <a:spLocks noGrp="1"/>
          </p:cNvSpPr>
          <p:nvPr>
            <p:ph type="ctrTitle" hasCustomPrompt="1"/>
          </p:nvPr>
        </p:nvSpPr>
        <p:spPr>
          <a:xfrm>
            <a:off x="4156797" y="53602"/>
            <a:ext cx="4780685" cy="213090"/>
          </a:xfrm>
          <a:prstGeom prst="rect">
            <a:avLst/>
          </a:prstGeom>
        </p:spPr>
        <p:txBody>
          <a:bodyPr tIns="36000" bIns="36000" anchor="ctr" anchorCtr="0"/>
          <a:lstStyle>
            <a:lvl1pPr algn="l">
              <a:defRPr sz="800"/>
            </a:lvl1pPr>
          </a:lstStyle>
          <a:p>
            <a:r>
              <a:rPr lang="ko-KR" altLang="en-US" dirty="0"/>
              <a:t>페이지명입력</a:t>
            </a:r>
          </a:p>
        </p:txBody>
      </p:sp>
      <p:sp>
        <p:nvSpPr>
          <p:cNvPr id="9" name="부제목 2">
            <a:extLst>
              <a:ext uri="{FF2B5EF4-FFF2-40B4-BE49-F238E27FC236}">
                <a16:creationId xmlns:a16="http://schemas.microsoft.com/office/drawing/2014/main" id="{C92A7F53-56B3-1B50-7548-79A9B7CE2004}"/>
              </a:ext>
            </a:extLst>
          </p:cNvPr>
          <p:cNvSpPr>
            <a:spLocks noGrp="1"/>
          </p:cNvSpPr>
          <p:nvPr>
            <p:ph type="subTitle" idx="1" hasCustomPrompt="1"/>
          </p:nvPr>
        </p:nvSpPr>
        <p:spPr>
          <a:xfrm>
            <a:off x="777382" y="53333"/>
            <a:ext cx="2582314" cy="210759"/>
          </a:xfrm>
          <a:prstGeom prst="rect">
            <a:avLst/>
          </a:prstGeom>
        </p:spPr>
        <p:txBody>
          <a:bodyPr tIns="0" bIns="0" anchor="ctr" anchorCtr="0"/>
          <a:lstStyle>
            <a:lvl1pPr marL="0" indent="0" algn="l">
              <a:buNone/>
              <a:defRPr sz="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dirty="0"/>
              <a:t>화면아이디입력</a:t>
            </a:r>
          </a:p>
        </p:txBody>
      </p:sp>
    </p:spTree>
    <p:extLst>
      <p:ext uri="{BB962C8B-B14F-4D97-AF65-F5344CB8AC3E}">
        <p14:creationId xmlns:p14="http://schemas.microsoft.com/office/powerpoint/2010/main" val="1651011906"/>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7_제목 슬라이드">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41470903-B30D-4D55-A5F4-ECBF989F771D}"/>
              </a:ext>
            </a:extLst>
          </p:cNvPr>
          <p:cNvSpPr/>
          <p:nvPr userDrawn="1"/>
        </p:nvSpPr>
        <p:spPr>
          <a:xfrm>
            <a:off x="47625" y="459079"/>
            <a:ext cx="8910258" cy="618936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0132" tIns="45066" rIns="90132" bIns="45066" rtlCol="0" anchor="ctr"/>
          <a:lstStyle/>
          <a:p>
            <a:pPr algn="ctr"/>
            <a:endParaRPr lang="ko-KR" altLang="en-US" sz="1200">
              <a:solidFill>
                <a:schemeClr val="tx1"/>
              </a:solidFill>
            </a:endParaRPr>
          </a:p>
        </p:txBody>
      </p:sp>
      <p:sp>
        <p:nvSpPr>
          <p:cNvPr id="12" name="Text Box 160" descr="밝은 상향 대각선">
            <a:extLst>
              <a:ext uri="{FF2B5EF4-FFF2-40B4-BE49-F238E27FC236}">
                <a16:creationId xmlns:a16="http://schemas.microsoft.com/office/drawing/2014/main" id="{1F570475-8EA1-43B3-B8D6-2BE04E67E82C}"/>
              </a:ext>
            </a:extLst>
          </p:cNvPr>
          <p:cNvSpPr txBox="1">
            <a:spLocks noChangeArrowheads="1"/>
          </p:cNvSpPr>
          <p:nvPr userDrawn="1"/>
        </p:nvSpPr>
        <p:spPr bwMode="auto">
          <a:xfrm>
            <a:off x="6042502" y="6642883"/>
            <a:ext cx="402097" cy="208002"/>
          </a:xfrm>
          <a:prstGeom prst="rect">
            <a:avLst/>
          </a:prstGeom>
          <a:noFill/>
          <a:ln>
            <a:noFill/>
          </a:ln>
        </p:spPr>
        <p:txBody>
          <a:bodyPr wrap="none" lIns="80835" tIns="42035" rIns="80835" bIns="42035">
            <a:spAutoFit/>
          </a:bodyPr>
          <a:lstStyle>
            <a:lvl1pPr defTabSz="915988" eaLnBrk="0" hangingPunct="0">
              <a:defRPr kumimoji="1" sz="700" b="1">
                <a:solidFill>
                  <a:schemeClr val="tx1"/>
                </a:solidFill>
                <a:latin typeface="맑은 고딕" pitchFamily="50" charset="-127"/>
                <a:ea typeface="맑은 고딕" pitchFamily="50" charset="-127"/>
                <a:sym typeface="Wingdings 2" pitchFamily="18" charset="2"/>
              </a:defRPr>
            </a:lvl1pPr>
            <a:lvl2pPr marL="742950" indent="-285750" defTabSz="915988" eaLnBrk="0" hangingPunct="0">
              <a:defRPr kumimoji="1" sz="700" b="1">
                <a:solidFill>
                  <a:schemeClr val="tx1"/>
                </a:solidFill>
                <a:latin typeface="맑은 고딕" pitchFamily="50" charset="-127"/>
                <a:ea typeface="맑은 고딕" pitchFamily="50" charset="-127"/>
                <a:sym typeface="Wingdings 2" pitchFamily="18" charset="2"/>
              </a:defRPr>
            </a:lvl2pPr>
            <a:lvl3pPr marL="11430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3pPr>
            <a:lvl4pPr marL="16002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4pPr>
            <a:lvl5pPr marL="20574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5pPr>
            <a:lvl6pPr marL="25146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6pPr>
            <a:lvl7pPr marL="29718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7pPr>
            <a:lvl8pPr marL="34290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8pPr>
            <a:lvl9pPr marL="38862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9pPr>
          </a:lstStyle>
          <a:p>
            <a:pPr algn="ctr" eaLnBrk="1" fontAlgn="base" hangingPunct="1">
              <a:spcBef>
                <a:spcPct val="20000"/>
              </a:spcBef>
              <a:spcAft>
                <a:spcPct val="0"/>
              </a:spcAft>
              <a:defRPr/>
            </a:pPr>
            <a:r>
              <a:rPr lang="en-US" altLang="ko-KR" sz="800" dirty="0">
                <a:solidFill>
                  <a:srgbClr val="000000"/>
                </a:solidFill>
              </a:rPr>
              <a:t>Page</a:t>
            </a:r>
          </a:p>
        </p:txBody>
      </p:sp>
      <p:sp>
        <p:nvSpPr>
          <p:cNvPr id="2" name="직사각형 1"/>
          <p:cNvSpPr/>
          <p:nvPr userDrawn="1"/>
        </p:nvSpPr>
        <p:spPr>
          <a:xfrm>
            <a:off x="5591944" y="6628890"/>
            <a:ext cx="524377" cy="246221"/>
          </a:xfrm>
          <a:prstGeom prst="rect">
            <a:avLst/>
          </a:prstGeom>
        </p:spPr>
        <p:txBody>
          <a:bodyPr wrap="square">
            <a:spAutoFit/>
          </a:bodyPr>
          <a:lstStyle/>
          <a:p>
            <a:pPr algn="r"/>
            <a:fld id="{ACBBB370-B51D-4344-ACD4-EBB9DC26B260}" type="slidenum">
              <a:rPr lang="ko-KR" altLang="en-US" sz="1000" b="1" smtClean="0"/>
              <a:pPr algn="r"/>
              <a:t>‹#›</a:t>
            </a:fld>
            <a:endParaRPr lang="ko-KR" altLang="en-US" b="1" dirty="0"/>
          </a:p>
        </p:txBody>
      </p:sp>
      <p:graphicFrame>
        <p:nvGraphicFramePr>
          <p:cNvPr id="13" name="표 12"/>
          <p:cNvGraphicFramePr>
            <a:graphicFrameLocks noGrp="1"/>
          </p:cNvGraphicFramePr>
          <p:nvPr userDrawn="1">
            <p:extLst>
              <p:ext uri="{D42A27DB-BD31-4B8C-83A1-F6EECF244321}">
                <p14:modId xmlns:p14="http://schemas.microsoft.com/office/powerpoint/2010/main" val="201019062"/>
              </p:ext>
            </p:extLst>
          </p:nvPr>
        </p:nvGraphicFramePr>
        <p:xfrm>
          <a:off x="5209186" y="670945"/>
          <a:ext cx="2999014" cy="5727975"/>
        </p:xfrm>
        <a:graphic>
          <a:graphicData uri="http://schemas.openxmlformats.org/drawingml/2006/table">
            <a:tbl>
              <a:tblPr/>
              <a:tblGrid>
                <a:gridCol w="2999014">
                  <a:extLst>
                    <a:ext uri="{9D8B030D-6E8A-4147-A177-3AD203B41FA5}">
                      <a16:colId xmlns:a16="http://schemas.microsoft.com/office/drawing/2014/main" val="20000"/>
                    </a:ext>
                  </a:extLst>
                </a:gridCol>
              </a:tblGrid>
              <a:tr h="5727975">
                <a:tc>
                  <a:txBody>
                    <a:bodyPr/>
                    <a:lstStyle/>
                    <a:p>
                      <a:pPr marL="0" algn="l" defTabSz="914400" rtl="0" eaLnBrk="1" fontAlgn="b" latinLnBrk="1" hangingPunct="1"/>
                      <a:endParaRPr lang="en-US" altLang="ko-KR" sz="1200" b="0" kern="1200" dirty="0">
                        <a:solidFill>
                          <a:srgbClr val="000000"/>
                        </a:solidFill>
                        <a:effectLst/>
                        <a:latin typeface="+mn-ea"/>
                        <a:ea typeface="+mn-ea"/>
                        <a:cs typeface="+mn-cs"/>
                      </a:endParaRPr>
                    </a:p>
                  </a:txBody>
                  <a:tcPr marL="72000" marR="72000" marT="36000" marB="36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bl>
          </a:graphicData>
        </a:graphic>
      </p:graphicFrame>
      <p:graphicFrame>
        <p:nvGraphicFramePr>
          <p:cNvPr id="7" name="Group 157">
            <a:extLst>
              <a:ext uri="{FF2B5EF4-FFF2-40B4-BE49-F238E27FC236}">
                <a16:creationId xmlns:a16="http://schemas.microsoft.com/office/drawing/2014/main" id="{7FC650D1-4CA5-05DA-0D5C-99648AE52345}"/>
              </a:ext>
            </a:extLst>
          </p:cNvPr>
          <p:cNvGraphicFramePr>
            <a:graphicFrameLocks noGrp="1"/>
          </p:cNvGraphicFramePr>
          <p:nvPr userDrawn="1"/>
        </p:nvGraphicFramePr>
        <p:xfrm>
          <a:off x="51267" y="47519"/>
          <a:ext cx="8902233" cy="431040"/>
        </p:xfrm>
        <a:graphic>
          <a:graphicData uri="http://schemas.openxmlformats.org/drawingml/2006/table">
            <a:tbl>
              <a:tblPr/>
              <a:tblGrid>
                <a:gridCol w="729177">
                  <a:extLst>
                    <a:ext uri="{9D8B030D-6E8A-4147-A177-3AD203B41FA5}">
                      <a16:colId xmlns:a16="http://schemas.microsoft.com/office/drawing/2014/main" val="20000"/>
                    </a:ext>
                  </a:extLst>
                </a:gridCol>
                <a:gridCol w="2579252">
                  <a:extLst>
                    <a:ext uri="{9D8B030D-6E8A-4147-A177-3AD203B41FA5}">
                      <a16:colId xmlns:a16="http://schemas.microsoft.com/office/drawing/2014/main" val="20001"/>
                    </a:ext>
                  </a:extLst>
                </a:gridCol>
                <a:gridCol w="792088">
                  <a:extLst>
                    <a:ext uri="{9D8B030D-6E8A-4147-A177-3AD203B41FA5}">
                      <a16:colId xmlns:a16="http://schemas.microsoft.com/office/drawing/2014/main" val="20002"/>
                    </a:ext>
                  </a:extLst>
                </a:gridCol>
                <a:gridCol w="4801716">
                  <a:extLst>
                    <a:ext uri="{9D8B030D-6E8A-4147-A177-3AD203B41FA5}">
                      <a16:colId xmlns:a16="http://schemas.microsoft.com/office/drawing/2014/main" val="20003"/>
                    </a:ext>
                  </a:extLst>
                </a:gridCol>
              </a:tblGrid>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Page</a:t>
                      </a:r>
                      <a:r>
                        <a:rPr kumimoji="0" lang="ko-KR" altLang="en-US" sz="800" b="0"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ID</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a:ln>
                            <a:noFill/>
                          </a:ln>
                          <a:solidFill>
                            <a:schemeClr val="tx1"/>
                          </a:solidFill>
                          <a:effectLst/>
                          <a:latin typeface="맑은 고딕" pitchFamily="50" charset="-127"/>
                          <a:ea typeface="맑은 고딕" pitchFamily="50" charset="-127"/>
                          <a:cs typeface="Arial" charset="0"/>
                        </a:rPr>
                        <a:t>Page Name</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defRPr/>
                      </a:pPr>
                      <a:r>
                        <a:rPr kumimoji="0" lang="ko-KR" altLang="en-US" sz="800" b="0" i="0" u="none" strike="noStrike" cap="none" normalizeH="0" baseline="0" dirty="0" err="1">
                          <a:ln>
                            <a:noFill/>
                          </a:ln>
                          <a:solidFill>
                            <a:schemeClr val="tx1"/>
                          </a:solidFill>
                          <a:effectLst/>
                          <a:latin typeface="맑은 고딕" pitchFamily="50" charset="-127"/>
                          <a:ea typeface="+mn-ea"/>
                          <a:cs typeface="Arial" charset="0"/>
                        </a:rPr>
                        <a:t>화면경로</a:t>
                      </a:r>
                      <a:endParaRPr kumimoji="0" lang="en-US" altLang="ko-KR" sz="800" b="0" i="0" u="none" strike="noStrike" cap="none" normalizeH="0" baseline="0" dirty="0">
                        <a:ln>
                          <a:noFill/>
                        </a:ln>
                        <a:solidFill>
                          <a:schemeClr val="tx1"/>
                        </a:solidFill>
                        <a:effectLst/>
                        <a:latin typeface="맑은 고딕" pitchFamily="50" charset="-127"/>
                        <a:ea typeface="+mn-ea"/>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defRPr/>
                      </a:pPr>
                      <a:r>
                        <a:rPr kumimoji="0" lang="ko-KR" altLang="en-US" sz="800" b="0" i="0" u="none" strike="noStrike" cap="none" normalizeH="0" baseline="0" dirty="0" err="1">
                          <a:ln>
                            <a:noFill/>
                          </a:ln>
                          <a:solidFill>
                            <a:schemeClr val="tx1"/>
                          </a:solidFill>
                          <a:effectLst/>
                          <a:latin typeface="맑은 고딕" pitchFamily="50" charset="-127"/>
                          <a:ea typeface="+mn-ea"/>
                          <a:cs typeface="Arial" charset="0"/>
                        </a:rPr>
                        <a:t>화면타입</a:t>
                      </a:r>
                      <a:endParaRPr kumimoji="0" lang="en-US" altLang="ko-KR" sz="800" b="0" i="0" u="none" strike="noStrike" cap="none" normalizeH="0" baseline="0" dirty="0">
                        <a:ln>
                          <a:noFill/>
                        </a:ln>
                        <a:solidFill>
                          <a:schemeClr val="tx1"/>
                        </a:solidFill>
                        <a:effectLst/>
                        <a:latin typeface="맑은 고딕" pitchFamily="50" charset="-127"/>
                        <a:ea typeface="+mn-ea"/>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93771759"/>
                  </a:ext>
                </a:extLst>
              </a:tr>
            </a:tbl>
          </a:graphicData>
        </a:graphic>
      </p:graphicFrame>
      <p:sp>
        <p:nvSpPr>
          <p:cNvPr id="8" name="제목 1">
            <a:extLst>
              <a:ext uri="{FF2B5EF4-FFF2-40B4-BE49-F238E27FC236}">
                <a16:creationId xmlns:a16="http://schemas.microsoft.com/office/drawing/2014/main" id="{3344CA86-4C68-2870-F9D3-D93ED899F6F6}"/>
              </a:ext>
            </a:extLst>
          </p:cNvPr>
          <p:cNvSpPr>
            <a:spLocks noGrp="1"/>
          </p:cNvSpPr>
          <p:nvPr>
            <p:ph type="ctrTitle" hasCustomPrompt="1"/>
          </p:nvPr>
        </p:nvSpPr>
        <p:spPr>
          <a:xfrm>
            <a:off x="4156797" y="53602"/>
            <a:ext cx="4780685" cy="213090"/>
          </a:xfrm>
          <a:prstGeom prst="rect">
            <a:avLst/>
          </a:prstGeom>
        </p:spPr>
        <p:txBody>
          <a:bodyPr tIns="36000" bIns="36000" anchor="ctr" anchorCtr="0"/>
          <a:lstStyle>
            <a:lvl1pPr algn="l">
              <a:defRPr sz="800"/>
            </a:lvl1pPr>
          </a:lstStyle>
          <a:p>
            <a:r>
              <a:rPr lang="ko-KR" altLang="en-US" dirty="0"/>
              <a:t>페이지명입력</a:t>
            </a:r>
          </a:p>
        </p:txBody>
      </p:sp>
      <p:sp>
        <p:nvSpPr>
          <p:cNvPr id="9" name="부제목 2">
            <a:extLst>
              <a:ext uri="{FF2B5EF4-FFF2-40B4-BE49-F238E27FC236}">
                <a16:creationId xmlns:a16="http://schemas.microsoft.com/office/drawing/2014/main" id="{7D7114B9-B157-BC35-2229-2B623FFBC3A7}"/>
              </a:ext>
            </a:extLst>
          </p:cNvPr>
          <p:cNvSpPr>
            <a:spLocks noGrp="1"/>
          </p:cNvSpPr>
          <p:nvPr>
            <p:ph type="subTitle" idx="1" hasCustomPrompt="1"/>
          </p:nvPr>
        </p:nvSpPr>
        <p:spPr>
          <a:xfrm>
            <a:off x="777382" y="53333"/>
            <a:ext cx="2582314" cy="210759"/>
          </a:xfrm>
          <a:prstGeom prst="rect">
            <a:avLst/>
          </a:prstGeom>
        </p:spPr>
        <p:txBody>
          <a:bodyPr tIns="0" bIns="0" anchor="ctr" anchorCtr="0"/>
          <a:lstStyle>
            <a:lvl1pPr marL="0" indent="0" algn="l">
              <a:buNone/>
              <a:defRPr sz="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화면아이디입력</a:t>
            </a:r>
            <a:endParaRPr lang="ko-KR" altLang="en-US" dirty="0"/>
          </a:p>
        </p:txBody>
      </p:sp>
      <p:graphicFrame>
        <p:nvGraphicFramePr>
          <p:cNvPr id="17" name="표 16">
            <a:extLst>
              <a:ext uri="{FF2B5EF4-FFF2-40B4-BE49-F238E27FC236}">
                <a16:creationId xmlns:a16="http://schemas.microsoft.com/office/drawing/2014/main" id="{97DF4B90-B03C-BFEB-0DEB-5B3FE661899E}"/>
              </a:ext>
            </a:extLst>
          </p:cNvPr>
          <p:cNvGraphicFramePr>
            <a:graphicFrameLocks noGrp="1"/>
          </p:cNvGraphicFramePr>
          <p:nvPr userDrawn="1">
            <p:extLst>
              <p:ext uri="{D42A27DB-BD31-4B8C-83A1-F6EECF244321}">
                <p14:modId xmlns:p14="http://schemas.microsoft.com/office/powerpoint/2010/main" val="4126621649"/>
              </p:ext>
            </p:extLst>
          </p:nvPr>
        </p:nvGraphicFramePr>
        <p:xfrm>
          <a:off x="788753" y="670947"/>
          <a:ext cx="2999014" cy="5727974"/>
        </p:xfrm>
        <a:graphic>
          <a:graphicData uri="http://schemas.openxmlformats.org/drawingml/2006/table">
            <a:tbl>
              <a:tblPr/>
              <a:tblGrid>
                <a:gridCol w="2999014">
                  <a:extLst>
                    <a:ext uri="{9D8B030D-6E8A-4147-A177-3AD203B41FA5}">
                      <a16:colId xmlns:a16="http://schemas.microsoft.com/office/drawing/2014/main" val="20000"/>
                    </a:ext>
                  </a:extLst>
                </a:gridCol>
              </a:tblGrid>
              <a:tr h="5727974">
                <a:tc>
                  <a:txBody>
                    <a:bodyPr/>
                    <a:lstStyle/>
                    <a:p>
                      <a:pPr marL="0" algn="l" defTabSz="914400" rtl="0" eaLnBrk="1" fontAlgn="b" latinLnBrk="1" hangingPunct="1"/>
                      <a:endParaRPr lang="en-US" altLang="ko-KR" sz="1200" b="0" kern="1200" dirty="0">
                        <a:solidFill>
                          <a:srgbClr val="000000"/>
                        </a:solidFill>
                        <a:effectLst/>
                        <a:latin typeface="+mn-ea"/>
                        <a:ea typeface="+mn-ea"/>
                        <a:cs typeface="+mn-cs"/>
                      </a:endParaRPr>
                    </a:p>
                  </a:txBody>
                  <a:tcPr marL="72000" marR="72000" marT="36000" marB="36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bl>
          </a:graphicData>
        </a:graphic>
      </p:graphicFrame>
      <p:cxnSp>
        <p:nvCxnSpPr>
          <p:cNvPr id="18" name="직선 연결선 17">
            <a:extLst>
              <a:ext uri="{FF2B5EF4-FFF2-40B4-BE49-F238E27FC236}">
                <a16:creationId xmlns:a16="http://schemas.microsoft.com/office/drawing/2014/main" id="{3BDF8453-A6A6-5F3C-D9D4-C8353BD8C536}"/>
              </a:ext>
            </a:extLst>
          </p:cNvPr>
          <p:cNvCxnSpPr>
            <a:cxnSpLocks/>
          </p:cNvCxnSpPr>
          <p:nvPr userDrawn="1"/>
        </p:nvCxnSpPr>
        <p:spPr>
          <a:xfrm>
            <a:off x="4502383" y="478559"/>
            <a:ext cx="212" cy="6221094"/>
          </a:xfrm>
          <a:prstGeom prst="line">
            <a:avLst/>
          </a:prstGeom>
          <a:ln w="3175">
            <a:solidFill>
              <a:schemeClr val="bg1">
                <a:lumMod val="85000"/>
              </a:schemeClr>
            </a:solidFill>
            <a:prstDash val="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7028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9_제목 슬라이드">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41470903-B30D-4D55-A5F4-ECBF989F771D}"/>
              </a:ext>
            </a:extLst>
          </p:cNvPr>
          <p:cNvSpPr/>
          <p:nvPr userDrawn="1"/>
        </p:nvSpPr>
        <p:spPr>
          <a:xfrm>
            <a:off x="47625" y="459079"/>
            <a:ext cx="8910258" cy="618936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0132" tIns="45066" rIns="90132" bIns="45066" rtlCol="0" anchor="ctr"/>
          <a:lstStyle/>
          <a:p>
            <a:pPr algn="ctr"/>
            <a:endParaRPr lang="ko-KR" altLang="en-US" sz="1200">
              <a:solidFill>
                <a:schemeClr val="tx1"/>
              </a:solidFill>
            </a:endParaRPr>
          </a:p>
        </p:txBody>
      </p:sp>
      <p:sp>
        <p:nvSpPr>
          <p:cNvPr id="12" name="Text Box 160" descr="밝은 상향 대각선">
            <a:extLst>
              <a:ext uri="{FF2B5EF4-FFF2-40B4-BE49-F238E27FC236}">
                <a16:creationId xmlns:a16="http://schemas.microsoft.com/office/drawing/2014/main" id="{1F570475-8EA1-43B3-B8D6-2BE04E67E82C}"/>
              </a:ext>
            </a:extLst>
          </p:cNvPr>
          <p:cNvSpPr txBox="1">
            <a:spLocks noChangeArrowheads="1"/>
          </p:cNvSpPr>
          <p:nvPr userDrawn="1"/>
        </p:nvSpPr>
        <p:spPr bwMode="auto">
          <a:xfrm>
            <a:off x="6042502" y="6642883"/>
            <a:ext cx="402097" cy="208002"/>
          </a:xfrm>
          <a:prstGeom prst="rect">
            <a:avLst/>
          </a:prstGeom>
          <a:noFill/>
          <a:ln>
            <a:noFill/>
          </a:ln>
        </p:spPr>
        <p:txBody>
          <a:bodyPr wrap="none" lIns="80835" tIns="42035" rIns="80835" bIns="42035">
            <a:spAutoFit/>
          </a:bodyPr>
          <a:lstStyle>
            <a:lvl1pPr defTabSz="915988" eaLnBrk="0" hangingPunct="0">
              <a:defRPr kumimoji="1" sz="700" b="1">
                <a:solidFill>
                  <a:schemeClr val="tx1"/>
                </a:solidFill>
                <a:latin typeface="맑은 고딕" pitchFamily="50" charset="-127"/>
                <a:ea typeface="맑은 고딕" pitchFamily="50" charset="-127"/>
                <a:sym typeface="Wingdings 2" pitchFamily="18" charset="2"/>
              </a:defRPr>
            </a:lvl1pPr>
            <a:lvl2pPr marL="742950" indent="-285750" defTabSz="915988" eaLnBrk="0" hangingPunct="0">
              <a:defRPr kumimoji="1" sz="700" b="1">
                <a:solidFill>
                  <a:schemeClr val="tx1"/>
                </a:solidFill>
                <a:latin typeface="맑은 고딕" pitchFamily="50" charset="-127"/>
                <a:ea typeface="맑은 고딕" pitchFamily="50" charset="-127"/>
                <a:sym typeface="Wingdings 2" pitchFamily="18" charset="2"/>
              </a:defRPr>
            </a:lvl2pPr>
            <a:lvl3pPr marL="11430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3pPr>
            <a:lvl4pPr marL="16002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4pPr>
            <a:lvl5pPr marL="20574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5pPr>
            <a:lvl6pPr marL="25146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6pPr>
            <a:lvl7pPr marL="29718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7pPr>
            <a:lvl8pPr marL="34290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8pPr>
            <a:lvl9pPr marL="38862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9pPr>
          </a:lstStyle>
          <a:p>
            <a:pPr algn="ctr" eaLnBrk="1" fontAlgn="base" hangingPunct="1">
              <a:spcBef>
                <a:spcPct val="20000"/>
              </a:spcBef>
              <a:spcAft>
                <a:spcPct val="0"/>
              </a:spcAft>
              <a:defRPr/>
            </a:pPr>
            <a:r>
              <a:rPr lang="en-US" altLang="ko-KR" sz="800" dirty="0">
                <a:solidFill>
                  <a:srgbClr val="000000"/>
                </a:solidFill>
              </a:rPr>
              <a:t>Page</a:t>
            </a:r>
          </a:p>
        </p:txBody>
      </p:sp>
      <p:sp>
        <p:nvSpPr>
          <p:cNvPr id="2" name="직사각형 1"/>
          <p:cNvSpPr/>
          <p:nvPr userDrawn="1"/>
        </p:nvSpPr>
        <p:spPr>
          <a:xfrm>
            <a:off x="5591944" y="6628890"/>
            <a:ext cx="524377" cy="246221"/>
          </a:xfrm>
          <a:prstGeom prst="rect">
            <a:avLst/>
          </a:prstGeom>
        </p:spPr>
        <p:txBody>
          <a:bodyPr wrap="square">
            <a:spAutoFit/>
          </a:bodyPr>
          <a:lstStyle/>
          <a:p>
            <a:pPr algn="r"/>
            <a:fld id="{ACBBB370-B51D-4344-ACD4-EBB9DC26B260}" type="slidenum">
              <a:rPr lang="ko-KR" altLang="en-US" sz="1000" b="1" smtClean="0"/>
              <a:pPr algn="r"/>
              <a:t>‹#›</a:t>
            </a:fld>
            <a:endParaRPr lang="ko-KR" altLang="en-US" b="1" dirty="0"/>
          </a:p>
        </p:txBody>
      </p:sp>
      <p:graphicFrame>
        <p:nvGraphicFramePr>
          <p:cNvPr id="13" name="표 12"/>
          <p:cNvGraphicFramePr>
            <a:graphicFrameLocks noGrp="1"/>
          </p:cNvGraphicFramePr>
          <p:nvPr userDrawn="1">
            <p:extLst>
              <p:ext uri="{D42A27DB-BD31-4B8C-83A1-F6EECF244321}">
                <p14:modId xmlns:p14="http://schemas.microsoft.com/office/powerpoint/2010/main" val="3410625756"/>
              </p:ext>
            </p:extLst>
          </p:nvPr>
        </p:nvGraphicFramePr>
        <p:xfrm>
          <a:off x="5209186" y="670945"/>
          <a:ext cx="2999014" cy="5727975"/>
        </p:xfrm>
        <a:graphic>
          <a:graphicData uri="http://schemas.openxmlformats.org/drawingml/2006/table">
            <a:tbl>
              <a:tblPr/>
              <a:tblGrid>
                <a:gridCol w="2999014">
                  <a:extLst>
                    <a:ext uri="{9D8B030D-6E8A-4147-A177-3AD203B41FA5}">
                      <a16:colId xmlns:a16="http://schemas.microsoft.com/office/drawing/2014/main" val="20000"/>
                    </a:ext>
                  </a:extLst>
                </a:gridCol>
              </a:tblGrid>
              <a:tr h="5727975">
                <a:tc>
                  <a:txBody>
                    <a:bodyPr/>
                    <a:lstStyle/>
                    <a:p>
                      <a:pPr marL="0" algn="l" defTabSz="914400" rtl="0" eaLnBrk="1" fontAlgn="b" latinLnBrk="1" hangingPunct="1"/>
                      <a:endParaRPr lang="en-US" altLang="ko-KR" sz="1200" b="0" kern="1200" dirty="0">
                        <a:solidFill>
                          <a:srgbClr val="000000"/>
                        </a:solidFill>
                        <a:effectLst/>
                        <a:latin typeface="+mn-ea"/>
                        <a:ea typeface="+mn-ea"/>
                        <a:cs typeface="+mn-cs"/>
                      </a:endParaRPr>
                    </a:p>
                  </a:txBody>
                  <a:tcPr marL="72000" marR="72000" marT="36000" marB="36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7" name="Group 157">
            <a:extLst>
              <a:ext uri="{FF2B5EF4-FFF2-40B4-BE49-F238E27FC236}">
                <a16:creationId xmlns:a16="http://schemas.microsoft.com/office/drawing/2014/main" id="{7FC650D1-4CA5-05DA-0D5C-99648AE52345}"/>
              </a:ext>
            </a:extLst>
          </p:cNvPr>
          <p:cNvGraphicFramePr>
            <a:graphicFrameLocks noGrp="1"/>
          </p:cNvGraphicFramePr>
          <p:nvPr userDrawn="1"/>
        </p:nvGraphicFramePr>
        <p:xfrm>
          <a:off x="51267" y="47519"/>
          <a:ext cx="8902233" cy="431040"/>
        </p:xfrm>
        <a:graphic>
          <a:graphicData uri="http://schemas.openxmlformats.org/drawingml/2006/table">
            <a:tbl>
              <a:tblPr/>
              <a:tblGrid>
                <a:gridCol w="729177">
                  <a:extLst>
                    <a:ext uri="{9D8B030D-6E8A-4147-A177-3AD203B41FA5}">
                      <a16:colId xmlns:a16="http://schemas.microsoft.com/office/drawing/2014/main" val="20000"/>
                    </a:ext>
                  </a:extLst>
                </a:gridCol>
                <a:gridCol w="2579252">
                  <a:extLst>
                    <a:ext uri="{9D8B030D-6E8A-4147-A177-3AD203B41FA5}">
                      <a16:colId xmlns:a16="http://schemas.microsoft.com/office/drawing/2014/main" val="20001"/>
                    </a:ext>
                  </a:extLst>
                </a:gridCol>
                <a:gridCol w="792088">
                  <a:extLst>
                    <a:ext uri="{9D8B030D-6E8A-4147-A177-3AD203B41FA5}">
                      <a16:colId xmlns:a16="http://schemas.microsoft.com/office/drawing/2014/main" val="20002"/>
                    </a:ext>
                  </a:extLst>
                </a:gridCol>
                <a:gridCol w="4801716">
                  <a:extLst>
                    <a:ext uri="{9D8B030D-6E8A-4147-A177-3AD203B41FA5}">
                      <a16:colId xmlns:a16="http://schemas.microsoft.com/office/drawing/2014/main" val="20003"/>
                    </a:ext>
                  </a:extLst>
                </a:gridCol>
              </a:tblGrid>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Page</a:t>
                      </a:r>
                      <a:r>
                        <a:rPr kumimoji="0" lang="ko-KR" altLang="en-US" sz="800" b="0"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ID</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a:ln>
                            <a:noFill/>
                          </a:ln>
                          <a:solidFill>
                            <a:schemeClr val="tx1"/>
                          </a:solidFill>
                          <a:effectLst/>
                          <a:latin typeface="맑은 고딕" pitchFamily="50" charset="-127"/>
                          <a:ea typeface="맑은 고딕" pitchFamily="50" charset="-127"/>
                          <a:cs typeface="Arial" charset="0"/>
                        </a:rPr>
                        <a:t>Page Name</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defRPr/>
                      </a:pPr>
                      <a:r>
                        <a:rPr kumimoji="0" lang="ko-KR" altLang="en-US" sz="800" b="0" i="0" u="none" strike="noStrike" cap="none" normalizeH="0" baseline="0" dirty="0" err="1">
                          <a:ln>
                            <a:noFill/>
                          </a:ln>
                          <a:solidFill>
                            <a:schemeClr val="tx1"/>
                          </a:solidFill>
                          <a:effectLst/>
                          <a:latin typeface="맑은 고딕" pitchFamily="50" charset="-127"/>
                          <a:ea typeface="+mn-ea"/>
                          <a:cs typeface="Arial" charset="0"/>
                        </a:rPr>
                        <a:t>화면경로</a:t>
                      </a:r>
                      <a:endParaRPr kumimoji="0" lang="en-US" altLang="ko-KR" sz="800" b="0" i="0" u="none" strike="noStrike" cap="none" normalizeH="0" baseline="0" dirty="0">
                        <a:ln>
                          <a:noFill/>
                        </a:ln>
                        <a:solidFill>
                          <a:schemeClr val="tx1"/>
                        </a:solidFill>
                        <a:effectLst/>
                        <a:latin typeface="맑은 고딕" pitchFamily="50" charset="-127"/>
                        <a:ea typeface="+mn-ea"/>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defRPr/>
                      </a:pPr>
                      <a:r>
                        <a:rPr kumimoji="0" lang="ko-KR" altLang="en-US" sz="800" b="0" i="0" u="none" strike="noStrike" cap="none" normalizeH="0" baseline="0" dirty="0" err="1">
                          <a:ln>
                            <a:noFill/>
                          </a:ln>
                          <a:solidFill>
                            <a:schemeClr val="tx1"/>
                          </a:solidFill>
                          <a:effectLst/>
                          <a:latin typeface="맑은 고딕" pitchFamily="50" charset="-127"/>
                          <a:ea typeface="+mn-ea"/>
                          <a:cs typeface="Arial" charset="0"/>
                        </a:rPr>
                        <a:t>화면타입</a:t>
                      </a:r>
                      <a:endParaRPr kumimoji="0" lang="en-US" altLang="ko-KR" sz="800" b="0" i="0" u="none" strike="noStrike" cap="none" normalizeH="0" baseline="0" dirty="0">
                        <a:ln>
                          <a:noFill/>
                        </a:ln>
                        <a:solidFill>
                          <a:schemeClr val="tx1"/>
                        </a:solidFill>
                        <a:effectLst/>
                        <a:latin typeface="맑은 고딕" pitchFamily="50" charset="-127"/>
                        <a:ea typeface="+mn-ea"/>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93771759"/>
                  </a:ext>
                </a:extLst>
              </a:tr>
            </a:tbl>
          </a:graphicData>
        </a:graphic>
      </p:graphicFrame>
      <p:sp>
        <p:nvSpPr>
          <p:cNvPr id="8" name="제목 1">
            <a:extLst>
              <a:ext uri="{FF2B5EF4-FFF2-40B4-BE49-F238E27FC236}">
                <a16:creationId xmlns:a16="http://schemas.microsoft.com/office/drawing/2014/main" id="{3344CA86-4C68-2870-F9D3-D93ED899F6F6}"/>
              </a:ext>
            </a:extLst>
          </p:cNvPr>
          <p:cNvSpPr>
            <a:spLocks noGrp="1"/>
          </p:cNvSpPr>
          <p:nvPr>
            <p:ph type="ctrTitle" hasCustomPrompt="1"/>
          </p:nvPr>
        </p:nvSpPr>
        <p:spPr>
          <a:xfrm>
            <a:off x="4156797" y="53602"/>
            <a:ext cx="4780685" cy="213090"/>
          </a:xfrm>
          <a:prstGeom prst="rect">
            <a:avLst/>
          </a:prstGeom>
        </p:spPr>
        <p:txBody>
          <a:bodyPr tIns="36000" bIns="36000" anchor="ctr" anchorCtr="0"/>
          <a:lstStyle>
            <a:lvl1pPr algn="l">
              <a:defRPr sz="800"/>
            </a:lvl1pPr>
          </a:lstStyle>
          <a:p>
            <a:r>
              <a:rPr lang="ko-KR" altLang="en-US" dirty="0"/>
              <a:t>페이지명입력</a:t>
            </a:r>
          </a:p>
        </p:txBody>
      </p:sp>
      <p:sp>
        <p:nvSpPr>
          <p:cNvPr id="9" name="부제목 2">
            <a:extLst>
              <a:ext uri="{FF2B5EF4-FFF2-40B4-BE49-F238E27FC236}">
                <a16:creationId xmlns:a16="http://schemas.microsoft.com/office/drawing/2014/main" id="{7D7114B9-B157-BC35-2229-2B623FFBC3A7}"/>
              </a:ext>
            </a:extLst>
          </p:cNvPr>
          <p:cNvSpPr>
            <a:spLocks noGrp="1"/>
          </p:cNvSpPr>
          <p:nvPr>
            <p:ph type="subTitle" idx="1" hasCustomPrompt="1"/>
          </p:nvPr>
        </p:nvSpPr>
        <p:spPr>
          <a:xfrm>
            <a:off x="777382" y="53333"/>
            <a:ext cx="2582314" cy="210759"/>
          </a:xfrm>
          <a:prstGeom prst="rect">
            <a:avLst/>
          </a:prstGeom>
        </p:spPr>
        <p:txBody>
          <a:bodyPr tIns="0" bIns="0" anchor="ctr" anchorCtr="0"/>
          <a:lstStyle>
            <a:lvl1pPr marL="0" indent="0" algn="l">
              <a:buNone/>
              <a:defRPr sz="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화면아이디입력</a:t>
            </a:r>
            <a:endParaRPr lang="ko-KR" altLang="en-US" dirty="0"/>
          </a:p>
        </p:txBody>
      </p:sp>
      <p:graphicFrame>
        <p:nvGraphicFramePr>
          <p:cNvPr id="17" name="표 16">
            <a:extLst>
              <a:ext uri="{FF2B5EF4-FFF2-40B4-BE49-F238E27FC236}">
                <a16:creationId xmlns:a16="http://schemas.microsoft.com/office/drawing/2014/main" id="{97DF4B90-B03C-BFEB-0DEB-5B3FE661899E}"/>
              </a:ext>
            </a:extLst>
          </p:cNvPr>
          <p:cNvGraphicFramePr>
            <a:graphicFrameLocks noGrp="1"/>
          </p:cNvGraphicFramePr>
          <p:nvPr userDrawn="1">
            <p:extLst>
              <p:ext uri="{D42A27DB-BD31-4B8C-83A1-F6EECF244321}">
                <p14:modId xmlns:p14="http://schemas.microsoft.com/office/powerpoint/2010/main" val="2768272188"/>
              </p:ext>
            </p:extLst>
          </p:nvPr>
        </p:nvGraphicFramePr>
        <p:xfrm>
          <a:off x="788753" y="670947"/>
          <a:ext cx="2999014" cy="5727974"/>
        </p:xfrm>
        <a:graphic>
          <a:graphicData uri="http://schemas.openxmlformats.org/drawingml/2006/table">
            <a:tbl>
              <a:tblPr/>
              <a:tblGrid>
                <a:gridCol w="2999014">
                  <a:extLst>
                    <a:ext uri="{9D8B030D-6E8A-4147-A177-3AD203B41FA5}">
                      <a16:colId xmlns:a16="http://schemas.microsoft.com/office/drawing/2014/main" val="20000"/>
                    </a:ext>
                  </a:extLst>
                </a:gridCol>
              </a:tblGrid>
              <a:tr h="5727974">
                <a:tc>
                  <a:txBody>
                    <a:bodyPr/>
                    <a:lstStyle/>
                    <a:p>
                      <a:pPr marL="0" algn="l" defTabSz="914400" rtl="0" eaLnBrk="1" fontAlgn="b" latinLnBrk="1" hangingPunct="1"/>
                      <a:endParaRPr lang="en-US" altLang="ko-KR" sz="1200" b="0" kern="1200" dirty="0">
                        <a:solidFill>
                          <a:srgbClr val="000000"/>
                        </a:solidFill>
                        <a:effectLst/>
                        <a:latin typeface="+mn-ea"/>
                        <a:ea typeface="+mn-ea"/>
                        <a:cs typeface="+mn-cs"/>
                      </a:endParaRPr>
                    </a:p>
                  </a:txBody>
                  <a:tcPr marL="72000" marR="72000" marT="36000" marB="36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cxnSp>
        <p:nvCxnSpPr>
          <p:cNvPr id="18" name="직선 연결선 17">
            <a:extLst>
              <a:ext uri="{FF2B5EF4-FFF2-40B4-BE49-F238E27FC236}">
                <a16:creationId xmlns:a16="http://schemas.microsoft.com/office/drawing/2014/main" id="{3BDF8453-A6A6-5F3C-D9D4-C8353BD8C536}"/>
              </a:ext>
            </a:extLst>
          </p:cNvPr>
          <p:cNvCxnSpPr>
            <a:cxnSpLocks/>
          </p:cNvCxnSpPr>
          <p:nvPr userDrawn="1"/>
        </p:nvCxnSpPr>
        <p:spPr>
          <a:xfrm>
            <a:off x="4502383" y="478559"/>
            <a:ext cx="212" cy="6221094"/>
          </a:xfrm>
          <a:prstGeom prst="line">
            <a:avLst/>
          </a:prstGeom>
          <a:ln w="3175">
            <a:solidFill>
              <a:schemeClr val="bg1">
                <a:lumMod val="85000"/>
              </a:schemeClr>
            </a:solidFill>
            <a:prstDash val="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41073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사용자 지정 레이아웃">
    <p:spTree>
      <p:nvGrpSpPr>
        <p:cNvPr id="1" name=""/>
        <p:cNvGrpSpPr/>
        <p:nvPr/>
      </p:nvGrpSpPr>
      <p:grpSpPr>
        <a:xfrm>
          <a:off x="0" y="0"/>
          <a:ext cx="0" cy="0"/>
          <a:chOff x="0" y="0"/>
          <a:chExt cx="0" cy="0"/>
        </a:xfrm>
      </p:grpSpPr>
      <p:sp>
        <p:nvSpPr>
          <p:cNvPr id="13" name="직사각형 12">
            <a:extLst>
              <a:ext uri="{FF2B5EF4-FFF2-40B4-BE49-F238E27FC236}">
                <a16:creationId xmlns:a16="http://schemas.microsoft.com/office/drawing/2014/main" id="{41470903-B30D-4D55-A5F4-ECBF989F771D}"/>
              </a:ext>
            </a:extLst>
          </p:cNvPr>
          <p:cNvSpPr/>
          <p:nvPr userDrawn="1"/>
        </p:nvSpPr>
        <p:spPr>
          <a:xfrm>
            <a:off x="51267" y="459079"/>
            <a:ext cx="8910258" cy="6189931"/>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0132" tIns="45066" rIns="90132" bIns="45066" rtlCol="0" anchor="ctr"/>
          <a:lstStyle/>
          <a:p>
            <a:pPr algn="ctr"/>
            <a:endParaRPr lang="ko-KR" altLang="en-US" sz="1200">
              <a:solidFill>
                <a:schemeClr val="tx1"/>
              </a:solidFill>
            </a:endParaRPr>
          </a:p>
        </p:txBody>
      </p:sp>
      <p:sp>
        <p:nvSpPr>
          <p:cNvPr id="16" name="Text Box 160" descr="밝은 상향 대각선">
            <a:extLst>
              <a:ext uri="{FF2B5EF4-FFF2-40B4-BE49-F238E27FC236}">
                <a16:creationId xmlns:a16="http://schemas.microsoft.com/office/drawing/2014/main" id="{1F570475-8EA1-43B3-B8D6-2BE04E67E82C}"/>
              </a:ext>
            </a:extLst>
          </p:cNvPr>
          <p:cNvSpPr txBox="1">
            <a:spLocks noChangeArrowheads="1"/>
          </p:cNvSpPr>
          <p:nvPr userDrawn="1"/>
        </p:nvSpPr>
        <p:spPr bwMode="auto">
          <a:xfrm>
            <a:off x="6042502" y="6642883"/>
            <a:ext cx="402097" cy="208002"/>
          </a:xfrm>
          <a:prstGeom prst="rect">
            <a:avLst/>
          </a:prstGeom>
          <a:noFill/>
          <a:ln>
            <a:noFill/>
          </a:ln>
        </p:spPr>
        <p:txBody>
          <a:bodyPr wrap="none" lIns="80835" tIns="42035" rIns="80835" bIns="42035">
            <a:spAutoFit/>
          </a:bodyPr>
          <a:lstStyle>
            <a:lvl1pPr defTabSz="915988" eaLnBrk="0" hangingPunct="0">
              <a:defRPr kumimoji="1" sz="700" b="1">
                <a:solidFill>
                  <a:schemeClr val="tx1"/>
                </a:solidFill>
                <a:latin typeface="맑은 고딕" pitchFamily="50" charset="-127"/>
                <a:ea typeface="맑은 고딕" pitchFamily="50" charset="-127"/>
                <a:sym typeface="Wingdings 2" pitchFamily="18" charset="2"/>
              </a:defRPr>
            </a:lvl1pPr>
            <a:lvl2pPr marL="742950" indent="-285750" defTabSz="915988" eaLnBrk="0" hangingPunct="0">
              <a:defRPr kumimoji="1" sz="700" b="1">
                <a:solidFill>
                  <a:schemeClr val="tx1"/>
                </a:solidFill>
                <a:latin typeface="맑은 고딕" pitchFamily="50" charset="-127"/>
                <a:ea typeface="맑은 고딕" pitchFamily="50" charset="-127"/>
                <a:sym typeface="Wingdings 2" pitchFamily="18" charset="2"/>
              </a:defRPr>
            </a:lvl2pPr>
            <a:lvl3pPr marL="11430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3pPr>
            <a:lvl4pPr marL="16002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4pPr>
            <a:lvl5pPr marL="20574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5pPr>
            <a:lvl6pPr marL="25146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6pPr>
            <a:lvl7pPr marL="29718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7pPr>
            <a:lvl8pPr marL="34290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8pPr>
            <a:lvl9pPr marL="38862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9pPr>
          </a:lstStyle>
          <a:p>
            <a:pPr algn="ctr" eaLnBrk="1" fontAlgn="base" hangingPunct="1">
              <a:spcBef>
                <a:spcPct val="20000"/>
              </a:spcBef>
              <a:spcAft>
                <a:spcPct val="0"/>
              </a:spcAft>
              <a:defRPr/>
            </a:pPr>
            <a:r>
              <a:rPr lang="en-US" altLang="ko-KR" sz="800" dirty="0">
                <a:solidFill>
                  <a:srgbClr val="000000"/>
                </a:solidFill>
              </a:rPr>
              <a:t>Page</a:t>
            </a:r>
          </a:p>
        </p:txBody>
      </p:sp>
      <p:sp>
        <p:nvSpPr>
          <p:cNvPr id="18" name="직사각형 17"/>
          <p:cNvSpPr/>
          <p:nvPr userDrawn="1"/>
        </p:nvSpPr>
        <p:spPr>
          <a:xfrm>
            <a:off x="5591944" y="6628890"/>
            <a:ext cx="524377" cy="246221"/>
          </a:xfrm>
          <a:prstGeom prst="rect">
            <a:avLst/>
          </a:prstGeom>
        </p:spPr>
        <p:txBody>
          <a:bodyPr wrap="square">
            <a:spAutoFit/>
          </a:bodyPr>
          <a:lstStyle/>
          <a:p>
            <a:pPr algn="r"/>
            <a:fld id="{ACBBB370-B51D-4344-ACD4-EBB9DC26B260}" type="slidenum">
              <a:rPr lang="ko-KR" altLang="en-US" sz="1000" b="1" smtClean="0"/>
              <a:pPr algn="r"/>
              <a:t>‹#›</a:t>
            </a:fld>
            <a:endParaRPr lang="ko-KR" altLang="en-US" b="1" dirty="0"/>
          </a:p>
        </p:txBody>
      </p:sp>
      <p:graphicFrame>
        <p:nvGraphicFramePr>
          <p:cNvPr id="3" name="Group 157">
            <a:extLst>
              <a:ext uri="{FF2B5EF4-FFF2-40B4-BE49-F238E27FC236}">
                <a16:creationId xmlns:a16="http://schemas.microsoft.com/office/drawing/2014/main" id="{4DC212CE-5659-F950-BD14-ED7A4D551D37}"/>
              </a:ext>
            </a:extLst>
          </p:cNvPr>
          <p:cNvGraphicFramePr>
            <a:graphicFrameLocks noGrp="1"/>
          </p:cNvGraphicFramePr>
          <p:nvPr userDrawn="1"/>
        </p:nvGraphicFramePr>
        <p:xfrm>
          <a:off x="51267" y="47519"/>
          <a:ext cx="8902233" cy="431040"/>
        </p:xfrm>
        <a:graphic>
          <a:graphicData uri="http://schemas.openxmlformats.org/drawingml/2006/table">
            <a:tbl>
              <a:tblPr/>
              <a:tblGrid>
                <a:gridCol w="729177">
                  <a:extLst>
                    <a:ext uri="{9D8B030D-6E8A-4147-A177-3AD203B41FA5}">
                      <a16:colId xmlns:a16="http://schemas.microsoft.com/office/drawing/2014/main" val="20000"/>
                    </a:ext>
                  </a:extLst>
                </a:gridCol>
                <a:gridCol w="2579252">
                  <a:extLst>
                    <a:ext uri="{9D8B030D-6E8A-4147-A177-3AD203B41FA5}">
                      <a16:colId xmlns:a16="http://schemas.microsoft.com/office/drawing/2014/main" val="20001"/>
                    </a:ext>
                  </a:extLst>
                </a:gridCol>
                <a:gridCol w="792088">
                  <a:extLst>
                    <a:ext uri="{9D8B030D-6E8A-4147-A177-3AD203B41FA5}">
                      <a16:colId xmlns:a16="http://schemas.microsoft.com/office/drawing/2014/main" val="20002"/>
                    </a:ext>
                  </a:extLst>
                </a:gridCol>
                <a:gridCol w="4801716">
                  <a:extLst>
                    <a:ext uri="{9D8B030D-6E8A-4147-A177-3AD203B41FA5}">
                      <a16:colId xmlns:a16="http://schemas.microsoft.com/office/drawing/2014/main" val="20003"/>
                    </a:ext>
                  </a:extLst>
                </a:gridCol>
              </a:tblGrid>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Page</a:t>
                      </a:r>
                      <a:r>
                        <a:rPr kumimoji="0" lang="ko-KR" altLang="en-US" sz="800" b="0"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ID</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a:ln>
                            <a:noFill/>
                          </a:ln>
                          <a:solidFill>
                            <a:schemeClr val="tx1"/>
                          </a:solidFill>
                          <a:effectLst/>
                          <a:latin typeface="맑은 고딕" pitchFamily="50" charset="-127"/>
                          <a:ea typeface="맑은 고딕" pitchFamily="50" charset="-127"/>
                          <a:cs typeface="Arial" charset="0"/>
                        </a:rPr>
                        <a:t>Page Name</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defRPr/>
                      </a:pPr>
                      <a:r>
                        <a:rPr kumimoji="0" lang="ko-KR" altLang="en-US" sz="800" b="0" i="0" u="none" strike="noStrike" cap="none" normalizeH="0" baseline="0" dirty="0" err="1">
                          <a:ln>
                            <a:noFill/>
                          </a:ln>
                          <a:solidFill>
                            <a:schemeClr val="tx1"/>
                          </a:solidFill>
                          <a:effectLst/>
                          <a:latin typeface="맑은 고딕" pitchFamily="50" charset="-127"/>
                          <a:ea typeface="+mn-ea"/>
                          <a:cs typeface="Arial" charset="0"/>
                        </a:rPr>
                        <a:t>화면경로</a:t>
                      </a:r>
                      <a:endParaRPr kumimoji="0" lang="en-US" altLang="ko-KR" sz="800" b="0" i="0" u="none" strike="noStrike" cap="none" normalizeH="0" baseline="0" dirty="0">
                        <a:ln>
                          <a:noFill/>
                        </a:ln>
                        <a:solidFill>
                          <a:schemeClr val="tx1"/>
                        </a:solidFill>
                        <a:effectLst/>
                        <a:latin typeface="맑은 고딕" pitchFamily="50" charset="-127"/>
                        <a:ea typeface="+mn-ea"/>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defRPr/>
                      </a:pPr>
                      <a:r>
                        <a:rPr kumimoji="0" lang="ko-KR" altLang="en-US" sz="800" b="0" i="0" u="none" strike="noStrike" cap="none" normalizeH="0" baseline="0" dirty="0" err="1">
                          <a:ln>
                            <a:noFill/>
                          </a:ln>
                          <a:solidFill>
                            <a:schemeClr val="tx1"/>
                          </a:solidFill>
                          <a:effectLst/>
                          <a:latin typeface="맑은 고딕" pitchFamily="50" charset="-127"/>
                          <a:ea typeface="+mn-ea"/>
                          <a:cs typeface="Arial" charset="0"/>
                        </a:rPr>
                        <a:t>화면타입</a:t>
                      </a:r>
                      <a:endParaRPr kumimoji="0" lang="en-US" altLang="ko-KR" sz="800" b="0" i="0" u="none" strike="noStrike" cap="none" normalizeH="0" baseline="0" dirty="0">
                        <a:ln>
                          <a:noFill/>
                        </a:ln>
                        <a:solidFill>
                          <a:schemeClr val="tx1"/>
                        </a:solidFill>
                        <a:effectLst/>
                        <a:latin typeface="맑은 고딕" pitchFamily="50" charset="-127"/>
                        <a:ea typeface="+mn-ea"/>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93771759"/>
                  </a:ext>
                </a:extLst>
              </a:tr>
            </a:tbl>
          </a:graphicData>
        </a:graphic>
      </p:graphicFrame>
      <p:graphicFrame>
        <p:nvGraphicFramePr>
          <p:cNvPr id="4" name="표 3">
            <a:extLst>
              <a:ext uri="{FF2B5EF4-FFF2-40B4-BE49-F238E27FC236}">
                <a16:creationId xmlns:a16="http://schemas.microsoft.com/office/drawing/2014/main" id="{DBC8A8C7-12DA-B562-AA7B-F30C4AAE1F51}"/>
              </a:ext>
            </a:extLst>
          </p:cNvPr>
          <p:cNvGraphicFramePr>
            <a:graphicFrameLocks noGrp="1"/>
          </p:cNvGraphicFramePr>
          <p:nvPr userDrawn="1">
            <p:extLst>
              <p:ext uri="{D42A27DB-BD31-4B8C-83A1-F6EECF244321}">
                <p14:modId xmlns:p14="http://schemas.microsoft.com/office/powerpoint/2010/main" val="1609092346"/>
              </p:ext>
            </p:extLst>
          </p:nvPr>
        </p:nvGraphicFramePr>
        <p:xfrm>
          <a:off x="788753" y="670947"/>
          <a:ext cx="2999014" cy="5727974"/>
        </p:xfrm>
        <a:graphic>
          <a:graphicData uri="http://schemas.openxmlformats.org/drawingml/2006/table">
            <a:tbl>
              <a:tblPr/>
              <a:tblGrid>
                <a:gridCol w="2999014">
                  <a:extLst>
                    <a:ext uri="{9D8B030D-6E8A-4147-A177-3AD203B41FA5}">
                      <a16:colId xmlns:a16="http://schemas.microsoft.com/office/drawing/2014/main" val="20000"/>
                    </a:ext>
                  </a:extLst>
                </a:gridCol>
              </a:tblGrid>
              <a:tr h="5727974">
                <a:tc>
                  <a:txBody>
                    <a:bodyPr/>
                    <a:lstStyle/>
                    <a:p>
                      <a:pPr marL="0" algn="l" defTabSz="914400" rtl="0" eaLnBrk="1" fontAlgn="b" latinLnBrk="1" hangingPunct="1"/>
                      <a:endParaRPr lang="en-US" altLang="ko-KR" sz="1200" b="0" kern="1200" dirty="0">
                        <a:solidFill>
                          <a:srgbClr val="000000"/>
                        </a:solidFill>
                        <a:effectLst/>
                        <a:latin typeface="+mn-ea"/>
                        <a:ea typeface="+mn-ea"/>
                        <a:cs typeface="+mn-cs"/>
                      </a:endParaRPr>
                    </a:p>
                  </a:txBody>
                  <a:tcPr marL="72000" marR="72000" marT="36000" marB="36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bl>
          </a:graphicData>
        </a:graphic>
      </p:graphicFrame>
      <p:graphicFrame>
        <p:nvGraphicFramePr>
          <p:cNvPr id="20" name="표 19"/>
          <p:cNvGraphicFramePr>
            <a:graphicFrameLocks noGrp="1"/>
          </p:cNvGraphicFramePr>
          <p:nvPr userDrawn="1">
            <p:extLst>
              <p:ext uri="{D42A27DB-BD31-4B8C-83A1-F6EECF244321}">
                <p14:modId xmlns:p14="http://schemas.microsoft.com/office/powerpoint/2010/main" val="801460883"/>
              </p:ext>
            </p:extLst>
          </p:nvPr>
        </p:nvGraphicFramePr>
        <p:xfrm>
          <a:off x="789201" y="656600"/>
          <a:ext cx="2998566" cy="432000"/>
        </p:xfrm>
        <a:graphic>
          <a:graphicData uri="http://schemas.openxmlformats.org/drawingml/2006/table">
            <a:tbl>
              <a:tblPr firstRow="1" bandRow="1">
                <a:tableStyleId>{5C22544A-7EE6-4342-B048-85BDC9FD1C3A}</a:tableStyleId>
              </a:tblPr>
              <a:tblGrid>
                <a:gridCol w="2636547">
                  <a:extLst>
                    <a:ext uri="{9D8B030D-6E8A-4147-A177-3AD203B41FA5}">
                      <a16:colId xmlns:a16="http://schemas.microsoft.com/office/drawing/2014/main" val="20000"/>
                    </a:ext>
                  </a:extLst>
                </a:gridCol>
                <a:gridCol w="362019">
                  <a:extLst>
                    <a:ext uri="{9D8B030D-6E8A-4147-A177-3AD203B41FA5}">
                      <a16:colId xmlns:a16="http://schemas.microsoft.com/office/drawing/2014/main" val="20003"/>
                    </a:ext>
                  </a:extLst>
                </a:gridCol>
              </a:tblGrid>
              <a:tr h="432000">
                <a:tc>
                  <a:txBody>
                    <a:bodyPr/>
                    <a:lstStyle/>
                    <a:p>
                      <a:pPr marL="0" marR="0" indent="0" algn="ctr" defTabSz="925513" rtl="0" eaLnBrk="1" fontAlgn="auto" latinLnBrk="1" hangingPunct="1">
                        <a:lnSpc>
                          <a:spcPct val="100000"/>
                        </a:lnSpc>
                        <a:spcBef>
                          <a:spcPts val="0"/>
                        </a:spcBef>
                        <a:spcAft>
                          <a:spcPts val="0"/>
                        </a:spcAft>
                        <a:buClrTx/>
                        <a:buSzTx/>
                        <a:buFontTx/>
                        <a:buNone/>
                        <a:tabLst/>
                        <a:defRPr/>
                      </a:pPr>
                      <a:endParaRPr lang="en-US" altLang="ko-KR" sz="800" b="0" dirty="0">
                        <a:solidFill>
                          <a:schemeClr val="bg1">
                            <a:lumMod val="75000"/>
                          </a:schemeClr>
                        </a:solidFill>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3175" cap="flat" cmpd="sng" algn="ctr">
                      <a:noFill/>
                      <a:prstDash val="solid"/>
                      <a:round/>
                      <a:headEnd type="none" w="med" len="med"/>
                      <a:tailEnd type="none" w="med" len="med"/>
                    </a:lnTlToBr>
                    <a:lnBlToTr w="3175" cap="flat" cmpd="sng" algn="ctr">
                      <a:noFill/>
                      <a:prstDash val="solid"/>
                      <a:round/>
                      <a:headEnd type="none" w="med" len="med"/>
                      <a:tailEnd type="none" w="med" len="med"/>
                    </a:lnBlToTr>
                    <a:solidFill>
                      <a:schemeClr val="bg1"/>
                    </a:solidFill>
                  </a:tcPr>
                </a:tc>
                <a:tc>
                  <a:txBody>
                    <a:bodyPr/>
                    <a:lstStyle/>
                    <a:p>
                      <a:pPr marL="0" marR="0" lvl="0" indent="0" algn="ctr" defTabSz="925513" rtl="0" eaLnBrk="1" fontAlgn="auto" latinLnBrk="1" hangingPunct="1">
                        <a:lnSpc>
                          <a:spcPct val="100000"/>
                        </a:lnSpc>
                        <a:spcBef>
                          <a:spcPts val="0"/>
                        </a:spcBef>
                        <a:spcAft>
                          <a:spcPts val="0"/>
                        </a:spcAft>
                        <a:buClrTx/>
                        <a:buSzTx/>
                        <a:buFontTx/>
                        <a:buNone/>
                        <a:tabLst/>
                        <a:defRPr/>
                      </a:pPr>
                      <a:r>
                        <a:rPr lang="ko-KR" altLang="en-US" sz="1000" b="0" dirty="0">
                          <a:solidFill>
                            <a:schemeClr val="tx1">
                              <a:lumMod val="50000"/>
                              <a:lumOff val="50000"/>
                            </a:schemeClr>
                          </a:solidFill>
                          <a:latin typeface="Segoe UI Symbol" panose="020B0502040204020203" pitchFamily="34" charset="0"/>
                          <a:ea typeface="+mn-ea"/>
                        </a:rPr>
                        <a:t>✕</a:t>
                      </a:r>
                      <a:endParaRPr lang="en-US" altLang="ko-KR" sz="1000" b="0" dirty="0">
                        <a:solidFill>
                          <a:schemeClr val="tx1">
                            <a:lumMod val="50000"/>
                            <a:lumOff val="50000"/>
                          </a:schemeClr>
                        </a:solidFill>
                      </a:endParaRPr>
                    </a:p>
                  </a:txBody>
                  <a:tcPr marL="0" marR="0" marT="0" marB="0" anchor="ctr">
                    <a:lnL w="3175" cap="flat" cmpd="sng" algn="ctr">
                      <a:no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3175" cap="flat" cmpd="sng" algn="ctr">
                      <a:noFill/>
                      <a:prstDash val="solid"/>
                      <a:round/>
                      <a:headEnd type="none" w="med" len="med"/>
                      <a:tailEnd type="none" w="med" len="med"/>
                    </a:lnTlToBr>
                    <a:lnBlToTr w="3175" cap="flat" cmpd="sng" algn="ctr">
                      <a:noFill/>
                      <a:prstDash val="solid"/>
                      <a:round/>
                      <a:headEnd type="none" w="med" len="med"/>
                      <a:tailEnd type="none" w="med" len="med"/>
                    </a:lnBlToTr>
                    <a:solidFill>
                      <a:schemeClr val="bg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256270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사용자 지정 레이아웃">
    <p:spTree>
      <p:nvGrpSpPr>
        <p:cNvPr id="1" name=""/>
        <p:cNvGrpSpPr/>
        <p:nvPr/>
      </p:nvGrpSpPr>
      <p:grpSpPr>
        <a:xfrm>
          <a:off x="0" y="0"/>
          <a:ext cx="0" cy="0"/>
          <a:chOff x="0" y="0"/>
          <a:chExt cx="0" cy="0"/>
        </a:xfrm>
      </p:grpSpPr>
      <p:sp>
        <p:nvSpPr>
          <p:cNvPr id="13" name="직사각형 12">
            <a:extLst>
              <a:ext uri="{FF2B5EF4-FFF2-40B4-BE49-F238E27FC236}">
                <a16:creationId xmlns:a16="http://schemas.microsoft.com/office/drawing/2014/main" id="{41470903-B30D-4D55-A5F4-ECBF989F771D}"/>
              </a:ext>
            </a:extLst>
          </p:cNvPr>
          <p:cNvSpPr/>
          <p:nvPr userDrawn="1"/>
        </p:nvSpPr>
        <p:spPr>
          <a:xfrm>
            <a:off x="51267" y="459079"/>
            <a:ext cx="8910258" cy="6189931"/>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0132" tIns="45066" rIns="90132" bIns="45066" rtlCol="0" anchor="ctr"/>
          <a:lstStyle/>
          <a:p>
            <a:pPr algn="ctr"/>
            <a:endParaRPr lang="ko-KR" altLang="en-US" sz="1200">
              <a:solidFill>
                <a:schemeClr val="tx1"/>
              </a:solidFill>
            </a:endParaRPr>
          </a:p>
        </p:txBody>
      </p:sp>
      <p:sp>
        <p:nvSpPr>
          <p:cNvPr id="16" name="Text Box 160" descr="밝은 상향 대각선">
            <a:extLst>
              <a:ext uri="{FF2B5EF4-FFF2-40B4-BE49-F238E27FC236}">
                <a16:creationId xmlns:a16="http://schemas.microsoft.com/office/drawing/2014/main" id="{1F570475-8EA1-43B3-B8D6-2BE04E67E82C}"/>
              </a:ext>
            </a:extLst>
          </p:cNvPr>
          <p:cNvSpPr txBox="1">
            <a:spLocks noChangeArrowheads="1"/>
          </p:cNvSpPr>
          <p:nvPr userDrawn="1"/>
        </p:nvSpPr>
        <p:spPr bwMode="auto">
          <a:xfrm>
            <a:off x="6042502" y="6642883"/>
            <a:ext cx="402097" cy="208002"/>
          </a:xfrm>
          <a:prstGeom prst="rect">
            <a:avLst/>
          </a:prstGeom>
          <a:noFill/>
          <a:ln>
            <a:noFill/>
          </a:ln>
        </p:spPr>
        <p:txBody>
          <a:bodyPr wrap="none" lIns="80835" tIns="42035" rIns="80835" bIns="42035">
            <a:spAutoFit/>
          </a:bodyPr>
          <a:lstStyle>
            <a:lvl1pPr defTabSz="915988" eaLnBrk="0" hangingPunct="0">
              <a:defRPr kumimoji="1" sz="700" b="1">
                <a:solidFill>
                  <a:schemeClr val="tx1"/>
                </a:solidFill>
                <a:latin typeface="맑은 고딕" pitchFamily="50" charset="-127"/>
                <a:ea typeface="맑은 고딕" pitchFamily="50" charset="-127"/>
                <a:sym typeface="Wingdings 2" pitchFamily="18" charset="2"/>
              </a:defRPr>
            </a:lvl1pPr>
            <a:lvl2pPr marL="742950" indent="-285750" defTabSz="915988" eaLnBrk="0" hangingPunct="0">
              <a:defRPr kumimoji="1" sz="700" b="1">
                <a:solidFill>
                  <a:schemeClr val="tx1"/>
                </a:solidFill>
                <a:latin typeface="맑은 고딕" pitchFamily="50" charset="-127"/>
                <a:ea typeface="맑은 고딕" pitchFamily="50" charset="-127"/>
                <a:sym typeface="Wingdings 2" pitchFamily="18" charset="2"/>
              </a:defRPr>
            </a:lvl2pPr>
            <a:lvl3pPr marL="11430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3pPr>
            <a:lvl4pPr marL="16002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4pPr>
            <a:lvl5pPr marL="20574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5pPr>
            <a:lvl6pPr marL="25146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6pPr>
            <a:lvl7pPr marL="29718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7pPr>
            <a:lvl8pPr marL="34290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8pPr>
            <a:lvl9pPr marL="38862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9pPr>
          </a:lstStyle>
          <a:p>
            <a:pPr algn="ctr" eaLnBrk="1" fontAlgn="base" hangingPunct="1">
              <a:spcBef>
                <a:spcPct val="20000"/>
              </a:spcBef>
              <a:spcAft>
                <a:spcPct val="0"/>
              </a:spcAft>
              <a:defRPr/>
            </a:pPr>
            <a:r>
              <a:rPr lang="en-US" altLang="ko-KR" sz="800" dirty="0">
                <a:solidFill>
                  <a:srgbClr val="000000"/>
                </a:solidFill>
              </a:rPr>
              <a:t>Page</a:t>
            </a:r>
          </a:p>
        </p:txBody>
      </p:sp>
      <p:sp>
        <p:nvSpPr>
          <p:cNvPr id="18" name="직사각형 17"/>
          <p:cNvSpPr/>
          <p:nvPr userDrawn="1"/>
        </p:nvSpPr>
        <p:spPr>
          <a:xfrm>
            <a:off x="5591944" y="6628890"/>
            <a:ext cx="524377" cy="246221"/>
          </a:xfrm>
          <a:prstGeom prst="rect">
            <a:avLst/>
          </a:prstGeom>
        </p:spPr>
        <p:txBody>
          <a:bodyPr wrap="square">
            <a:spAutoFit/>
          </a:bodyPr>
          <a:lstStyle/>
          <a:p>
            <a:pPr algn="r"/>
            <a:fld id="{ACBBB370-B51D-4344-ACD4-EBB9DC26B260}" type="slidenum">
              <a:rPr lang="ko-KR" altLang="en-US" sz="1000" b="1" smtClean="0"/>
              <a:pPr algn="r"/>
              <a:t>‹#›</a:t>
            </a:fld>
            <a:endParaRPr lang="ko-KR" altLang="en-US" b="1" dirty="0"/>
          </a:p>
        </p:txBody>
      </p:sp>
      <p:graphicFrame>
        <p:nvGraphicFramePr>
          <p:cNvPr id="3" name="Group 157">
            <a:extLst>
              <a:ext uri="{FF2B5EF4-FFF2-40B4-BE49-F238E27FC236}">
                <a16:creationId xmlns:a16="http://schemas.microsoft.com/office/drawing/2014/main" id="{4DC212CE-5659-F950-BD14-ED7A4D551D37}"/>
              </a:ext>
            </a:extLst>
          </p:cNvPr>
          <p:cNvGraphicFramePr>
            <a:graphicFrameLocks noGrp="1"/>
          </p:cNvGraphicFramePr>
          <p:nvPr userDrawn="1"/>
        </p:nvGraphicFramePr>
        <p:xfrm>
          <a:off x="51267" y="47519"/>
          <a:ext cx="8902233" cy="431040"/>
        </p:xfrm>
        <a:graphic>
          <a:graphicData uri="http://schemas.openxmlformats.org/drawingml/2006/table">
            <a:tbl>
              <a:tblPr/>
              <a:tblGrid>
                <a:gridCol w="729177">
                  <a:extLst>
                    <a:ext uri="{9D8B030D-6E8A-4147-A177-3AD203B41FA5}">
                      <a16:colId xmlns:a16="http://schemas.microsoft.com/office/drawing/2014/main" val="20000"/>
                    </a:ext>
                  </a:extLst>
                </a:gridCol>
                <a:gridCol w="2579252">
                  <a:extLst>
                    <a:ext uri="{9D8B030D-6E8A-4147-A177-3AD203B41FA5}">
                      <a16:colId xmlns:a16="http://schemas.microsoft.com/office/drawing/2014/main" val="20001"/>
                    </a:ext>
                  </a:extLst>
                </a:gridCol>
                <a:gridCol w="792088">
                  <a:extLst>
                    <a:ext uri="{9D8B030D-6E8A-4147-A177-3AD203B41FA5}">
                      <a16:colId xmlns:a16="http://schemas.microsoft.com/office/drawing/2014/main" val="20002"/>
                    </a:ext>
                  </a:extLst>
                </a:gridCol>
                <a:gridCol w="4801716">
                  <a:extLst>
                    <a:ext uri="{9D8B030D-6E8A-4147-A177-3AD203B41FA5}">
                      <a16:colId xmlns:a16="http://schemas.microsoft.com/office/drawing/2014/main" val="20003"/>
                    </a:ext>
                  </a:extLst>
                </a:gridCol>
              </a:tblGrid>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Page</a:t>
                      </a:r>
                      <a:r>
                        <a:rPr kumimoji="0" lang="ko-KR" altLang="en-US" sz="800" b="0"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ID</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a:ln>
                            <a:noFill/>
                          </a:ln>
                          <a:solidFill>
                            <a:schemeClr val="tx1"/>
                          </a:solidFill>
                          <a:effectLst/>
                          <a:latin typeface="맑은 고딕" pitchFamily="50" charset="-127"/>
                          <a:ea typeface="맑은 고딕" pitchFamily="50" charset="-127"/>
                          <a:cs typeface="Arial" charset="0"/>
                        </a:rPr>
                        <a:t>Page Name</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defRPr/>
                      </a:pPr>
                      <a:r>
                        <a:rPr kumimoji="0" lang="ko-KR" altLang="en-US" sz="800" b="0" i="0" u="none" strike="noStrike" cap="none" normalizeH="0" baseline="0" dirty="0" err="1">
                          <a:ln>
                            <a:noFill/>
                          </a:ln>
                          <a:solidFill>
                            <a:schemeClr val="tx1"/>
                          </a:solidFill>
                          <a:effectLst/>
                          <a:latin typeface="맑은 고딕" pitchFamily="50" charset="-127"/>
                          <a:ea typeface="+mn-ea"/>
                          <a:cs typeface="Arial" charset="0"/>
                        </a:rPr>
                        <a:t>화면경로</a:t>
                      </a:r>
                      <a:endParaRPr kumimoji="0" lang="en-US" altLang="ko-KR" sz="800" b="0" i="0" u="none" strike="noStrike" cap="none" normalizeH="0" baseline="0" dirty="0">
                        <a:ln>
                          <a:noFill/>
                        </a:ln>
                        <a:solidFill>
                          <a:schemeClr val="tx1"/>
                        </a:solidFill>
                        <a:effectLst/>
                        <a:latin typeface="맑은 고딕" pitchFamily="50" charset="-127"/>
                        <a:ea typeface="+mn-ea"/>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defRPr/>
                      </a:pPr>
                      <a:r>
                        <a:rPr kumimoji="0" lang="ko-KR" altLang="en-US" sz="800" b="0" i="0" u="none" strike="noStrike" cap="none" normalizeH="0" baseline="0" dirty="0" err="1">
                          <a:ln>
                            <a:noFill/>
                          </a:ln>
                          <a:solidFill>
                            <a:schemeClr val="tx1"/>
                          </a:solidFill>
                          <a:effectLst/>
                          <a:latin typeface="맑은 고딕" pitchFamily="50" charset="-127"/>
                          <a:ea typeface="+mn-ea"/>
                          <a:cs typeface="Arial" charset="0"/>
                        </a:rPr>
                        <a:t>화면타입</a:t>
                      </a:r>
                      <a:endParaRPr kumimoji="0" lang="en-US" altLang="ko-KR" sz="800" b="0" i="0" u="none" strike="noStrike" cap="none" normalizeH="0" baseline="0" dirty="0">
                        <a:ln>
                          <a:noFill/>
                        </a:ln>
                        <a:solidFill>
                          <a:schemeClr val="tx1"/>
                        </a:solidFill>
                        <a:effectLst/>
                        <a:latin typeface="맑은 고딕" pitchFamily="50" charset="-127"/>
                        <a:ea typeface="+mn-ea"/>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93771759"/>
                  </a:ext>
                </a:extLst>
              </a:tr>
            </a:tbl>
          </a:graphicData>
        </a:graphic>
      </p:graphicFrame>
      <p:graphicFrame>
        <p:nvGraphicFramePr>
          <p:cNvPr id="4" name="표 3">
            <a:extLst>
              <a:ext uri="{FF2B5EF4-FFF2-40B4-BE49-F238E27FC236}">
                <a16:creationId xmlns:a16="http://schemas.microsoft.com/office/drawing/2014/main" id="{DBC8A8C7-12DA-B562-AA7B-F30C4AAE1F51}"/>
              </a:ext>
            </a:extLst>
          </p:cNvPr>
          <p:cNvGraphicFramePr>
            <a:graphicFrameLocks noGrp="1"/>
          </p:cNvGraphicFramePr>
          <p:nvPr userDrawn="1">
            <p:extLst>
              <p:ext uri="{D42A27DB-BD31-4B8C-83A1-F6EECF244321}">
                <p14:modId xmlns:p14="http://schemas.microsoft.com/office/powerpoint/2010/main" val="4287435763"/>
              </p:ext>
            </p:extLst>
          </p:nvPr>
        </p:nvGraphicFramePr>
        <p:xfrm>
          <a:off x="788753" y="670947"/>
          <a:ext cx="2999014" cy="5727974"/>
        </p:xfrm>
        <a:graphic>
          <a:graphicData uri="http://schemas.openxmlformats.org/drawingml/2006/table">
            <a:tbl>
              <a:tblPr/>
              <a:tblGrid>
                <a:gridCol w="2999014">
                  <a:extLst>
                    <a:ext uri="{9D8B030D-6E8A-4147-A177-3AD203B41FA5}">
                      <a16:colId xmlns:a16="http://schemas.microsoft.com/office/drawing/2014/main" val="20000"/>
                    </a:ext>
                  </a:extLst>
                </a:gridCol>
              </a:tblGrid>
              <a:tr h="5727974">
                <a:tc>
                  <a:txBody>
                    <a:bodyPr/>
                    <a:lstStyle/>
                    <a:p>
                      <a:pPr marL="0" algn="l" defTabSz="914400" rtl="0" eaLnBrk="1" fontAlgn="b" latinLnBrk="1" hangingPunct="1"/>
                      <a:endParaRPr lang="en-US" altLang="ko-KR" sz="1200" b="0" kern="1200" dirty="0">
                        <a:solidFill>
                          <a:srgbClr val="000000"/>
                        </a:solidFill>
                        <a:effectLst/>
                        <a:latin typeface="+mn-ea"/>
                        <a:ea typeface="+mn-ea"/>
                        <a:cs typeface="+mn-cs"/>
                      </a:endParaRPr>
                    </a:p>
                  </a:txBody>
                  <a:tcPr marL="72000" marR="72000" marT="36000" marB="36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20" name="표 19"/>
          <p:cNvGraphicFramePr>
            <a:graphicFrameLocks noGrp="1"/>
          </p:cNvGraphicFramePr>
          <p:nvPr userDrawn="1">
            <p:extLst/>
          </p:nvPr>
        </p:nvGraphicFramePr>
        <p:xfrm>
          <a:off x="789201" y="656600"/>
          <a:ext cx="2998566" cy="432000"/>
        </p:xfrm>
        <a:graphic>
          <a:graphicData uri="http://schemas.openxmlformats.org/drawingml/2006/table">
            <a:tbl>
              <a:tblPr firstRow="1" bandRow="1">
                <a:tableStyleId>{5C22544A-7EE6-4342-B048-85BDC9FD1C3A}</a:tableStyleId>
              </a:tblPr>
              <a:tblGrid>
                <a:gridCol w="2636547">
                  <a:extLst>
                    <a:ext uri="{9D8B030D-6E8A-4147-A177-3AD203B41FA5}">
                      <a16:colId xmlns:a16="http://schemas.microsoft.com/office/drawing/2014/main" val="20000"/>
                    </a:ext>
                  </a:extLst>
                </a:gridCol>
                <a:gridCol w="362019">
                  <a:extLst>
                    <a:ext uri="{9D8B030D-6E8A-4147-A177-3AD203B41FA5}">
                      <a16:colId xmlns:a16="http://schemas.microsoft.com/office/drawing/2014/main" val="20003"/>
                    </a:ext>
                  </a:extLst>
                </a:gridCol>
              </a:tblGrid>
              <a:tr h="432000">
                <a:tc>
                  <a:txBody>
                    <a:bodyPr/>
                    <a:lstStyle/>
                    <a:p>
                      <a:pPr marL="0" marR="0" indent="0" algn="ctr" defTabSz="925513" rtl="0" eaLnBrk="1" fontAlgn="auto" latinLnBrk="1" hangingPunct="1">
                        <a:lnSpc>
                          <a:spcPct val="100000"/>
                        </a:lnSpc>
                        <a:spcBef>
                          <a:spcPts val="0"/>
                        </a:spcBef>
                        <a:spcAft>
                          <a:spcPts val="0"/>
                        </a:spcAft>
                        <a:buClrTx/>
                        <a:buSzTx/>
                        <a:buFontTx/>
                        <a:buNone/>
                        <a:tabLst/>
                        <a:defRPr/>
                      </a:pPr>
                      <a:endParaRPr lang="en-US" altLang="ko-KR" sz="800" b="0" dirty="0">
                        <a:solidFill>
                          <a:schemeClr val="bg1">
                            <a:lumMod val="75000"/>
                          </a:schemeClr>
                        </a:solidFill>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3175" cap="flat" cmpd="sng" algn="ctr">
                      <a:noFill/>
                      <a:prstDash val="solid"/>
                      <a:round/>
                      <a:headEnd type="none" w="med" len="med"/>
                      <a:tailEnd type="none" w="med" len="med"/>
                    </a:lnTlToBr>
                    <a:lnBlToTr w="3175" cap="flat" cmpd="sng" algn="ctr">
                      <a:noFill/>
                      <a:prstDash val="solid"/>
                      <a:round/>
                      <a:headEnd type="none" w="med" len="med"/>
                      <a:tailEnd type="none" w="med" len="med"/>
                    </a:lnBlToTr>
                    <a:solidFill>
                      <a:schemeClr val="bg1"/>
                    </a:solidFill>
                  </a:tcPr>
                </a:tc>
                <a:tc>
                  <a:txBody>
                    <a:bodyPr/>
                    <a:lstStyle/>
                    <a:p>
                      <a:pPr marL="0" marR="0" lvl="0" indent="0" algn="ctr" defTabSz="925513" rtl="0" eaLnBrk="1" fontAlgn="auto" latinLnBrk="1" hangingPunct="1">
                        <a:lnSpc>
                          <a:spcPct val="100000"/>
                        </a:lnSpc>
                        <a:spcBef>
                          <a:spcPts val="0"/>
                        </a:spcBef>
                        <a:spcAft>
                          <a:spcPts val="0"/>
                        </a:spcAft>
                        <a:buClrTx/>
                        <a:buSzTx/>
                        <a:buFontTx/>
                        <a:buNone/>
                        <a:tabLst/>
                        <a:defRPr/>
                      </a:pPr>
                      <a:r>
                        <a:rPr lang="ko-KR" altLang="en-US" sz="1000" b="0" dirty="0">
                          <a:solidFill>
                            <a:schemeClr val="tx1">
                              <a:lumMod val="50000"/>
                              <a:lumOff val="50000"/>
                            </a:schemeClr>
                          </a:solidFill>
                          <a:latin typeface="Segoe UI Symbol" panose="020B0502040204020203" pitchFamily="34" charset="0"/>
                          <a:ea typeface="+mn-ea"/>
                        </a:rPr>
                        <a:t>✕</a:t>
                      </a:r>
                      <a:endParaRPr lang="en-US" altLang="ko-KR" sz="1000" b="0" dirty="0">
                        <a:solidFill>
                          <a:schemeClr val="tx1">
                            <a:lumMod val="50000"/>
                            <a:lumOff val="50000"/>
                          </a:schemeClr>
                        </a:solidFill>
                      </a:endParaRPr>
                    </a:p>
                  </a:txBody>
                  <a:tcPr marL="0" marR="0" marT="0" marB="0" anchor="ctr">
                    <a:lnL w="3175" cap="flat" cmpd="sng" algn="ctr">
                      <a:no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3175" cap="flat" cmpd="sng" algn="ctr">
                      <a:noFill/>
                      <a:prstDash val="solid"/>
                      <a:round/>
                      <a:headEnd type="none" w="med" len="med"/>
                      <a:tailEnd type="none" w="med" len="med"/>
                    </a:lnTlToBr>
                    <a:lnBlToTr w="3175" cap="flat" cmpd="sng" algn="ctr">
                      <a:noFill/>
                      <a:prstDash val="solid"/>
                      <a:round/>
                      <a:headEnd type="none" w="med" len="med"/>
                      <a:tailEnd type="none" w="med" len="med"/>
                    </a:lnBlToTr>
                    <a:solidFill>
                      <a:schemeClr val="bg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469866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cSld name="3_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ko-KR" altLang="en-US"/>
              <a:t>마스터 제목 스타일 편집</a:t>
            </a:r>
          </a:p>
        </p:txBody>
      </p:sp>
      <p:sp>
        <p:nvSpPr>
          <p:cNvPr id="3" name="부제목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마스터 부제목 스타일 편집</a:t>
            </a:r>
          </a:p>
        </p:txBody>
      </p:sp>
      <p:sp>
        <p:nvSpPr>
          <p:cNvPr id="9" name="직사각형 8"/>
          <p:cNvSpPr/>
          <p:nvPr userDrawn="1"/>
        </p:nvSpPr>
        <p:spPr>
          <a:xfrm>
            <a:off x="0" y="3068960"/>
            <a:ext cx="662523" cy="72008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p>
        </p:txBody>
      </p:sp>
      <p:cxnSp>
        <p:nvCxnSpPr>
          <p:cNvPr id="10" name="Straight Connector 5"/>
          <p:cNvCxnSpPr/>
          <p:nvPr userDrawn="1"/>
        </p:nvCxnSpPr>
        <p:spPr>
          <a:xfrm>
            <a:off x="777407" y="3804138"/>
            <a:ext cx="10753177"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5"/>
          <p:cNvCxnSpPr/>
          <p:nvPr userDrawn="1"/>
        </p:nvCxnSpPr>
        <p:spPr>
          <a:xfrm>
            <a:off x="777407" y="4303054"/>
            <a:ext cx="10753177"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573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사용자 지정 레이아웃">
    <p:spTree>
      <p:nvGrpSpPr>
        <p:cNvPr id="1" name=""/>
        <p:cNvGrpSpPr/>
        <p:nvPr/>
      </p:nvGrpSpPr>
      <p:grpSpPr>
        <a:xfrm>
          <a:off x="0" y="0"/>
          <a:ext cx="0" cy="0"/>
          <a:chOff x="0" y="0"/>
          <a:chExt cx="0" cy="0"/>
        </a:xfrm>
      </p:grpSpPr>
      <p:sp>
        <p:nvSpPr>
          <p:cNvPr id="3" name="Text Box 160" descr="밝은 상향 대각선">
            <a:extLst>
              <a:ext uri="{FF2B5EF4-FFF2-40B4-BE49-F238E27FC236}">
                <a16:creationId xmlns:a16="http://schemas.microsoft.com/office/drawing/2014/main" id="{1F570475-8EA1-43B3-B8D6-2BE04E67E82C}"/>
              </a:ext>
            </a:extLst>
          </p:cNvPr>
          <p:cNvSpPr txBox="1">
            <a:spLocks noChangeArrowheads="1"/>
          </p:cNvSpPr>
          <p:nvPr userDrawn="1"/>
        </p:nvSpPr>
        <p:spPr bwMode="auto">
          <a:xfrm>
            <a:off x="6042502" y="6642883"/>
            <a:ext cx="402097" cy="208002"/>
          </a:xfrm>
          <a:prstGeom prst="rect">
            <a:avLst/>
          </a:prstGeom>
          <a:noFill/>
          <a:ln>
            <a:noFill/>
          </a:ln>
        </p:spPr>
        <p:txBody>
          <a:bodyPr wrap="none" lIns="80835" tIns="42035" rIns="80835" bIns="42035">
            <a:spAutoFit/>
          </a:bodyPr>
          <a:lstStyle>
            <a:lvl1pPr defTabSz="915988" eaLnBrk="0" hangingPunct="0">
              <a:defRPr kumimoji="1" sz="700" b="1">
                <a:solidFill>
                  <a:schemeClr val="tx1"/>
                </a:solidFill>
                <a:latin typeface="맑은 고딕" pitchFamily="50" charset="-127"/>
                <a:ea typeface="맑은 고딕" pitchFamily="50" charset="-127"/>
                <a:sym typeface="Wingdings 2" pitchFamily="18" charset="2"/>
              </a:defRPr>
            </a:lvl1pPr>
            <a:lvl2pPr marL="742950" indent="-285750" defTabSz="915988" eaLnBrk="0" hangingPunct="0">
              <a:defRPr kumimoji="1" sz="700" b="1">
                <a:solidFill>
                  <a:schemeClr val="tx1"/>
                </a:solidFill>
                <a:latin typeface="맑은 고딕" pitchFamily="50" charset="-127"/>
                <a:ea typeface="맑은 고딕" pitchFamily="50" charset="-127"/>
                <a:sym typeface="Wingdings 2" pitchFamily="18" charset="2"/>
              </a:defRPr>
            </a:lvl2pPr>
            <a:lvl3pPr marL="11430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3pPr>
            <a:lvl4pPr marL="16002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4pPr>
            <a:lvl5pPr marL="20574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5pPr>
            <a:lvl6pPr marL="25146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6pPr>
            <a:lvl7pPr marL="29718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7pPr>
            <a:lvl8pPr marL="34290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8pPr>
            <a:lvl9pPr marL="38862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9pPr>
          </a:lstStyle>
          <a:p>
            <a:pPr algn="ctr" eaLnBrk="1" fontAlgn="base" hangingPunct="1">
              <a:spcBef>
                <a:spcPct val="20000"/>
              </a:spcBef>
              <a:spcAft>
                <a:spcPct val="0"/>
              </a:spcAft>
              <a:defRPr/>
            </a:pPr>
            <a:r>
              <a:rPr lang="en-US" altLang="ko-KR" sz="800">
                <a:solidFill>
                  <a:srgbClr val="000000"/>
                </a:solidFill>
              </a:rPr>
              <a:t>Page</a:t>
            </a:r>
          </a:p>
        </p:txBody>
      </p:sp>
      <p:sp>
        <p:nvSpPr>
          <p:cNvPr id="6" name="제목 1"/>
          <p:cNvSpPr>
            <a:spLocks noGrp="1"/>
          </p:cNvSpPr>
          <p:nvPr>
            <p:ph type="ctrTitle"/>
          </p:nvPr>
        </p:nvSpPr>
        <p:spPr>
          <a:xfrm>
            <a:off x="53789" y="67830"/>
            <a:ext cx="12091193" cy="288000"/>
          </a:xfrm>
          <a:prstGeom prst="rect">
            <a:avLst/>
          </a:prstGeom>
          <a:solidFill>
            <a:schemeClr val="tx1"/>
          </a:solidFill>
        </p:spPr>
        <p:txBody>
          <a:bodyPr anchor="ctr" anchorCtr="0"/>
          <a:lstStyle>
            <a:lvl1pPr algn="l">
              <a:defRPr sz="1000">
                <a:ln>
                  <a:solidFill>
                    <a:schemeClr val="bg1">
                      <a:alpha val="40000"/>
                    </a:schemeClr>
                  </a:solidFill>
                </a:ln>
                <a:solidFill>
                  <a:schemeClr val="bg1"/>
                </a:solidFill>
              </a:defRPr>
            </a:lvl1pPr>
          </a:lstStyle>
          <a:p>
            <a:r>
              <a:rPr lang="ko-KR" altLang="en-US" dirty="0"/>
              <a:t>마스터 제목 스타일 편집</a:t>
            </a:r>
          </a:p>
        </p:txBody>
      </p:sp>
      <p:cxnSp>
        <p:nvCxnSpPr>
          <p:cNvPr id="8" name="직선 연결선 7"/>
          <p:cNvCxnSpPr/>
          <p:nvPr userDrawn="1"/>
        </p:nvCxnSpPr>
        <p:spPr>
          <a:xfrm flipV="1">
            <a:off x="6099387" y="369117"/>
            <a:ext cx="0" cy="6279332"/>
          </a:xfrm>
          <a:prstGeom prst="line">
            <a:avLst/>
          </a:prstGeom>
          <a:ln>
            <a:solidFill>
              <a:schemeClr val="bg1">
                <a:lumMod val="8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9" name="직사각형 8"/>
          <p:cNvSpPr/>
          <p:nvPr userDrawn="1"/>
        </p:nvSpPr>
        <p:spPr>
          <a:xfrm>
            <a:off x="5591944" y="6628890"/>
            <a:ext cx="524377" cy="246221"/>
          </a:xfrm>
          <a:prstGeom prst="rect">
            <a:avLst/>
          </a:prstGeom>
        </p:spPr>
        <p:txBody>
          <a:bodyPr wrap="square">
            <a:spAutoFit/>
          </a:bodyPr>
          <a:lstStyle/>
          <a:p>
            <a:pPr algn="r"/>
            <a:fld id="{ACBBB370-B51D-4344-ACD4-EBB9DC26B260}" type="slidenum">
              <a:rPr lang="ko-KR" altLang="en-US" sz="1000" b="1" smtClean="0"/>
              <a:pPr algn="r"/>
              <a:t>‹#›</a:t>
            </a:fld>
            <a:endParaRPr lang="ko-KR" altLang="en-US" b="1" dirty="0"/>
          </a:p>
        </p:txBody>
      </p:sp>
    </p:spTree>
    <p:extLst>
      <p:ext uri="{BB962C8B-B14F-4D97-AF65-F5344CB8AC3E}">
        <p14:creationId xmlns:p14="http://schemas.microsoft.com/office/powerpoint/2010/main" val="15754206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4_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2060896" y="2777577"/>
            <a:ext cx="9144000" cy="540000"/>
          </a:xfrm>
          <a:prstGeom prst="rect">
            <a:avLst/>
          </a:prstGeom>
          <a:ln>
            <a:noFill/>
          </a:ln>
        </p:spPr>
        <p:txBody>
          <a:bodyPr anchor="b"/>
          <a:lstStyle>
            <a:lvl1pPr algn="l">
              <a:defRPr sz="2800">
                <a:ln>
                  <a:solidFill>
                    <a:schemeClr val="tx1">
                      <a:lumMod val="50000"/>
                      <a:lumOff val="50000"/>
                      <a:alpha val="40000"/>
                    </a:schemeClr>
                  </a:solidFill>
                </a:ln>
              </a:defRPr>
            </a:lvl1pPr>
          </a:lstStyle>
          <a:p>
            <a:r>
              <a:rPr lang="ko-KR" altLang="en-US" dirty="0"/>
              <a:t>마스터 제목 스타일 편집</a:t>
            </a:r>
          </a:p>
        </p:txBody>
      </p:sp>
      <p:sp>
        <p:nvSpPr>
          <p:cNvPr id="3" name="부제목 2"/>
          <p:cNvSpPr>
            <a:spLocks noGrp="1"/>
          </p:cNvSpPr>
          <p:nvPr>
            <p:ph type="subTitle" idx="1"/>
          </p:nvPr>
        </p:nvSpPr>
        <p:spPr>
          <a:xfrm>
            <a:off x="2060896" y="3317577"/>
            <a:ext cx="9144000" cy="1665484"/>
          </a:xfrm>
          <a:prstGeom prst="rect">
            <a:avLst/>
          </a:prstGeom>
        </p:spPr>
        <p:txBody>
          <a:bodyPr lIns="396000" tIns="180000" bIns="180000"/>
          <a:lstStyle>
            <a:lvl1pPr marL="179388" indent="-179388" algn="l">
              <a:buFont typeface="Arial" panose="020B0604020202020204" pitchFamily="34" charset="0"/>
              <a:buChar char="•"/>
              <a:defRPr sz="1800">
                <a:ln>
                  <a:solidFill>
                    <a:schemeClr val="tx1">
                      <a:lumMod val="50000"/>
                      <a:lumOff val="50000"/>
                      <a:alpha val="50000"/>
                    </a:schemeClr>
                  </a:solidFill>
                </a:ln>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dirty="0"/>
              <a:t>마스터 부제목 스타일 편집</a:t>
            </a:r>
          </a:p>
        </p:txBody>
      </p:sp>
      <p:sp>
        <p:nvSpPr>
          <p:cNvPr id="4" name="직사각형 3"/>
          <p:cNvSpPr/>
          <p:nvPr userDrawn="1"/>
        </p:nvSpPr>
        <p:spPr>
          <a:xfrm>
            <a:off x="1438823" y="2777577"/>
            <a:ext cx="540000" cy="540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p>
        </p:txBody>
      </p:sp>
      <p:cxnSp>
        <p:nvCxnSpPr>
          <p:cNvPr id="5" name="Straight Connector 5"/>
          <p:cNvCxnSpPr/>
          <p:nvPr userDrawn="1"/>
        </p:nvCxnSpPr>
        <p:spPr>
          <a:xfrm>
            <a:off x="1438823" y="3317577"/>
            <a:ext cx="10753177"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51639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2060896" y="2777577"/>
            <a:ext cx="9144000" cy="540000"/>
          </a:xfrm>
          <a:prstGeom prst="rect">
            <a:avLst/>
          </a:prstGeom>
          <a:ln>
            <a:noFill/>
          </a:ln>
        </p:spPr>
        <p:txBody>
          <a:bodyPr anchor="b"/>
          <a:lstStyle>
            <a:lvl1pPr algn="l">
              <a:defRPr sz="2800">
                <a:ln>
                  <a:solidFill>
                    <a:schemeClr val="tx1">
                      <a:lumMod val="50000"/>
                      <a:lumOff val="50000"/>
                      <a:alpha val="40000"/>
                    </a:schemeClr>
                  </a:solidFill>
                </a:ln>
              </a:defRPr>
            </a:lvl1pPr>
          </a:lstStyle>
          <a:p>
            <a:r>
              <a:rPr lang="ko-KR" altLang="en-US" dirty="0"/>
              <a:t>마스터 제목 스타일 편집</a:t>
            </a:r>
          </a:p>
        </p:txBody>
      </p:sp>
      <p:sp>
        <p:nvSpPr>
          <p:cNvPr id="4" name="직사각형 3"/>
          <p:cNvSpPr/>
          <p:nvPr userDrawn="1"/>
        </p:nvSpPr>
        <p:spPr>
          <a:xfrm>
            <a:off x="1438823" y="2777577"/>
            <a:ext cx="540000" cy="540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p>
        </p:txBody>
      </p:sp>
      <p:cxnSp>
        <p:nvCxnSpPr>
          <p:cNvPr id="5" name="Straight Connector 5"/>
          <p:cNvCxnSpPr/>
          <p:nvPr userDrawn="1"/>
        </p:nvCxnSpPr>
        <p:spPr>
          <a:xfrm>
            <a:off x="1438823" y="3317577"/>
            <a:ext cx="10753177"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51101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6_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3041971" y="2777577"/>
            <a:ext cx="9144000" cy="540000"/>
          </a:xfrm>
          <a:prstGeom prst="rect">
            <a:avLst/>
          </a:prstGeom>
          <a:ln>
            <a:noFill/>
          </a:ln>
        </p:spPr>
        <p:txBody>
          <a:bodyPr anchor="b"/>
          <a:lstStyle>
            <a:lvl1pPr algn="l">
              <a:defRPr sz="2800">
                <a:ln>
                  <a:solidFill>
                    <a:schemeClr val="tx1">
                      <a:lumMod val="50000"/>
                      <a:lumOff val="50000"/>
                      <a:alpha val="40000"/>
                    </a:schemeClr>
                  </a:solidFill>
                </a:ln>
              </a:defRPr>
            </a:lvl1pPr>
          </a:lstStyle>
          <a:p>
            <a:r>
              <a:rPr lang="ko-KR" altLang="en-US" dirty="0"/>
              <a:t>마스터 제목 스타일 편집</a:t>
            </a:r>
          </a:p>
        </p:txBody>
      </p:sp>
      <p:sp>
        <p:nvSpPr>
          <p:cNvPr id="4" name="직사각형 3"/>
          <p:cNvSpPr/>
          <p:nvPr userDrawn="1"/>
        </p:nvSpPr>
        <p:spPr>
          <a:xfrm>
            <a:off x="2381798" y="2777577"/>
            <a:ext cx="540000" cy="540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p>
        </p:txBody>
      </p:sp>
      <p:cxnSp>
        <p:nvCxnSpPr>
          <p:cNvPr id="5" name="Straight Connector 5"/>
          <p:cNvCxnSpPr/>
          <p:nvPr userDrawn="1"/>
        </p:nvCxnSpPr>
        <p:spPr>
          <a:xfrm>
            <a:off x="2381798" y="3317577"/>
            <a:ext cx="9810202"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부제목 2"/>
          <p:cNvSpPr>
            <a:spLocks noGrp="1"/>
          </p:cNvSpPr>
          <p:nvPr>
            <p:ph type="subTitle" idx="1"/>
          </p:nvPr>
        </p:nvSpPr>
        <p:spPr>
          <a:xfrm>
            <a:off x="3041971" y="3317577"/>
            <a:ext cx="9144000" cy="1665484"/>
          </a:xfrm>
          <a:prstGeom prst="rect">
            <a:avLst/>
          </a:prstGeom>
        </p:spPr>
        <p:txBody>
          <a:bodyPr lIns="396000" tIns="180000" bIns="180000"/>
          <a:lstStyle>
            <a:lvl1pPr marL="179388" indent="-179388" algn="l">
              <a:buFont typeface="Arial" panose="020B0604020202020204" pitchFamily="34" charset="0"/>
              <a:buChar char="•"/>
              <a:defRPr sz="1800">
                <a:ln>
                  <a:solidFill>
                    <a:schemeClr val="tx1">
                      <a:lumMod val="50000"/>
                      <a:lumOff val="50000"/>
                      <a:alpha val="50000"/>
                    </a:schemeClr>
                  </a:solidFill>
                </a:ln>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dirty="0"/>
              <a:t>마스터 부제목 스타일 편집</a:t>
            </a:r>
          </a:p>
        </p:txBody>
      </p:sp>
    </p:spTree>
    <p:extLst>
      <p:ext uri="{BB962C8B-B14F-4D97-AF65-F5344CB8AC3E}">
        <p14:creationId xmlns:p14="http://schemas.microsoft.com/office/powerpoint/2010/main" val="38179247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3041971" y="2777577"/>
            <a:ext cx="9144000" cy="540000"/>
          </a:xfrm>
          <a:prstGeom prst="rect">
            <a:avLst/>
          </a:prstGeom>
          <a:ln>
            <a:noFill/>
          </a:ln>
        </p:spPr>
        <p:txBody>
          <a:bodyPr anchor="b"/>
          <a:lstStyle>
            <a:lvl1pPr algn="l">
              <a:defRPr sz="2800">
                <a:ln>
                  <a:solidFill>
                    <a:schemeClr val="tx1">
                      <a:lumMod val="50000"/>
                      <a:lumOff val="50000"/>
                      <a:alpha val="40000"/>
                    </a:schemeClr>
                  </a:solidFill>
                </a:ln>
              </a:defRPr>
            </a:lvl1pPr>
          </a:lstStyle>
          <a:p>
            <a:r>
              <a:rPr lang="ko-KR" altLang="en-US" dirty="0"/>
              <a:t>마스터 제목 스타일 편집</a:t>
            </a:r>
          </a:p>
        </p:txBody>
      </p:sp>
      <p:sp>
        <p:nvSpPr>
          <p:cNvPr id="4" name="직사각형 3"/>
          <p:cNvSpPr/>
          <p:nvPr userDrawn="1"/>
        </p:nvSpPr>
        <p:spPr>
          <a:xfrm>
            <a:off x="2381798" y="2777577"/>
            <a:ext cx="540000" cy="540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p>
        </p:txBody>
      </p:sp>
      <p:cxnSp>
        <p:nvCxnSpPr>
          <p:cNvPr id="5" name="Straight Connector 5"/>
          <p:cNvCxnSpPr/>
          <p:nvPr userDrawn="1"/>
        </p:nvCxnSpPr>
        <p:spPr>
          <a:xfrm>
            <a:off x="2381798" y="3317577"/>
            <a:ext cx="9810202"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11948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3" name="제목 1"/>
          <p:cNvSpPr>
            <a:spLocks noGrp="1"/>
          </p:cNvSpPr>
          <p:nvPr>
            <p:ph type="title"/>
          </p:nvPr>
        </p:nvSpPr>
        <p:spPr>
          <a:xfrm>
            <a:off x="838200" y="2636912"/>
            <a:ext cx="10515600" cy="1325563"/>
          </a:xfrm>
          <a:prstGeom prst="rect">
            <a:avLst/>
          </a:prstGeom>
        </p:spPr>
        <p:txBody>
          <a:bodyPr anchor="ctr"/>
          <a:lstStyle>
            <a:lvl1pPr algn="ctr">
              <a:defRPr sz="3600"/>
            </a:lvl1pPr>
          </a:lstStyle>
          <a:p>
            <a:r>
              <a:rPr lang="ko-KR" altLang="en-US" dirty="0"/>
              <a:t>마스터 제목 스타일 편집</a:t>
            </a:r>
          </a:p>
        </p:txBody>
      </p:sp>
    </p:spTree>
    <p:extLst>
      <p:ext uri="{BB962C8B-B14F-4D97-AF65-F5344CB8AC3E}">
        <p14:creationId xmlns:p14="http://schemas.microsoft.com/office/powerpoint/2010/main" val="2228503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사용자 지정 레이아웃">
    <p:spTree>
      <p:nvGrpSpPr>
        <p:cNvPr id="1" name=""/>
        <p:cNvGrpSpPr/>
        <p:nvPr/>
      </p:nvGrpSpPr>
      <p:grpSpPr>
        <a:xfrm>
          <a:off x="0" y="0"/>
          <a:ext cx="0" cy="0"/>
          <a:chOff x="0" y="0"/>
          <a:chExt cx="0" cy="0"/>
        </a:xfrm>
      </p:grpSpPr>
      <p:sp>
        <p:nvSpPr>
          <p:cNvPr id="9" name="직사각형 8">
            <a:extLst>
              <a:ext uri="{FF2B5EF4-FFF2-40B4-BE49-F238E27FC236}">
                <a16:creationId xmlns:a16="http://schemas.microsoft.com/office/drawing/2014/main" id="{6351363D-9B7C-4E8B-9EA3-0DAE8CE342AA}"/>
              </a:ext>
            </a:extLst>
          </p:cNvPr>
          <p:cNvSpPr/>
          <p:nvPr userDrawn="1"/>
        </p:nvSpPr>
        <p:spPr>
          <a:xfrm>
            <a:off x="53790" y="369117"/>
            <a:ext cx="12091193" cy="6279332"/>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0132" tIns="45066" rIns="90132" bIns="45066" rtlCol="0" anchor="ctr"/>
          <a:lstStyle/>
          <a:p>
            <a:pPr algn="ctr"/>
            <a:endParaRPr lang="ko-KR" altLang="en-US" sz="1200">
              <a:solidFill>
                <a:schemeClr val="tx1"/>
              </a:solidFill>
            </a:endParaRPr>
          </a:p>
        </p:txBody>
      </p:sp>
      <p:sp>
        <p:nvSpPr>
          <p:cNvPr id="10" name="제목 1"/>
          <p:cNvSpPr>
            <a:spLocks noGrp="1"/>
          </p:cNvSpPr>
          <p:nvPr>
            <p:ph type="ctrTitle"/>
          </p:nvPr>
        </p:nvSpPr>
        <p:spPr>
          <a:xfrm>
            <a:off x="53789" y="67830"/>
            <a:ext cx="12091193" cy="288000"/>
          </a:xfrm>
          <a:prstGeom prst="rect">
            <a:avLst/>
          </a:prstGeom>
          <a:solidFill>
            <a:schemeClr val="tx1"/>
          </a:solidFill>
        </p:spPr>
        <p:txBody>
          <a:bodyPr anchor="ctr" anchorCtr="0"/>
          <a:lstStyle>
            <a:lvl1pPr algn="l">
              <a:defRPr sz="1000">
                <a:ln>
                  <a:solidFill>
                    <a:schemeClr val="bg1">
                      <a:alpha val="40000"/>
                    </a:schemeClr>
                  </a:solidFill>
                </a:ln>
                <a:solidFill>
                  <a:schemeClr val="bg1"/>
                </a:solidFill>
              </a:defRPr>
            </a:lvl1pPr>
          </a:lstStyle>
          <a:p>
            <a:r>
              <a:rPr lang="ko-KR" altLang="en-US" dirty="0"/>
              <a:t>마스터 제목 스타일 편집</a:t>
            </a:r>
          </a:p>
        </p:txBody>
      </p:sp>
      <p:cxnSp>
        <p:nvCxnSpPr>
          <p:cNvPr id="3" name="직선 연결선 2"/>
          <p:cNvCxnSpPr>
            <a:stCxn id="9" idx="2"/>
            <a:endCxn id="9" idx="0"/>
          </p:cNvCxnSpPr>
          <p:nvPr userDrawn="1"/>
        </p:nvCxnSpPr>
        <p:spPr>
          <a:xfrm flipV="1">
            <a:off x="6099387" y="369117"/>
            <a:ext cx="0" cy="6279332"/>
          </a:xfrm>
          <a:prstGeom prst="line">
            <a:avLst/>
          </a:prstGeom>
          <a:ln>
            <a:solidFill>
              <a:schemeClr val="bg1">
                <a:lumMod val="9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8" name="Text Box 160" descr="밝은 상향 대각선">
            <a:extLst>
              <a:ext uri="{FF2B5EF4-FFF2-40B4-BE49-F238E27FC236}">
                <a16:creationId xmlns:a16="http://schemas.microsoft.com/office/drawing/2014/main" id="{1F570475-8EA1-43B3-B8D6-2BE04E67E82C}"/>
              </a:ext>
            </a:extLst>
          </p:cNvPr>
          <p:cNvSpPr txBox="1">
            <a:spLocks noChangeArrowheads="1"/>
          </p:cNvSpPr>
          <p:nvPr userDrawn="1"/>
        </p:nvSpPr>
        <p:spPr bwMode="auto">
          <a:xfrm>
            <a:off x="6042502" y="6642883"/>
            <a:ext cx="402097" cy="208002"/>
          </a:xfrm>
          <a:prstGeom prst="rect">
            <a:avLst/>
          </a:prstGeom>
          <a:noFill/>
          <a:ln>
            <a:noFill/>
          </a:ln>
        </p:spPr>
        <p:txBody>
          <a:bodyPr wrap="none" lIns="80835" tIns="42035" rIns="80835" bIns="42035">
            <a:spAutoFit/>
          </a:bodyPr>
          <a:lstStyle>
            <a:lvl1pPr defTabSz="915988" eaLnBrk="0" hangingPunct="0">
              <a:defRPr kumimoji="1" sz="700" b="1">
                <a:solidFill>
                  <a:schemeClr val="tx1"/>
                </a:solidFill>
                <a:latin typeface="맑은 고딕" pitchFamily="50" charset="-127"/>
                <a:ea typeface="맑은 고딕" pitchFamily="50" charset="-127"/>
                <a:sym typeface="Wingdings 2" pitchFamily="18" charset="2"/>
              </a:defRPr>
            </a:lvl1pPr>
            <a:lvl2pPr marL="742950" indent="-285750" defTabSz="915988" eaLnBrk="0" hangingPunct="0">
              <a:defRPr kumimoji="1" sz="700" b="1">
                <a:solidFill>
                  <a:schemeClr val="tx1"/>
                </a:solidFill>
                <a:latin typeface="맑은 고딕" pitchFamily="50" charset="-127"/>
                <a:ea typeface="맑은 고딕" pitchFamily="50" charset="-127"/>
                <a:sym typeface="Wingdings 2" pitchFamily="18" charset="2"/>
              </a:defRPr>
            </a:lvl2pPr>
            <a:lvl3pPr marL="11430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3pPr>
            <a:lvl4pPr marL="16002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4pPr>
            <a:lvl5pPr marL="20574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5pPr>
            <a:lvl6pPr marL="25146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6pPr>
            <a:lvl7pPr marL="29718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7pPr>
            <a:lvl8pPr marL="34290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8pPr>
            <a:lvl9pPr marL="38862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9pPr>
          </a:lstStyle>
          <a:p>
            <a:pPr algn="ctr" eaLnBrk="1" fontAlgn="base" hangingPunct="1">
              <a:spcBef>
                <a:spcPct val="20000"/>
              </a:spcBef>
              <a:spcAft>
                <a:spcPct val="0"/>
              </a:spcAft>
              <a:defRPr/>
            </a:pPr>
            <a:r>
              <a:rPr lang="en-US" altLang="ko-KR" sz="800">
                <a:solidFill>
                  <a:srgbClr val="000000"/>
                </a:solidFill>
              </a:rPr>
              <a:t>Page</a:t>
            </a:r>
          </a:p>
        </p:txBody>
      </p:sp>
      <p:sp>
        <p:nvSpPr>
          <p:cNvPr id="13" name="직사각형 12"/>
          <p:cNvSpPr/>
          <p:nvPr userDrawn="1"/>
        </p:nvSpPr>
        <p:spPr>
          <a:xfrm>
            <a:off x="5591944" y="6628890"/>
            <a:ext cx="524377" cy="246221"/>
          </a:xfrm>
          <a:prstGeom prst="rect">
            <a:avLst/>
          </a:prstGeom>
        </p:spPr>
        <p:txBody>
          <a:bodyPr wrap="square">
            <a:spAutoFit/>
          </a:bodyPr>
          <a:lstStyle/>
          <a:p>
            <a:pPr algn="r"/>
            <a:fld id="{ACBBB370-B51D-4344-ACD4-EBB9DC26B260}" type="slidenum">
              <a:rPr lang="ko-KR" altLang="en-US" sz="1000" b="1" smtClean="0"/>
              <a:pPr algn="r"/>
              <a:t>‹#›</a:t>
            </a:fld>
            <a:endParaRPr lang="ko-KR" altLang="en-US" b="1" dirty="0"/>
          </a:p>
        </p:txBody>
      </p:sp>
    </p:spTree>
    <p:extLst>
      <p:ext uri="{BB962C8B-B14F-4D97-AF65-F5344CB8AC3E}">
        <p14:creationId xmlns:p14="http://schemas.microsoft.com/office/powerpoint/2010/main" val="3007253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cxnSp>
        <p:nvCxnSpPr>
          <p:cNvPr id="7" name="직선 연결선 6">
            <a:extLst>
              <a:ext uri="{FF2B5EF4-FFF2-40B4-BE49-F238E27FC236}">
                <a16:creationId xmlns:a16="http://schemas.microsoft.com/office/drawing/2014/main" id="{9C43386E-E424-4971-A012-186C51024BFD}"/>
              </a:ext>
            </a:extLst>
          </p:cNvPr>
          <p:cNvCxnSpPr/>
          <p:nvPr userDrawn="1"/>
        </p:nvCxnSpPr>
        <p:spPr>
          <a:xfrm>
            <a:off x="4566710" y="762003"/>
            <a:ext cx="0" cy="5961339"/>
          </a:xfrm>
          <a:prstGeom prst="line">
            <a:avLst/>
          </a:prstGeom>
          <a:ln>
            <a:solidFill>
              <a:schemeClr val="bg1">
                <a:lumMod val="9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1" name="직선 연결선 10">
            <a:extLst>
              <a:ext uri="{FF2B5EF4-FFF2-40B4-BE49-F238E27FC236}">
                <a16:creationId xmlns:a16="http://schemas.microsoft.com/office/drawing/2014/main" id="{413F0A93-F6AB-4764-87A1-3D2803C82EDD}"/>
              </a:ext>
            </a:extLst>
          </p:cNvPr>
          <p:cNvCxnSpPr>
            <a:cxnSpLocks/>
          </p:cNvCxnSpPr>
          <p:nvPr userDrawn="1"/>
        </p:nvCxnSpPr>
        <p:spPr>
          <a:xfrm>
            <a:off x="6091988" y="302363"/>
            <a:ext cx="0" cy="6346086"/>
          </a:xfrm>
          <a:prstGeom prst="line">
            <a:avLst/>
          </a:prstGeom>
          <a:ln>
            <a:solidFill>
              <a:srgbClr val="FF0000">
                <a:alpha val="40000"/>
              </a:srgbClr>
            </a:solidFill>
            <a:prstDash val="dashDot"/>
          </a:ln>
        </p:spPr>
        <p:style>
          <a:lnRef idx="1">
            <a:schemeClr val="accent1"/>
          </a:lnRef>
          <a:fillRef idx="0">
            <a:schemeClr val="accent1"/>
          </a:fillRef>
          <a:effectRef idx="0">
            <a:schemeClr val="accent1"/>
          </a:effectRef>
          <a:fontRef idx="minor">
            <a:schemeClr val="tx1"/>
          </a:fontRef>
        </p:style>
      </p:cxnSp>
      <p:sp>
        <p:nvSpPr>
          <p:cNvPr id="13" name="직사각형 12">
            <a:extLst>
              <a:ext uri="{FF2B5EF4-FFF2-40B4-BE49-F238E27FC236}">
                <a16:creationId xmlns:a16="http://schemas.microsoft.com/office/drawing/2014/main" id="{41470903-B30D-4D55-A5F4-ECBF989F771D}"/>
              </a:ext>
            </a:extLst>
          </p:cNvPr>
          <p:cNvSpPr/>
          <p:nvPr userDrawn="1"/>
        </p:nvSpPr>
        <p:spPr>
          <a:xfrm>
            <a:off x="47624" y="515263"/>
            <a:ext cx="12091249" cy="6133186"/>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0132" tIns="45066" rIns="90132" bIns="45066" rtlCol="0" anchor="ctr"/>
          <a:lstStyle/>
          <a:p>
            <a:pPr algn="ctr"/>
            <a:endParaRPr lang="ko-KR" altLang="en-US" sz="800">
              <a:solidFill>
                <a:schemeClr val="tx1"/>
              </a:solidFill>
            </a:endParaRPr>
          </a:p>
        </p:txBody>
      </p:sp>
      <p:graphicFrame>
        <p:nvGraphicFramePr>
          <p:cNvPr id="14" name="Group 157">
            <a:extLst>
              <a:ext uri="{FF2B5EF4-FFF2-40B4-BE49-F238E27FC236}">
                <a16:creationId xmlns:a16="http://schemas.microsoft.com/office/drawing/2014/main" id="{FE0510C5-19A1-4017-99AB-C86C7413525D}"/>
              </a:ext>
            </a:extLst>
          </p:cNvPr>
          <p:cNvGraphicFramePr>
            <a:graphicFrameLocks noGrp="1"/>
          </p:cNvGraphicFramePr>
          <p:nvPr userDrawn="1">
            <p:extLst>
              <p:ext uri="{D42A27DB-BD31-4B8C-83A1-F6EECF244321}">
                <p14:modId xmlns:p14="http://schemas.microsoft.com/office/powerpoint/2010/main" val="2773917258"/>
              </p:ext>
            </p:extLst>
          </p:nvPr>
        </p:nvGraphicFramePr>
        <p:xfrm>
          <a:off x="47624" y="47519"/>
          <a:ext cx="12091246" cy="431040"/>
        </p:xfrm>
        <a:graphic>
          <a:graphicData uri="http://schemas.openxmlformats.org/drawingml/2006/table">
            <a:tbl>
              <a:tblPr/>
              <a:tblGrid>
                <a:gridCol w="972244">
                  <a:extLst>
                    <a:ext uri="{9D8B030D-6E8A-4147-A177-3AD203B41FA5}">
                      <a16:colId xmlns:a16="http://schemas.microsoft.com/office/drawing/2014/main" val="20000"/>
                    </a:ext>
                  </a:extLst>
                </a:gridCol>
                <a:gridCol w="3990189">
                  <a:extLst>
                    <a:ext uri="{9D8B030D-6E8A-4147-A177-3AD203B41FA5}">
                      <a16:colId xmlns:a16="http://schemas.microsoft.com/office/drawing/2014/main" val="20001"/>
                    </a:ext>
                  </a:extLst>
                </a:gridCol>
                <a:gridCol w="1089813">
                  <a:extLst>
                    <a:ext uri="{9D8B030D-6E8A-4147-A177-3AD203B41FA5}">
                      <a16:colId xmlns:a16="http://schemas.microsoft.com/office/drawing/2014/main" val="20002"/>
                    </a:ext>
                  </a:extLst>
                </a:gridCol>
                <a:gridCol w="6039000">
                  <a:extLst>
                    <a:ext uri="{9D8B030D-6E8A-4147-A177-3AD203B41FA5}">
                      <a16:colId xmlns:a16="http://schemas.microsoft.com/office/drawing/2014/main" val="20003"/>
                    </a:ext>
                  </a:extLst>
                </a:gridCol>
              </a:tblGrid>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Page</a:t>
                      </a:r>
                      <a:r>
                        <a:rPr kumimoji="0" lang="ko-KR" altLang="en-US" sz="800" b="0"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ID</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a:ln>
                            <a:noFill/>
                          </a:ln>
                          <a:solidFill>
                            <a:schemeClr val="tx1"/>
                          </a:solidFill>
                          <a:effectLst/>
                          <a:latin typeface="맑은 고딕" pitchFamily="50" charset="-127"/>
                          <a:ea typeface="맑은 고딕" pitchFamily="50" charset="-127"/>
                          <a:cs typeface="Arial" charset="0"/>
                        </a:rPr>
                        <a:t>Page Name</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ko-KR" altLang="en-US" sz="800" b="0" i="0" u="none" strike="noStrike" cap="none" normalizeH="0" baseline="0" dirty="0" err="1">
                          <a:ln>
                            <a:noFill/>
                          </a:ln>
                          <a:solidFill>
                            <a:schemeClr val="tx1"/>
                          </a:solidFill>
                          <a:effectLst/>
                          <a:latin typeface="맑은 고딕" pitchFamily="50" charset="-127"/>
                          <a:ea typeface="맑은 고딕" pitchFamily="50" charset="-127"/>
                          <a:cs typeface="Arial" charset="0"/>
                        </a:rPr>
                        <a:t>화면경로</a:t>
                      </a: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ko-KR" altLang="en-US" sz="800" b="0" i="0" u="none" strike="noStrike" cap="none" normalizeH="0" baseline="0" dirty="0" err="1">
                          <a:ln>
                            <a:noFill/>
                          </a:ln>
                          <a:solidFill>
                            <a:schemeClr val="tx1"/>
                          </a:solidFill>
                          <a:effectLst/>
                          <a:latin typeface="맑은 고딕" pitchFamily="50" charset="-127"/>
                          <a:ea typeface="맑은 고딕" pitchFamily="50" charset="-127"/>
                          <a:cs typeface="Arial" charset="0"/>
                        </a:rPr>
                        <a:t>화면타입</a:t>
                      </a: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76806755"/>
                  </a:ext>
                </a:extLst>
              </a:tr>
            </a:tbl>
          </a:graphicData>
        </a:graphic>
      </p:graphicFrame>
      <p:sp>
        <p:nvSpPr>
          <p:cNvPr id="17" name="제목 1"/>
          <p:cNvSpPr>
            <a:spLocks noGrp="1"/>
          </p:cNvSpPr>
          <p:nvPr>
            <p:ph type="ctrTitle" hasCustomPrompt="1"/>
          </p:nvPr>
        </p:nvSpPr>
        <p:spPr>
          <a:xfrm>
            <a:off x="6107187" y="47328"/>
            <a:ext cx="6031686" cy="213090"/>
          </a:xfrm>
          <a:prstGeom prst="rect">
            <a:avLst/>
          </a:prstGeom>
        </p:spPr>
        <p:txBody>
          <a:bodyPr anchor="b"/>
          <a:lstStyle>
            <a:lvl1pPr algn="l">
              <a:defRPr sz="800"/>
            </a:lvl1pPr>
          </a:lstStyle>
          <a:p>
            <a:r>
              <a:rPr lang="ko-KR" altLang="en-US" dirty="0"/>
              <a:t>페이지명입력</a:t>
            </a:r>
          </a:p>
        </p:txBody>
      </p:sp>
      <p:sp>
        <p:nvSpPr>
          <p:cNvPr id="18" name="부제목 2"/>
          <p:cNvSpPr>
            <a:spLocks noGrp="1"/>
          </p:cNvSpPr>
          <p:nvPr>
            <p:ph type="subTitle" idx="1" hasCustomPrompt="1"/>
          </p:nvPr>
        </p:nvSpPr>
        <p:spPr>
          <a:xfrm>
            <a:off x="1012273" y="49659"/>
            <a:ext cx="3995955" cy="210759"/>
          </a:xfrm>
          <a:prstGeom prst="rect">
            <a:avLst/>
          </a:prstGeom>
        </p:spPr>
        <p:txBody>
          <a:bodyPr anchor="ctr" anchorCtr="0"/>
          <a:lstStyle>
            <a:lvl1pPr marL="0" indent="0" algn="l">
              <a:buNone/>
              <a:defRPr sz="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화면아이디입력</a:t>
            </a:r>
            <a:endParaRPr lang="ko-KR" altLang="en-US" dirty="0"/>
          </a:p>
        </p:txBody>
      </p:sp>
      <p:cxnSp>
        <p:nvCxnSpPr>
          <p:cNvPr id="19" name="직선 연결선 18"/>
          <p:cNvCxnSpPr>
            <a:endCxn id="13" idx="0"/>
          </p:cNvCxnSpPr>
          <p:nvPr userDrawn="1"/>
        </p:nvCxnSpPr>
        <p:spPr>
          <a:xfrm flipH="1" flipV="1">
            <a:off x="6093249" y="515263"/>
            <a:ext cx="6138" cy="6133186"/>
          </a:xfrm>
          <a:prstGeom prst="line">
            <a:avLst/>
          </a:prstGeom>
          <a:ln>
            <a:solidFill>
              <a:schemeClr val="bg1">
                <a:lumMod val="9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16" name="Text Box 160" descr="밝은 상향 대각선">
            <a:extLst>
              <a:ext uri="{FF2B5EF4-FFF2-40B4-BE49-F238E27FC236}">
                <a16:creationId xmlns:a16="http://schemas.microsoft.com/office/drawing/2014/main" id="{1F570475-8EA1-43B3-B8D6-2BE04E67E82C}"/>
              </a:ext>
            </a:extLst>
          </p:cNvPr>
          <p:cNvSpPr txBox="1">
            <a:spLocks noChangeArrowheads="1"/>
          </p:cNvSpPr>
          <p:nvPr userDrawn="1"/>
        </p:nvSpPr>
        <p:spPr bwMode="auto">
          <a:xfrm>
            <a:off x="6042502" y="6642883"/>
            <a:ext cx="402097" cy="208002"/>
          </a:xfrm>
          <a:prstGeom prst="rect">
            <a:avLst/>
          </a:prstGeom>
          <a:noFill/>
          <a:ln>
            <a:noFill/>
          </a:ln>
        </p:spPr>
        <p:txBody>
          <a:bodyPr wrap="none" lIns="80835" tIns="42035" rIns="80835" bIns="42035">
            <a:spAutoFit/>
          </a:bodyPr>
          <a:lstStyle>
            <a:lvl1pPr defTabSz="915988" eaLnBrk="0" hangingPunct="0">
              <a:defRPr kumimoji="1" sz="700" b="1">
                <a:solidFill>
                  <a:schemeClr val="tx1"/>
                </a:solidFill>
                <a:latin typeface="맑은 고딕" pitchFamily="50" charset="-127"/>
                <a:ea typeface="맑은 고딕" pitchFamily="50" charset="-127"/>
                <a:sym typeface="Wingdings 2" pitchFamily="18" charset="2"/>
              </a:defRPr>
            </a:lvl1pPr>
            <a:lvl2pPr marL="742950" indent="-285750" defTabSz="915988" eaLnBrk="0" hangingPunct="0">
              <a:defRPr kumimoji="1" sz="700" b="1">
                <a:solidFill>
                  <a:schemeClr val="tx1"/>
                </a:solidFill>
                <a:latin typeface="맑은 고딕" pitchFamily="50" charset="-127"/>
                <a:ea typeface="맑은 고딕" pitchFamily="50" charset="-127"/>
                <a:sym typeface="Wingdings 2" pitchFamily="18" charset="2"/>
              </a:defRPr>
            </a:lvl2pPr>
            <a:lvl3pPr marL="11430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3pPr>
            <a:lvl4pPr marL="16002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4pPr>
            <a:lvl5pPr marL="20574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5pPr>
            <a:lvl6pPr marL="25146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6pPr>
            <a:lvl7pPr marL="29718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7pPr>
            <a:lvl8pPr marL="34290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8pPr>
            <a:lvl9pPr marL="38862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9pPr>
          </a:lstStyle>
          <a:p>
            <a:pPr algn="ctr" eaLnBrk="1" fontAlgn="base" hangingPunct="1">
              <a:spcBef>
                <a:spcPct val="20000"/>
              </a:spcBef>
              <a:spcAft>
                <a:spcPct val="0"/>
              </a:spcAft>
              <a:defRPr/>
            </a:pPr>
            <a:r>
              <a:rPr lang="en-US" altLang="ko-KR" sz="800">
                <a:solidFill>
                  <a:srgbClr val="000000"/>
                </a:solidFill>
              </a:rPr>
              <a:t>Page</a:t>
            </a:r>
          </a:p>
        </p:txBody>
      </p:sp>
      <p:sp>
        <p:nvSpPr>
          <p:cNvPr id="15" name="직사각형 14"/>
          <p:cNvSpPr/>
          <p:nvPr userDrawn="1"/>
        </p:nvSpPr>
        <p:spPr>
          <a:xfrm>
            <a:off x="5591944" y="6628890"/>
            <a:ext cx="524377" cy="246221"/>
          </a:xfrm>
          <a:prstGeom prst="rect">
            <a:avLst/>
          </a:prstGeom>
        </p:spPr>
        <p:txBody>
          <a:bodyPr wrap="square">
            <a:spAutoFit/>
          </a:bodyPr>
          <a:lstStyle/>
          <a:p>
            <a:pPr algn="r"/>
            <a:fld id="{ACBBB370-B51D-4344-ACD4-EBB9DC26B260}" type="slidenum">
              <a:rPr lang="ko-KR" altLang="en-US" sz="1000" b="1" smtClean="0"/>
              <a:pPr algn="r"/>
              <a:t>‹#›</a:t>
            </a:fld>
            <a:endParaRPr lang="ko-KR" altLang="en-US" b="1" dirty="0"/>
          </a:p>
        </p:txBody>
      </p:sp>
    </p:spTree>
    <p:extLst>
      <p:ext uri="{BB962C8B-B14F-4D97-AF65-F5344CB8AC3E}">
        <p14:creationId xmlns:p14="http://schemas.microsoft.com/office/powerpoint/2010/main" val="2802021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9_제목 슬라이드">
    <p:spTree>
      <p:nvGrpSpPr>
        <p:cNvPr id="1" name=""/>
        <p:cNvGrpSpPr/>
        <p:nvPr/>
      </p:nvGrpSpPr>
      <p:grpSpPr>
        <a:xfrm>
          <a:off x="0" y="0"/>
          <a:ext cx="0" cy="0"/>
          <a:chOff x="0" y="0"/>
          <a:chExt cx="0" cy="0"/>
        </a:xfrm>
      </p:grpSpPr>
      <p:graphicFrame>
        <p:nvGraphicFramePr>
          <p:cNvPr id="6" name="Group 157">
            <a:extLst>
              <a:ext uri="{FF2B5EF4-FFF2-40B4-BE49-F238E27FC236}">
                <a16:creationId xmlns:a16="http://schemas.microsoft.com/office/drawing/2014/main" id="{FE0510C5-19A1-4017-99AB-C86C7413525D}"/>
              </a:ext>
            </a:extLst>
          </p:cNvPr>
          <p:cNvGraphicFramePr>
            <a:graphicFrameLocks noGrp="1"/>
          </p:cNvGraphicFramePr>
          <p:nvPr userDrawn="1">
            <p:extLst>
              <p:ext uri="{D42A27DB-BD31-4B8C-83A1-F6EECF244321}">
                <p14:modId xmlns:p14="http://schemas.microsoft.com/office/powerpoint/2010/main" val="627219490"/>
              </p:ext>
            </p:extLst>
          </p:nvPr>
        </p:nvGraphicFramePr>
        <p:xfrm>
          <a:off x="51267" y="47519"/>
          <a:ext cx="8902233" cy="431040"/>
        </p:xfrm>
        <a:graphic>
          <a:graphicData uri="http://schemas.openxmlformats.org/drawingml/2006/table">
            <a:tbl>
              <a:tblPr/>
              <a:tblGrid>
                <a:gridCol w="729177">
                  <a:extLst>
                    <a:ext uri="{9D8B030D-6E8A-4147-A177-3AD203B41FA5}">
                      <a16:colId xmlns:a16="http://schemas.microsoft.com/office/drawing/2014/main" val="20000"/>
                    </a:ext>
                  </a:extLst>
                </a:gridCol>
                <a:gridCol w="2579252">
                  <a:extLst>
                    <a:ext uri="{9D8B030D-6E8A-4147-A177-3AD203B41FA5}">
                      <a16:colId xmlns:a16="http://schemas.microsoft.com/office/drawing/2014/main" val="20001"/>
                    </a:ext>
                  </a:extLst>
                </a:gridCol>
                <a:gridCol w="792088">
                  <a:extLst>
                    <a:ext uri="{9D8B030D-6E8A-4147-A177-3AD203B41FA5}">
                      <a16:colId xmlns:a16="http://schemas.microsoft.com/office/drawing/2014/main" val="20002"/>
                    </a:ext>
                  </a:extLst>
                </a:gridCol>
                <a:gridCol w="4801716">
                  <a:extLst>
                    <a:ext uri="{9D8B030D-6E8A-4147-A177-3AD203B41FA5}">
                      <a16:colId xmlns:a16="http://schemas.microsoft.com/office/drawing/2014/main" val="20003"/>
                    </a:ext>
                  </a:extLst>
                </a:gridCol>
              </a:tblGrid>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Page</a:t>
                      </a:r>
                      <a:r>
                        <a:rPr kumimoji="0" lang="ko-KR" altLang="en-US" sz="800" b="0"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ID</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a:ln>
                            <a:noFill/>
                          </a:ln>
                          <a:solidFill>
                            <a:schemeClr val="tx1"/>
                          </a:solidFill>
                          <a:effectLst/>
                          <a:latin typeface="맑은 고딕" pitchFamily="50" charset="-127"/>
                          <a:ea typeface="맑은 고딕" pitchFamily="50" charset="-127"/>
                          <a:cs typeface="Arial" charset="0"/>
                        </a:rPr>
                        <a:t>Page Name</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defRPr/>
                      </a:pPr>
                      <a:r>
                        <a:rPr kumimoji="0" lang="ko-KR" altLang="en-US" sz="800" b="0" i="0" u="none" strike="noStrike" cap="none" normalizeH="0" baseline="0" dirty="0" err="1">
                          <a:ln>
                            <a:noFill/>
                          </a:ln>
                          <a:solidFill>
                            <a:schemeClr val="tx1"/>
                          </a:solidFill>
                          <a:effectLst/>
                          <a:latin typeface="맑은 고딕" pitchFamily="50" charset="-127"/>
                          <a:ea typeface="+mn-ea"/>
                          <a:cs typeface="Arial" charset="0"/>
                        </a:rPr>
                        <a:t>화면경로</a:t>
                      </a:r>
                      <a:endParaRPr kumimoji="0" lang="en-US" altLang="ko-KR" sz="800" b="0" i="0" u="none" strike="noStrike" cap="none" normalizeH="0" baseline="0" dirty="0">
                        <a:ln>
                          <a:noFill/>
                        </a:ln>
                        <a:solidFill>
                          <a:schemeClr val="tx1"/>
                        </a:solidFill>
                        <a:effectLst/>
                        <a:latin typeface="맑은 고딕" pitchFamily="50" charset="-127"/>
                        <a:ea typeface="+mn-ea"/>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defRPr/>
                      </a:pPr>
                      <a:r>
                        <a:rPr kumimoji="0" lang="ko-KR" altLang="en-US" sz="800" b="0" i="0" u="none" strike="noStrike" cap="none" normalizeH="0" baseline="0" dirty="0" err="1">
                          <a:ln>
                            <a:noFill/>
                          </a:ln>
                          <a:solidFill>
                            <a:schemeClr val="tx1"/>
                          </a:solidFill>
                          <a:effectLst/>
                          <a:latin typeface="맑은 고딕" pitchFamily="50" charset="-127"/>
                          <a:ea typeface="+mn-ea"/>
                          <a:cs typeface="Arial" charset="0"/>
                        </a:rPr>
                        <a:t>화면타입</a:t>
                      </a:r>
                      <a:endParaRPr kumimoji="0" lang="en-US" altLang="ko-KR" sz="800" b="0" i="0" u="none" strike="noStrike" cap="none" normalizeH="0" baseline="0" dirty="0">
                        <a:ln>
                          <a:noFill/>
                        </a:ln>
                        <a:solidFill>
                          <a:schemeClr val="tx1"/>
                        </a:solidFill>
                        <a:effectLst/>
                        <a:latin typeface="맑은 고딕" pitchFamily="50" charset="-127"/>
                        <a:ea typeface="+mn-ea"/>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07373111"/>
                  </a:ext>
                </a:extLst>
              </a:tr>
            </a:tbl>
          </a:graphicData>
        </a:graphic>
      </p:graphicFrame>
      <p:sp>
        <p:nvSpPr>
          <p:cNvPr id="5" name="직사각형 4">
            <a:extLst>
              <a:ext uri="{FF2B5EF4-FFF2-40B4-BE49-F238E27FC236}">
                <a16:creationId xmlns:a16="http://schemas.microsoft.com/office/drawing/2014/main" id="{41470903-B30D-4D55-A5F4-ECBF989F771D}"/>
              </a:ext>
            </a:extLst>
          </p:cNvPr>
          <p:cNvSpPr/>
          <p:nvPr userDrawn="1"/>
        </p:nvSpPr>
        <p:spPr>
          <a:xfrm>
            <a:off x="47625" y="492551"/>
            <a:ext cx="8910258" cy="6155897"/>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0132" tIns="45066" rIns="90132" bIns="45066" rtlCol="0" anchor="ctr"/>
          <a:lstStyle/>
          <a:p>
            <a:pPr algn="ctr"/>
            <a:endParaRPr lang="ko-KR" altLang="en-US" sz="1200">
              <a:solidFill>
                <a:schemeClr val="tx1"/>
              </a:solidFill>
            </a:endParaRPr>
          </a:p>
        </p:txBody>
      </p:sp>
      <p:sp>
        <p:nvSpPr>
          <p:cNvPr id="10" name="제목 1"/>
          <p:cNvSpPr>
            <a:spLocks noGrp="1"/>
          </p:cNvSpPr>
          <p:nvPr>
            <p:ph type="ctrTitle" hasCustomPrompt="1"/>
          </p:nvPr>
        </p:nvSpPr>
        <p:spPr>
          <a:xfrm>
            <a:off x="4156797" y="53602"/>
            <a:ext cx="4780685" cy="213090"/>
          </a:xfrm>
          <a:prstGeom prst="rect">
            <a:avLst/>
          </a:prstGeom>
        </p:spPr>
        <p:txBody>
          <a:bodyPr tIns="36000" bIns="36000" anchor="ctr" anchorCtr="0"/>
          <a:lstStyle>
            <a:lvl1pPr algn="l">
              <a:defRPr sz="800"/>
            </a:lvl1pPr>
          </a:lstStyle>
          <a:p>
            <a:r>
              <a:rPr lang="ko-KR" altLang="en-US" dirty="0"/>
              <a:t>페이지명입력</a:t>
            </a:r>
          </a:p>
        </p:txBody>
      </p:sp>
      <p:sp>
        <p:nvSpPr>
          <p:cNvPr id="11" name="부제목 2"/>
          <p:cNvSpPr>
            <a:spLocks noGrp="1"/>
          </p:cNvSpPr>
          <p:nvPr>
            <p:ph type="subTitle" idx="1" hasCustomPrompt="1"/>
          </p:nvPr>
        </p:nvSpPr>
        <p:spPr>
          <a:xfrm>
            <a:off x="777382" y="53333"/>
            <a:ext cx="2582314" cy="210759"/>
          </a:xfrm>
          <a:prstGeom prst="rect">
            <a:avLst/>
          </a:prstGeom>
        </p:spPr>
        <p:txBody>
          <a:bodyPr tIns="0" bIns="0" anchor="ctr" anchorCtr="0"/>
          <a:lstStyle>
            <a:lvl1pPr marL="0" indent="0" algn="l">
              <a:buNone/>
              <a:defRPr sz="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dirty="0"/>
              <a:t>화면아이디입력</a:t>
            </a:r>
          </a:p>
        </p:txBody>
      </p:sp>
      <p:sp>
        <p:nvSpPr>
          <p:cNvPr id="12" name="Text Box 160" descr="밝은 상향 대각선">
            <a:extLst>
              <a:ext uri="{FF2B5EF4-FFF2-40B4-BE49-F238E27FC236}">
                <a16:creationId xmlns:a16="http://schemas.microsoft.com/office/drawing/2014/main" id="{1F570475-8EA1-43B3-B8D6-2BE04E67E82C}"/>
              </a:ext>
            </a:extLst>
          </p:cNvPr>
          <p:cNvSpPr txBox="1">
            <a:spLocks noChangeArrowheads="1"/>
          </p:cNvSpPr>
          <p:nvPr userDrawn="1"/>
        </p:nvSpPr>
        <p:spPr bwMode="auto">
          <a:xfrm>
            <a:off x="6042502" y="6642883"/>
            <a:ext cx="402097" cy="208002"/>
          </a:xfrm>
          <a:prstGeom prst="rect">
            <a:avLst/>
          </a:prstGeom>
          <a:noFill/>
          <a:ln>
            <a:noFill/>
          </a:ln>
        </p:spPr>
        <p:txBody>
          <a:bodyPr wrap="none" lIns="80835" tIns="42035" rIns="80835" bIns="42035">
            <a:spAutoFit/>
          </a:bodyPr>
          <a:lstStyle>
            <a:lvl1pPr defTabSz="915988" eaLnBrk="0" hangingPunct="0">
              <a:defRPr kumimoji="1" sz="700" b="1">
                <a:solidFill>
                  <a:schemeClr val="tx1"/>
                </a:solidFill>
                <a:latin typeface="맑은 고딕" pitchFamily="50" charset="-127"/>
                <a:ea typeface="맑은 고딕" pitchFamily="50" charset="-127"/>
                <a:sym typeface="Wingdings 2" pitchFamily="18" charset="2"/>
              </a:defRPr>
            </a:lvl1pPr>
            <a:lvl2pPr marL="742950" indent="-285750" defTabSz="915988" eaLnBrk="0" hangingPunct="0">
              <a:defRPr kumimoji="1" sz="700" b="1">
                <a:solidFill>
                  <a:schemeClr val="tx1"/>
                </a:solidFill>
                <a:latin typeface="맑은 고딕" pitchFamily="50" charset="-127"/>
                <a:ea typeface="맑은 고딕" pitchFamily="50" charset="-127"/>
                <a:sym typeface="Wingdings 2" pitchFamily="18" charset="2"/>
              </a:defRPr>
            </a:lvl2pPr>
            <a:lvl3pPr marL="11430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3pPr>
            <a:lvl4pPr marL="16002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4pPr>
            <a:lvl5pPr marL="20574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5pPr>
            <a:lvl6pPr marL="25146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6pPr>
            <a:lvl7pPr marL="29718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7pPr>
            <a:lvl8pPr marL="34290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8pPr>
            <a:lvl9pPr marL="38862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9pPr>
          </a:lstStyle>
          <a:p>
            <a:pPr algn="ctr" eaLnBrk="1" fontAlgn="base" hangingPunct="1">
              <a:spcBef>
                <a:spcPct val="20000"/>
              </a:spcBef>
              <a:spcAft>
                <a:spcPct val="0"/>
              </a:spcAft>
              <a:defRPr/>
            </a:pPr>
            <a:r>
              <a:rPr lang="en-US" altLang="ko-KR" sz="800" dirty="0">
                <a:solidFill>
                  <a:srgbClr val="000000"/>
                </a:solidFill>
              </a:rPr>
              <a:t>Page</a:t>
            </a:r>
          </a:p>
        </p:txBody>
      </p:sp>
      <p:cxnSp>
        <p:nvCxnSpPr>
          <p:cNvPr id="4" name="직선 연결선 3"/>
          <p:cNvCxnSpPr/>
          <p:nvPr userDrawn="1"/>
        </p:nvCxnSpPr>
        <p:spPr>
          <a:xfrm>
            <a:off x="4502595" y="260648"/>
            <a:ext cx="0" cy="6439005"/>
          </a:xfrm>
          <a:prstGeom prst="line">
            <a:avLst/>
          </a:prstGeom>
          <a:ln w="3175">
            <a:solidFill>
              <a:schemeClr val="bg1">
                <a:lumMod val="8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2" name="직사각형 1"/>
          <p:cNvSpPr/>
          <p:nvPr userDrawn="1"/>
        </p:nvSpPr>
        <p:spPr>
          <a:xfrm>
            <a:off x="5591944" y="6628890"/>
            <a:ext cx="524377" cy="246221"/>
          </a:xfrm>
          <a:prstGeom prst="rect">
            <a:avLst/>
          </a:prstGeom>
        </p:spPr>
        <p:txBody>
          <a:bodyPr wrap="square">
            <a:spAutoFit/>
          </a:bodyPr>
          <a:lstStyle/>
          <a:p>
            <a:pPr algn="r"/>
            <a:fld id="{ACBBB370-B51D-4344-ACD4-EBB9DC26B260}" type="slidenum">
              <a:rPr lang="ko-KR" altLang="en-US" sz="1000" b="1" smtClean="0"/>
              <a:pPr algn="r"/>
              <a:t>‹#›</a:t>
            </a:fld>
            <a:endParaRPr lang="ko-KR" altLang="en-US" b="1" dirty="0"/>
          </a:p>
        </p:txBody>
      </p:sp>
    </p:spTree>
    <p:extLst>
      <p:ext uri="{BB962C8B-B14F-4D97-AF65-F5344CB8AC3E}">
        <p14:creationId xmlns:p14="http://schemas.microsoft.com/office/powerpoint/2010/main" val="298373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2_제목 슬라이드">
    <p:spTree>
      <p:nvGrpSpPr>
        <p:cNvPr id="1" name=""/>
        <p:cNvGrpSpPr/>
        <p:nvPr/>
      </p:nvGrpSpPr>
      <p:grpSpPr>
        <a:xfrm>
          <a:off x="0" y="0"/>
          <a:ext cx="0" cy="0"/>
          <a:chOff x="0" y="0"/>
          <a:chExt cx="0" cy="0"/>
        </a:xfrm>
      </p:grpSpPr>
      <p:graphicFrame>
        <p:nvGraphicFramePr>
          <p:cNvPr id="6" name="Group 157">
            <a:extLst>
              <a:ext uri="{FF2B5EF4-FFF2-40B4-BE49-F238E27FC236}">
                <a16:creationId xmlns:a16="http://schemas.microsoft.com/office/drawing/2014/main" id="{FE0510C5-19A1-4017-99AB-C86C7413525D}"/>
              </a:ext>
            </a:extLst>
          </p:cNvPr>
          <p:cNvGraphicFramePr>
            <a:graphicFrameLocks noGrp="1"/>
          </p:cNvGraphicFramePr>
          <p:nvPr userDrawn="1">
            <p:extLst>
              <p:ext uri="{D42A27DB-BD31-4B8C-83A1-F6EECF244321}">
                <p14:modId xmlns:p14="http://schemas.microsoft.com/office/powerpoint/2010/main" val="545423915"/>
              </p:ext>
            </p:extLst>
          </p:nvPr>
        </p:nvGraphicFramePr>
        <p:xfrm>
          <a:off x="51267" y="47519"/>
          <a:ext cx="8902233" cy="431040"/>
        </p:xfrm>
        <a:graphic>
          <a:graphicData uri="http://schemas.openxmlformats.org/drawingml/2006/table">
            <a:tbl>
              <a:tblPr/>
              <a:tblGrid>
                <a:gridCol w="729177">
                  <a:extLst>
                    <a:ext uri="{9D8B030D-6E8A-4147-A177-3AD203B41FA5}">
                      <a16:colId xmlns:a16="http://schemas.microsoft.com/office/drawing/2014/main" val="20000"/>
                    </a:ext>
                  </a:extLst>
                </a:gridCol>
                <a:gridCol w="2579252">
                  <a:extLst>
                    <a:ext uri="{9D8B030D-6E8A-4147-A177-3AD203B41FA5}">
                      <a16:colId xmlns:a16="http://schemas.microsoft.com/office/drawing/2014/main" val="20001"/>
                    </a:ext>
                  </a:extLst>
                </a:gridCol>
                <a:gridCol w="792088">
                  <a:extLst>
                    <a:ext uri="{9D8B030D-6E8A-4147-A177-3AD203B41FA5}">
                      <a16:colId xmlns:a16="http://schemas.microsoft.com/office/drawing/2014/main" val="20002"/>
                    </a:ext>
                  </a:extLst>
                </a:gridCol>
                <a:gridCol w="4801716">
                  <a:extLst>
                    <a:ext uri="{9D8B030D-6E8A-4147-A177-3AD203B41FA5}">
                      <a16:colId xmlns:a16="http://schemas.microsoft.com/office/drawing/2014/main" val="20003"/>
                    </a:ext>
                  </a:extLst>
                </a:gridCol>
              </a:tblGrid>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Page</a:t>
                      </a:r>
                      <a:r>
                        <a:rPr kumimoji="0" lang="ko-KR" altLang="en-US" sz="800" b="0"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ID</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a:ln>
                            <a:noFill/>
                          </a:ln>
                          <a:solidFill>
                            <a:schemeClr val="tx1"/>
                          </a:solidFill>
                          <a:effectLst/>
                          <a:latin typeface="맑은 고딕" pitchFamily="50" charset="-127"/>
                          <a:ea typeface="맑은 고딕" pitchFamily="50" charset="-127"/>
                          <a:cs typeface="Arial" charset="0"/>
                        </a:rPr>
                        <a:t>Page Name</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defRPr/>
                      </a:pPr>
                      <a:r>
                        <a:rPr kumimoji="0" lang="ko-KR" altLang="en-US" sz="800" b="0" i="0" u="none" strike="noStrike" cap="none" normalizeH="0" baseline="0" dirty="0" err="1">
                          <a:ln>
                            <a:noFill/>
                          </a:ln>
                          <a:solidFill>
                            <a:schemeClr val="tx1"/>
                          </a:solidFill>
                          <a:effectLst/>
                          <a:latin typeface="맑은 고딕" pitchFamily="50" charset="-127"/>
                          <a:ea typeface="+mn-ea"/>
                          <a:cs typeface="Arial" charset="0"/>
                        </a:rPr>
                        <a:t>화면경로</a:t>
                      </a:r>
                      <a:endParaRPr kumimoji="0" lang="en-US" altLang="ko-KR" sz="800" b="0" i="0" u="none" strike="noStrike" cap="none" normalizeH="0" baseline="0" dirty="0">
                        <a:ln>
                          <a:noFill/>
                        </a:ln>
                        <a:solidFill>
                          <a:schemeClr val="tx1"/>
                        </a:solidFill>
                        <a:effectLst/>
                        <a:latin typeface="맑은 고딕" pitchFamily="50" charset="-127"/>
                        <a:ea typeface="+mn-ea"/>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defRPr/>
                      </a:pPr>
                      <a:r>
                        <a:rPr kumimoji="0" lang="ko-KR" altLang="en-US" sz="800" b="0" i="0" u="none" strike="noStrike" cap="none" normalizeH="0" baseline="0" dirty="0" err="1">
                          <a:ln>
                            <a:noFill/>
                          </a:ln>
                          <a:solidFill>
                            <a:schemeClr val="tx1"/>
                          </a:solidFill>
                          <a:effectLst/>
                          <a:latin typeface="맑은 고딕" pitchFamily="50" charset="-127"/>
                          <a:ea typeface="+mn-ea"/>
                          <a:cs typeface="Arial" charset="0"/>
                        </a:rPr>
                        <a:t>화면타입</a:t>
                      </a:r>
                      <a:endParaRPr kumimoji="0" lang="en-US" altLang="ko-KR" sz="800" b="0" i="0" u="none" strike="noStrike" cap="none" normalizeH="0" baseline="0" dirty="0">
                        <a:ln>
                          <a:noFill/>
                        </a:ln>
                        <a:solidFill>
                          <a:schemeClr val="tx1"/>
                        </a:solidFill>
                        <a:effectLst/>
                        <a:latin typeface="맑은 고딕" pitchFamily="50" charset="-127"/>
                        <a:ea typeface="+mn-ea"/>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07373111"/>
                  </a:ext>
                </a:extLst>
              </a:tr>
            </a:tbl>
          </a:graphicData>
        </a:graphic>
      </p:graphicFrame>
      <p:sp>
        <p:nvSpPr>
          <p:cNvPr id="5" name="직사각형 4">
            <a:extLst>
              <a:ext uri="{FF2B5EF4-FFF2-40B4-BE49-F238E27FC236}">
                <a16:creationId xmlns:a16="http://schemas.microsoft.com/office/drawing/2014/main" id="{41470903-B30D-4D55-A5F4-ECBF989F771D}"/>
              </a:ext>
            </a:extLst>
          </p:cNvPr>
          <p:cNvSpPr/>
          <p:nvPr userDrawn="1"/>
        </p:nvSpPr>
        <p:spPr>
          <a:xfrm>
            <a:off x="47625" y="492551"/>
            <a:ext cx="8910258" cy="6155897"/>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0132" tIns="45066" rIns="90132" bIns="45066" rtlCol="0" anchor="ctr"/>
          <a:lstStyle/>
          <a:p>
            <a:pPr algn="ctr"/>
            <a:endParaRPr lang="ko-KR" altLang="en-US" sz="1200">
              <a:solidFill>
                <a:schemeClr val="tx1"/>
              </a:solidFill>
            </a:endParaRPr>
          </a:p>
        </p:txBody>
      </p:sp>
      <p:sp>
        <p:nvSpPr>
          <p:cNvPr id="10" name="제목 1"/>
          <p:cNvSpPr>
            <a:spLocks noGrp="1"/>
          </p:cNvSpPr>
          <p:nvPr>
            <p:ph type="ctrTitle" hasCustomPrompt="1"/>
          </p:nvPr>
        </p:nvSpPr>
        <p:spPr>
          <a:xfrm>
            <a:off x="4156797" y="53602"/>
            <a:ext cx="4780685" cy="213090"/>
          </a:xfrm>
          <a:prstGeom prst="rect">
            <a:avLst/>
          </a:prstGeom>
        </p:spPr>
        <p:txBody>
          <a:bodyPr tIns="36000" bIns="36000" anchor="ctr" anchorCtr="0"/>
          <a:lstStyle>
            <a:lvl1pPr algn="l">
              <a:defRPr sz="800"/>
            </a:lvl1pPr>
          </a:lstStyle>
          <a:p>
            <a:r>
              <a:rPr lang="ko-KR" altLang="en-US" dirty="0"/>
              <a:t>페이지명입력</a:t>
            </a:r>
          </a:p>
        </p:txBody>
      </p:sp>
      <p:sp>
        <p:nvSpPr>
          <p:cNvPr id="11" name="부제목 2"/>
          <p:cNvSpPr>
            <a:spLocks noGrp="1"/>
          </p:cNvSpPr>
          <p:nvPr>
            <p:ph type="subTitle" idx="1" hasCustomPrompt="1"/>
          </p:nvPr>
        </p:nvSpPr>
        <p:spPr>
          <a:xfrm>
            <a:off x="777382" y="53333"/>
            <a:ext cx="2582314" cy="210759"/>
          </a:xfrm>
          <a:prstGeom prst="rect">
            <a:avLst/>
          </a:prstGeom>
        </p:spPr>
        <p:txBody>
          <a:bodyPr tIns="0" bIns="0" anchor="ctr" anchorCtr="0"/>
          <a:lstStyle>
            <a:lvl1pPr marL="0" indent="0" algn="l">
              <a:buNone/>
              <a:defRPr sz="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dirty="0"/>
              <a:t>화면아이디입력</a:t>
            </a:r>
          </a:p>
        </p:txBody>
      </p:sp>
      <p:sp>
        <p:nvSpPr>
          <p:cNvPr id="12" name="Text Box 160" descr="밝은 상향 대각선">
            <a:extLst>
              <a:ext uri="{FF2B5EF4-FFF2-40B4-BE49-F238E27FC236}">
                <a16:creationId xmlns:a16="http://schemas.microsoft.com/office/drawing/2014/main" id="{1F570475-8EA1-43B3-B8D6-2BE04E67E82C}"/>
              </a:ext>
            </a:extLst>
          </p:cNvPr>
          <p:cNvSpPr txBox="1">
            <a:spLocks noChangeArrowheads="1"/>
          </p:cNvSpPr>
          <p:nvPr userDrawn="1"/>
        </p:nvSpPr>
        <p:spPr bwMode="auto">
          <a:xfrm>
            <a:off x="6042502" y="6642883"/>
            <a:ext cx="402097" cy="208002"/>
          </a:xfrm>
          <a:prstGeom prst="rect">
            <a:avLst/>
          </a:prstGeom>
          <a:noFill/>
          <a:ln>
            <a:noFill/>
          </a:ln>
        </p:spPr>
        <p:txBody>
          <a:bodyPr wrap="none" lIns="80835" tIns="42035" rIns="80835" bIns="42035">
            <a:spAutoFit/>
          </a:bodyPr>
          <a:lstStyle>
            <a:lvl1pPr defTabSz="915988" eaLnBrk="0" hangingPunct="0">
              <a:defRPr kumimoji="1" sz="700" b="1">
                <a:solidFill>
                  <a:schemeClr val="tx1"/>
                </a:solidFill>
                <a:latin typeface="맑은 고딕" pitchFamily="50" charset="-127"/>
                <a:ea typeface="맑은 고딕" pitchFamily="50" charset="-127"/>
                <a:sym typeface="Wingdings 2" pitchFamily="18" charset="2"/>
              </a:defRPr>
            </a:lvl1pPr>
            <a:lvl2pPr marL="742950" indent="-285750" defTabSz="915988" eaLnBrk="0" hangingPunct="0">
              <a:defRPr kumimoji="1" sz="700" b="1">
                <a:solidFill>
                  <a:schemeClr val="tx1"/>
                </a:solidFill>
                <a:latin typeface="맑은 고딕" pitchFamily="50" charset="-127"/>
                <a:ea typeface="맑은 고딕" pitchFamily="50" charset="-127"/>
                <a:sym typeface="Wingdings 2" pitchFamily="18" charset="2"/>
              </a:defRPr>
            </a:lvl2pPr>
            <a:lvl3pPr marL="11430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3pPr>
            <a:lvl4pPr marL="16002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4pPr>
            <a:lvl5pPr marL="20574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5pPr>
            <a:lvl6pPr marL="25146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6pPr>
            <a:lvl7pPr marL="29718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7pPr>
            <a:lvl8pPr marL="34290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8pPr>
            <a:lvl9pPr marL="38862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9pPr>
          </a:lstStyle>
          <a:p>
            <a:pPr algn="ctr" eaLnBrk="1" fontAlgn="base" hangingPunct="1">
              <a:spcBef>
                <a:spcPct val="20000"/>
              </a:spcBef>
              <a:spcAft>
                <a:spcPct val="0"/>
              </a:spcAft>
              <a:defRPr/>
            </a:pPr>
            <a:r>
              <a:rPr lang="en-US" altLang="ko-KR" sz="800" dirty="0">
                <a:solidFill>
                  <a:srgbClr val="000000"/>
                </a:solidFill>
              </a:rPr>
              <a:t>Page</a:t>
            </a:r>
          </a:p>
        </p:txBody>
      </p:sp>
      <p:cxnSp>
        <p:nvCxnSpPr>
          <p:cNvPr id="4" name="직선 연결선 3"/>
          <p:cNvCxnSpPr/>
          <p:nvPr userDrawn="1"/>
        </p:nvCxnSpPr>
        <p:spPr>
          <a:xfrm>
            <a:off x="4502595" y="260648"/>
            <a:ext cx="0" cy="6439005"/>
          </a:xfrm>
          <a:prstGeom prst="line">
            <a:avLst/>
          </a:prstGeom>
          <a:ln w="3175">
            <a:solidFill>
              <a:schemeClr val="bg1">
                <a:lumMod val="8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2" name="직사각형 1"/>
          <p:cNvSpPr/>
          <p:nvPr userDrawn="1"/>
        </p:nvSpPr>
        <p:spPr>
          <a:xfrm>
            <a:off x="5591944" y="6628890"/>
            <a:ext cx="524377" cy="246221"/>
          </a:xfrm>
          <a:prstGeom prst="rect">
            <a:avLst/>
          </a:prstGeom>
        </p:spPr>
        <p:txBody>
          <a:bodyPr wrap="square">
            <a:spAutoFit/>
          </a:bodyPr>
          <a:lstStyle/>
          <a:p>
            <a:pPr algn="r"/>
            <a:fld id="{ACBBB370-B51D-4344-ACD4-EBB9DC26B260}" type="slidenum">
              <a:rPr lang="ko-KR" altLang="en-US" sz="1000" b="1" smtClean="0"/>
              <a:pPr algn="r"/>
              <a:t>‹#›</a:t>
            </a:fld>
            <a:endParaRPr lang="ko-KR" altLang="en-US" b="1" dirty="0"/>
          </a:p>
        </p:txBody>
      </p:sp>
      <p:sp>
        <p:nvSpPr>
          <p:cNvPr id="9" name="Rectangle 108"/>
          <p:cNvSpPr>
            <a:spLocks noChangeArrowheads="1"/>
          </p:cNvSpPr>
          <p:nvPr userDrawn="1"/>
        </p:nvSpPr>
        <p:spPr bwMode="auto">
          <a:xfrm>
            <a:off x="45238" y="490907"/>
            <a:ext cx="8892244" cy="225425"/>
          </a:xfrm>
          <a:prstGeom prst="rect">
            <a:avLst/>
          </a:prstGeom>
          <a:solidFill>
            <a:schemeClr val="tx1"/>
          </a:solidFill>
          <a:ln w="9525">
            <a:solidFill>
              <a:schemeClr val="tx1"/>
            </a:solidFill>
            <a:miter lim="800000"/>
            <a:headEnd/>
            <a:tailEnd/>
          </a:ln>
          <a:effectLst/>
        </p:spPr>
        <p:txBody>
          <a:bodyPr wrap="none" anchor="ctr"/>
          <a:lstStyle/>
          <a:p>
            <a:pPr algn="ctr"/>
            <a:r>
              <a:rPr lang="ko-KR" altLang="en-US" sz="1200" dirty="0">
                <a:solidFill>
                  <a:schemeClr val="bg1"/>
                </a:solidFill>
                <a:latin typeface="맑은 고딕" pitchFamily="50" charset="-127"/>
                <a:ea typeface="맑은 고딕" pitchFamily="50" charset="-127"/>
              </a:rPr>
              <a:t>이전페이지 이어짐</a:t>
            </a:r>
          </a:p>
        </p:txBody>
      </p:sp>
    </p:spTree>
    <p:extLst>
      <p:ext uri="{BB962C8B-B14F-4D97-AF65-F5344CB8AC3E}">
        <p14:creationId xmlns:p14="http://schemas.microsoft.com/office/powerpoint/2010/main" val="810146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0_제목 슬라이드">
    <p:spTree>
      <p:nvGrpSpPr>
        <p:cNvPr id="1" name=""/>
        <p:cNvGrpSpPr/>
        <p:nvPr/>
      </p:nvGrpSpPr>
      <p:grpSpPr>
        <a:xfrm>
          <a:off x="0" y="0"/>
          <a:ext cx="0" cy="0"/>
          <a:chOff x="0" y="0"/>
          <a:chExt cx="0" cy="0"/>
        </a:xfrm>
      </p:grpSpPr>
      <p:graphicFrame>
        <p:nvGraphicFramePr>
          <p:cNvPr id="6" name="Group 157">
            <a:extLst>
              <a:ext uri="{FF2B5EF4-FFF2-40B4-BE49-F238E27FC236}">
                <a16:creationId xmlns:a16="http://schemas.microsoft.com/office/drawing/2014/main" id="{FE0510C5-19A1-4017-99AB-C86C7413525D}"/>
              </a:ext>
            </a:extLst>
          </p:cNvPr>
          <p:cNvGraphicFramePr>
            <a:graphicFrameLocks noGrp="1"/>
          </p:cNvGraphicFramePr>
          <p:nvPr userDrawn="1">
            <p:extLst>
              <p:ext uri="{D42A27DB-BD31-4B8C-83A1-F6EECF244321}">
                <p14:modId xmlns:p14="http://schemas.microsoft.com/office/powerpoint/2010/main" val="3181281643"/>
              </p:ext>
            </p:extLst>
          </p:nvPr>
        </p:nvGraphicFramePr>
        <p:xfrm>
          <a:off x="51267" y="47519"/>
          <a:ext cx="8902233" cy="431040"/>
        </p:xfrm>
        <a:graphic>
          <a:graphicData uri="http://schemas.openxmlformats.org/drawingml/2006/table">
            <a:tbl>
              <a:tblPr/>
              <a:tblGrid>
                <a:gridCol w="729177">
                  <a:extLst>
                    <a:ext uri="{9D8B030D-6E8A-4147-A177-3AD203B41FA5}">
                      <a16:colId xmlns:a16="http://schemas.microsoft.com/office/drawing/2014/main" val="20000"/>
                    </a:ext>
                  </a:extLst>
                </a:gridCol>
                <a:gridCol w="2579252">
                  <a:extLst>
                    <a:ext uri="{9D8B030D-6E8A-4147-A177-3AD203B41FA5}">
                      <a16:colId xmlns:a16="http://schemas.microsoft.com/office/drawing/2014/main" val="20001"/>
                    </a:ext>
                  </a:extLst>
                </a:gridCol>
                <a:gridCol w="792088">
                  <a:extLst>
                    <a:ext uri="{9D8B030D-6E8A-4147-A177-3AD203B41FA5}">
                      <a16:colId xmlns:a16="http://schemas.microsoft.com/office/drawing/2014/main" val="20002"/>
                    </a:ext>
                  </a:extLst>
                </a:gridCol>
                <a:gridCol w="4801716">
                  <a:extLst>
                    <a:ext uri="{9D8B030D-6E8A-4147-A177-3AD203B41FA5}">
                      <a16:colId xmlns:a16="http://schemas.microsoft.com/office/drawing/2014/main" val="20003"/>
                    </a:ext>
                  </a:extLst>
                </a:gridCol>
              </a:tblGrid>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Page</a:t>
                      </a:r>
                      <a:r>
                        <a:rPr kumimoji="0" lang="ko-KR" altLang="en-US" sz="800" b="0"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ID</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a:ln>
                            <a:noFill/>
                          </a:ln>
                          <a:solidFill>
                            <a:schemeClr val="tx1"/>
                          </a:solidFill>
                          <a:effectLst/>
                          <a:latin typeface="맑은 고딕" pitchFamily="50" charset="-127"/>
                          <a:ea typeface="맑은 고딕" pitchFamily="50" charset="-127"/>
                          <a:cs typeface="Arial" charset="0"/>
                        </a:rPr>
                        <a:t>Page Name</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defRPr/>
                      </a:pPr>
                      <a:r>
                        <a:rPr kumimoji="0" lang="ko-KR" altLang="en-US" sz="800" b="0" i="0" u="none" strike="noStrike" cap="none" normalizeH="0" baseline="0" dirty="0" err="1">
                          <a:ln>
                            <a:noFill/>
                          </a:ln>
                          <a:solidFill>
                            <a:schemeClr val="tx1"/>
                          </a:solidFill>
                          <a:effectLst/>
                          <a:latin typeface="맑은 고딕" pitchFamily="50" charset="-127"/>
                          <a:ea typeface="+mn-ea"/>
                          <a:cs typeface="Arial" charset="0"/>
                        </a:rPr>
                        <a:t>화면경로</a:t>
                      </a:r>
                      <a:endParaRPr kumimoji="0" lang="en-US" altLang="ko-KR" sz="800" b="0" i="0" u="none" strike="noStrike" cap="none" normalizeH="0" baseline="0" dirty="0">
                        <a:ln>
                          <a:noFill/>
                        </a:ln>
                        <a:solidFill>
                          <a:schemeClr val="tx1"/>
                        </a:solidFill>
                        <a:effectLst/>
                        <a:latin typeface="맑은 고딕" pitchFamily="50" charset="-127"/>
                        <a:ea typeface="+mn-ea"/>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defRPr/>
                      </a:pPr>
                      <a:r>
                        <a:rPr kumimoji="0" lang="ko-KR" altLang="en-US" sz="800" b="0" i="0" u="none" strike="noStrike" cap="none" normalizeH="0" baseline="0" dirty="0" err="1">
                          <a:ln>
                            <a:noFill/>
                          </a:ln>
                          <a:solidFill>
                            <a:schemeClr val="tx1"/>
                          </a:solidFill>
                          <a:effectLst/>
                          <a:latin typeface="맑은 고딕" pitchFamily="50" charset="-127"/>
                          <a:ea typeface="+mn-ea"/>
                          <a:cs typeface="Arial" charset="0"/>
                        </a:rPr>
                        <a:t>화면타입</a:t>
                      </a:r>
                      <a:endParaRPr kumimoji="0" lang="en-US" altLang="ko-KR" sz="800" b="0" i="0" u="none" strike="noStrike" cap="none" normalizeH="0" baseline="0" dirty="0">
                        <a:ln>
                          <a:noFill/>
                        </a:ln>
                        <a:solidFill>
                          <a:schemeClr val="tx1"/>
                        </a:solidFill>
                        <a:effectLst/>
                        <a:latin typeface="맑은 고딕" pitchFamily="50" charset="-127"/>
                        <a:ea typeface="+mn-ea"/>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07373111"/>
                  </a:ext>
                </a:extLst>
              </a:tr>
            </a:tbl>
          </a:graphicData>
        </a:graphic>
      </p:graphicFrame>
      <p:sp>
        <p:nvSpPr>
          <p:cNvPr id="5" name="직사각형 4">
            <a:extLst>
              <a:ext uri="{FF2B5EF4-FFF2-40B4-BE49-F238E27FC236}">
                <a16:creationId xmlns:a16="http://schemas.microsoft.com/office/drawing/2014/main" id="{41470903-B30D-4D55-A5F4-ECBF989F771D}"/>
              </a:ext>
            </a:extLst>
          </p:cNvPr>
          <p:cNvSpPr/>
          <p:nvPr userDrawn="1"/>
        </p:nvSpPr>
        <p:spPr>
          <a:xfrm>
            <a:off x="47625" y="492551"/>
            <a:ext cx="8910258" cy="6155897"/>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0132" tIns="45066" rIns="90132" bIns="45066" rtlCol="0" anchor="ctr"/>
          <a:lstStyle/>
          <a:p>
            <a:pPr algn="ctr"/>
            <a:endParaRPr lang="ko-KR" altLang="en-US" sz="1200">
              <a:solidFill>
                <a:schemeClr val="tx1"/>
              </a:solidFill>
            </a:endParaRPr>
          </a:p>
        </p:txBody>
      </p:sp>
      <p:sp>
        <p:nvSpPr>
          <p:cNvPr id="10" name="제목 1"/>
          <p:cNvSpPr>
            <a:spLocks noGrp="1"/>
          </p:cNvSpPr>
          <p:nvPr>
            <p:ph type="ctrTitle" hasCustomPrompt="1"/>
          </p:nvPr>
        </p:nvSpPr>
        <p:spPr>
          <a:xfrm>
            <a:off x="4156797" y="53602"/>
            <a:ext cx="4780685" cy="213090"/>
          </a:xfrm>
          <a:prstGeom prst="rect">
            <a:avLst/>
          </a:prstGeom>
        </p:spPr>
        <p:txBody>
          <a:bodyPr tIns="36000" bIns="36000" anchor="ctr" anchorCtr="0"/>
          <a:lstStyle>
            <a:lvl1pPr algn="l">
              <a:defRPr sz="800"/>
            </a:lvl1pPr>
          </a:lstStyle>
          <a:p>
            <a:r>
              <a:rPr lang="ko-KR" altLang="en-US" dirty="0"/>
              <a:t>페이지명입력</a:t>
            </a:r>
          </a:p>
        </p:txBody>
      </p:sp>
      <p:sp>
        <p:nvSpPr>
          <p:cNvPr id="11" name="부제목 2"/>
          <p:cNvSpPr>
            <a:spLocks noGrp="1"/>
          </p:cNvSpPr>
          <p:nvPr>
            <p:ph type="subTitle" idx="1" hasCustomPrompt="1"/>
          </p:nvPr>
        </p:nvSpPr>
        <p:spPr>
          <a:xfrm>
            <a:off x="777382" y="53333"/>
            <a:ext cx="2582314" cy="210759"/>
          </a:xfrm>
          <a:prstGeom prst="rect">
            <a:avLst/>
          </a:prstGeom>
        </p:spPr>
        <p:txBody>
          <a:bodyPr tIns="0" bIns="0" anchor="ctr" anchorCtr="0"/>
          <a:lstStyle>
            <a:lvl1pPr marL="0" indent="0" algn="l">
              <a:buNone/>
              <a:defRPr sz="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dirty="0"/>
              <a:t>화면아이디입력</a:t>
            </a:r>
          </a:p>
        </p:txBody>
      </p:sp>
      <p:sp>
        <p:nvSpPr>
          <p:cNvPr id="12" name="Text Box 160" descr="밝은 상향 대각선">
            <a:extLst>
              <a:ext uri="{FF2B5EF4-FFF2-40B4-BE49-F238E27FC236}">
                <a16:creationId xmlns:a16="http://schemas.microsoft.com/office/drawing/2014/main" id="{1F570475-8EA1-43B3-B8D6-2BE04E67E82C}"/>
              </a:ext>
            </a:extLst>
          </p:cNvPr>
          <p:cNvSpPr txBox="1">
            <a:spLocks noChangeArrowheads="1"/>
          </p:cNvSpPr>
          <p:nvPr userDrawn="1"/>
        </p:nvSpPr>
        <p:spPr bwMode="auto">
          <a:xfrm>
            <a:off x="6042502" y="6642883"/>
            <a:ext cx="402097" cy="208002"/>
          </a:xfrm>
          <a:prstGeom prst="rect">
            <a:avLst/>
          </a:prstGeom>
          <a:noFill/>
          <a:ln>
            <a:noFill/>
          </a:ln>
        </p:spPr>
        <p:txBody>
          <a:bodyPr wrap="none" lIns="80835" tIns="42035" rIns="80835" bIns="42035">
            <a:spAutoFit/>
          </a:bodyPr>
          <a:lstStyle>
            <a:lvl1pPr defTabSz="915988" eaLnBrk="0" hangingPunct="0">
              <a:defRPr kumimoji="1" sz="700" b="1">
                <a:solidFill>
                  <a:schemeClr val="tx1"/>
                </a:solidFill>
                <a:latin typeface="맑은 고딕" pitchFamily="50" charset="-127"/>
                <a:ea typeface="맑은 고딕" pitchFamily="50" charset="-127"/>
                <a:sym typeface="Wingdings 2" pitchFamily="18" charset="2"/>
              </a:defRPr>
            </a:lvl1pPr>
            <a:lvl2pPr marL="742950" indent="-285750" defTabSz="915988" eaLnBrk="0" hangingPunct="0">
              <a:defRPr kumimoji="1" sz="700" b="1">
                <a:solidFill>
                  <a:schemeClr val="tx1"/>
                </a:solidFill>
                <a:latin typeface="맑은 고딕" pitchFamily="50" charset="-127"/>
                <a:ea typeface="맑은 고딕" pitchFamily="50" charset="-127"/>
                <a:sym typeface="Wingdings 2" pitchFamily="18" charset="2"/>
              </a:defRPr>
            </a:lvl2pPr>
            <a:lvl3pPr marL="11430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3pPr>
            <a:lvl4pPr marL="16002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4pPr>
            <a:lvl5pPr marL="20574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5pPr>
            <a:lvl6pPr marL="25146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6pPr>
            <a:lvl7pPr marL="29718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7pPr>
            <a:lvl8pPr marL="34290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8pPr>
            <a:lvl9pPr marL="38862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9pPr>
          </a:lstStyle>
          <a:p>
            <a:pPr algn="ctr" eaLnBrk="1" fontAlgn="base" hangingPunct="1">
              <a:spcBef>
                <a:spcPct val="20000"/>
              </a:spcBef>
              <a:spcAft>
                <a:spcPct val="0"/>
              </a:spcAft>
              <a:defRPr/>
            </a:pPr>
            <a:r>
              <a:rPr lang="en-US" altLang="ko-KR" sz="800" dirty="0">
                <a:solidFill>
                  <a:srgbClr val="000000"/>
                </a:solidFill>
              </a:rPr>
              <a:t>Page</a:t>
            </a:r>
          </a:p>
        </p:txBody>
      </p:sp>
      <p:cxnSp>
        <p:nvCxnSpPr>
          <p:cNvPr id="4" name="직선 연결선 3"/>
          <p:cNvCxnSpPr/>
          <p:nvPr userDrawn="1"/>
        </p:nvCxnSpPr>
        <p:spPr>
          <a:xfrm>
            <a:off x="4502595" y="260648"/>
            <a:ext cx="0" cy="6439005"/>
          </a:xfrm>
          <a:prstGeom prst="line">
            <a:avLst/>
          </a:prstGeom>
          <a:ln w="3175">
            <a:solidFill>
              <a:schemeClr val="bg1">
                <a:lumMod val="8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2" name="직사각형 1"/>
          <p:cNvSpPr/>
          <p:nvPr userDrawn="1"/>
        </p:nvSpPr>
        <p:spPr>
          <a:xfrm>
            <a:off x="5591944" y="6628890"/>
            <a:ext cx="524377" cy="246221"/>
          </a:xfrm>
          <a:prstGeom prst="rect">
            <a:avLst/>
          </a:prstGeom>
        </p:spPr>
        <p:txBody>
          <a:bodyPr wrap="square">
            <a:spAutoFit/>
          </a:bodyPr>
          <a:lstStyle/>
          <a:p>
            <a:pPr algn="r"/>
            <a:fld id="{ACBBB370-B51D-4344-ACD4-EBB9DC26B260}" type="slidenum">
              <a:rPr lang="ko-KR" altLang="en-US" sz="1000" b="1" smtClean="0"/>
              <a:pPr algn="r"/>
              <a:t>‹#›</a:t>
            </a:fld>
            <a:endParaRPr lang="ko-KR" altLang="en-US" b="1" dirty="0"/>
          </a:p>
        </p:txBody>
      </p:sp>
      <p:sp>
        <p:nvSpPr>
          <p:cNvPr id="9" name="Rectangle 108"/>
          <p:cNvSpPr>
            <a:spLocks noChangeArrowheads="1"/>
          </p:cNvSpPr>
          <p:nvPr userDrawn="1"/>
        </p:nvSpPr>
        <p:spPr bwMode="auto">
          <a:xfrm>
            <a:off x="45238" y="490907"/>
            <a:ext cx="8892244" cy="225425"/>
          </a:xfrm>
          <a:prstGeom prst="rect">
            <a:avLst/>
          </a:prstGeom>
          <a:solidFill>
            <a:schemeClr val="tx1"/>
          </a:solidFill>
          <a:ln w="9525">
            <a:solidFill>
              <a:schemeClr val="tx1"/>
            </a:solidFill>
            <a:miter lim="800000"/>
            <a:headEnd/>
            <a:tailEnd/>
          </a:ln>
          <a:effectLst/>
        </p:spPr>
        <p:txBody>
          <a:bodyPr wrap="none" anchor="ctr"/>
          <a:lstStyle/>
          <a:p>
            <a:pPr algn="ctr"/>
            <a:r>
              <a:rPr lang="ko-KR" altLang="en-US" sz="1200" dirty="0">
                <a:solidFill>
                  <a:schemeClr val="bg1"/>
                </a:solidFill>
                <a:latin typeface="맑은 고딕" pitchFamily="50" charset="-127"/>
                <a:ea typeface="맑은 고딕" pitchFamily="50" charset="-127"/>
              </a:rPr>
              <a:t>이전페이지 이어짐</a:t>
            </a:r>
          </a:p>
        </p:txBody>
      </p:sp>
      <p:sp>
        <p:nvSpPr>
          <p:cNvPr id="13" name="Rectangle 28"/>
          <p:cNvSpPr>
            <a:spLocks noChangeArrowheads="1"/>
          </p:cNvSpPr>
          <p:nvPr userDrawn="1"/>
        </p:nvSpPr>
        <p:spPr bwMode="auto">
          <a:xfrm>
            <a:off x="45238" y="6424667"/>
            <a:ext cx="8915032" cy="225425"/>
          </a:xfrm>
          <a:prstGeom prst="rect">
            <a:avLst/>
          </a:prstGeom>
          <a:solidFill>
            <a:schemeClr val="tx1"/>
          </a:solidFill>
          <a:ln w="9525">
            <a:solidFill>
              <a:schemeClr val="tx1"/>
            </a:solidFill>
            <a:miter lim="800000"/>
            <a:headEnd/>
            <a:tailEnd/>
          </a:ln>
          <a:effectLst/>
        </p:spPr>
        <p:txBody>
          <a:bodyPr wrap="none" anchor="ctr"/>
          <a:lstStyle/>
          <a:p>
            <a:pPr algn="ctr"/>
            <a:r>
              <a:rPr lang="ko-KR" altLang="en-US" sz="1200">
                <a:solidFill>
                  <a:schemeClr val="bg1"/>
                </a:solidFill>
                <a:latin typeface="맑은 고딕" pitchFamily="50" charset="-127"/>
                <a:ea typeface="맑은 고딕" pitchFamily="50" charset="-127"/>
              </a:rPr>
              <a:t>다음페이지 이어짐</a:t>
            </a:r>
          </a:p>
        </p:txBody>
      </p:sp>
    </p:spTree>
    <p:extLst>
      <p:ext uri="{BB962C8B-B14F-4D97-AF65-F5344CB8AC3E}">
        <p14:creationId xmlns:p14="http://schemas.microsoft.com/office/powerpoint/2010/main" val="81758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제목 슬라이드">
    <p:spTree>
      <p:nvGrpSpPr>
        <p:cNvPr id="1" name=""/>
        <p:cNvGrpSpPr/>
        <p:nvPr/>
      </p:nvGrpSpPr>
      <p:grpSpPr>
        <a:xfrm>
          <a:off x="0" y="0"/>
          <a:ext cx="0" cy="0"/>
          <a:chOff x="0" y="0"/>
          <a:chExt cx="0" cy="0"/>
        </a:xfrm>
      </p:grpSpPr>
      <p:graphicFrame>
        <p:nvGraphicFramePr>
          <p:cNvPr id="6" name="Group 157">
            <a:extLst>
              <a:ext uri="{FF2B5EF4-FFF2-40B4-BE49-F238E27FC236}">
                <a16:creationId xmlns:a16="http://schemas.microsoft.com/office/drawing/2014/main" id="{FE0510C5-19A1-4017-99AB-C86C7413525D}"/>
              </a:ext>
            </a:extLst>
          </p:cNvPr>
          <p:cNvGraphicFramePr>
            <a:graphicFrameLocks noGrp="1"/>
          </p:cNvGraphicFramePr>
          <p:nvPr userDrawn="1">
            <p:extLst>
              <p:ext uri="{D42A27DB-BD31-4B8C-83A1-F6EECF244321}">
                <p14:modId xmlns:p14="http://schemas.microsoft.com/office/powerpoint/2010/main" val="3636486767"/>
              </p:ext>
            </p:extLst>
          </p:nvPr>
        </p:nvGraphicFramePr>
        <p:xfrm>
          <a:off x="51267" y="47519"/>
          <a:ext cx="8902233" cy="431040"/>
        </p:xfrm>
        <a:graphic>
          <a:graphicData uri="http://schemas.openxmlformats.org/drawingml/2006/table">
            <a:tbl>
              <a:tblPr/>
              <a:tblGrid>
                <a:gridCol w="729177">
                  <a:extLst>
                    <a:ext uri="{9D8B030D-6E8A-4147-A177-3AD203B41FA5}">
                      <a16:colId xmlns:a16="http://schemas.microsoft.com/office/drawing/2014/main" val="20000"/>
                    </a:ext>
                  </a:extLst>
                </a:gridCol>
                <a:gridCol w="2579252">
                  <a:extLst>
                    <a:ext uri="{9D8B030D-6E8A-4147-A177-3AD203B41FA5}">
                      <a16:colId xmlns:a16="http://schemas.microsoft.com/office/drawing/2014/main" val="20001"/>
                    </a:ext>
                  </a:extLst>
                </a:gridCol>
                <a:gridCol w="792088">
                  <a:extLst>
                    <a:ext uri="{9D8B030D-6E8A-4147-A177-3AD203B41FA5}">
                      <a16:colId xmlns:a16="http://schemas.microsoft.com/office/drawing/2014/main" val="20002"/>
                    </a:ext>
                  </a:extLst>
                </a:gridCol>
                <a:gridCol w="4801716">
                  <a:extLst>
                    <a:ext uri="{9D8B030D-6E8A-4147-A177-3AD203B41FA5}">
                      <a16:colId xmlns:a16="http://schemas.microsoft.com/office/drawing/2014/main" val="20003"/>
                    </a:ext>
                  </a:extLst>
                </a:gridCol>
              </a:tblGrid>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Page</a:t>
                      </a:r>
                      <a:r>
                        <a:rPr kumimoji="0" lang="ko-KR" altLang="en-US" sz="800" b="0"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ID</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a:ln>
                            <a:noFill/>
                          </a:ln>
                          <a:solidFill>
                            <a:schemeClr val="tx1"/>
                          </a:solidFill>
                          <a:effectLst/>
                          <a:latin typeface="맑은 고딕" pitchFamily="50" charset="-127"/>
                          <a:ea typeface="맑은 고딕" pitchFamily="50" charset="-127"/>
                          <a:cs typeface="Arial" charset="0"/>
                        </a:rPr>
                        <a:t>Page Name</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defRPr/>
                      </a:pPr>
                      <a:r>
                        <a:rPr kumimoji="0" lang="ko-KR" altLang="en-US" sz="800" b="0" i="0" u="none" strike="noStrike" cap="none" normalizeH="0" baseline="0" dirty="0" err="1">
                          <a:ln>
                            <a:noFill/>
                          </a:ln>
                          <a:solidFill>
                            <a:schemeClr val="tx1"/>
                          </a:solidFill>
                          <a:effectLst/>
                          <a:latin typeface="맑은 고딕" pitchFamily="50" charset="-127"/>
                          <a:ea typeface="+mn-ea"/>
                          <a:cs typeface="Arial" charset="0"/>
                        </a:rPr>
                        <a:t>화면경로</a:t>
                      </a:r>
                      <a:endParaRPr kumimoji="0" lang="en-US" altLang="ko-KR" sz="800" b="0" i="0" u="none" strike="noStrike" cap="none" normalizeH="0" baseline="0" dirty="0">
                        <a:ln>
                          <a:noFill/>
                        </a:ln>
                        <a:solidFill>
                          <a:schemeClr val="tx1"/>
                        </a:solidFill>
                        <a:effectLst/>
                        <a:latin typeface="맑은 고딕" pitchFamily="50" charset="-127"/>
                        <a:ea typeface="+mn-ea"/>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defRPr/>
                      </a:pPr>
                      <a:r>
                        <a:rPr kumimoji="0" lang="ko-KR" altLang="en-US" sz="800" b="0" i="0" u="none" strike="noStrike" cap="none" normalizeH="0" baseline="0" dirty="0" err="1">
                          <a:ln>
                            <a:noFill/>
                          </a:ln>
                          <a:solidFill>
                            <a:schemeClr val="tx1"/>
                          </a:solidFill>
                          <a:effectLst/>
                          <a:latin typeface="맑은 고딕" pitchFamily="50" charset="-127"/>
                          <a:ea typeface="+mn-ea"/>
                          <a:cs typeface="Arial" charset="0"/>
                        </a:rPr>
                        <a:t>화면타입</a:t>
                      </a:r>
                      <a:endParaRPr kumimoji="0" lang="en-US" altLang="ko-KR" sz="800" b="0" i="0" u="none" strike="noStrike" cap="none" normalizeH="0" baseline="0" dirty="0">
                        <a:ln>
                          <a:noFill/>
                        </a:ln>
                        <a:solidFill>
                          <a:schemeClr val="tx1"/>
                        </a:solidFill>
                        <a:effectLst/>
                        <a:latin typeface="맑은 고딕" pitchFamily="50" charset="-127"/>
                        <a:ea typeface="+mn-ea"/>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07373111"/>
                  </a:ext>
                </a:extLst>
              </a:tr>
            </a:tbl>
          </a:graphicData>
        </a:graphic>
      </p:graphicFrame>
      <p:sp>
        <p:nvSpPr>
          <p:cNvPr id="5" name="직사각형 4">
            <a:extLst>
              <a:ext uri="{FF2B5EF4-FFF2-40B4-BE49-F238E27FC236}">
                <a16:creationId xmlns:a16="http://schemas.microsoft.com/office/drawing/2014/main" id="{41470903-B30D-4D55-A5F4-ECBF989F771D}"/>
              </a:ext>
            </a:extLst>
          </p:cNvPr>
          <p:cNvSpPr/>
          <p:nvPr userDrawn="1"/>
        </p:nvSpPr>
        <p:spPr>
          <a:xfrm>
            <a:off x="47625" y="492551"/>
            <a:ext cx="8910258" cy="6155897"/>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0132" tIns="45066" rIns="90132" bIns="45066" rtlCol="0" anchor="ctr"/>
          <a:lstStyle/>
          <a:p>
            <a:pPr algn="ctr"/>
            <a:endParaRPr lang="ko-KR" altLang="en-US" sz="1200">
              <a:solidFill>
                <a:schemeClr val="tx1"/>
              </a:solidFill>
            </a:endParaRPr>
          </a:p>
        </p:txBody>
      </p:sp>
      <p:sp>
        <p:nvSpPr>
          <p:cNvPr id="10" name="제목 1"/>
          <p:cNvSpPr>
            <a:spLocks noGrp="1"/>
          </p:cNvSpPr>
          <p:nvPr>
            <p:ph type="ctrTitle" hasCustomPrompt="1"/>
          </p:nvPr>
        </p:nvSpPr>
        <p:spPr>
          <a:xfrm>
            <a:off x="4156797" y="53602"/>
            <a:ext cx="4780685" cy="213090"/>
          </a:xfrm>
          <a:prstGeom prst="rect">
            <a:avLst/>
          </a:prstGeom>
        </p:spPr>
        <p:txBody>
          <a:bodyPr tIns="36000" bIns="36000" anchor="ctr" anchorCtr="0"/>
          <a:lstStyle>
            <a:lvl1pPr algn="l">
              <a:defRPr sz="800"/>
            </a:lvl1pPr>
          </a:lstStyle>
          <a:p>
            <a:r>
              <a:rPr lang="ko-KR" altLang="en-US" dirty="0"/>
              <a:t>페이지명입력</a:t>
            </a:r>
          </a:p>
        </p:txBody>
      </p:sp>
      <p:sp>
        <p:nvSpPr>
          <p:cNvPr id="11" name="부제목 2"/>
          <p:cNvSpPr>
            <a:spLocks noGrp="1"/>
          </p:cNvSpPr>
          <p:nvPr>
            <p:ph type="subTitle" idx="1" hasCustomPrompt="1"/>
          </p:nvPr>
        </p:nvSpPr>
        <p:spPr>
          <a:xfrm>
            <a:off x="777382" y="53333"/>
            <a:ext cx="2582314" cy="210759"/>
          </a:xfrm>
          <a:prstGeom prst="rect">
            <a:avLst/>
          </a:prstGeom>
        </p:spPr>
        <p:txBody>
          <a:bodyPr tIns="0" bIns="0" anchor="ctr" anchorCtr="0"/>
          <a:lstStyle>
            <a:lvl1pPr marL="0" indent="0" algn="l">
              <a:buNone/>
              <a:defRPr sz="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dirty="0"/>
              <a:t>화면아이디입력</a:t>
            </a:r>
          </a:p>
        </p:txBody>
      </p:sp>
      <p:sp>
        <p:nvSpPr>
          <p:cNvPr id="12" name="Text Box 160" descr="밝은 상향 대각선">
            <a:extLst>
              <a:ext uri="{FF2B5EF4-FFF2-40B4-BE49-F238E27FC236}">
                <a16:creationId xmlns:a16="http://schemas.microsoft.com/office/drawing/2014/main" id="{1F570475-8EA1-43B3-B8D6-2BE04E67E82C}"/>
              </a:ext>
            </a:extLst>
          </p:cNvPr>
          <p:cNvSpPr txBox="1">
            <a:spLocks noChangeArrowheads="1"/>
          </p:cNvSpPr>
          <p:nvPr userDrawn="1"/>
        </p:nvSpPr>
        <p:spPr bwMode="auto">
          <a:xfrm>
            <a:off x="6042502" y="6642883"/>
            <a:ext cx="402097" cy="208002"/>
          </a:xfrm>
          <a:prstGeom prst="rect">
            <a:avLst/>
          </a:prstGeom>
          <a:noFill/>
          <a:ln>
            <a:noFill/>
          </a:ln>
        </p:spPr>
        <p:txBody>
          <a:bodyPr wrap="none" lIns="80835" tIns="42035" rIns="80835" bIns="42035">
            <a:spAutoFit/>
          </a:bodyPr>
          <a:lstStyle>
            <a:lvl1pPr defTabSz="915988" eaLnBrk="0" hangingPunct="0">
              <a:defRPr kumimoji="1" sz="700" b="1">
                <a:solidFill>
                  <a:schemeClr val="tx1"/>
                </a:solidFill>
                <a:latin typeface="맑은 고딕" pitchFamily="50" charset="-127"/>
                <a:ea typeface="맑은 고딕" pitchFamily="50" charset="-127"/>
                <a:sym typeface="Wingdings 2" pitchFamily="18" charset="2"/>
              </a:defRPr>
            </a:lvl1pPr>
            <a:lvl2pPr marL="742950" indent="-285750" defTabSz="915988" eaLnBrk="0" hangingPunct="0">
              <a:defRPr kumimoji="1" sz="700" b="1">
                <a:solidFill>
                  <a:schemeClr val="tx1"/>
                </a:solidFill>
                <a:latin typeface="맑은 고딕" pitchFamily="50" charset="-127"/>
                <a:ea typeface="맑은 고딕" pitchFamily="50" charset="-127"/>
                <a:sym typeface="Wingdings 2" pitchFamily="18" charset="2"/>
              </a:defRPr>
            </a:lvl2pPr>
            <a:lvl3pPr marL="11430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3pPr>
            <a:lvl4pPr marL="16002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4pPr>
            <a:lvl5pPr marL="20574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5pPr>
            <a:lvl6pPr marL="25146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6pPr>
            <a:lvl7pPr marL="29718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7pPr>
            <a:lvl8pPr marL="34290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8pPr>
            <a:lvl9pPr marL="38862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9pPr>
          </a:lstStyle>
          <a:p>
            <a:pPr algn="ctr" eaLnBrk="1" fontAlgn="base" hangingPunct="1">
              <a:spcBef>
                <a:spcPct val="20000"/>
              </a:spcBef>
              <a:spcAft>
                <a:spcPct val="0"/>
              </a:spcAft>
              <a:defRPr/>
            </a:pPr>
            <a:r>
              <a:rPr lang="en-US" altLang="ko-KR" sz="800" dirty="0">
                <a:solidFill>
                  <a:srgbClr val="000000"/>
                </a:solidFill>
              </a:rPr>
              <a:t>Page</a:t>
            </a:r>
          </a:p>
        </p:txBody>
      </p:sp>
      <p:cxnSp>
        <p:nvCxnSpPr>
          <p:cNvPr id="4" name="직선 연결선 3"/>
          <p:cNvCxnSpPr/>
          <p:nvPr userDrawn="1"/>
        </p:nvCxnSpPr>
        <p:spPr>
          <a:xfrm>
            <a:off x="4502595" y="260648"/>
            <a:ext cx="0" cy="6439005"/>
          </a:xfrm>
          <a:prstGeom prst="line">
            <a:avLst/>
          </a:prstGeom>
          <a:ln w="3175">
            <a:solidFill>
              <a:schemeClr val="bg1">
                <a:lumMod val="8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2" name="직사각형 1"/>
          <p:cNvSpPr/>
          <p:nvPr userDrawn="1"/>
        </p:nvSpPr>
        <p:spPr>
          <a:xfrm>
            <a:off x="5591944" y="6628890"/>
            <a:ext cx="524377" cy="246221"/>
          </a:xfrm>
          <a:prstGeom prst="rect">
            <a:avLst/>
          </a:prstGeom>
        </p:spPr>
        <p:txBody>
          <a:bodyPr wrap="square">
            <a:spAutoFit/>
          </a:bodyPr>
          <a:lstStyle/>
          <a:p>
            <a:pPr algn="r"/>
            <a:fld id="{ACBBB370-B51D-4344-ACD4-EBB9DC26B260}" type="slidenum">
              <a:rPr lang="ko-KR" altLang="en-US" sz="1000" b="1" smtClean="0"/>
              <a:pPr algn="r"/>
              <a:t>‹#›</a:t>
            </a:fld>
            <a:endParaRPr lang="ko-KR" altLang="en-US" b="1" dirty="0"/>
          </a:p>
        </p:txBody>
      </p:sp>
      <p:sp>
        <p:nvSpPr>
          <p:cNvPr id="13" name="Rectangle 28"/>
          <p:cNvSpPr>
            <a:spLocks noChangeArrowheads="1"/>
          </p:cNvSpPr>
          <p:nvPr userDrawn="1"/>
        </p:nvSpPr>
        <p:spPr bwMode="auto">
          <a:xfrm>
            <a:off x="45238" y="6424667"/>
            <a:ext cx="8915032" cy="225425"/>
          </a:xfrm>
          <a:prstGeom prst="rect">
            <a:avLst/>
          </a:prstGeom>
          <a:solidFill>
            <a:schemeClr val="tx1"/>
          </a:solidFill>
          <a:ln w="9525">
            <a:solidFill>
              <a:schemeClr val="tx1"/>
            </a:solidFill>
            <a:miter lim="800000"/>
            <a:headEnd/>
            <a:tailEnd/>
          </a:ln>
          <a:effectLst/>
        </p:spPr>
        <p:txBody>
          <a:bodyPr wrap="none" anchor="ctr"/>
          <a:lstStyle/>
          <a:p>
            <a:pPr algn="ctr"/>
            <a:r>
              <a:rPr lang="ko-KR" altLang="en-US" sz="1200">
                <a:solidFill>
                  <a:schemeClr val="bg1"/>
                </a:solidFill>
                <a:latin typeface="맑은 고딕" pitchFamily="50" charset="-127"/>
                <a:ea typeface="맑은 고딕" pitchFamily="50" charset="-127"/>
              </a:rPr>
              <a:t>다음페이지 이어짐</a:t>
            </a:r>
          </a:p>
        </p:txBody>
      </p:sp>
    </p:spTree>
    <p:extLst>
      <p:ext uri="{BB962C8B-B14F-4D97-AF65-F5344CB8AC3E}">
        <p14:creationId xmlns:p14="http://schemas.microsoft.com/office/powerpoint/2010/main" val="4236730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제목 슬라이드">
    <p:spTree>
      <p:nvGrpSpPr>
        <p:cNvPr id="1" name=""/>
        <p:cNvGrpSpPr/>
        <p:nvPr/>
      </p:nvGrpSpPr>
      <p:grpSpPr>
        <a:xfrm>
          <a:off x="0" y="0"/>
          <a:ext cx="0" cy="0"/>
          <a:chOff x="0" y="0"/>
          <a:chExt cx="0" cy="0"/>
        </a:xfrm>
      </p:grpSpPr>
      <p:graphicFrame>
        <p:nvGraphicFramePr>
          <p:cNvPr id="6" name="Group 157">
            <a:extLst>
              <a:ext uri="{FF2B5EF4-FFF2-40B4-BE49-F238E27FC236}">
                <a16:creationId xmlns:a16="http://schemas.microsoft.com/office/drawing/2014/main" id="{FE0510C5-19A1-4017-99AB-C86C7413525D}"/>
              </a:ext>
            </a:extLst>
          </p:cNvPr>
          <p:cNvGraphicFramePr>
            <a:graphicFrameLocks noGrp="1"/>
          </p:cNvGraphicFramePr>
          <p:nvPr userDrawn="1">
            <p:extLst>
              <p:ext uri="{D42A27DB-BD31-4B8C-83A1-F6EECF244321}">
                <p14:modId xmlns:p14="http://schemas.microsoft.com/office/powerpoint/2010/main" val="3492993953"/>
              </p:ext>
            </p:extLst>
          </p:nvPr>
        </p:nvGraphicFramePr>
        <p:xfrm>
          <a:off x="51267" y="47519"/>
          <a:ext cx="8902233" cy="431040"/>
        </p:xfrm>
        <a:graphic>
          <a:graphicData uri="http://schemas.openxmlformats.org/drawingml/2006/table">
            <a:tbl>
              <a:tblPr/>
              <a:tblGrid>
                <a:gridCol w="729177">
                  <a:extLst>
                    <a:ext uri="{9D8B030D-6E8A-4147-A177-3AD203B41FA5}">
                      <a16:colId xmlns:a16="http://schemas.microsoft.com/office/drawing/2014/main" val="20000"/>
                    </a:ext>
                  </a:extLst>
                </a:gridCol>
                <a:gridCol w="2579252">
                  <a:extLst>
                    <a:ext uri="{9D8B030D-6E8A-4147-A177-3AD203B41FA5}">
                      <a16:colId xmlns:a16="http://schemas.microsoft.com/office/drawing/2014/main" val="20001"/>
                    </a:ext>
                  </a:extLst>
                </a:gridCol>
                <a:gridCol w="792088">
                  <a:extLst>
                    <a:ext uri="{9D8B030D-6E8A-4147-A177-3AD203B41FA5}">
                      <a16:colId xmlns:a16="http://schemas.microsoft.com/office/drawing/2014/main" val="20002"/>
                    </a:ext>
                  </a:extLst>
                </a:gridCol>
                <a:gridCol w="4801716">
                  <a:extLst>
                    <a:ext uri="{9D8B030D-6E8A-4147-A177-3AD203B41FA5}">
                      <a16:colId xmlns:a16="http://schemas.microsoft.com/office/drawing/2014/main" val="20003"/>
                    </a:ext>
                  </a:extLst>
                </a:gridCol>
              </a:tblGrid>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Page</a:t>
                      </a:r>
                      <a:r>
                        <a:rPr kumimoji="0" lang="ko-KR" altLang="en-US" sz="800" b="0"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ID</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a:ln>
                            <a:noFill/>
                          </a:ln>
                          <a:solidFill>
                            <a:schemeClr val="tx1"/>
                          </a:solidFill>
                          <a:effectLst/>
                          <a:latin typeface="맑은 고딕" pitchFamily="50" charset="-127"/>
                          <a:ea typeface="맑은 고딕" pitchFamily="50" charset="-127"/>
                          <a:cs typeface="Arial" charset="0"/>
                        </a:rPr>
                        <a:t>Page Name</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defRPr/>
                      </a:pPr>
                      <a:r>
                        <a:rPr kumimoji="0" lang="ko-KR" altLang="en-US" sz="800" b="0" i="0" u="none" strike="noStrike" cap="none" normalizeH="0" baseline="0" dirty="0" err="1">
                          <a:ln>
                            <a:noFill/>
                          </a:ln>
                          <a:solidFill>
                            <a:schemeClr val="tx1"/>
                          </a:solidFill>
                          <a:effectLst/>
                          <a:latin typeface="맑은 고딕" pitchFamily="50" charset="-127"/>
                          <a:ea typeface="+mn-ea"/>
                          <a:cs typeface="Arial" charset="0"/>
                        </a:rPr>
                        <a:t>화면경로</a:t>
                      </a:r>
                      <a:endParaRPr kumimoji="0" lang="en-US" altLang="ko-KR" sz="800" b="0" i="0" u="none" strike="noStrike" cap="none" normalizeH="0" baseline="0" dirty="0">
                        <a:ln>
                          <a:noFill/>
                        </a:ln>
                        <a:solidFill>
                          <a:schemeClr val="tx1"/>
                        </a:solidFill>
                        <a:effectLst/>
                        <a:latin typeface="맑은 고딕" pitchFamily="50" charset="-127"/>
                        <a:ea typeface="+mn-ea"/>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defRPr/>
                      </a:pPr>
                      <a:r>
                        <a:rPr kumimoji="0" lang="ko-KR" altLang="en-US" sz="800" b="0" i="0" u="none" strike="noStrike" cap="none" normalizeH="0" baseline="0" dirty="0" err="1">
                          <a:ln>
                            <a:noFill/>
                          </a:ln>
                          <a:solidFill>
                            <a:schemeClr val="tx1"/>
                          </a:solidFill>
                          <a:effectLst/>
                          <a:latin typeface="맑은 고딕" pitchFamily="50" charset="-127"/>
                          <a:ea typeface="+mn-ea"/>
                          <a:cs typeface="Arial" charset="0"/>
                        </a:rPr>
                        <a:t>화면타입</a:t>
                      </a:r>
                      <a:endParaRPr kumimoji="0" lang="en-US" altLang="ko-KR" sz="800" b="0" i="0" u="none" strike="noStrike" cap="none" normalizeH="0" baseline="0" dirty="0">
                        <a:ln>
                          <a:noFill/>
                        </a:ln>
                        <a:solidFill>
                          <a:schemeClr val="tx1"/>
                        </a:solidFill>
                        <a:effectLst/>
                        <a:latin typeface="맑은 고딕" pitchFamily="50" charset="-127"/>
                        <a:ea typeface="+mn-ea"/>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93771759"/>
                  </a:ext>
                </a:extLst>
              </a:tr>
            </a:tbl>
          </a:graphicData>
        </a:graphic>
      </p:graphicFrame>
      <p:sp>
        <p:nvSpPr>
          <p:cNvPr id="5" name="직사각형 4">
            <a:extLst>
              <a:ext uri="{FF2B5EF4-FFF2-40B4-BE49-F238E27FC236}">
                <a16:creationId xmlns:a16="http://schemas.microsoft.com/office/drawing/2014/main" id="{41470903-B30D-4D55-A5F4-ECBF989F771D}"/>
              </a:ext>
            </a:extLst>
          </p:cNvPr>
          <p:cNvSpPr/>
          <p:nvPr userDrawn="1"/>
        </p:nvSpPr>
        <p:spPr>
          <a:xfrm>
            <a:off x="47625" y="492553"/>
            <a:ext cx="8910258" cy="6155896"/>
          </a:xfrm>
          <a:prstGeom prst="rect">
            <a:avLst/>
          </a:prstGeom>
          <a:solidFill>
            <a:srgbClr val="F0EFE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0132" tIns="45066" rIns="90132" bIns="45066" rtlCol="0" anchor="ctr"/>
          <a:lstStyle/>
          <a:p>
            <a:pPr algn="ctr"/>
            <a:endParaRPr lang="ko-KR" altLang="en-US" sz="1200">
              <a:solidFill>
                <a:schemeClr val="tx1"/>
              </a:solidFill>
            </a:endParaRPr>
          </a:p>
        </p:txBody>
      </p:sp>
      <p:sp>
        <p:nvSpPr>
          <p:cNvPr id="10" name="제목 1"/>
          <p:cNvSpPr>
            <a:spLocks noGrp="1"/>
          </p:cNvSpPr>
          <p:nvPr>
            <p:ph type="ctrTitle" hasCustomPrompt="1"/>
          </p:nvPr>
        </p:nvSpPr>
        <p:spPr>
          <a:xfrm>
            <a:off x="4156797" y="53602"/>
            <a:ext cx="4780685" cy="213090"/>
          </a:xfrm>
          <a:prstGeom prst="rect">
            <a:avLst/>
          </a:prstGeom>
        </p:spPr>
        <p:txBody>
          <a:bodyPr tIns="36000" bIns="36000" anchor="ctr" anchorCtr="0"/>
          <a:lstStyle>
            <a:lvl1pPr algn="l">
              <a:defRPr sz="800"/>
            </a:lvl1pPr>
          </a:lstStyle>
          <a:p>
            <a:r>
              <a:rPr lang="ko-KR" altLang="en-US" dirty="0"/>
              <a:t>페이지명입력</a:t>
            </a:r>
          </a:p>
        </p:txBody>
      </p:sp>
      <p:sp>
        <p:nvSpPr>
          <p:cNvPr id="11" name="부제목 2"/>
          <p:cNvSpPr>
            <a:spLocks noGrp="1"/>
          </p:cNvSpPr>
          <p:nvPr>
            <p:ph type="subTitle" idx="1" hasCustomPrompt="1"/>
          </p:nvPr>
        </p:nvSpPr>
        <p:spPr>
          <a:xfrm>
            <a:off x="777382" y="53333"/>
            <a:ext cx="2582314" cy="210759"/>
          </a:xfrm>
          <a:prstGeom prst="rect">
            <a:avLst/>
          </a:prstGeom>
        </p:spPr>
        <p:txBody>
          <a:bodyPr tIns="0" bIns="0" anchor="ctr" anchorCtr="0"/>
          <a:lstStyle>
            <a:lvl1pPr marL="0" indent="0" algn="l">
              <a:buNone/>
              <a:defRPr sz="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화면아이디입력</a:t>
            </a:r>
            <a:endParaRPr lang="ko-KR" altLang="en-US" dirty="0"/>
          </a:p>
        </p:txBody>
      </p:sp>
      <p:sp>
        <p:nvSpPr>
          <p:cNvPr id="12" name="Text Box 160" descr="밝은 상향 대각선">
            <a:extLst>
              <a:ext uri="{FF2B5EF4-FFF2-40B4-BE49-F238E27FC236}">
                <a16:creationId xmlns:a16="http://schemas.microsoft.com/office/drawing/2014/main" id="{1F570475-8EA1-43B3-B8D6-2BE04E67E82C}"/>
              </a:ext>
            </a:extLst>
          </p:cNvPr>
          <p:cNvSpPr txBox="1">
            <a:spLocks noChangeArrowheads="1"/>
          </p:cNvSpPr>
          <p:nvPr userDrawn="1"/>
        </p:nvSpPr>
        <p:spPr bwMode="auto">
          <a:xfrm>
            <a:off x="6042502" y="6642883"/>
            <a:ext cx="402097" cy="208002"/>
          </a:xfrm>
          <a:prstGeom prst="rect">
            <a:avLst/>
          </a:prstGeom>
          <a:noFill/>
          <a:ln>
            <a:noFill/>
          </a:ln>
        </p:spPr>
        <p:txBody>
          <a:bodyPr wrap="none" lIns="80835" tIns="42035" rIns="80835" bIns="42035">
            <a:spAutoFit/>
          </a:bodyPr>
          <a:lstStyle>
            <a:lvl1pPr defTabSz="915988" eaLnBrk="0" hangingPunct="0">
              <a:defRPr kumimoji="1" sz="700" b="1">
                <a:solidFill>
                  <a:schemeClr val="tx1"/>
                </a:solidFill>
                <a:latin typeface="맑은 고딕" pitchFamily="50" charset="-127"/>
                <a:ea typeface="맑은 고딕" pitchFamily="50" charset="-127"/>
                <a:sym typeface="Wingdings 2" pitchFamily="18" charset="2"/>
              </a:defRPr>
            </a:lvl1pPr>
            <a:lvl2pPr marL="742950" indent="-285750" defTabSz="915988" eaLnBrk="0" hangingPunct="0">
              <a:defRPr kumimoji="1" sz="700" b="1">
                <a:solidFill>
                  <a:schemeClr val="tx1"/>
                </a:solidFill>
                <a:latin typeface="맑은 고딕" pitchFamily="50" charset="-127"/>
                <a:ea typeface="맑은 고딕" pitchFamily="50" charset="-127"/>
                <a:sym typeface="Wingdings 2" pitchFamily="18" charset="2"/>
              </a:defRPr>
            </a:lvl2pPr>
            <a:lvl3pPr marL="11430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3pPr>
            <a:lvl4pPr marL="16002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4pPr>
            <a:lvl5pPr marL="20574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5pPr>
            <a:lvl6pPr marL="25146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6pPr>
            <a:lvl7pPr marL="29718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7pPr>
            <a:lvl8pPr marL="34290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8pPr>
            <a:lvl9pPr marL="38862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9pPr>
          </a:lstStyle>
          <a:p>
            <a:pPr algn="ctr" eaLnBrk="1" fontAlgn="base" hangingPunct="1">
              <a:spcBef>
                <a:spcPct val="20000"/>
              </a:spcBef>
              <a:spcAft>
                <a:spcPct val="0"/>
              </a:spcAft>
              <a:defRPr/>
            </a:pPr>
            <a:r>
              <a:rPr lang="en-US" altLang="ko-KR" sz="800" dirty="0">
                <a:solidFill>
                  <a:srgbClr val="000000"/>
                </a:solidFill>
              </a:rPr>
              <a:t>Page</a:t>
            </a:r>
          </a:p>
        </p:txBody>
      </p:sp>
      <p:cxnSp>
        <p:nvCxnSpPr>
          <p:cNvPr id="4" name="직선 연결선 3"/>
          <p:cNvCxnSpPr/>
          <p:nvPr userDrawn="1"/>
        </p:nvCxnSpPr>
        <p:spPr>
          <a:xfrm>
            <a:off x="4502595" y="260648"/>
            <a:ext cx="0" cy="6439005"/>
          </a:xfrm>
          <a:prstGeom prst="line">
            <a:avLst/>
          </a:prstGeom>
          <a:ln w="3175">
            <a:solidFill>
              <a:schemeClr val="bg1">
                <a:lumMod val="8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2" name="직사각형 1"/>
          <p:cNvSpPr/>
          <p:nvPr userDrawn="1"/>
        </p:nvSpPr>
        <p:spPr>
          <a:xfrm>
            <a:off x="5591944" y="6628890"/>
            <a:ext cx="524377" cy="246221"/>
          </a:xfrm>
          <a:prstGeom prst="rect">
            <a:avLst/>
          </a:prstGeom>
        </p:spPr>
        <p:txBody>
          <a:bodyPr wrap="square">
            <a:spAutoFit/>
          </a:bodyPr>
          <a:lstStyle/>
          <a:p>
            <a:pPr algn="r"/>
            <a:fld id="{ACBBB370-B51D-4344-ACD4-EBB9DC26B260}" type="slidenum">
              <a:rPr lang="ko-KR" altLang="en-US" sz="1000" b="1" smtClean="0"/>
              <a:pPr algn="r"/>
              <a:t>‹#›</a:t>
            </a:fld>
            <a:endParaRPr lang="ko-KR" altLang="en-US" b="1" dirty="0"/>
          </a:p>
        </p:txBody>
      </p:sp>
    </p:spTree>
    <p:extLst>
      <p:ext uri="{BB962C8B-B14F-4D97-AF65-F5344CB8AC3E}">
        <p14:creationId xmlns:p14="http://schemas.microsoft.com/office/powerpoint/2010/main" val="3356541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6">
            <a:extLst>
              <a:ext uri="{28A0092B-C50C-407E-A947-70E740481C1C}">
                <a14:useLocalDpi xmlns:a14="http://schemas.microsoft.com/office/drawing/2010/main" val="0"/>
              </a:ext>
            </a:extLst>
          </a:blip>
          <a:stretch>
            <a:fillRect/>
          </a:stretch>
        </p:blipFill>
        <p:spPr>
          <a:xfrm>
            <a:off x="11238568" y="6692311"/>
            <a:ext cx="900000" cy="114649"/>
          </a:xfrm>
          <a:prstGeom prst="rect">
            <a:avLst/>
          </a:prstGeom>
        </p:spPr>
      </p:pic>
    </p:spTree>
    <p:extLst>
      <p:ext uri="{BB962C8B-B14F-4D97-AF65-F5344CB8AC3E}">
        <p14:creationId xmlns:p14="http://schemas.microsoft.com/office/powerpoint/2010/main" val="923768271"/>
      </p:ext>
    </p:extLst>
  </p:cSld>
  <p:clrMap bg1="lt1" tx1="dk1" bg2="lt2" tx2="dk2" accent1="accent1" accent2="accent2" accent3="accent3" accent4="accent4" accent5="accent5" accent6="accent6" hlink="hlink" folHlink="folHlink"/>
  <p:sldLayoutIdLst>
    <p:sldLayoutId id="2147483655" r:id="rId1"/>
    <p:sldLayoutId id="2147483672" r:id="rId2"/>
    <p:sldLayoutId id="2147483657" r:id="rId3"/>
    <p:sldLayoutId id="2147483649" r:id="rId4"/>
    <p:sldLayoutId id="2147483679" r:id="rId5"/>
    <p:sldLayoutId id="2147483682" r:id="rId6"/>
    <p:sldLayoutId id="2147483680" r:id="rId7"/>
    <p:sldLayoutId id="2147483681" r:id="rId8"/>
    <p:sldLayoutId id="2147483678" r:id="rId9"/>
    <p:sldLayoutId id="2147483683" r:id="rId10"/>
    <p:sldLayoutId id="2147483684" r:id="rId11"/>
    <p:sldLayoutId id="2147483685" r:id="rId12"/>
    <p:sldLayoutId id="2147483686" r:id="rId13"/>
    <p:sldLayoutId id="2147483689" r:id="rId14"/>
    <p:sldLayoutId id="2147483688" r:id="rId15"/>
    <p:sldLayoutId id="2147483690" r:id="rId16"/>
    <p:sldLayoutId id="2147483687" r:id="rId17"/>
    <p:sldLayoutId id="2147483691" r:id="rId18"/>
    <p:sldLayoutId id="2147483670" r:id="rId19"/>
    <p:sldLayoutId id="2147483673" r:id="rId20"/>
    <p:sldLayoutId id="2147483674" r:id="rId21"/>
    <p:sldLayoutId id="2147483675" r:id="rId22"/>
    <p:sldLayoutId id="2147483676" r:id="rId23"/>
    <p:sldLayoutId id="2147483677" r:id="rId24"/>
  </p:sldLayoutIdLst>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5"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 Id="rId5" Type="http://schemas.openxmlformats.org/officeDocument/2006/relationships/image" Target="../media/image6.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6.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5" Type="http://schemas.openxmlformats.org/officeDocument/2006/relationships/image" Target="../media/image6.pn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5" Type="http://schemas.openxmlformats.org/officeDocument/2006/relationships/image" Target="../media/image6.png"/><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6.png"/><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8.xml"/><Relationship Id="rId5" Type="http://schemas.openxmlformats.org/officeDocument/2006/relationships/image" Target="../media/image6.png"/><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6.png"/><Relationship Id="rId4" Type="http://schemas.openxmlformats.org/officeDocument/2006/relationships/image" Target="../media/image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6.png"/><Relationship Id="rId4" Type="http://schemas.openxmlformats.org/officeDocument/2006/relationships/image" Target="../media/image5.png"/></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5" Type="http://schemas.openxmlformats.org/officeDocument/2006/relationships/image" Target="../media/image6.png"/><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5"/>
          <p:cNvCxnSpPr/>
          <p:nvPr/>
        </p:nvCxnSpPr>
        <p:spPr>
          <a:xfrm>
            <a:off x="1964369" y="3414252"/>
            <a:ext cx="8454516"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4" name="제목 7"/>
          <p:cNvSpPr txBox="1">
            <a:spLocks/>
          </p:cNvSpPr>
          <p:nvPr/>
        </p:nvSpPr>
        <p:spPr>
          <a:xfrm>
            <a:off x="335360" y="2708920"/>
            <a:ext cx="11636232" cy="676275"/>
          </a:xfrm>
          <a:prstGeom prst="rect">
            <a:avLst/>
          </a:prstGeom>
        </p:spPr>
        <p:txBody>
          <a:bodyPr anchor="ctr" anchorCtr="0">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2800" dirty="0" err="1" smtClean="0">
                <a:latin typeface="+mj-ea"/>
              </a:rPr>
              <a:t>innisfree_FO</a:t>
            </a:r>
            <a:r>
              <a:rPr lang="ko-KR" altLang="en-US" sz="2800" dirty="0" err="1" smtClean="0">
                <a:latin typeface="+mj-ea"/>
              </a:rPr>
              <a:t>리뉴얼</a:t>
            </a:r>
            <a:r>
              <a:rPr lang="en-US" altLang="ko-KR" sz="2800" dirty="0" smtClean="0"/>
              <a:t>_PC_</a:t>
            </a:r>
            <a:r>
              <a:rPr lang="ko-KR" altLang="en-US" sz="2800" dirty="0">
                <a:ln w="6350">
                  <a:solidFill>
                    <a:schemeClr val="tx1">
                      <a:lumMod val="50000"/>
                      <a:lumOff val="50000"/>
                      <a:alpha val="40000"/>
                    </a:schemeClr>
                  </a:solidFill>
                </a:ln>
                <a:latin typeface="+mj-ea"/>
              </a:rPr>
              <a:t>취소</a:t>
            </a:r>
            <a:r>
              <a:rPr lang="en-US" altLang="ko-KR" sz="2800" dirty="0">
                <a:ln w="6350">
                  <a:solidFill>
                    <a:schemeClr val="tx1">
                      <a:lumMod val="50000"/>
                      <a:lumOff val="50000"/>
                      <a:alpha val="40000"/>
                    </a:schemeClr>
                  </a:solidFill>
                </a:ln>
                <a:latin typeface="+mj-ea"/>
              </a:rPr>
              <a:t>, </a:t>
            </a:r>
            <a:r>
              <a:rPr lang="ko-KR" altLang="en-US" sz="2800" dirty="0">
                <a:ln w="6350">
                  <a:solidFill>
                    <a:schemeClr val="tx1">
                      <a:lumMod val="50000"/>
                      <a:lumOff val="50000"/>
                      <a:alpha val="40000"/>
                    </a:schemeClr>
                  </a:solidFill>
                </a:ln>
                <a:latin typeface="+mj-ea"/>
              </a:rPr>
              <a:t>교환</a:t>
            </a:r>
            <a:r>
              <a:rPr lang="en-US" altLang="ko-KR" sz="2800" dirty="0">
                <a:ln w="6350">
                  <a:solidFill>
                    <a:schemeClr val="tx1">
                      <a:lumMod val="50000"/>
                      <a:lumOff val="50000"/>
                      <a:alpha val="40000"/>
                    </a:schemeClr>
                  </a:solidFill>
                </a:ln>
                <a:latin typeface="+mj-ea"/>
              </a:rPr>
              <a:t>, </a:t>
            </a:r>
            <a:r>
              <a:rPr lang="ko-KR" altLang="en-US" sz="2800" dirty="0" err="1">
                <a:ln w="6350">
                  <a:solidFill>
                    <a:schemeClr val="tx1">
                      <a:lumMod val="50000"/>
                      <a:lumOff val="50000"/>
                      <a:alpha val="40000"/>
                    </a:schemeClr>
                  </a:solidFill>
                </a:ln>
                <a:latin typeface="+mj-ea"/>
              </a:rPr>
              <a:t>반품내역</a:t>
            </a:r>
            <a:r>
              <a:rPr lang="en-US" altLang="ko-KR" sz="2800" dirty="0">
                <a:ln w="6350">
                  <a:solidFill>
                    <a:schemeClr val="tx1">
                      <a:lumMod val="50000"/>
                      <a:lumOff val="50000"/>
                      <a:alpha val="40000"/>
                    </a:schemeClr>
                  </a:solidFill>
                </a:ln>
                <a:latin typeface="+mj-ea"/>
              </a:rPr>
              <a:t> </a:t>
            </a:r>
            <a:r>
              <a:rPr lang="ko-KR" altLang="en-US" sz="2800" dirty="0" err="1">
                <a:ln w="6350">
                  <a:solidFill>
                    <a:schemeClr val="tx1">
                      <a:lumMod val="50000"/>
                      <a:lumOff val="50000"/>
                      <a:alpha val="40000"/>
                    </a:schemeClr>
                  </a:solidFill>
                </a:ln>
                <a:latin typeface="+mj-ea"/>
              </a:rPr>
              <a:t>화면설계서</a:t>
            </a:r>
            <a:endParaRPr lang="ko-KR" altLang="en-US" sz="2800" dirty="0">
              <a:ln w="6350">
                <a:solidFill>
                  <a:schemeClr val="tx1">
                    <a:lumMod val="50000"/>
                    <a:lumOff val="50000"/>
                    <a:alpha val="40000"/>
                  </a:schemeClr>
                </a:solidFill>
              </a:ln>
              <a:latin typeface="+mj-ea"/>
            </a:endParaRPr>
          </a:p>
        </p:txBody>
      </p:sp>
      <p:sp>
        <p:nvSpPr>
          <p:cNvPr id="15" name="부제목 9"/>
          <p:cNvSpPr txBox="1">
            <a:spLocks/>
          </p:cNvSpPr>
          <p:nvPr/>
        </p:nvSpPr>
        <p:spPr>
          <a:xfrm>
            <a:off x="1964369" y="3538339"/>
            <a:ext cx="3512795" cy="466725"/>
          </a:xfrm>
          <a:prstGeom prst="rect">
            <a:avLst/>
          </a:prstGeom>
        </p:spPr>
        <p:txBody>
          <a:bodyPr lIns="72000" tIns="36000" rIns="36000" bIns="36000" anchor="ctr">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altLang="ko-KR" sz="1200" b="1" dirty="0">
                <a:latin typeface="+mn-ea"/>
              </a:rPr>
              <a:t>Version</a:t>
            </a:r>
            <a:r>
              <a:rPr lang="en-US" altLang="ko-KR" sz="1200" b="1" dirty="0">
                <a:solidFill>
                  <a:schemeClr val="tx1">
                    <a:lumMod val="65000"/>
                    <a:lumOff val="35000"/>
                  </a:schemeClr>
                </a:solidFill>
                <a:latin typeface="+mn-ea"/>
              </a:rPr>
              <a:t> 0.90/ 2024-06-11</a:t>
            </a:r>
          </a:p>
          <a:p>
            <a:pPr marL="0" indent="0">
              <a:lnSpc>
                <a:spcPct val="100000"/>
              </a:lnSpc>
              <a:buFont typeface="Arial" panose="020B0604020202020204" pitchFamily="34" charset="0"/>
              <a:buNone/>
            </a:pPr>
            <a:r>
              <a:rPr lang="ko-KR" altLang="en-US" sz="1200" b="1" dirty="0" err="1" smtClean="0">
                <a:solidFill>
                  <a:schemeClr val="tx1">
                    <a:lumMod val="65000"/>
                    <a:lumOff val="35000"/>
                  </a:schemeClr>
                </a:solidFill>
                <a:latin typeface="+mn-ea"/>
              </a:rPr>
              <a:t>이세연</a:t>
            </a:r>
            <a:endParaRPr lang="ko-KR" altLang="ko-KR" sz="1200" b="1" dirty="0">
              <a:solidFill>
                <a:schemeClr val="tx1">
                  <a:lumMod val="65000"/>
                  <a:lumOff val="35000"/>
                </a:schemeClr>
              </a:solidFill>
              <a:latin typeface="+mn-ea"/>
            </a:endParaRPr>
          </a:p>
        </p:txBody>
      </p:sp>
    </p:spTree>
    <p:extLst>
      <p:ext uri="{BB962C8B-B14F-4D97-AF65-F5344CB8AC3E}">
        <p14:creationId xmlns:p14="http://schemas.microsoft.com/office/powerpoint/2010/main" val="4264896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err="1" smtClean="0"/>
              <a:t>취소상세</a:t>
            </a:r>
            <a:endParaRPr lang="ko-KR" altLang="en-US" dirty="0"/>
          </a:p>
        </p:txBody>
      </p:sp>
      <p:sp>
        <p:nvSpPr>
          <p:cNvPr id="3" name="부제목 2"/>
          <p:cNvSpPr>
            <a:spLocks noGrp="1"/>
          </p:cNvSpPr>
          <p:nvPr>
            <p:ph type="subTitle" idx="1"/>
          </p:nvPr>
        </p:nvSpPr>
        <p:spPr/>
        <p:txBody>
          <a:bodyPr/>
          <a:lstStyle/>
          <a:p>
            <a:r>
              <a:rPr lang="en-US" altLang="ko-KR" dirty="0" smtClean="0"/>
              <a:t>IN_PC_MYP_01_14</a:t>
            </a:r>
            <a:endParaRPr lang="ko-KR" altLang="en-US" dirty="0"/>
          </a:p>
        </p:txBody>
      </p:sp>
      <p:graphicFrame>
        <p:nvGraphicFramePr>
          <p:cNvPr id="271" name="표 270">
            <a:extLst>
              <a:ext uri="{FF2B5EF4-FFF2-40B4-BE49-F238E27FC236}">
                <a16:creationId xmlns:a16="http://schemas.microsoft.com/office/drawing/2014/main" id="{E8503181-DC09-D704-A395-D5196B53276F}"/>
              </a:ext>
            </a:extLst>
          </p:cNvPr>
          <p:cNvGraphicFramePr>
            <a:graphicFrameLocks noGrp="1"/>
          </p:cNvGraphicFramePr>
          <p:nvPr>
            <p:extLst>
              <p:ext uri="{D42A27DB-BD31-4B8C-83A1-F6EECF244321}">
                <p14:modId xmlns:p14="http://schemas.microsoft.com/office/powerpoint/2010/main" val="3578404036"/>
              </p:ext>
            </p:extLst>
          </p:nvPr>
        </p:nvGraphicFramePr>
        <p:xfrm>
          <a:off x="9000565" y="44624"/>
          <a:ext cx="3152540" cy="1892400"/>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Tx/>
                        <a:buNone/>
                        <a:tabLst/>
                        <a:defRPr/>
                      </a:pPr>
                      <a:r>
                        <a:rPr lang="ko-KR" altLang="en-US" sz="800" b="1" u="none" baseline="0" dirty="0" err="1" smtClean="0">
                          <a:solidFill>
                            <a:schemeClr val="tx1"/>
                          </a:solidFill>
                          <a:latin typeface="+mn-ea"/>
                          <a:ea typeface="+mn-ea"/>
                        </a:rPr>
                        <a:t>취소번호</a:t>
                      </a:r>
                      <a:r>
                        <a:rPr lang="en-US" altLang="ko-KR" sz="800" b="1" u="none" baseline="0" dirty="0" smtClean="0">
                          <a:solidFill>
                            <a:schemeClr val="tx1"/>
                          </a:solidFill>
                          <a:latin typeface="+mn-ea"/>
                          <a:ea typeface="+mn-ea"/>
                        </a:rPr>
                        <a:t>, </a:t>
                      </a:r>
                      <a:r>
                        <a:rPr lang="ko-KR" altLang="en-US" sz="800" b="1" u="none" baseline="0" dirty="0" smtClean="0">
                          <a:solidFill>
                            <a:schemeClr val="tx1"/>
                          </a:solidFill>
                          <a:latin typeface="+mn-ea"/>
                          <a:ea typeface="+mn-ea"/>
                        </a:rPr>
                        <a:t>취소신청일시</a:t>
                      </a:r>
                      <a:endParaRPr lang="en-US" altLang="ko-KR" sz="800" b="1" u="none" baseline="0" dirty="0" smtClean="0">
                        <a:solidFill>
                          <a:schemeClr val="tx1"/>
                        </a:solidFill>
                        <a:latin typeface="+mn-ea"/>
                        <a:ea typeface="+mn-ea"/>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err="1" smtClean="0">
                          <a:solidFill>
                            <a:schemeClr val="tx1"/>
                          </a:solidFill>
                          <a:latin typeface="+mn-ea"/>
                          <a:ea typeface="+mn-ea"/>
                          <a:cs typeface="+mn-cs"/>
                        </a:rPr>
                        <a:t>취소번호와</a:t>
                      </a:r>
                      <a:r>
                        <a:rPr lang="ko-KR" altLang="en-US" sz="800" b="0" u="none" baseline="0" dirty="0" smtClean="0">
                          <a:solidFill>
                            <a:schemeClr val="tx1"/>
                          </a:solidFill>
                          <a:latin typeface="+mn-ea"/>
                          <a:ea typeface="+mn-ea"/>
                        </a:rPr>
                        <a:t> 취소신청일시 출력</a:t>
                      </a:r>
                      <a:endParaRPr lang="en-US" altLang="ko-KR" sz="800" b="0" u="none" baseline="0" dirty="0" smtClean="0">
                        <a:solidFill>
                          <a:schemeClr val="tx1"/>
                        </a:solidFill>
                        <a:latin typeface="+mn-ea"/>
                        <a:ea typeface="+mn-ea"/>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취소신청일시 출력 형태</a:t>
                      </a:r>
                      <a:r>
                        <a:rPr lang="en-US" altLang="ko-KR" sz="800" b="0" u="none" baseline="0" dirty="0" smtClean="0">
                          <a:solidFill>
                            <a:schemeClr val="tx1"/>
                          </a:solidFill>
                          <a:latin typeface="+mn-ea"/>
                          <a:ea typeface="+mn-ea"/>
                        </a:rPr>
                        <a:t>: YYYY.MM.DD </a:t>
                      </a:r>
                      <a:r>
                        <a:rPr lang="en-US" altLang="ko-KR" sz="800" b="0" u="none" baseline="0" dirty="0" err="1" smtClean="0">
                          <a:solidFill>
                            <a:schemeClr val="tx1"/>
                          </a:solidFill>
                          <a:latin typeface="+mn-ea"/>
                          <a:ea typeface="+mn-ea"/>
                        </a:rPr>
                        <a:t>hh:mm</a:t>
                      </a:r>
                      <a:endParaRPr lang="en-US" altLang="ko-KR" sz="800" b="0" u="none" baseline="0" dirty="0" smtClean="0">
                        <a:solidFill>
                          <a:schemeClr val="tx1"/>
                        </a:solidFill>
                        <a:latin typeface="+mn-ea"/>
                        <a:ea typeface="+mn-ea"/>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2873906972"/>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2</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Tx/>
                        <a:buNone/>
                        <a:tabLst/>
                        <a:defRPr/>
                      </a:pPr>
                      <a:r>
                        <a:rPr lang="ko-KR" altLang="en-US" sz="800" b="1" u="none" baseline="0" dirty="0" smtClean="0">
                          <a:solidFill>
                            <a:schemeClr val="tx1"/>
                          </a:solidFill>
                          <a:latin typeface="+mn-ea"/>
                          <a:ea typeface="+mn-ea"/>
                        </a:rPr>
                        <a:t>관리자 요청 결제 이력</a:t>
                      </a:r>
                      <a:endParaRPr lang="en-US" altLang="ko-KR" sz="800" b="1" u="none" baseline="0" dirty="0" smtClean="0">
                        <a:solidFill>
                          <a:schemeClr val="tx1"/>
                        </a:solidFill>
                        <a:latin typeface="+mn-ea"/>
                        <a:ea typeface="+mn-ea"/>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해당 </a:t>
                      </a:r>
                      <a:r>
                        <a:rPr lang="ko-KR" altLang="en-US" sz="800" b="0" u="none" baseline="0" dirty="0" err="1" smtClean="0">
                          <a:solidFill>
                            <a:schemeClr val="tx1"/>
                          </a:solidFill>
                          <a:latin typeface="+mn-ea"/>
                          <a:ea typeface="+mn-ea"/>
                        </a:rPr>
                        <a:t>취소건에</a:t>
                      </a:r>
                      <a:r>
                        <a:rPr lang="en-US" altLang="ko-KR" sz="800" b="0" u="none" baseline="0" dirty="0" smtClean="0">
                          <a:solidFill>
                            <a:schemeClr val="tx1"/>
                          </a:solidFill>
                          <a:latin typeface="+mn-ea"/>
                          <a:ea typeface="+mn-ea"/>
                        </a:rPr>
                        <a:t> BO </a:t>
                      </a:r>
                      <a:r>
                        <a:rPr lang="ko-KR" altLang="en-US" sz="800" b="0" u="none" baseline="0" dirty="0" smtClean="0">
                          <a:solidFill>
                            <a:schemeClr val="tx1"/>
                          </a:solidFill>
                          <a:latin typeface="+mn-ea"/>
                          <a:ea typeface="+mn-ea"/>
                        </a:rPr>
                        <a:t>취소상세에서 </a:t>
                      </a:r>
                      <a:r>
                        <a:rPr lang="ko-KR" altLang="en-US" sz="800" b="0" u="none" baseline="0" dirty="0" err="1" smtClean="0">
                          <a:solidFill>
                            <a:schemeClr val="tx1"/>
                          </a:solidFill>
                          <a:latin typeface="+mn-ea"/>
                          <a:ea typeface="+mn-ea"/>
                        </a:rPr>
                        <a:t>고객결제창</a:t>
                      </a:r>
                      <a:r>
                        <a:rPr lang="ko-KR" altLang="en-US" sz="800" b="0" u="none" baseline="0" dirty="0" smtClean="0">
                          <a:solidFill>
                            <a:schemeClr val="tx1"/>
                          </a:solidFill>
                          <a:latin typeface="+mn-ea"/>
                          <a:ea typeface="+mn-ea"/>
                        </a:rPr>
                        <a:t> 생성 </a:t>
                      </a:r>
                      <a:r>
                        <a:rPr lang="en-US" altLang="ko-KR" sz="800" b="0" u="none" baseline="0" dirty="0" smtClean="0">
                          <a:solidFill>
                            <a:schemeClr val="tx1"/>
                          </a:solidFill>
                          <a:latin typeface="+mn-ea"/>
                          <a:ea typeface="+mn-ea"/>
                        </a:rPr>
                        <a:t>and </a:t>
                      </a:r>
                      <a:r>
                        <a:rPr lang="ko-KR" altLang="en-US" sz="800" b="0" u="none" baseline="0" dirty="0" err="1" smtClean="0">
                          <a:solidFill>
                            <a:schemeClr val="tx1"/>
                          </a:solidFill>
                          <a:latin typeface="+mn-ea"/>
                          <a:ea typeface="+mn-ea"/>
                        </a:rPr>
                        <a:t>결제완료된</a:t>
                      </a:r>
                      <a:r>
                        <a:rPr lang="ko-KR" altLang="en-US" sz="800" b="0" u="none" baseline="0" dirty="0" smtClean="0">
                          <a:solidFill>
                            <a:schemeClr val="tx1"/>
                          </a:solidFill>
                          <a:latin typeface="+mn-ea"/>
                          <a:ea typeface="+mn-ea"/>
                        </a:rPr>
                        <a:t> 이력이 있을 시 해당 버튼 출력</a:t>
                      </a:r>
                      <a:endParaRPr lang="en-US" altLang="ko-KR" sz="800" b="0" u="none" baseline="0" dirty="0" smtClean="0">
                        <a:solidFill>
                          <a:schemeClr val="tx1"/>
                        </a:solidFill>
                        <a:latin typeface="+mn-ea"/>
                        <a:ea typeface="+mn-ea"/>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클릭</a:t>
                      </a:r>
                      <a:r>
                        <a:rPr lang="en-US" altLang="ko-KR" sz="800" b="0" u="none" baseline="0" dirty="0" smtClean="0">
                          <a:solidFill>
                            <a:schemeClr val="tx1"/>
                          </a:solidFill>
                          <a:latin typeface="+mn-ea"/>
                          <a:ea typeface="+mn-ea"/>
                        </a:rPr>
                        <a:t>:</a:t>
                      </a:r>
                      <a:r>
                        <a:rPr lang="ko-KR" altLang="en-US" sz="800" b="0" u="none" baseline="0" dirty="0" smtClean="0">
                          <a:solidFill>
                            <a:schemeClr val="tx1"/>
                          </a:solidFill>
                          <a:latin typeface="+mn-ea"/>
                          <a:ea typeface="+mn-ea"/>
                        </a:rPr>
                        <a:t> 결제 이력 창 호출</a:t>
                      </a:r>
                      <a:r>
                        <a:rPr lang="en-US" altLang="ko-KR" sz="800" b="0" u="none" baseline="0" dirty="0" smtClean="0">
                          <a:solidFill>
                            <a:schemeClr val="tx1"/>
                          </a:solidFill>
                          <a:latin typeface="+mn-ea"/>
                          <a:ea typeface="+mn-ea"/>
                        </a:rPr>
                        <a:t>(</a:t>
                      </a:r>
                      <a:r>
                        <a:rPr lang="en-US" altLang="ko-KR" sz="800" b="0" u="none" baseline="0" dirty="0" smtClean="0">
                          <a:solidFill>
                            <a:srgbClr val="00BC70"/>
                          </a:solidFill>
                          <a:latin typeface="+mn-ea"/>
                          <a:ea typeface="+mn-ea"/>
                        </a:rPr>
                        <a:t>Page ID: #####</a:t>
                      </a:r>
                      <a:r>
                        <a:rPr lang="en-US" altLang="ko-KR" sz="800" b="0" u="none" baseline="0" dirty="0" smtClean="0">
                          <a:solidFill>
                            <a:schemeClr val="tx1"/>
                          </a:solidFill>
                          <a:latin typeface="+mn-ea"/>
                          <a:ea typeface="+mn-ea"/>
                        </a:rPr>
                        <a:t>)</a:t>
                      </a: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3026743386"/>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3</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Tx/>
                        <a:buNone/>
                        <a:tabLst/>
                        <a:defRPr/>
                      </a:pPr>
                      <a:r>
                        <a:rPr lang="ko-KR" altLang="en-US" sz="800" b="1" u="none" baseline="0" dirty="0" smtClean="0">
                          <a:solidFill>
                            <a:schemeClr val="tx1"/>
                          </a:solidFill>
                          <a:latin typeface="+mn-ea"/>
                          <a:ea typeface="+mn-ea"/>
                        </a:rPr>
                        <a:t>관리자 요청 결제 버튼</a:t>
                      </a:r>
                      <a:endParaRPr lang="en-US" altLang="ko-KR" sz="800" b="1" u="none" baseline="0" dirty="0" smtClean="0">
                        <a:solidFill>
                          <a:schemeClr val="tx1"/>
                        </a:solidFill>
                        <a:latin typeface="+mn-ea"/>
                        <a:ea typeface="+mn-ea"/>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해당 </a:t>
                      </a:r>
                      <a:r>
                        <a:rPr lang="ko-KR" altLang="en-US" sz="800" b="0" u="none" baseline="0" dirty="0" err="1" smtClean="0">
                          <a:solidFill>
                            <a:schemeClr val="tx1"/>
                          </a:solidFill>
                          <a:latin typeface="+mn-ea"/>
                          <a:ea typeface="+mn-ea"/>
                        </a:rPr>
                        <a:t>취소건에</a:t>
                      </a:r>
                      <a:r>
                        <a:rPr lang="en-US" altLang="ko-KR" sz="800" b="0" u="none" baseline="0" dirty="0" smtClean="0">
                          <a:solidFill>
                            <a:schemeClr val="tx1"/>
                          </a:solidFill>
                          <a:latin typeface="+mn-ea"/>
                          <a:ea typeface="+mn-ea"/>
                        </a:rPr>
                        <a:t> BO </a:t>
                      </a:r>
                      <a:r>
                        <a:rPr lang="ko-KR" altLang="en-US" sz="800" b="0" u="none" baseline="0" dirty="0" smtClean="0">
                          <a:solidFill>
                            <a:schemeClr val="tx1"/>
                          </a:solidFill>
                          <a:latin typeface="+mn-ea"/>
                          <a:ea typeface="+mn-ea"/>
                        </a:rPr>
                        <a:t>취소상세에서 </a:t>
                      </a:r>
                      <a:r>
                        <a:rPr lang="ko-KR" altLang="en-US" sz="800" b="0" u="none" baseline="0" dirty="0" err="1" smtClean="0">
                          <a:solidFill>
                            <a:schemeClr val="tx1"/>
                          </a:solidFill>
                          <a:latin typeface="+mn-ea"/>
                          <a:ea typeface="+mn-ea"/>
                        </a:rPr>
                        <a:t>고객결제창</a:t>
                      </a:r>
                      <a:r>
                        <a:rPr lang="ko-KR" altLang="en-US" sz="800" b="0" u="none" baseline="0" dirty="0" smtClean="0">
                          <a:solidFill>
                            <a:schemeClr val="tx1"/>
                          </a:solidFill>
                          <a:latin typeface="+mn-ea"/>
                          <a:ea typeface="+mn-ea"/>
                        </a:rPr>
                        <a:t> 생성 </a:t>
                      </a:r>
                      <a:r>
                        <a:rPr lang="en-US" altLang="ko-KR" sz="800" b="0" u="none" baseline="0" dirty="0" smtClean="0">
                          <a:solidFill>
                            <a:schemeClr val="tx1"/>
                          </a:solidFill>
                          <a:latin typeface="+mn-ea"/>
                          <a:ea typeface="+mn-ea"/>
                        </a:rPr>
                        <a:t>and </a:t>
                      </a:r>
                      <a:r>
                        <a:rPr lang="ko-KR" altLang="en-US" sz="800" b="0" u="none" baseline="0" dirty="0" smtClean="0">
                          <a:solidFill>
                            <a:schemeClr val="tx1"/>
                          </a:solidFill>
                          <a:latin typeface="+mn-ea"/>
                          <a:ea typeface="+mn-ea"/>
                        </a:rPr>
                        <a:t>미결제 상태일 시 해당 버튼 출력</a:t>
                      </a:r>
                      <a:endParaRPr lang="en-US" altLang="ko-KR" sz="800" b="0" u="none" baseline="0" dirty="0" smtClean="0">
                        <a:solidFill>
                          <a:schemeClr val="tx1"/>
                        </a:solidFill>
                        <a:latin typeface="+mn-ea"/>
                        <a:ea typeface="+mn-ea"/>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클릭</a:t>
                      </a:r>
                      <a:r>
                        <a:rPr lang="en-US" altLang="ko-KR" sz="800" b="0" u="none" baseline="0" dirty="0" smtClean="0">
                          <a:solidFill>
                            <a:schemeClr val="tx1"/>
                          </a:solidFill>
                          <a:latin typeface="+mn-ea"/>
                          <a:ea typeface="+mn-ea"/>
                        </a:rPr>
                        <a:t>:</a:t>
                      </a:r>
                      <a:r>
                        <a:rPr lang="ko-KR" altLang="en-US" sz="800" b="0" u="none" baseline="0" dirty="0" smtClean="0">
                          <a:solidFill>
                            <a:schemeClr val="tx1"/>
                          </a:solidFill>
                          <a:latin typeface="+mn-ea"/>
                          <a:ea typeface="+mn-ea"/>
                        </a:rPr>
                        <a:t> 결제 창 호출</a:t>
                      </a:r>
                      <a:r>
                        <a:rPr lang="en-US" altLang="ko-KR" sz="800" b="0" u="none" baseline="0" dirty="0" smtClean="0">
                          <a:solidFill>
                            <a:schemeClr val="tx1"/>
                          </a:solidFill>
                          <a:latin typeface="+mn-ea"/>
                          <a:ea typeface="+mn-ea"/>
                        </a:rPr>
                        <a:t>(</a:t>
                      </a:r>
                      <a:r>
                        <a:rPr lang="en-US" altLang="ko-KR" sz="800" b="0" u="none" baseline="0" dirty="0" smtClean="0">
                          <a:solidFill>
                            <a:srgbClr val="00BC70"/>
                          </a:solidFill>
                          <a:latin typeface="+mn-ea"/>
                          <a:ea typeface="+mn-ea"/>
                        </a:rPr>
                        <a:t>Page ID: #####</a:t>
                      </a:r>
                      <a:r>
                        <a:rPr lang="en-US" altLang="ko-KR" sz="800" b="0" u="none" baseline="0" dirty="0" smtClean="0">
                          <a:solidFill>
                            <a:schemeClr val="tx1"/>
                          </a:solidFill>
                          <a:latin typeface="+mn-ea"/>
                          <a:ea typeface="+mn-ea"/>
                        </a:rPr>
                        <a:t>)</a:t>
                      </a: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222382280"/>
                  </a:ext>
                </a:extLst>
              </a:tr>
            </a:tbl>
          </a:graphicData>
        </a:graphic>
      </p:graphicFrame>
      <p:pic>
        <p:nvPicPr>
          <p:cNvPr id="112" name="그림 111"/>
          <p:cNvPicPr>
            <a:picLocks noChangeAspect="1"/>
          </p:cNvPicPr>
          <p:nvPr/>
        </p:nvPicPr>
        <p:blipFill>
          <a:blip r:embed="rId2"/>
          <a:stretch>
            <a:fillRect/>
          </a:stretch>
        </p:blipFill>
        <p:spPr>
          <a:xfrm>
            <a:off x="259282" y="700052"/>
            <a:ext cx="839235" cy="136620"/>
          </a:xfrm>
          <a:prstGeom prst="rect">
            <a:avLst/>
          </a:prstGeom>
        </p:spPr>
      </p:pic>
      <p:pic>
        <p:nvPicPr>
          <p:cNvPr id="113" name="그림 112"/>
          <p:cNvPicPr>
            <a:picLocks noChangeAspect="1"/>
          </p:cNvPicPr>
          <p:nvPr/>
        </p:nvPicPr>
        <p:blipFill>
          <a:blip r:embed="rId3"/>
          <a:stretch>
            <a:fillRect/>
          </a:stretch>
        </p:blipFill>
        <p:spPr>
          <a:xfrm>
            <a:off x="217354" y="991950"/>
            <a:ext cx="216477" cy="207818"/>
          </a:xfrm>
          <a:prstGeom prst="rect">
            <a:avLst/>
          </a:prstGeom>
        </p:spPr>
      </p:pic>
      <p:sp>
        <p:nvSpPr>
          <p:cNvPr id="114" name="TextBox 113"/>
          <p:cNvSpPr txBox="1"/>
          <p:nvPr/>
        </p:nvSpPr>
        <p:spPr>
          <a:xfrm>
            <a:off x="381328" y="1004528"/>
            <a:ext cx="890136" cy="215444"/>
          </a:xfrm>
          <a:prstGeom prst="rect">
            <a:avLst/>
          </a:prstGeom>
          <a:noFill/>
        </p:spPr>
        <p:txBody>
          <a:bodyPr wrap="square" rtlCol="0">
            <a:spAutoFit/>
          </a:bodyPr>
          <a:lstStyle/>
          <a:p>
            <a:r>
              <a:rPr lang="ko-KR" altLang="en-US" sz="800" b="1" dirty="0" smtClean="0">
                <a:latin typeface="+mn-ea"/>
                <a:cs typeface="Pretendard" panose="02000503000000020004" pitchFamily="50" charset="-127"/>
              </a:rPr>
              <a:t>카테고리</a:t>
            </a:r>
            <a:endParaRPr lang="ko-KR" altLang="en-US" sz="400" strike="sngStrike" dirty="0">
              <a:solidFill>
                <a:schemeClr val="tx1">
                  <a:lumMod val="50000"/>
                  <a:lumOff val="50000"/>
                </a:schemeClr>
              </a:solidFill>
              <a:latin typeface="+mn-ea"/>
              <a:cs typeface="Pretendard" panose="02000503000000020004" pitchFamily="50" charset="-127"/>
            </a:endParaRPr>
          </a:p>
        </p:txBody>
      </p:sp>
      <p:sp>
        <p:nvSpPr>
          <p:cNvPr id="115" name="TextBox 114"/>
          <p:cNvSpPr txBox="1"/>
          <p:nvPr/>
        </p:nvSpPr>
        <p:spPr>
          <a:xfrm>
            <a:off x="2552407" y="988196"/>
            <a:ext cx="3903633" cy="230832"/>
          </a:xfrm>
          <a:prstGeom prst="rect">
            <a:avLst/>
          </a:prstGeom>
          <a:noFill/>
        </p:spPr>
        <p:txBody>
          <a:bodyPr wrap="none" rtlCol="0">
            <a:spAutoFit/>
          </a:bodyPr>
          <a:lstStyle/>
          <a:p>
            <a:pPr algn="ctr"/>
            <a:r>
              <a:rPr lang="ko-KR" altLang="en-US" sz="900" b="1" dirty="0" smtClean="0">
                <a:latin typeface="+mn-ea"/>
                <a:cs typeface="Pretendard" panose="02000503000000020004" pitchFamily="50" charset="-127"/>
              </a:rPr>
              <a:t>이벤트     특가     베스트     쿠폰존     쇼케이스     라이브     </a:t>
            </a:r>
            <a:r>
              <a:rPr lang="en-US" altLang="ko-KR" sz="900" b="1" dirty="0" smtClean="0">
                <a:latin typeface="+mn-ea"/>
                <a:cs typeface="Pretendard" panose="02000503000000020004" pitchFamily="50" charset="-127"/>
              </a:rPr>
              <a:t>FOR ME</a:t>
            </a:r>
            <a:endParaRPr lang="ko-KR" altLang="en-US" sz="900" b="1" dirty="0">
              <a:latin typeface="+mn-ea"/>
              <a:cs typeface="Pretendard" panose="02000503000000020004" pitchFamily="50" charset="-127"/>
            </a:endParaRPr>
          </a:p>
        </p:txBody>
      </p:sp>
      <p:sp>
        <p:nvSpPr>
          <p:cNvPr id="116" name="TextBox 115"/>
          <p:cNvSpPr txBox="1"/>
          <p:nvPr/>
        </p:nvSpPr>
        <p:spPr>
          <a:xfrm>
            <a:off x="8289710" y="1004528"/>
            <a:ext cx="542594" cy="215444"/>
          </a:xfrm>
          <a:prstGeom prst="rect">
            <a:avLst/>
          </a:prstGeom>
          <a:noFill/>
        </p:spPr>
        <p:txBody>
          <a:bodyPr wrap="square" rtlCol="0">
            <a:spAutoFit/>
          </a:bodyPr>
          <a:lstStyle/>
          <a:p>
            <a:r>
              <a:rPr lang="en-US" altLang="ko-KR" sz="800" b="1" dirty="0" smtClean="0">
                <a:latin typeface="+mn-ea"/>
                <a:cs typeface="Pretendard" panose="02000503000000020004" pitchFamily="50" charset="-127"/>
              </a:rPr>
              <a:t>ABOUT</a:t>
            </a:r>
            <a:endParaRPr lang="ko-KR" altLang="en-US" sz="400" strike="sngStrike" dirty="0">
              <a:solidFill>
                <a:schemeClr val="tx1">
                  <a:lumMod val="50000"/>
                  <a:lumOff val="50000"/>
                </a:schemeClr>
              </a:solidFill>
              <a:latin typeface="+mn-ea"/>
              <a:cs typeface="Pretendard" panose="02000503000000020004" pitchFamily="50" charset="-127"/>
            </a:endParaRPr>
          </a:p>
        </p:txBody>
      </p:sp>
      <p:pic>
        <p:nvPicPr>
          <p:cNvPr id="117" name="그림 116"/>
          <p:cNvPicPr>
            <a:picLocks noChangeAspect="1"/>
          </p:cNvPicPr>
          <p:nvPr/>
        </p:nvPicPr>
        <p:blipFill>
          <a:blip r:embed="rId4"/>
          <a:stretch>
            <a:fillRect/>
          </a:stretch>
        </p:blipFill>
        <p:spPr>
          <a:xfrm>
            <a:off x="7853760" y="618601"/>
            <a:ext cx="978544" cy="295714"/>
          </a:xfrm>
          <a:prstGeom prst="rect">
            <a:avLst/>
          </a:prstGeom>
        </p:spPr>
      </p:pic>
      <p:grpSp>
        <p:nvGrpSpPr>
          <p:cNvPr id="118" name="그룹 117"/>
          <p:cNvGrpSpPr/>
          <p:nvPr/>
        </p:nvGrpSpPr>
        <p:grpSpPr>
          <a:xfrm>
            <a:off x="3411257" y="646468"/>
            <a:ext cx="2204927" cy="228949"/>
            <a:chOff x="3958650" y="362309"/>
            <a:chExt cx="2204927" cy="228949"/>
          </a:xfrm>
        </p:grpSpPr>
        <p:sp>
          <p:nvSpPr>
            <p:cNvPr id="119" name="모서리가 둥근 직사각형 118"/>
            <p:cNvSpPr/>
            <p:nvPr/>
          </p:nvSpPr>
          <p:spPr>
            <a:xfrm>
              <a:off x="3958650" y="362309"/>
              <a:ext cx="2204927" cy="228949"/>
            </a:xfrm>
            <a:prstGeom prst="roundRect">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20" name="그림 119"/>
            <p:cNvPicPr>
              <a:picLocks noChangeAspect="1"/>
            </p:cNvPicPr>
            <p:nvPr/>
          </p:nvPicPr>
          <p:blipFill rotWithShape="1">
            <a:blip r:embed="rId5"/>
            <a:srcRect t="1" r="60194" b="12727"/>
            <a:stretch/>
          </p:blipFill>
          <p:spPr>
            <a:xfrm>
              <a:off x="5942138" y="399541"/>
              <a:ext cx="186200" cy="159540"/>
            </a:xfrm>
            <a:prstGeom prst="rect">
              <a:avLst/>
            </a:prstGeom>
          </p:spPr>
        </p:pic>
      </p:grpSp>
      <p:cxnSp>
        <p:nvCxnSpPr>
          <p:cNvPr id="121" name="직선 연결선 120"/>
          <p:cNvCxnSpPr/>
          <p:nvPr/>
        </p:nvCxnSpPr>
        <p:spPr>
          <a:xfrm>
            <a:off x="95437" y="1340768"/>
            <a:ext cx="884204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2" name="타원 121"/>
          <p:cNvSpPr/>
          <p:nvPr/>
        </p:nvSpPr>
        <p:spPr>
          <a:xfrm>
            <a:off x="3457993" y="994376"/>
            <a:ext cx="45719" cy="45719"/>
          </a:xfrm>
          <a:prstGeom prst="ellipse">
            <a:avLst/>
          </a:prstGeom>
          <a:solidFill>
            <a:srgbClr val="29BC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2" name="직사각형 81"/>
          <p:cNvSpPr/>
          <p:nvPr/>
        </p:nvSpPr>
        <p:spPr>
          <a:xfrm>
            <a:off x="160193" y="1427771"/>
            <a:ext cx="8672111" cy="8181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직사각형 82"/>
          <p:cNvSpPr/>
          <p:nvPr/>
        </p:nvSpPr>
        <p:spPr>
          <a:xfrm>
            <a:off x="176387" y="1493448"/>
            <a:ext cx="2361790" cy="246221"/>
          </a:xfrm>
          <a:prstGeom prst="rect">
            <a:avLst/>
          </a:prstGeom>
        </p:spPr>
        <p:txBody>
          <a:bodyPr wrap="square">
            <a:spAutoFit/>
          </a:bodyPr>
          <a:lstStyle/>
          <a:p>
            <a:r>
              <a:rPr lang="ko-KR" altLang="en-US" sz="1000" b="1" dirty="0" err="1" smtClean="0">
                <a:latin typeface="+mn-ea"/>
              </a:rPr>
              <a:t>주소희님</a:t>
            </a:r>
            <a:r>
              <a:rPr lang="en-US" altLang="ko-KR" sz="1000" b="1" dirty="0" smtClean="0">
                <a:latin typeface="+mn-ea"/>
              </a:rPr>
              <a:t>,</a:t>
            </a:r>
            <a:r>
              <a:rPr lang="ko-KR" altLang="en-US" sz="1000" b="1" dirty="0" smtClean="0">
                <a:latin typeface="+mn-ea"/>
              </a:rPr>
              <a:t> </a:t>
            </a:r>
            <a:endParaRPr lang="ko-KR" altLang="en-US" sz="1000" dirty="0">
              <a:latin typeface="굴림" panose="020B0600000101010101" pitchFamily="50" charset="-127"/>
              <a:ea typeface="굴림" panose="020B0600000101010101" pitchFamily="50" charset="-127"/>
            </a:endParaRPr>
          </a:p>
        </p:txBody>
      </p:sp>
      <p:sp>
        <p:nvSpPr>
          <p:cNvPr id="84" name="직사각형 83"/>
          <p:cNvSpPr/>
          <p:nvPr/>
        </p:nvSpPr>
        <p:spPr>
          <a:xfrm>
            <a:off x="189160" y="1727823"/>
            <a:ext cx="2774443" cy="215444"/>
          </a:xfrm>
          <a:prstGeom prst="rect">
            <a:avLst/>
          </a:prstGeom>
        </p:spPr>
        <p:txBody>
          <a:bodyPr wrap="square">
            <a:spAutoFit/>
          </a:bodyPr>
          <a:lstStyle/>
          <a:p>
            <a:r>
              <a:rPr lang="ko-KR" altLang="en-US" sz="800" b="1" dirty="0" smtClean="0">
                <a:solidFill>
                  <a:srgbClr val="00B858"/>
                </a:solidFill>
                <a:latin typeface="+mn-ea"/>
              </a:rPr>
              <a:t>그린티클럽</a:t>
            </a:r>
            <a:r>
              <a:rPr lang="ko-KR" altLang="en-US" sz="800" dirty="0" smtClean="0">
                <a:latin typeface="+mn-ea"/>
              </a:rPr>
              <a:t> 멤버시네요</a:t>
            </a:r>
            <a:r>
              <a:rPr lang="en-US" altLang="ko-KR" sz="800" dirty="0" smtClean="0">
                <a:latin typeface="+mn-ea"/>
              </a:rPr>
              <a:t>! </a:t>
            </a:r>
            <a:r>
              <a:rPr lang="ko-KR" altLang="en-US" sz="800" dirty="0" smtClean="0">
                <a:latin typeface="+mn-ea"/>
              </a:rPr>
              <a:t>멤버십 혜택을 확인해보세요</a:t>
            </a:r>
            <a:r>
              <a:rPr lang="en-US" altLang="ko-KR" sz="800" dirty="0" smtClean="0">
                <a:latin typeface="+mn-ea"/>
              </a:rPr>
              <a:t>. </a:t>
            </a:r>
            <a:r>
              <a:rPr lang="en-US" altLang="ko-KR" sz="800" dirty="0" smtClean="0">
                <a:latin typeface="굴림" panose="020B0600000101010101" pitchFamily="50" charset="-127"/>
                <a:ea typeface="굴림" panose="020B0600000101010101" pitchFamily="50" charset="-127"/>
              </a:rPr>
              <a:t>&gt;</a:t>
            </a:r>
          </a:p>
        </p:txBody>
      </p:sp>
      <p:sp>
        <p:nvSpPr>
          <p:cNvPr id="85" name="모서리가 둥근 직사각형 84"/>
          <p:cNvSpPr/>
          <p:nvPr/>
        </p:nvSpPr>
        <p:spPr>
          <a:xfrm>
            <a:off x="7421085" y="1531301"/>
            <a:ext cx="1292614" cy="628757"/>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공병수거 현황</a:t>
            </a:r>
            <a:endParaRPr lang="ko-KR" altLang="en-US" sz="800" spc="-150" dirty="0">
              <a:solidFill>
                <a:schemeClr val="tx1"/>
              </a:solidFill>
            </a:endParaRPr>
          </a:p>
        </p:txBody>
      </p:sp>
      <p:sp>
        <p:nvSpPr>
          <p:cNvPr id="86" name="모서리가 둥근 직사각형 85"/>
          <p:cNvSpPr/>
          <p:nvPr/>
        </p:nvSpPr>
        <p:spPr>
          <a:xfrm>
            <a:off x="3377038" y="1531064"/>
            <a:ext cx="1292614" cy="625865"/>
          </a:xfrm>
          <a:prstGeom prst="roundRect">
            <a:avLst/>
          </a:prstGeom>
          <a:solidFill>
            <a:schemeClr val="bg1"/>
          </a:solidFill>
          <a:ln w="3175">
            <a:solidFill>
              <a:srgbClr val="00BC7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리뷰</a:t>
            </a:r>
            <a:endParaRPr lang="ko-KR" altLang="en-US" sz="800" spc="-150" dirty="0">
              <a:solidFill>
                <a:schemeClr val="tx1"/>
              </a:solidFill>
            </a:endParaRPr>
          </a:p>
        </p:txBody>
      </p:sp>
      <p:grpSp>
        <p:nvGrpSpPr>
          <p:cNvPr id="87" name="그룹 86"/>
          <p:cNvGrpSpPr/>
          <p:nvPr/>
        </p:nvGrpSpPr>
        <p:grpSpPr>
          <a:xfrm>
            <a:off x="4716558" y="1528658"/>
            <a:ext cx="2634125" cy="631401"/>
            <a:chOff x="3222949" y="3640347"/>
            <a:chExt cx="2661238" cy="327804"/>
          </a:xfrm>
          <a:solidFill>
            <a:schemeClr val="bg1">
              <a:lumMod val="95000"/>
            </a:schemeClr>
          </a:solidFill>
        </p:grpSpPr>
        <p:sp>
          <p:nvSpPr>
            <p:cNvPr id="88" name="모서리가 둥근 직사각형 87"/>
            <p:cNvSpPr/>
            <p:nvPr/>
          </p:nvSpPr>
          <p:spPr>
            <a:xfrm>
              <a:off x="3222949" y="3640347"/>
              <a:ext cx="1305919" cy="327804"/>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뷰티포인트</a:t>
              </a:r>
              <a:endParaRPr lang="ko-KR" altLang="en-US" sz="800" spc="-150" dirty="0">
                <a:solidFill>
                  <a:schemeClr val="tx1"/>
                </a:solidFill>
              </a:endParaRPr>
            </a:p>
          </p:txBody>
        </p:sp>
        <p:sp>
          <p:nvSpPr>
            <p:cNvPr id="89" name="모서리가 둥근 직사각형 88"/>
            <p:cNvSpPr/>
            <p:nvPr/>
          </p:nvSpPr>
          <p:spPr>
            <a:xfrm>
              <a:off x="4578268" y="3640347"/>
              <a:ext cx="1305919" cy="327804"/>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보유 쿠폰</a:t>
              </a:r>
              <a:endParaRPr lang="ko-KR" altLang="en-US" sz="800" spc="-150" dirty="0">
                <a:solidFill>
                  <a:schemeClr val="tx1"/>
                </a:solidFill>
              </a:endParaRPr>
            </a:p>
          </p:txBody>
        </p:sp>
      </p:grpSp>
      <p:sp>
        <p:nvSpPr>
          <p:cNvPr id="90" name="TextBox 89"/>
          <p:cNvSpPr txBox="1"/>
          <p:nvPr/>
        </p:nvSpPr>
        <p:spPr>
          <a:xfrm>
            <a:off x="5101869" y="1859106"/>
            <a:ext cx="627095" cy="215444"/>
          </a:xfrm>
          <a:prstGeom prst="rect">
            <a:avLst/>
          </a:prstGeom>
          <a:noFill/>
        </p:spPr>
        <p:txBody>
          <a:bodyPr wrap="none" rtlCol="0">
            <a:spAutoFit/>
          </a:bodyPr>
          <a:lstStyle/>
          <a:p>
            <a:r>
              <a:rPr lang="en-US" altLang="ko-KR" sz="800" b="1" u="sng" dirty="0" smtClean="0"/>
              <a:t>100,000</a:t>
            </a:r>
            <a:r>
              <a:rPr lang="en-US" altLang="ko-KR" sz="800" u="sng" dirty="0" smtClean="0"/>
              <a:t>P</a:t>
            </a:r>
            <a:endParaRPr lang="ko-KR" altLang="en-US" sz="800" u="sng" dirty="0"/>
          </a:p>
        </p:txBody>
      </p:sp>
      <p:sp>
        <p:nvSpPr>
          <p:cNvPr id="91" name="TextBox 90"/>
          <p:cNvSpPr txBox="1"/>
          <p:nvPr/>
        </p:nvSpPr>
        <p:spPr>
          <a:xfrm>
            <a:off x="6508681" y="1859106"/>
            <a:ext cx="346570" cy="215444"/>
          </a:xfrm>
          <a:prstGeom prst="rect">
            <a:avLst/>
          </a:prstGeom>
          <a:noFill/>
        </p:spPr>
        <p:txBody>
          <a:bodyPr wrap="none" rtlCol="0">
            <a:spAutoFit/>
          </a:bodyPr>
          <a:lstStyle/>
          <a:p>
            <a:r>
              <a:rPr lang="en-US" altLang="ko-KR" sz="800" b="1" u="sng" dirty="0" smtClean="0"/>
              <a:t>4</a:t>
            </a:r>
            <a:r>
              <a:rPr lang="ko-KR" altLang="en-US" sz="800" u="sng" dirty="0" smtClean="0"/>
              <a:t>장</a:t>
            </a:r>
            <a:endParaRPr lang="ko-KR" altLang="en-US" sz="800" u="sng" dirty="0"/>
          </a:p>
        </p:txBody>
      </p:sp>
      <p:sp>
        <p:nvSpPr>
          <p:cNvPr id="92" name="TextBox 91"/>
          <p:cNvSpPr txBox="1"/>
          <p:nvPr/>
        </p:nvSpPr>
        <p:spPr>
          <a:xfrm>
            <a:off x="7892748" y="1872263"/>
            <a:ext cx="346570" cy="215444"/>
          </a:xfrm>
          <a:prstGeom prst="rect">
            <a:avLst/>
          </a:prstGeom>
          <a:noFill/>
        </p:spPr>
        <p:txBody>
          <a:bodyPr wrap="none" rtlCol="0">
            <a:spAutoFit/>
          </a:bodyPr>
          <a:lstStyle/>
          <a:p>
            <a:r>
              <a:rPr lang="en-US" altLang="ko-KR" sz="800" b="1" u="sng" dirty="0" smtClean="0"/>
              <a:t>0</a:t>
            </a:r>
            <a:r>
              <a:rPr lang="ko-KR" altLang="en-US" sz="800" u="sng" dirty="0" smtClean="0"/>
              <a:t>개</a:t>
            </a:r>
            <a:endParaRPr lang="ko-KR" altLang="en-US" sz="800" u="sng" dirty="0"/>
          </a:p>
        </p:txBody>
      </p:sp>
      <p:sp>
        <p:nvSpPr>
          <p:cNvPr id="94" name="타원 93"/>
          <p:cNvSpPr/>
          <p:nvPr/>
        </p:nvSpPr>
        <p:spPr>
          <a:xfrm>
            <a:off x="6575549" y="1627749"/>
            <a:ext cx="60470" cy="60470"/>
          </a:xfrm>
          <a:prstGeom prst="ellipse">
            <a:avLst/>
          </a:prstGeom>
          <a:solidFill>
            <a:srgbClr val="00C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dirty="0"/>
          </a:p>
        </p:txBody>
      </p:sp>
      <p:graphicFrame>
        <p:nvGraphicFramePr>
          <p:cNvPr id="95" name="표 94"/>
          <p:cNvGraphicFramePr>
            <a:graphicFrameLocks noGrp="1"/>
          </p:cNvGraphicFramePr>
          <p:nvPr>
            <p:extLst>
              <p:ext uri="{D42A27DB-BD31-4B8C-83A1-F6EECF244321}">
                <p14:modId xmlns:p14="http://schemas.microsoft.com/office/powerpoint/2010/main" val="1867916133"/>
              </p:ext>
            </p:extLst>
          </p:nvPr>
        </p:nvGraphicFramePr>
        <p:xfrm>
          <a:off x="133027" y="2254012"/>
          <a:ext cx="1304427" cy="4011329"/>
        </p:xfrm>
        <a:graphic>
          <a:graphicData uri="http://schemas.openxmlformats.org/drawingml/2006/table">
            <a:tbl>
              <a:tblPr firstRow="1" bandRow="1">
                <a:tableStyleId>{5940675A-B579-460E-94D1-54222C63F5DA}</a:tableStyleId>
              </a:tblPr>
              <a:tblGrid>
                <a:gridCol w="1304427">
                  <a:extLst>
                    <a:ext uri="{9D8B030D-6E8A-4147-A177-3AD203B41FA5}">
                      <a16:colId xmlns:a16="http://schemas.microsoft.com/office/drawing/2014/main" val="1750365041"/>
                    </a:ext>
                  </a:extLst>
                </a:gridCol>
              </a:tblGrid>
              <a:tr h="342522">
                <a:tc>
                  <a:txBody>
                    <a:bodyPr/>
                    <a:lstStyle/>
                    <a:p>
                      <a:pPr>
                        <a:lnSpc>
                          <a:spcPct val="250000"/>
                        </a:lnSpc>
                      </a:pPr>
                      <a:r>
                        <a:rPr lang="ko-KR" altLang="en-US" sz="800" b="0" dirty="0" smtClean="0">
                          <a:latin typeface="+mn-ea"/>
                        </a:rPr>
                        <a:t>주문내역</a:t>
                      </a:r>
                      <a:endParaRPr lang="en-US" altLang="ko-KR" sz="800" b="0" dirty="0">
                        <a:latin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5032052"/>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1" dirty="0" smtClean="0">
                          <a:latin typeface="+mn-ea"/>
                          <a:ea typeface="+mn-ea"/>
                        </a:rPr>
                        <a:t>취소</a:t>
                      </a:r>
                      <a:r>
                        <a:rPr lang="en-US" altLang="ko-KR" sz="800" b="1" dirty="0" smtClean="0">
                          <a:latin typeface="+mn-ea"/>
                          <a:ea typeface="+mn-ea"/>
                        </a:rPr>
                        <a:t>/</a:t>
                      </a:r>
                      <a:r>
                        <a:rPr lang="ko-KR" altLang="en-US" sz="800" b="1" dirty="0" smtClean="0">
                          <a:latin typeface="+mn-ea"/>
                          <a:ea typeface="+mn-ea"/>
                        </a:rPr>
                        <a:t>교환</a:t>
                      </a:r>
                      <a:r>
                        <a:rPr lang="en-US" altLang="ko-KR" sz="800" b="1" dirty="0" smtClean="0">
                          <a:latin typeface="+mn-ea"/>
                          <a:ea typeface="+mn-ea"/>
                        </a:rPr>
                        <a:t>/</a:t>
                      </a:r>
                      <a:r>
                        <a:rPr lang="ko-KR" altLang="en-US" sz="800" b="1" dirty="0" err="1" smtClean="0">
                          <a:latin typeface="+mn-ea"/>
                          <a:ea typeface="+mn-ea"/>
                        </a:rPr>
                        <a:t>반품내역</a:t>
                      </a:r>
                      <a:endParaRPr lang="ko-KR" altLang="en-US" sz="800" b="1"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7326154"/>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리뷰</a:t>
                      </a:r>
                      <a:endParaRPr lang="en-US" altLang="ko-KR"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4823149"/>
                  </a:ext>
                </a:extLst>
              </a:tr>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latin typeface="+mn-ea"/>
                          <a:ea typeface="+mn-ea"/>
                        </a:rPr>
                        <a:t>뷰티포인트</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9754436"/>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찜한제품</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1601288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latin typeface="+mn-ea"/>
                          <a:ea typeface="+mn-ea"/>
                        </a:rPr>
                        <a:t>1:1</a:t>
                      </a:r>
                      <a:r>
                        <a:rPr lang="ko-KR" altLang="en-US" sz="800" dirty="0" smtClean="0">
                          <a:latin typeface="+mn-ea"/>
                          <a:ea typeface="+mn-ea"/>
                        </a:rPr>
                        <a:t>문의</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372053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공병수거</a:t>
                      </a:r>
                      <a:r>
                        <a:rPr lang="ko-KR" altLang="en-US" sz="800" dirty="0" smtClean="0">
                          <a:latin typeface="+mn-ea"/>
                          <a:ea typeface="+mn-ea"/>
                        </a:rPr>
                        <a:t> 현황</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2614890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개인정보 수정</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253962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배송지</a:t>
                      </a:r>
                      <a:r>
                        <a:rPr lang="ko-KR" altLang="en-US" sz="800" dirty="0" smtClean="0">
                          <a:latin typeface="+mn-ea"/>
                          <a:ea typeface="+mn-ea"/>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5431856"/>
                  </a:ext>
                </a:extLst>
              </a:tr>
              <a:tr h="22039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환불계좌</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9870569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원클릭결제</a:t>
                      </a:r>
                      <a:r>
                        <a:rPr lang="ko-KR" altLang="en-US" sz="800" kern="1200" dirty="0" smtClean="0">
                          <a:solidFill>
                            <a:schemeClr val="tx1"/>
                          </a:solidFill>
                          <a:latin typeface="+mn-ea"/>
                          <a:ea typeface="+mn-ea"/>
                          <a:cs typeface="+mn-cs"/>
                        </a:rPr>
                        <a:t> </a:t>
                      </a:r>
                      <a:r>
                        <a:rPr lang="ko-KR" altLang="en-US" sz="800" kern="1200" dirty="0" err="1" smtClean="0">
                          <a:solidFill>
                            <a:schemeClr val="tx1"/>
                          </a:solidFill>
                          <a:latin typeface="+mn-ea"/>
                          <a:ea typeface="+mn-ea"/>
                          <a:cs typeface="+mn-cs"/>
                        </a:rPr>
                        <a:t>카드관리</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1844216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마이샵</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6729917"/>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매장찾기</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06474"/>
                  </a:ext>
                </a:extLst>
              </a:tr>
              <a:tr h="977351">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dirty="0" smtClean="0">
                        <a:latin typeface="+mn-ea"/>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u="sng"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1817042"/>
                  </a:ext>
                </a:extLst>
              </a:tr>
            </a:tbl>
          </a:graphicData>
        </a:graphic>
      </p:graphicFrame>
      <p:sp>
        <p:nvSpPr>
          <p:cNvPr id="98" name="사각형 설명선 97"/>
          <p:cNvSpPr/>
          <p:nvPr/>
        </p:nvSpPr>
        <p:spPr>
          <a:xfrm>
            <a:off x="819189" y="1476025"/>
            <a:ext cx="366610" cy="110552"/>
          </a:xfrm>
          <a:prstGeom prst="wedgeRectCallout">
            <a:avLst>
              <a:gd name="adj1" fmla="val -43182"/>
              <a:gd name="adj2" fmla="val 83178"/>
            </a:avLst>
          </a:prstGeom>
          <a:solidFill>
            <a:schemeClr val="bg1"/>
          </a:solidFill>
          <a:ln w="6350">
            <a:solidFill>
              <a:srgbClr val="00CC62"/>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ko-KR" altLang="en-US" sz="700">
                <a:solidFill>
                  <a:srgbClr val="29BC70"/>
                </a:solidFill>
              </a:rPr>
              <a:t>임직원</a:t>
            </a:r>
            <a:endParaRPr lang="ko-KR" altLang="en-US" sz="700" dirty="0">
              <a:solidFill>
                <a:srgbClr val="29BC70"/>
              </a:solidFill>
            </a:endParaRPr>
          </a:p>
        </p:txBody>
      </p:sp>
      <p:sp>
        <p:nvSpPr>
          <p:cNvPr id="105" name="직사각형 104"/>
          <p:cNvSpPr/>
          <p:nvPr/>
        </p:nvSpPr>
        <p:spPr>
          <a:xfrm>
            <a:off x="1500537" y="2315621"/>
            <a:ext cx="800219" cy="276999"/>
          </a:xfrm>
          <a:prstGeom prst="rect">
            <a:avLst/>
          </a:prstGeom>
          <a:solidFill>
            <a:schemeClr val="bg1"/>
          </a:solidFill>
        </p:spPr>
        <p:txBody>
          <a:bodyPr wrap="none">
            <a:spAutoFit/>
          </a:bodyPr>
          <a:lstStyle/>
          <a:p>
            <a:pPr>
              <a:defRPr/>
            </a:pPr>
            <a:r>
              <a:rPr lang="ko-KR" altLang="en-US" sz="1200" b="1" dirty="0" err="1" smtClean="0">
                <a:latin typeface="+mn-ea"/>
              </a:rPr>
              <a:t>취소상세</a:t>
            </a:r>
            <a:endParaRPr lang="en-US" altLang="ko-KR" sz="1200" b="1" dirty="0">
              <a:latin typeface="+mn-ea"/>
            </a:endParaRPr>
          </a:p>
        </p:txBody>
      </p:sp>
      <p:sp>
        <p:nvSpPr>
          <p:cNvPr id="55" name="타원 54">
            <a:extLst>
              <a:ext uri="{FF2B5EF4-FFF2-40B4-BE49-F238E27FC236}">
                <a16:creationId xmlns:a16="http://schemas.microsoft.com/office/drawing/2014/main" id="{AE3A3A11-61F0-4B78-B290-96685FEEA44E}"/>
              </a:ext>
            </a:extLst>
          </p:cNvPr>
          <p:cNvSpPr/>
          <p:nvPr/>
        </p:nvSpPr>
        <p:spPr>
          <a:xfrm>
            <a:off x="3721254" y="1609909"/>
            <a:ext cx="118481" cy="118481"/>
          </a:xfrm>
          <a:prstGeom prst="ellipse">
            <a:avLst/>
          </a:prstGeom>
          <a:solidFill>
            <a:srgbClr val="00BC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t>4</a:t>
            </a:r>
            <a:endParaRPr lang="en-US" sz="700" b="1" dirty="0"/>
          </a:p>
        </p:txBody>
      </p:sp>
      <p:sp>
        <p:nvSpPr>
          <p:cNvPr id="62" name="TextBox 61"/>
          <p:cNvSpPr txBox="1"/>
          <p:nvPr/>
        </p:nvSpPr>
        <p:spPr>
          <a:xfrm>
            <a:off x="3647728" y="1831373"/>
            <a:ext cx="827471" cy="215444"/>
          </a:xfrm>
          <a:prstGeom prst="rect">
            <a:avLst/>
          </a:prstGeom>
          <a:noFill/>
        </p:spPr>
        <p:txBody>
          <a:bodyPr wrap="none" rtlCol="0">
            <a:spAutoFit/>
          </a:bodyPr>
          <a:lstStyle/>
          <a:p>
            <a:r>
              <a:rPr lang="en-US" altLang="ko-KR" sz="800" b="1" u="sng" dirty="0" smtClean="0"/>
              <a:t>2,400P </a:t>
            </a:r>
            <a:r>
              <a:rPr lang="ko-KR" altLang="en-US" sz="800" b="1" u="sng" dirty="0" smtClean="0"/>
              <a:t>받기</a:t>
            </a:r>
            <a:r>
              <a:rPr lang="en-US" altLang="ko-KR" sz="800" b="1" u="sng" dirty="0" smtClean="0"/>
              <a:t>&gt;</a:t>
            </a:r>
            <a:endParaRPr lang="en-US" altLang="ko-KR" sz="800" b="1" u="sng" dirty="0"/>
          </a:p>
        </p:txBody>
      </p:sp>
      <p:sp>
        <p:nvSpPr>
          <p:cNvPr id="76" name="제목 1"/>
          <p:cNvSpPr txBox="1">
            <a:spLocks/>
          </p:cNvSpPr>
          <p:nvPr/>
        </p:nvSpPr>
        <p:spPr>
          <a:xfrm>
            <a:off x="4156797" y="262328"/>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smtClean="0"/>
              <a:t>Page</a:t>
            </a:r>
            <a:endParaRPr lang="ko-KR" altLang="en-US" dirty="0"/>
          </a:p>
        </p:txBody>
      </p:sp>
      <p:graphicFrame>
        <p:nvGraphicFramePr>
          <p:cNvPr id="79" name="표 78"/>
          <p:cNvGraphicFramePr>
            <a:graphicFrameLocks noGrp="1"/>
          </p:cNvGraphicFramePr>
          <p:nvPr>
            <p:extLst>
              <p:ext uri="{D42A27DB-BD31-4B8C-83A1-F6EECF244321}">
                <p14:modId xmlns:p14="http://schemas.microsoft.com/office/powerpoint/2010/main" val="748525762"/>
              </p:ext>
            </p:extLst>
          </p:nvPr>
        </p:nvGraphicFramePr>
        <p:xfrm>
          <a:off x="1544128" y="2627613"/>
          <a:ext cx="7257249" cy="392676"/>
        </p:xfrm>
        <a:graphic>
          <a:graphicData uri="http://schemas.openxmlformats.org/drawingml/2006/table">
            <a:tbl>
              <a:tblPr firstRow="1" bandRow="1">
                <a:tableStyleId>{2D5ABB26-0587-4C30-8999-92F81FD0307C}</a:tableStyleId>
              </a:tblPr>
              <a:tblGrid>
                <a:gridCol w="4135279">
                  <a:extLst>
                    <a:ext uri="{9D8B030D-6E8A-4147-A177-3AD203B41FA5}">
                      <a16:colId xmlns:a16="http://schemas.microsoft.com/office/drawing/2014/main" val="2378629807"/>
                    </a:ext>
                  </a:extLst>
                </a:gridCol>
                <a:gridCol w="3121970">
                  <a:extLst>
                    <a:ext uri="{9D8B030D-6E8A-4147-A177-3AD203B41FA5}">
                      <a16:colId xmlns:a16="http://schemas.microsoft.com/office/drawing/2014/main" val="3711765631"/>
                    </a:ext>
                  </a:extLst>
                </a:gridCol>
              </a:tblGrid>
              <a:tr h="392676">
                <a:tc>
                  <a:txBody>
                    <a:bodyPr/>
                    <a:lstStyle/>
                    <a:p>
                      <a:r>
                        <a:rPr lang="ko-KR" altLang="en-US" sz="800" b="1" dirty="0" err="1" smtClean="0">
                          <a:solidFill>
                            <a:prstClr val="black"/>
                          </a:solidFill>
                        </a:rPr>
                        <a:t>취소번호</a:t>
                      </a:r>
                      <a:r>
                        <a:rPr lang="ko-KR" altLang="en-US" sz="800" b="1" dirty="0" smtClean="0">
                          <a:solidFill>
                            <a:prstClr val="black"/>
                          </a:solidFill>
                        </a:rPr>
                        <a:t> </a:t>
                      </a:r>
                      <a:r>
                        <a:rPr lang="en-US" altLang="ko-KR" sz="800" b="1" dirty="0" smtClean="0">
                          <a:solidFill>
                            <a:prstClr val="black"/>
                          </a:solidFill>
                        </a:rPr>
                        <a:t>00000000</a:t>
                      </a:r>
                      <a:endParaRPr lang="ko-KR" altLang="en-US" sz="800" dirty="0"/>
                    </a:p>
                  </a:txBody>
                  <a:tcPr marL="36000" marR="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b="1" dirty="0" smtClean="0">
                          <a:solidFill>
                            <a:schemeClr val="tx1">
                              <a:lumMod val="85000"/>
                              <a:lumOff val="15000"/>
                            </a:schemeClr>
                          </a:solidFill>
                        </a:rPr>
                        <a:t>2024.04.05 07:00</a:t>
                      </a:r>
                      <a:endParaRPr lang="en-US" altLang="ko-KR" sz="800" kern="1200" dirty="0" smtClean="0">
                        <a:solidFill>
                          <a:schemeClr val="tx1"/>
                        </a:solidFill>
                        <a:latin typeface="굴림" panose="020B0600000101010101" pitchFamily="50" charset="-127"/>
                        <a:ea typeface="굴림" panose="020B0600000101010101" pitchFamily="50" charset="-127"/>
                        <a:cs typeface="+mn-cs"/>
                      </a:endParaRPr>
                    </a:p>
                  </a:txBody>
                  <a:tcPr marL="36000" marR="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894074191"/>
                  </a:ext>
                </a:extLst>
              </a:tr>
            </a:tbl>
          </a:graphicData>
        </a:graphic>
      </p:graphicFrame>
      <p:sp>
        <p:nvSpPr>
          <p:cNvPr id="81" name="TextBox 80"/>
          <p:cNvSpPr txBox="1"/>
          <p:nvPr/>
        </p:nvSpPr>
        <p:spPr>
          <a:xfrm>
            <a:off x="7630818" y="3034887"/>
            <a:ext cx="1217000" cy="215444"/>
          </a:xfrm>
          <a:prstGeom prst="rect">
            <a:avLst/>
          </a:prstGeom>
          <a:noFill/>
        </p:spPr>
        <p:txBody>
          <a:bodyPr wrap="none" rtlCol="0">
            <a:spAutoFit/>
          </a:bodyPr>
          <a:lstStyle/>
          <a:p>
            <a:r>
              <a:rPr lang="ko-KR" altLang="en-US" sz="800" u="sng" dirty="0" smtClean="0"/>
              <a:t>관리자요청 </a:t>
            </a:r>
            <a:r>
              <a:rPr lang="ko-KR" altLang="en-US" sz="800" u="sng" dirty="0" err="1" smtClean="0"/>
              <a:t>결제이력</a:t>
            </a:r>
            <a:r>
              <a:rPr lang="en-US" altLang="ko-KR" sz="800" u="sng" dirty="0" smtClean="0"/>
              <a:t>&gt;</a:t>
            </a:r>
            <a:endParaRPr lang="ko-KR" altLang="en-US" sz="800" u="sng" dirty="0"/>
          </a:p>
        </p:txBody>
      </p:sp>
      <p:sp>
        <p:nvSpPr>
          <p:cNvPr id="96" name="사각형: 둥근 모서리 152">
            <a:extLst>
              <a:ext uri="{FF2B5EF4-FFF2-40B4-BE49-F238E27FC236}">
                <a16:creationId xmlns:a16="http://schemas.microsoft.com/office/drawing/2014/main" id="{52FF6B1F-4512-47B6-B005-84C9CDC09FEA}"/>
              </a:ext>
            </a:extLst>
          </p:cNvPr>
          <p:cNvSpPr/>
          <p:nvPr/>
        </p:nvSpPr>
        <p:spPr>
          <a:xfrm>
            <a:off x="1570008" y="3230861"/>
            <a:ext cx="7190288" cy="468919"/>
          </a:xfrm>
          <a:prstGeom prst="roundRect">
            <a:avLst>
              <a:gd name="adj" fmla="val 0"/>
            </a:avLst>
          </a:prstGeom>
          <a:solidFill>
            <a:srgbClr val="00BC70"/>
          </a:solidFill>
          <a:ln w="12700">
            <a:solidFill>
              <a:srgbClr val="00BC70"/>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lvl="0" algn="ctr"/>
            <a:r>
              <a:rPr lang="ko-KR" altLang="en-US" sz="700" dirty="0">
                <a:solidFill>
                  <a:schemeClr val="bg1">
                    <a:lumMod val="85000"/>
                  </a:schemeClr>
                </a:solidFill>
                <a:latin typeface="맑은 고딕" panose="020B0503020000020004" pitchFamily="50" charset="-127"/>
              </a:rPr>
              <a:t>관리자 요청한 결제가 있습니다</a:t>
            </a:r>
            <a:r>
              <a:rPr lang="en-US" altLang="ko-KR" sz="700" dirty="0" smtClean="0">
                <a:solidFill>
                  <a:schemeClr val="bg1">
                    <a:lumMod val="85000"/>
                  </a:schemeClr>
                </a:solidFill>
                <a:latin typeface="맑은 고딕" panose="020B0503020000020004" pitchFamily="50" charset="-127"/>
              </a:rPr>
              <a:t>.</a:t>
            </a:r>
            <a:endParaRPr lang="en-US" altLang="ko-KR" sz="900" b="1" dirty="0" smtClean="0">
              <a:solidFill>
                <a:schemeClr val="bg1">
                  <a:lumMod val="85000"/>
                </a:schemeClr>
              </a:solidFill>
              <a:latin typeface="+mn-ea"/>
            </a:endParaRPr>
          </a:p>
          <a:p>
            <a:pPr algn="ctr"/>
            <a:r>
              <a:rPr lang="ko-KR" altLang="en-US" sz="1000" b="1" dirty="0" err="1" smtClean="0">
                <a:solidFill>
                  <a:schemeClr val="bg1"/>
                </a:solidFill>
                <a:latin typeface="+mn-ea"/>
              </a:rPr>
              <a:t>상세사유</a:t>
            </a:r>
            <a:r>
              <a:rPr lang="ko-KR" altLang="en-US" sz="1000" b="1" dirty="0" smtClean="0">
                <a:solidFill>
                  <a:schemeClr val="bg1"/>
                </a:solidFill>
                <a:latin typeface="+mn-ea"/>
              </a:rPr>
              <a:t> 확인 및 결제</a:t>
            </a:r>
            <a:r>
              <a:rPr lang="en-US" altLang="ko-KR" sz="1000" b="1" dirty="0" smtClean="0">
                <a:solidFill>
                  <a:schemeClr val="bg1"/>
                </a:solidFill>
                <a:latin typeface="+mn-ea"/>
              </a:rPr>
              <a:t>&gt; </a:t>
            </a:r>
            <a:endParaRPr lang="en-US" sz="700" dirty="0">
              <a:solidFill>
                <a:schemeClr val="bg1"/>
              </a:solidFill>
              <a:latin typeface="+mn-ea"/>
            </a:endParaRPr>
          </a:p>
        </p:txBody>
      </p:sp>
      <p:sp>
        <p:nvSpPr>
          <p:cNvPr id="66" name="Oval 611">
            <a:extLst>
              <a:ext uri="{FF2B5EF4-FFF2-40B4-BE49-F238E27FC236}">
                <a16:creationId xmlns:a16="http://schemas.microsoft.com/office/drawing/2014/main" id="{8A3723C9-7A64-4677-9B95-EBFFA02C0DC4}"/>
              </a:ext>
            </a:extLst>
          </p:cNvPr>
          <p:cNvSpPr>
            <a:spLocks noChangeArrowheads="1"/>
          </p:cNvSpPr>
          <p:nvPr/>
        </p:nvSpPr>
        <p:spPr bwMode="auto">
          <a:xfrm>
            <a:off x="1415480" y="2564928"/>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a:t>
            </a:r>
            <a:endParaRPr lang="en-US" altLang="ko-KR" sz="800" b="1" kern="0" dirty="0">
              <a:solidFill>
                <a:sysClr val="window" lastClr="FFFFFF"/>
              </a:solidFill>
              <a:latin typeface="맑은 고딕"/>
              <a:ea typeface="맑은 고딕"/>
            </a:endParaRPr>
          </a:p>
        </p:txBody>
      </p:sp>
      <p:sp>
        <p:nvSpPr>
          <p:cNvPr id="63" name="Oval 611">
            <a:extLst>
              <a:ext uri="{FF2B5EF4-FFF2-40B4-BE49-F238E27FC236}">
                <a16:creationId xmlns:a16="http://schemas.microsoft.com/office/drawing/2014/main" id="{8A3723C9-7A64-4677-9B95-EBFFA02C0DC4}"/>
              </a:ext>
            </a:extLst>
          </p:cNvPr>
          <p:cNvSpPr>
            <a:spLocks noChangeArrowheads="1"/>
          </p:cNvSpPr>
          <p:nvPr/>
        </p:nvSpPr>
        <p:spPr bwMode="auto">
          <a:xfrm>
            <a:off x="7488277" y="2955191"/>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a:solidFill>
                  <a:sysClr val="window" lastClr="FFFFFF"/>
                </a:solidFill>
                <a:latin typeface="맑은 고딕"/>
                <a:ea typeface="맑은 고딕"/>
              </a:rPr>
              <a:t>2</a:t>
            </a:r>
          </a:p>
        </p:txBody>
      </p:sp>
      <p:sp>
        <p:nvSpPr>
          <p:cNvPr id="64" name="타원 63"/>
          <p:cNvSpPr/>
          <p:nvPr/>
        </p:nvSpPr>
        <p:spPr>
          <a:xfrm>
            <a:off x="4029282" y="3323591"/>
            <a:ext cx="217517" cy="21751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800" b="1" dirty="0" smtClean="0"/>
              <a:t>3</a:t>
            </a:r>
            <a:endParaRPr lang="ko-KR" altLang="en-US" sz="800" b="1" dirty="0"/>
          </a:p>
        </p:txBody>
      </p:sp>
      <p:graphicFrame>
        <p:nvGraphicFramePr>
          <p:cNvPr id="46" name="표 45"/>
          <p:cNvGraphicFramePr>
            <a:graphicFrameLocks noGrp="1"/>
          </p:cNvGraphicFramePr>
          <p:nvPr>
            <p:extLst>
              <p:ext uri="{D42A27DB-BD31-4B8C-83A1-F6EECF244321}">
                <p14:modId xmlns:p14="http://schemas.microsoft.com/office/powerpoint/2010/main" val="3577613951"/>
              </p:ext>
            </p:extLst>
          </p:nvPr>
        </p:nvGraphicFramePr>
        <p:xfrm>
          <a:off x="1498054" y="3910352"/>
          <a:ext cx="7190288" cy="2298534"/>
        </p:xfrm>
        <a:graphic>
          <a:graphicData uri="http://schemas.openxmlformats.org/drawingml/2006/table">
            <a:tbl>
              <a:tblPr firstRow="1" bandRow="1">
                <a:tableStyleId>{2D5ABB26-0587-4C30-8999-92F81FD0307C}</a:tableStyleId>
              </a:tblPr>
              <a:tblGrid>
                <a:gridCol w="930926">
                  <a:extLst>
                    <a:ext uri="{9D8B030D-6E8A-4147-A177-3AD203B41FA5}">
                      <a16:colId xmlns:a16="http://schemas.microsoft.com/office/drawing/2014/main" val="977863895"/>
                    </a:ext>
                  </a:extLst>
                </a:gridCol>
                <a:gridCol w="4531170">
                  <a:extLst>
                    <a:ext uri="{9D8B030D-6E8A-4147-A177-3AD203B41FA5}">
                      <a16:colId xmlns:a16="http://schemas.microsoft.com/office/drawing/2014/main" val="356602255"/>
                    </a:ext>
                  </a:extLst>
                </a:gridCol>
                <a:gridCol w="1728192">
                  <a:extLst>
                    <a:ext uri="{9D8B030D-6E8A-4147-A177-3AD203B41FA5}">
                      <a16:colId xmlns:a16="http://schemas.microsoft.com/office/drawing/2014/main" val="1927575684"/>
                    </a:ext>
                  </a:extLst>
                </a:gridCol>
              </a:tblGrid>
              <a:tr h="355723">
                <a:tc grid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900" b="1" kern="1200" dirty="0" err="1" smtClean="0">
                          <a:solidFill>
                            <a:schemeClr val="tx1"/>
                          </a:solidFill>
                          <a:latin typeface="+mn-ea"/>
                          <a:ea typeface="+mn-ea"/>
                          <a:cs typeface="+mn-cs"/>
                        </a:rPr>
                        <a:t>취소제품</a:t>
                      </a:r>
                      <a:r>
                        <a:rPr lang="ko-KR" altLang="en-US" sz="900" b="1" kern="1200" dirty="0" smtClean="0">
                          <a:solidFill>
                            <a:schemeClr val="tx1"/>
                          </a:solidFill>
                          <a:latin typeface="+mn-ea"/>
                          <a:ea typeface="+mn-ea"/>
                          <a:cs typeface="+mn-cs"/>
                        </a:rPr>
                        <a:t> </a:t>
                      </a:r>
                      <a:r>
                        <a:rPr lang="en-US" altLang="ko-KR" sz="900" dirty="0" smtClean="0">
                          <a:solidFill>
                            <a:srgbClr val="00B050"/>
                          </a:solidFill>
                          <a:latin typeface="+mn-ea"/>
                        </a:rPr>
                        <a:t>3</a:t>
                      </a:r>
                      <a:r>
                        <a:rPr lang="ko-KR" altLang="en-US" sz="900" dirty="0" smtClean="0">
                          <a:solidFill>
                            <a:srgbClr val="00B050"/>
                          </a:solidFill>
                          <a:latin typeface="+mn-ea"/>
                        </a:rPr>
                        <a:t>건</a:t>
                      </a:r>
                      <a:endParaRPr lang="ko-KR" altLang="en-US" sz="1000" dirty="0" smtClean="0">
                        <a:solidFill>
                          <a:srgbClr val="00B050"/>
                        </a:solidFill>
                        <a:latin typeface="+mn-ea"/>
                      </a:endParaRPr>
                    </a:p>
                  </a:txBody>
                  <a:tcPr marL="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1" dirty="0" smtClean="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extLst>
                  <a:ext uri="{0D108BD9-81ED-4DB2-BD59-A6C34878D82A}">
                    <a16:rowId xmlns:a16="http://schemas.microsoft.com/office/drawing/2014/main" val="1813859395"/>
                  </a:ext>
                </a:extLst>
              </a:tr>
              <a:tr h="470211">
                <a:tc row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800" b="1" kern="1200" dirty="0" err="1" smtClean="0">
                          <a:solidFill>
                            <a:schemeClr val="tx1"/>
                          </a:solidFill>
                          <a:latin typeface="+mj-ea"/>
                          <a:ea typeface="+mn-ea"/>
                          <a:cs typeface="+mn-cs"/>
                        </a:rPr>
                        <a:t>제품명제품명제품명제품명제품명제품명제품명제품명제품명제품명제품명제품명제품명</a:t>
                      </a:r>
                      <a:r>
                        <a:rPr lang="en-US" altLang="ko-KR" sz="800" b="1" kern="1200" dirty="0" smtClean="0">
                          <a:solidFill>
                            <a:schemeClr val="tx1"/>
                          </a:solidFill>
                          <a:latin typeface="+mj-ea"/>
                          <a:ea typeface="+mn-ea"/>
                          <a:cs typeface="+mn-cs"/>
                        </a:rPr>
                        <a:t>…</a:t>
                      </a:r>
                    </a:p>
                    <a:p>
                      <a:pPr marL="88900" marR="0" lvl="0" indent="-8890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옵션명옵션명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a:t>
                      </a:r>
                    </a:p>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endPar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endPar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lnL w="3175" cap="flat" cmpd="sng" algn="ctr">
                      <a:solidFill>
                        <a:schemeClr val="bg1"/>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10,000</a:t>
                      </a:r>
                      <a:r>
                        <a:rPr kumimoji="0" lang="ko-KR" altLang="en-US"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원</a:t>
                      </a:r>
                      <a:r>
                        <a:rPr kumimoji="0" lang="ko-KR" altLang="en-US" sz="9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 </a:t>
                      </a:r>
                      <a:r>
                        <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rPr>
                        <a:t>12,000</a:t>
                      </a:r>
                      <a:r>
                        <a:rPr kumimoji="0" lang="ko-KR" altLang="en-US" sz="600" b="0" i="0" u="none" strike="sngStrike" kern="1200" cap="none" spc="0" normalizeH="0" baseline="0" noProof="0" dirty="0" smtClean="0">
                          <a:ln>
                            <a:noFill/>
                          </a:ln>
                          <a:solidFill>
                            <a:prstClr val="white">
                              <a:lumMod val="65000"/>
                            </a:prstClr>
                          </a:solidFill>
                          <a:effectLst/>
                          <a:uLnTx/>
                          <a:uFillTx/>
                          <a:latin typeface="+mn-lt"/>
                          <a:ea typeface="+mn-ea"/>
                          <a:cs typeface="+mn-cs"/>
                        </a:rPr>
                        <a:t>원</a:t>
                      </a:r>
                      <a:endPar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endParaRPr>
                    </a:p>
                    <a:p>
                      <a:pPr marL="0" marR="0" lvl="0" indent="0" algn="ctr" defTabSz="914400" rtl="0" eaLnBrk="1" fontAlgn="auto" latinLnBrk="1" hangingPunct="1">
                        <a:lnSpc>
                          <a:spcPts val="900"/>
                        </a:lnSpc>
                        <a:spcBef>
                          <a:spcPts val="0"/>
                        </a:spcBef>
                        <a:spcAft>
                          <a:spcPts val="0"/>
                        </a:spcAft>
                        <a:buClrTx/>
                        <a:buSzTx/>
                        <a:buFontTx/>
                        <a:buNone/>
                        <a:tabLst/>
                        <a:defRPr/>
                      </a:pPr>
                      <a:r>
                        <a:rPr kumimoji="0" lang="ko-KR" altLang="en-US" sz="6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뷰티포인트</a:t>
                      </a:r>
                      <a:r>
                        <a:rPr kumimoji="0" lang="ko-KR" altLang="en-US"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결제</a:t>
                      </a:r>
                      <a:r>
                        <a:rPr kumimoji="0" lang="en-US" altLang="ko-KR"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1,100P</a:t>
                      </a:r>
                    </a:p>
                  </a:txBody>
                  <a:tcPr anchor="ctr">
                    <a:lnL w="3175" cap="flat" cmpd="sng" algn="ctr">
                      <a:solidFill>
                        <a:schemeClr val="bg1">
                          <a:lumMod val="95000"/>
                        </a:schemeClr>
                      </a:solid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26851250"/>
                  </a:ext>
                </a:extLst>
              </a:tr>
              <a:tr h="143268">
                <a:tc vMerge="1">
                  <a:txBody>
                    <a:bodyPr/>
                    <a:lstStyle/>
                    <a:p>
                      <a:pPr latinLnBrk="1"/>
                      <a:endParaRPr lang="ko-KR" altLang="en-US"/>
                    </a:p>
                  </a:txBody>
                  <a:tcPr/>
                </a:tc>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3</a:t>
                      </a:r>
                      <a:r>
                        <a:rPr kumimoji="0" lang="ko-KR" altLang="en-US"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개</a:t>
                      </a:r>
                      <a:endParaRPr lang="en-US" altLang="ko-KR" sz="900" dirty="0" smtClean="0"/>
                    </a:p>
                  </a:txBody>
                  <a:tcPr>
                    <a:lnL w="3175" cap="flat" cmpd="sng" algn="ctr">
                      <a:solidFill>
                        <a:schemeClr val="bg1"/>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latinLnBrk="1"/>
                      <a:endParaRPr lang="ko-KR" altLang="en-US"/>
                    </a:p>
                  </a:txBody>
                  <a:tcPr/>
                </a:tc>
                <a:extLst>
                  <a:ext uri="{0D108BD9-81ED-4DB2-BD59-A6C34878D82A}">
                    <a16:rowId xmlns:a16="http://schemas.microsoft.com/office/drawing/2014/main" val="1620132705"/>
                  </a:ext>
                </a:extLst>
              </a:tr>
              <a:tr h="914111">
                <a:tc grid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endPar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endParaRPr>
                    </a:p>
                  </a:txBody>
                  <a:tcPr anchor="ctr">
                    <a:lnL w="3175" cap="flat" cmpd="sng" algn="ctr">
                      <a:solidFill>
                        <a:schemeClr val="bg1">
                          <a:lumMod val="9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92440556"/>
                  </a:ext>
                </a:extLst>
              </a:tr>
            </a:tbl>
          </a:graphicData>
        </a:graphic>
      </p:graphicFrame>
      <p:grpSp>
        <p:nvGrpSpPr>
          <p:cNvPr id="47" name="그룹 46">
            <a:extLst>
              <a:ext uri="{FF2B5EF4-FFF2-40B4-BE49-F238E27FC236}">
                <a16:creationId xmlns:a16="http://schemas.microsoft.com/office/drawing/2014/main" id="{159809A1-5A1E-4FB9-B218-151E51C981E3}"/>
              </a:ext>
            </a:extLst>
          </p:cNvPr>
          <p:cNvGrpSpPr/>
          <p:nvPr/>
        </p:nvGrpSpPr>
        <p:grpSpPr>
          <a:xfrm>
            <a:off x="1555096" y="4338479"/>
            <a:ext cx="836647" cy="897912"/>
            <a:chOff x="1235339" y="2961048"/>
            <a:chExt cx="1199263" cy="1105474"/>
          </a:xfrm>
        </p:grpSpPr>
        <p:sp>
          <p:nvSpPr>
            <p:cNvPr id="48" name="직사각형 47">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49" name="직선 연결선 48">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직선 연결선 49">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4" name="직사각형 103"/>
          <p:cNvSpPr/>
          <p:nvPr/>
        </p:nvSpPr>
        <p:spPr>
          <a:xfrm>
            <a:off x="8157328" y="3996982"/>
            <a:ext cx="646331" cy="230832"/>
          </a:xfrm>
          <a:prstGeom prst="rect">
            <a:avLst/>
          </a:prstGeom>
        </p:spPr>
        <p:txBody>
          <a:bodyPr wrap="none">
            <a:spAutoFit/>
          </a:bodyPr>
          <a:lstStyle/>
          <a:p>
            <a:r>
              <a:rPr lang="ko-KR" altLang="en-US" sz="900" b="1" dirty="0" err="1" smtClean="0">
                <a:solidFill>
                  <a:srgbClr val="00BC70"/>
                </a:solidFill>
                <a:latin typeface="+mn-ea"/>
              </a:rPr>
              <a:t>환불예정</a:t>
            </a:r>
            <a:endParaRPr lang="ko-KR" altLang="en-US" sz="2000" b="1" dirty="0">
              <a:solidFill>
                <a:srgbClr val="00BC70"/>
              </a:solidFill>
              <a:latin typeface="+mn-ea"/>
            </a:endParaRPr>
          </a:p>
        </p:txBody>
      </p:sp>
      <p:grpSp>
        <p:nvGrpSpPr>
          <p:cNvPr id="106" name="그룹 105"/>
          <p:cNvGrpSpPr/>
          <p:nvPr/>
        </p:nvGrpSpPr>
        <p:grpSpPr>
          <a:xfrm>
            <a:off x="1566642" y="5306289"/>
            <a:ext cx="7065199" cy="889781"/>
            <a:chOff x="1670346" y="2200646"/>
            <a:chExt cx="7065199" cy="889781"/>
          </a:xfrm>
        </p:grpSpPr>
        <p:sp>
          <p:nvSpPr>
            <p:cNvPr id="107" name="직사각형 106"/>
            <p:cNvSpPr/>
            <p:nvPr/>
          </p:nvSpPr>
          <p:spPr>
            <a:xfrm>
              <a:off x="2201459" y="2459485"/>
              <a:ext cx="1868010" cy="630942"/>
            </a:xfrm>
            <a:prstGeom prst="rect">
              <a:avLst/>
            </a:prstGeom>
          </p:spPr>
          <p:txBody>
            <a:bodyPr wrap="square">
              <a:spAutoFit/>
            </a:bodyPr>
            <a:lstStyle/>
            <a:p>
              <a:r>
                <a:rPr lang="ko-KR" altLang="en-US" sz="700" dirty="0" err="1">
                  <a:solidFill>
                    <a:srgbClr val="000000"/>
                  </a:solidFill>
                  <a:latin typeface="Pretendard"/>
                </a:rPr>
                <a:t>증정품명</a:t>
              </a:r>
              <a:r>
                <a:rPr lang="ko-KR" altLang="en-US" sz="700" dirty="0">
                  <a:solidFill>
                    <a:srgbClr val="000000"/>
                  </a:solidFill>
                  <a:latin typeface="Pretendard"/>
                </a:rPr>
                <a:t> </a:t>
              </a:r>
              <a:r>
                <a:rPr lang="ko-KR" altLang="en-US" sz="700" dirty="0" smtClean="0">
                  <a:solidFill>
                    <a:srgbClr val="000000"/>
                  </a:solidFill>
                  <a:latin typeface="Pretendard"/>
                </a:rPr>
                <a:t> 증정 </a:t>
              </a:r>
              <a:r>
                <a:rPr lang="ko-KR" altLang="en-US" sz="700" dirty="0" err="1">
                  <a:solidFill>
                    <a:srgbClr val="000000"/>
                  </a:solidFill>
                  <a:latin typeface="Pretendard"/>
                </a:rPr>
                <a:t>증정품명</a:t>
              </a:r>
              <a:r>
                <a:rPr lang="ko-KR" altLang="en-US" sz="700" dirty="0">
                  <a:solidFill>
                    <a:srgbClr val="000000"/>
                  </a:solidFill>
                  <a:latin typeface="Pretendard"/>
                </a:rPr>
                <a:t> 최대 </a:t>
              </a:r>
              <a:r>
                <a:rPr lang="ko-KR" altLang="en-US" sz="700" dirty="0" smtClean="0">
                  <a:solidFill>
                    <a:srgbClr val="000000"/>
                  </a:solidFill>
                  <a:latin typeface="Pretendard"/>
                </a:rPr>
                <a:t>두 줄 출력되며 두 줄 이상일 시 말 줄임표 처리</a:t>
              </a:r>
              <a:r>
                <a:rPr lang="en-US" altLang="ko-KR" sz="700" dirty="0" smtClean="0">
                  <a:solidFill>
                    <a:srgbClr val="000000"/>
                  </a:solidFill>
                  <a:latin typeface="Pretendard"/>
                </a:rPr>
                <a:t>…</a:t>
              </a:r>
              <a:endParaRPr lang="en-US" altLang="ko-KR" sz="700" dirty="0">
                <a:solidFill>
                  <a:schemeClr val="tx1">
                    <a:lumMod val="65000"/>
                    <a:lumOff val="35000"/>
                  </a:schemeClr>
                </a:solidFill>
                <a:latin typeface="+mj-ea"/>
              </a:endParaRPr>
            </a:p>
            <a:p>
              <a:r>
                <a:rPr lang="en-US" altLang="ko-KR" sz="700" dirty="0" smtClean="0">
                  <a:solidFill>
                    <a:schemeClr val="tx1">
                      <a:lumMod val="65000"/>
                      <a:lumOff val="35000"/>
                    </a:schemeClr>
                  </a:solidFill>
                  <a:latin typeface="+mj-ea"/>
                </a:rPr>
                <a:t> </a:t>
              </a:r>
            </a:p>
            <a:p>
              <a:r>
                <a:rPr lang="en-US" altLang="ko-KR" sz="700" dirty="0" smtClean="0">
                  <a:solidFill>
                    <a:schemeClr val="tx1">
                      <a:lumMod val="65000"/>
                      <a:lumOff val="35000"/>
                    </a:schemeClr>
                  </a:solidFill>
                  <a:latin typeface="+mj-ea"/>
                </a:rPr>
                <a:t>2</a:t>
              </a:r>
              <a:r>
                <a:rPr lang="ko-KR" altLang="en-US" sz="700" dirty="0">
                  <a:solidFill>
                    <a:schemeClr val="tx1">
                      <a:lumMod val="65000"/>
                      <a:lumOff val="35000"/>
                    </a:schemeClr>
                  </a:solidFill>
                  <a:latin typeface="+mj-ea"/>
                </a:rPr>
                <a:t>개</a:t>
              </a:r>
              <a:r>
                <a:rPr lang="ko-KR" altLang="en-US" sz="700" dirty="0"/>
                <a:t/>
              </a:r>
              <a:br>
                <a:rPr lang="ko-KR" altLang="en-US" sz="700" dirty="0"/>
              </a:br>
              <a:endParaRPr lang="ko-KR" altLang="en-US" sz="700" dirty="0"/>
            </a:p>
          </p:txBody>
        </p:sp>
        <p:grpSp>
          <p:nvGrpSpPr>
            <p:cNvPr id="108" name="그룹 107">
              <a:extLst>
                <a:ext uri="{FF2B5EF4-FFF2-40B4-BE49-F238E27FC236}">
                  <a16:creationId xmlns:a16="http://schemas.microsoft.com/office/drawing/2014/main" id="{159809A1-5A1E-4FB9-B218-151E51C981E3}"/>
                </a:ext>
              </a:extLst>
            </p:cNvPr>
            <p:cNvGrpSpPr/>
            <p:nvPr/>
          </p:nvGrpSpPr>
          <p:grpSpPr>
            <a:xfrm>
              <a:off x="1808246" y="2487953"/>
              <a:ext cx="427069" cy="439399"/>
              <a:chOff x="1235339" y="2961048"/>
              <a:chExt cx="1199263" cy="1105474"/>
            </a:xfrm>
          </p:grpSpPr>
          <p:sp>
            <p:nvSpPr>
              <p:cNvPr id="131" name="직사각형 130">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132" name="직선 연결선 131">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직선 연결선 132">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09" name="그룹 108">
              <a:extLst>
                <a:ext uri="{FF2B5EF4-FFF2-40B4-BE49-F238E27FC236}">
                  <a16:creationId xmlns:a16="http://schemas.microsoft.com/office/drawing/2014/main" id="{159809A1-5A1E-4FB9-B218-151E51C981E3}"/>
                </a:ext>
              </a:extLst>
            </p:cNvPr>
            <p:cNvGrpSpPr/>
            <p:nvPr/>
          </p:nvGrpSpPr>
          <p:grpSpPr>
            <a:xfrm>
              <a:off x="4284431" y="2475934"/>
              <a:ext cx="427069" cy="439399"/>
              <a:chOff x="1235339" y="2961048"/>
              <a:chExt cx="1199263" cy="1105474"/>
            </a:xfrm>
          </p:grpSpPr>
          <p:sp>
            <p:nvSpPr>
              <p:cNvPr id="128" name="직사각형 127">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129" name="직선 연결선 128">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직선 연결선 129">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10" name="직사각형 109"/>
            <p:cNvSpPr/>
            <p:nvPr/>
          </p:nvSpPr>
          <p:spPr>
            <a:xfrm>
              <a:off x="4669369" y="2425195"/>
              <a:ext cx="1788702" cy="523220"/>
            </a:xfrm>
            <a:prstGeom prst="rect">
              <a:avLst/>
            </a:prstGeom>
          </p:spPr>
          <p:txBody>
            <a:bodyPr wrap="square">
              <a:spAutoFit/>
            </a:bodyPr>
            <a:lstStyle/>
            <a:p>
              <a:r>
                <a:rPr lang="ko-KR" altLang="en-US" sz="700" dirty="0" err="1">
                  <a:solidFill>
                    <a:srgbClr val="000000"/>
                  </a:solidFill>
                  <a:latin typeface="Pretendard"/>
                </a:rPr>
                <a:t>그린티</a:t>
              </a:r>
              <a:r>
                <a:rPr lang="ko-KR" altLang="en-US" sz="700" dirty="0">
                  <a:solidFill>
                    <a:srgbClr val="000000"/>
                  </a:solidFill>
                  <a:latin typeface="Pretendard"/>
                </a:rPr>
                <a:t> </a:t>
              </a:r>
              <a:r>
                <a:rPr lang="en-US" altLang="ko-KR" sz="700" dirty="0">
                  <a:solidFill>
                    <a:srgbClr val="000000"/>
                  </a:solidFill>
                  <a:latin typeface="Pretendard"/>
                </a:rPr>
                <a:t>2</a:t>
              </a:r>
              <a:r>
                <a:rPr lang="ko-KR" altLang="en-US" sz="700" dirty="0">
                  <a:solidFill>
                    <a:srgbClr val="000000"/>
                  </a:solidFill>
                  <a:latin typeface="Pretendard"/>
                </a:rPr>
                <a:t>종 키트</a:t>
              </a:r>
              <a:r>
                <a:rPr lang="en-US" altLang="ko-KR" sz="700" dirty="0">
                  <a:solidFill>
                    <a:srgbClr val="000000"/>
                  </a:solidFill>
                  <a:latin typeface="Pretendard"/>
                </a:rPr>
                <a:t>(</a:t>
              </a:r>
              <a:r>
                <a:rPr lang="ko-KR" altLang="en-US" sz="700" dirty="0" err="1">
                  <a:solidFill>
                    <a:srgbClr val="000000"/>
                  </a:solidFill>
                  <a:latin typeface="Pretendard"/>
                </a:rPr>
                <a:t>세럼</a:t>
              </a:r>
              <a:r>
                <a:rPr lang="en-US" altLang="ko-KR" sz="700" dirty="0">
                  <a:solidFill>
                    <a:srgbClr val="000000"/>
                  </a:solidFill>
                  <a:latin typeface="Pretendard"/>
                </a:rPr>
                <a:t>15ml+</a:t>
              </a:r>
              <a:r>
                <a:rPr lang="ko-KR" altLang="en-US" sz="700" dirty="0">
                  <a:solidFill>
                    <a:srgbClr val="000000"/>
                  </a:solidFill>
                  <a:latin typeface="Pretendard"/>
                </a:rPr>
                <a:t>크림</a:t>
              </a:r>
              <a:r>
                <a:rPr lang="en-US" altLang="ko-KR" sz="700" dirty="0">
                  <a:solidFill>
                    <a:srgbClr val="000000"/>
                  </a:solidFill>
                  <a:latin typeface="Pretendard"/>
                </a:rPr>
                <a:t>15ml)</a:t>
              </a:r>
              <a:endParaRPr lang="en-US" altLang="ko-KR" sz="800" dirty="0" smtClean="0">
                <a:solidFill>
                  <a:srgbClr val="000000"/>
                </a:solidFill>
                <a:latin typeface="Pretendard"/>
              </a:endParaRPr>
            </a:p>
            <a:p>
              <a:endParaRPr lang="en-US" altLang="ko-KR" sz="700" dirty="0" smtClean="0">
                <a:solidFill>
                  <a:schemeClr val="tx1">
                    <a:lumMod val="65000"/>
                    <a:lumOff val="35000"/>
                  </a:schemeClr>
                </a:solidFill>
                <a:latin typeface="+mj-ea"/>
              </a:endParaRPr>
            </a:p>
            <a:p>
              <a:endParaRPr lang="en-US" altLang="ko-KR" sz="700" dirty="0" smtClean="0">
                <a:solidFill>
                  <a:schemeClr val="tx1">
                    <a:lumMod val="65000"/>
                    <a:lumOff val="35000"/>
                  </a:schemeClr>
                </a:solidFill>
                <a:latin typeface="+mj-ea"/>
              </a:endParaRPr>
            </a:p>
            <a:p>
              <a:r>
                <a:rPr lang="en-US" altLang="ko-KR" sz="700" dirty="0" smtClean="0">
                  <a:solidFill>
                    <a:schemeClr val="tx1">
                      <a:lumMod val="65000"/>
                      <a:lumOff val="35000"/>
                    </a:schemeClr>
                  </a:solidFill>
                  <a:latin typeface="+mj-ea"/>
                </a:rPr>
                <a:t>1</a:t>
              </a:r>
              <a:r>
                <a:rPr lang="ko-KR" altLang="en-US" sz="700" dirty="0" smtClean="0">
                  <a:solidFill>
                    <a:schemeClr val="tx1">
                      <a:lumMod val="65000"/>
                      <a:lumOff val="35000"/>
                    </a:schemeClr>
                  </a:solidFill>
                  <a:latin typeface="+mj-ea"/>
                </a:rPr>
                <a:t>개</a:t>
              </a:r>
              <a:endParaRPr lang="ko-KR" altLang="en-US" sz="700" dirty="0"/>
            </a:p>
          </p:txBody>
        </p:sp>
        <p:sp>
          <p:nvSpPr>
            <p:cNvPr id="111" name="직사각형 110"/>
            <p:cNvSpPr/>
            <p:nvPr/>
          </p:nvSpPr>
          <p:spPr>
            <a:xfrm>
              <a:off x="7027271" y="2404132"/>
              <a:ext cx="1682272" cy="523220"/>
            </a:xfrm>
            <a:prstGeom prst="rect">
              <a:avLst/>
            </a:prstGeom>
          </p:spPr>
          <p:txBody>
            <a:bodyPr wrap="square">
              <a:spAutoFit/>
            </a:bodyPr>
            <a:lstStyle/>
            <a:p>
              <a:r>
                <a:rPr lang="ko-KR" altLang="en-US" sz="700" dirty="0" err="1">
                  <a:solidFill>
                    <a:srgbClr val="000000"/>
                  </a:solidFill>
                  <a:latin typeface="Pretendard"/>
                </a:rPr>
                <a:t>그린티</a:t>
              </a:r>
              <a:r>
                <a:rPr lang="ko-KR" altLang="en-US" sz="700" dirty="0">
                  <a:solidFill>
                    <a:srgbClr val="000000"/>
                  </a:solidFill>
                  <a:latin typeface="Pretendard"/>
                </a:rPr>
                <a:t> </a:t>
              </a:r>
              <a:r>
                <a:rPr lang="en-US" altLang="ko-KR" sz="700" dirty="0">
                  <a:solidFill>
                    <a:srgbClr val="000000"/>
                  </a:solidFill>
                  <a:latin typeface="Pretendard"/>
                </a:rPr>
                <a:t>2</a:t>
              </a:r>
              <a:r>
                <a:rPr lang="ko-KR" altLang="en-US" sz="700" dirty="0">
                  <a:solidFill>
                    <a:srgbClr val="000000"/>
                  </a:solidFill>
                  <a:latin typeface="Pretendard"/>
                </a:rPr>
                <a:t>종 키트</a:t>
              </a:r>
              <a:r>
                <a:rPr lang="en-US" altLang="ko-KR" sz="700" dirty="0">
                  <a:solidFill>
                    <a:srgbClr val="000000"/>
                  </a:solidFill>
                  <a:latin typeface="Pretendard"/>
                </a:rPr>
                <a:t>(</a:t>
              </a:r>
              <a:r>
                <a:rPr lang="ko-KR" altLang="en-US" sz="700" dirty="0" err="1">
                  <a:solidFill>
                    <a:srgbClr val="000000"/>
                  </a:solidFill>
                  <a:latin typeface="Pretendard"/>
                </a:rPr>
                <a:t>세럼</a:t>
              </a:r>
              <a:r>
                <a:rPr lang="en-US" altLang="ko-KR" sz="700" dirty="0">
                  <a:solidFill>
                    <a:srgbClr val="000000"/>
                  </a:solidFill>
                  <a:latin typeface="Pretendard"/>
                </a:rPr>
                <a:t>15ml+</a:t>
              </a:r>
              <a:r>
                <a:rPr lang="ko-KR" altLang="en-US" sz="700" dirty="0">
                  <a:solidFill>
                    <a:srgbClr val="000000"/>
                  </a:solidFill>
                  <a:latin typeface="Pretendard"/>
                </a:rPr>
                <a:t>크림</a:t>
              </a:r>
              <a:r>
                <a:rPr lang="en-US" altLang="ko-KR" sz="700" dirty="0">
                  <a:solidFill>
                    <a:srgbClr val="000000"/>
                  </a:solidFill>
                  <a:latin typeface="Pretendard"/>
                </a:rPr>
                <a:t>15ml)</a:t>
              </a:r>
              <a:endParaRPr lang="en-US" altLang="ko-KR" sz="800" dirty="0" smtClean="0">
                <a:solidFill>
                  <a:srgbClr val="000000"/>
                </a:solidFill>
                <a:latin typeface="Pretendard"/>
              </a:endParaRPr>
            </a:p>
            <a:p>
              <a:endParaRPr lang="en-US" altLang="ko-KR" sz="700" dirty="0" smtClean="0">
                <a:solidFill>
                  <a:schemeClr val="tx1">
                    <a:lumMod val="65000"/>
                    <a:lumOff val="35000"/>
                  </a:schemeClr>
                </a:solidFill>
                <a:latin typeface="+mj-ea"/>
              </a:endParaRPr>
            </a:p>
            <a:p>
              <a:endParaRPr lang="en-US" altLang="ko-KR" sz="700" dirty="0" smtClean="0">
                <a:solidFill>
                  <a:schemeClr val="tx1">
                    <a:lumMod val="65000"/>
                    <a:lumOff val="35000"/>
                  </a:schemeClr>
                </a:solidFill>
                <a:latin typeface="+mj-ea"/>
              </a:endParaRPr>
            </a:p>
            <a:p>
              <a:r>
                <a:rPr lang="en-US" altLang="ko-KR" sz="700" dirty="0" smtClean="0">
                  <a:solidFill>
                    <a:schemeClr val="tx1">
                      <a:lumMod val="65000"/>
                      <a:lumOff val="35000"/>
                    </a:schemeClr>
                  </a:solidFill>
                  <a:latin typeface="+mj-ea"/>
                </a:rPr>
                <a:t>1</a:t>
              </a:r>
              <a:r>
                <a:rPr lang="ko-KR" altLang="en-US" sz="700" dirty="0" smtClean="0">
                  <a:solidFill>
                    <a:schemeClr val="tx1">
                      <a:lumMod val="65000"/>
                      <a:lumOff val="35000"/>
                    </a:schemeClr>
                  </a:solidFill>
                  <a:latin typeface="+mj-ea"/>
                </a:rPr>
                <a:t>개</a:t>
              </a:r>
              <a:endParaRPr lang="ko-KR" altLang="en-US" sz="700" dirty="0"/>
            </a:p>
          </p:txBody>
        </p:sp>
        <p:sp>
          <p:nvSpPr>
            <p:cNvPr id="123" name="모서리가 둥근 직사각형 122"/>
            <p:cNvSpPr/>
            <p:nvPr/>
          </p:nvSpPr>
          <p:spPr>
            <a:xfrm>
              <a:off x="1670346" y="2200646"/>
              <a:ext cx="7065199" cy="799389"/>
            </a:xfrm>
            <a:prstGeom prst="roundRect">
              <a:avLst>
                <a:gd name="adj" fmla="val 0"/>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dirty="0" err="1" smtClean="0">
                  <a:solidFill>
                    <a:prstClr val="black"/>
                  </a:solidFill>
                </a:rPr>
                <a:t>제품증정품</a:t>
              </a:r>
              <a:r>
                <a:rPr lang="ko-KR" altLang="en-US" sz="800" dirty="0" smtClean="0">
                  <a:solidFill>
                    <a:prstClr val="black"/>
                  </a:solidFill>
                </a:rPr>
                <a:t> </a:t>
              </a:r>
              <a:r>
                <a:rPr lang="en-US" altLang="ko-KR" sz="700" dirty="0" smtClean="0">
                  <a:solidFill>
                    <a:srgbClr val="00B050"/>
                  </a:solidFill>
                  <a:latin typeface="+mn-ea"/>
                </a:rPr>
                <a:t>2</a:t>
              </a:r>
              <a:r>
                <a:rPr lang="ko-KR" altLang="en-US" sz="700" dirty="0" smtClean="0">
                  <a:solidFill>
                    <a:srgbClr val="00B050"/>
                  </a:solidFill>
                  <a:latin typeface="+mn-ea"/>
                </a:rPr>
                <a:t>종</a:t>
              </a:r>
              <a:endParaRPr lang="ko-KR" altLang="en-US" sz="700" dirty="0">
                <a:solidFill>
                  <a:srgbClr val="00B050"/>
                </a:solidFill>
                <a:latin typeface="+mn-ea"/>
              </a:endParaRPr>
            </a:p>
          </p:txBody>
        </p:sp>
        <p:grpSp>
          <p:nvGrpSpPr>
            <p:cNvPr id="124" name="그룹 123">
              <a:extLst>
                <a:ext uri="{FF2B5EF4-FFF2-40B4-BE49-F238E27FC236}">
                  <a16:creationId xmlns:a16="http://schemas.microsoft.com/office/drawing/2014/main" id="{159809A1-5A1E-4FB9-B218-151E51C981E3}"/>
                </a:ext>
              </a:extLst>
            </p:cNvPr>
            <p:cNvGrpSpPr/>
            <p:nvPr/>
          </p:nvGrpSpPr>
          <p:grpSpPr>
            <a:xfrm>
              <a:off x="6600202" y="2475934"/>
              <a:ext cx="427069" cy="439399"/>
              <a:chOff x="1235339" y="2961048"/>
              <a:chExt cx="1199263" cy="1105474"/>
            </a:xfrm>
          </p:grpSpPr>
          <p:sp>
            <p:nvSpPr>
              <p:cNvPr id="125" name="직사각형 124">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126" name="직선 연결선 125">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7" name="직선 연결선 126">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134" name="직사각형 133"/>
          <p:cNvSpPr/>
          <p:nvPr/>
        </p:nvSpPr>
        <p:spPr>
          <a:xfrm>
            <a:off x="9950534" y="12469"/>
            <a:ext cx="2219539" cy="1112265"/>
          </a:xfrm>
          <a:prstGeom prst="rect">
            <a:avLst/>
          </a:prstGeom>
          <a:solidFill>
            <a:srgbClr val="FF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200"/>
              </a:lnSpc>
            </a:pPr>
            <a:r>
              <a:rPr lang="en-US" altLang="ko-KR" sz="800" b="1" dirty="0" smtClean="0">
                <a:solidFill>
                  <a:schemeClr val="tx1"/>
                </a:solidFill>
              </a:rPr>
              <a:t>V0.71 240517</a:t>
            </a:r>
          </a:p>
          <a:p>
            <a:pPr marL="92075" indent="-92075">
              <a:lnSpc>
                <a:spcPts val="1200"/>
              </a:lnSpc>
              <a:buFont typeface="Arial" panose="020B0604020202020204" pitchFamily="34" charset="0"/>
              <a:buChar char="•"/>
            </a:pPr>
            <a:r>
              <a:rPr lang="ko-KR" altLang="en-US" sz="800" dirty="0" err="1" smtClean="0">
                <a:solidFill>
                  <a:schemeClr val="tx1"/>
                </a:solidFill>
              </a:rPr>
              <a:t>취소상세에</a:t>
            </a:r>
            <a:r>
              <a:rPr lang="ko-KR" altLang="en-US" sz="800" dirty="0" smtClean="0">
                <a:solidFill>
                  <a:schemeClr val="tx1"/>
                </a:solidFill>
              </a:rPr>
              <a:t> </a:t>
            </a:r>
            <a:r>
              <a:rPr lang="ko-KR" altLang="en-US" sz="800" dirty="0" err="1" smtClean="0">
                <a:solidFill>
                  <a:schemeClr val="tx1"/>
                </a:solidFill>
              </a:rPr>
              <a:t>배송지정보</a:t>
            </a:r>
            <a:r>
              <a:rPr lang="ko-KR" altLang="en-US" sz="800" dirty="0" smtClean="0">
                <a:solidFill>
                  <a:schemeClr val="tx1"/>
                </a:solidFill>
              </a:rPr>
              <a:t> 삭제</a:t>
            </a:r>
            <a:r>
              <a:rPr lang="en-US" altLang="ko-KR" sz="800" dirty="0" smtClean="0">
                <a:solidFill>
                  <a:schemeClr val="tx1"/>
                </a:solidFill>
              </a:rPr>
              <a:t>(0516 </a:t>
            </a:r>
            <a:r>
              <a:rPr lang="ko-KR" altLang="en-US" sz="800" dirty="0" err="1" smtClean="0">
                <a:solidFill>
                  <a:schemeClr val="tx1"/>
                </a:solidFill>
              </a:rPr>
              <a:t>주소희님</a:t>
            </a:r>
            <a:r>
              <a:rPr lang="ko-KR" altLang="en-US" sz="800" dirty="0" smtClean="0">
                <a:solidFill>
                  <a:schemeClr val="tx1"/>
                </a:solidFill>
              </a:rPr>
              <a:t> 확인</a:t>
            </a:r>
            <a:r>
              <a:rPr lang="en-US" altLang="ko-KR" sz="800" dirty="0" smtClean="0">
                <a:solidFill>
                  <a:schemeClr val="tx1"/>
                </a:solidFill>
              </a:rPr>
              <a:t>)</a:t>
            </a:r>
          </a:p>
          <a:p>
            <a:pPr marL="92075" indent="-92075">
              <a:lnSpc>
                <a:spcPts val="1200"/>
              </a:lnSpc>
              <a:buFont typeface="Arial" panose="020B0604020202020204" pitchFamily="34" charset="0"/>
              <a:buChar char="•"/>
            </a:pPr>
            <a:r>
              <a:rPr lang="ko-KR" altLang="en-US" sz="800" dirty="0" smtClean="0">
                <a:solidFill>
                  <a:schemeClr val="tx1"/>
                </a:solidFill>
              </a:rPr>
              <a:t>취소 정보 출력 순서 </a:t>
            </a:r>
            <a:r>
              <a:rPr lang="ko-KR" altLang="en-US" sz="800" dirty="0" err="1" smtClean="0">
                <a:solidFill>
                  <a:schemeClr val="tx1"/>
                </a:solidFill>
              </a:rPr>
              <a:t>주문상세에</a:t>
            </a:r>
            <a:r>
              <a:rPr lang="ko-KR" altLang="en-US" sz="800" dirty="0" smtClean="0">
                <a:solidFill>
                  <a:schemeClr val="tx1"/>
                </a:solidFill>
              </a:rPr>
              <a:t> 맞춰 수정</a:t>
            </a:r>
            <a:endParaRPr lang="en-US" altLang="ko-KR" sz="800" dirty="0" smtClean="0">
              <a:solidFill>
                <a:schemeClr val="tx1"/>
              </a:solidFill>
            </a:endParaRPr>
          </a:p>
          <a:p>
            <a:pPr marL="92075" indent="-92075">
              <a:lnSpc>
                <a:spcPts val="1200"/>
              </a:lnSpc>
              <a:buFont typeface="Arial" panose="020B0604020202020204" pitchFamily="34" charset="0"/>
              <a:buChar char="•"/>
            </a:pPr>
            <a:r>
              <a:rPr lang="ko-KR" altLang="en-US" sz="800" dirty="0" err="1" smtClean="0">
                <a:solidFill>
                  <a:schemeClr val="tx1"/>
                </a:solidFill>
              </a:rPr>
              <a:t>묶음할인</a:t>
            </a:r>
            <a:r>
              <a:rPr lang="ko-KR" altLang="en-US" sz="800" dirty="0" smtClean="0">
                <a:solidFill>
                  <a:schemeClr val="tx1"/>
                </a:solidFill>
              </a:rPr>
              <a:t> 제품 영역 표시 추가</a:t>
            </a:r>
            <a:r>
              <a:rPr lang="en-US" altLang="ko-KR" sz="800" dirty="0" smtClean="0">
                <a:solidFill>
                  <a:schemeClr val="tx1"/>
                </a:solidFill>
              </a:rPr>
              <a:t>(</a:t>
            </a:r>
            <a:r>
              <a:rPr lang="ko-KR" altLang="en-US" sz="800" dirty="0" smtClean="0">
                <a:solidFill>
                  <a:schemeClr val="tx1"/>
                </a:solidFill>
              </a:rPr>
              <a:t>장바구니에 맞춰 수정</a:t>
            </a:r>
            <a:r>
              <a:rPr lang="en-US" altLang="ko-KR" sz="800" dirty="0" smtClean="0">
                <a:solidFill>
                  <a:schemeClr val="tx1"/>
                </a:solidFill>
              </a:rPr>
              <a:t>)</a:t>
            </a:r>
            <a:endParaRPr lang="en-US" altLang="ko-KR" sz="800" dirty="0">
              <a:solidFill>
                <a:schemeClr val="tx1"/>
              </a:solidFill>
            </a:endParaRPr>
          </a:p>
        </p:txBody>
      </p:sp>
    </p:spTree>
    <p:extLst>
      <p:ext uri="{BB962C8B-B14F-4D97-AF65-F5344CB8AC3E}">
        <p14:creationId xmlns:p14="http://schemas.microsoft.com/office/powerpoint/2010/main" val="328994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1" name="표 270">
            <a:extLst>
              <a:ext uri="{FF2B5EF4-FFF2-40B4-BE49-F238E27FC236}">
                <a16:creationId xmlns:a16="http://schemas.microsoft.com/office/drawing/2014/main" id="{E8503181-DC09-D704-A395-D5196B53276F}"/>
              </a:ext>
            </a:extLst>
          </p:cNvPr>
          <p:cNvGraphicFramePr>
            <a:graphicFrameLocks noGrp="1"/>
          </p:cNvGraphicFramePr>
          <p:nvPr>
            <p:extLst>
              <p:ext uri="{D42A27DB-BD31-4B8C-83A1-F6EECF244321}">
                <p14:modId xmlns:p14="http://schemas.microsoft.com/office/powerpoint/2010/main" val="3864510471"/>
              </p:ext>
            </p:extLst>
          </p:nvPr>
        </p:nvGraphicFramePr>
        <p:xfrm>
          <a:off x="9000565" y="44624"/>
          <a:ext cx="3152540" cy="1515600"/>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4</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ko-KR" altLang="en-US" sz="800" b="1" u="none" kern="1200" dirty="0" err="1" smtClean="0">
                          <a:solidFill>
                            <a:schemeClr val="tx1"/>
                          </a:solidFill>
                          <a:latin typeface="+mn-lt"/>
                          <a:ea typeface="+mn-ea"/>
                          <a:cs typeface="+mn-cs"/>
                        </a:rPr>
                        <a:t>취소제품</a:t>
                      </a:r>
                      <a:endParaRPr lang="en-US" altLang="ko-KR" sz="800" b="1" u="none" kern="1200" dirty="0" smtClean="0">
                        <a:solidFill>
                          <a:schemeClr val="tx1"/>
                        </a:solidFill>
                        <a:latin typeface="+mn-lt"/>
                        <a:ea typeface="+mn-ea"/>
                        <a:cs typeface="+mn-cs"/>
                      </a:endParaRPr>
                    </a:p>
                    <a:p>
                      <a:pPr marL="87313" marR="0" lvl="0" indent="-87313"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lt"/>
                          <a:ea typeface="+mn-ea"/>
                          <a:cs typeface="+mn-cs"/>
                        </a:rPr>
                        <a:t>취소한 제품 목록 출력</a:t>
                      </a:r>
                      <a:endParaRPr lang="en-US" altLang="ko-KR" sz="800" b="0" u="none" kern="1200" baseline="0" dirty="0" smtClean="0">
                        <a:solidFill>
                          <a:schemeClr val="tx1"/>
                        </a:solidFill>
                        <a:latin typeface="+mn-lt"/>
                        <a:ea typeface="+mn-ea"/>
                        <a:cs typeface="+mn-cs"/>
                      </a:endParaRPr>
                    </a:p>
                    <a:p>
                      <a:pPr marL="171450" marR="0" lvl="0" indent="-84138" algn="l" defTabSz="844083" rtl="0" eaLnBrk="1" fontAlgn="auto" latinLnBrk="1" hangingPunct="1">
                        <a:lnSpc>
                          <a:spcPts val="1200"/>
                        </a:lnSpc>
                        <a:spcBef>
                          <a:spcPts val="0"/>
                        </a:spcBef>
                        <a:spcAft>
                          <a:spcPts val="0"/>
                        </a:spcAft>
                        <a:buClrTx/>
                        <a:buSzTx/>
                        <a:buFontTx/>
                        <a:buChar char="-"/>
                        <a:tabLst/>
                        <a:defRPr/>
                      </a:pPr>
                      <a:r>
                        <a:rPr lang="ko-KR" altLang="en-US" sz="800" b="0" u="none" kern="1200" baseline="0" dirty="0" smtClean="0">
                          <a:solidFill>
                            <a:schemeClr val="tx1"/>
                          </a:solidFill>
                          <a:latin typeface="+mn-lt"/>
                          <a:ea typeface="+mn-ea"/>
                          <a:cs typeface="+mn-cs"/>
                        </a:rPr>
                        <a:t>출력 정보</a:t>
                      </a:r>
                      <a:r>
                        <a:rPr lang="en-US" altLang="ko-KR" sz="800" b="0" u="none" kern="1200" baseline="0" dirty="0" smtClean="0">
                          <a:solidFill>
                            <a:schemeClr val="tx1"/>
                          </a:solidFill>
                          <a:latin typeface="+mn-lt"/>
                          <a:ea typeface="+mn-ea"/>
                          <a:cs typeface="+mn-cs"/>
                        </a:rPr>
                        <a:t>, </a:t>
                      </a:r>
                      <a:r>
                        <a:rPr lang="ko-KR" altLang="en-US" sz="800" b="0" u="none" kern="1200" baseline="0" dirty="0" smtClean="0">
                          <a:solidFill>
                            <a:schemeClr val="tx1"/>
                          </a:solidFill>
                          <a:latin typeface="+mn-lt"/>
                          <a:ea typeface="+mn-ea"/>
                          <a:cs typeface="+mn-cs"/>
                        </a:rPr>
                        <a:t>출력 순서는 </a:t>
                      </a:r>
                      <a:r>
                        <a:rPr lang="ko-KR" altLang="en-US" sz="800" b="0" u="none" kern="1200" baseline="0" dirty="0" err="1" smtClean="0">
                          <a:solidFill>
                            <a:schemeClr val="tx1"/>
                          </a:solidFill>
                          <a:latin typeface="+mn-lt"/>
                          <a:ea typeface="+mn-ea"/>
                          <a:cs typeface="+mn-cs"/>
                        </a:rPr>
                        <a:t>주문상세</a:t>
                      </a:r>
                      <a:r>
                        <a:rPr lang="ko-KR" altLang="en-US" sz="800" b="0" u="none" kern="1200" baseline="0" dirty="0" smtClean="0">
                          <a:solidFill>
                            <a:schemeClr val="tx1"/>
                          </a:solidFill>
                          <a:latin typeface="+mn-lt"/>
                          <a:ea typeface="+mn-ea"/>
                          <a:cs typeface="+mn-cs"/>
                        </a:rPr>
                        <a:t> 화면 </a:t>
                      </a:r>
                      <a:r>
                        <a:rPr lang="ko-KR" altLang="en-US" sz="800" b="0" u="none" kern="1200" baseline="0" dirty="0" err="1" smtClean="0">
                          <a:solidFill>
                            <a:schemeClr val="tx1"/>
                          </a:solidFill>
                          <a:latin typeface="+mn-lt"/>
                          <a:ea typeface="+mn-ea"/>
                          <a:cs typeface="+mn-cs"/>
                        </a:rPr>
                        <a:t>주문제품</a:t>
                      </a:r>
                      <a:r>
                        <a:rPr lang="ko-KR" altLang="en-US" sz="800" b="0" u="none" kern="1200" baseline="0" dirty="0" smtClean="0">
                          <a:solidFill>
                            <a:schemeClr val="tx1"/>
                          </a:solidFill>
                          <a:latin typeface="+mn-lt"/>
                          <a:ea typeface="+mn-ea"/>
                          <a:cs typeface="+mn-cs"/>
                        </a:rPr>
                        <a:t> 영역과 동일</a:t>
                      </a:r>
                      <a:r>
                        <a:rPr lang="en-US" altLang="ko-KR" sz="800" b="0" u="none" kern="1200" dirty="0" smtClean="0">
                          <a:solidFill>
                            <a:schemeClr val="tx1"/>
                          </a:solidFill>
                          <a:latin typeface="+mn-lt"/>
                          <a:ea typeface="+mn-ea"/>
                          <a:cs typeface="+mn-cs"/>
                        </a:rPr>
                        <a:t>(</a:t>
                      </a:r>
                      <a:r>
                        <a:rPr lang="en-US" altLang="ko-KR" sz="800" b="0" u="none" kern="1200" dirty="0" smtClean="0">
                          <a:solidFill>
                            <a:srgbClr val="00BC70"/>
                          </a:solidFill>
                          <a:latin typeface="+mn-lt"/>
                          <a:ea typeface="+mn-ea"/>
                          <a:cs typeface="+mn-cs"/>
                        </a:rPr>
                        <a:t>Page</a:t>
                      </a:r>
                      <a:r>
                        <a:rPr lang="en-US" altLang="ko-KR" sz="800" b="0" u="none" kern="1200" baseline="0" dirty="0" smtClean="0">
                          <a:solidFill>
                            <a:srgbClr val="00BC70"/>
                          </a:solidFill>
                          <a:latin typeface="+mn-lt"/>
                          <a:ea typeface="+mn-ea"/>
                          <a:cs typeface="+mn-cs"/>
                        </a:rPr>
                        <a:t> ID: ####</a:t>
                      </a:r>
                      <a:r>
                        <a:rPr lang="en-US" altLang="ko-KR" sz="800" b="0" u="none" kern="1200" dirty="0" smtClean="0">
                          <a:solidFill>
                            <a:schemeClr val="tx1"/>
                          </a:solidFill>
                          <a:latin typeface="+mn-lt"/>
                          <a:ea typeface="+mn-ea"/>
                          <a:cs typeface="+mn-cs"/>
                        </a:rPr>
                        <a:t>)</a:t>
                      </a:r>
                    </a:p>
                    <a:p>
                      <a:pPr marL="171450" marR="0" lvl="0" indent="-84138" algn="l" defTabSz="844083" rtl="0" eaLnBrk="1" fontAlgn="auto" latinLnBrk="1" hangingPunct="1">
                        <a:lnSpc>
                          <a:spcPts val="1200"/>
                        </a:lnSpc>
                        <a:spcBef>
                          <a:spcPts val="0"/>
                        </a:spcBef>
                        <a:spcAft>
                          <a:spcPts val="0"/>
                        </a:spcAft>
                        <a:buClrTx/>
                        <a:buSzTx/>
                        <a:buFontTx/>
                        <a:buChar char="-"/>
                        <a:tabLst/>
                        <a:defRPr/>
                      </a:pPr>
                      <a:r>
                        <a:rPr lang="ko-KR" altLang="en-US" sz="800" b="0" u="none" kern="1200" dirty="0" smtClean="0">
                          <a:solidFill>
                            <a:schemeClr val="tx1"/>
                          </a:solidFill>
                          <a:latin typeface="+mn-lt"/>
                          <a:ea typeface="+mn-ea"/>
                          <a:cs typeface="+mn-cs"/>
                        </a:rPr>
                        <a:t>단</a:t>
                      </a:r>
                      <a:r>
                        <a:rPr lang="en-US" altLang="ko-KR" sz="800" b="0" u="none" kern="1200" dirty="0" smtClean="0">
                          <a:solidFill>
                            <a:schemeClr val="tx1"/>
                          </a:solidFill>
                          <a:latin typeface="+mn-lt"/>
                          <a:ea typeface="+mn-ea"/>
                          <a:cs typeface="+mn-cs"/>
                        </a:rPr>
                        <a:t>, </a:t>
                      </a:r>
                      <a:r>
                        <a:rPr lang="ko-KR" altLang="en-US" sz="800" b="0" u="none" kern="1200" dirty="0" smtClean="0">
                          <a:solidFill>
                            <a:schemeClr val="tx1"/>
                          </a:solidFill>
                          <a:latin typeface="+mn-lt"/>
                          <a:ea typeface="+mn-ea"/>
                          <a:cs typeface="+mn-cs"/>
                        </a:rPr>
                        <a:t>옵션 변경 버튼 제공하지 않음</a:t>
                      </a:r>
                      <a:endParaRPr lang="en-US" altLang="ko-KR" sz="800" b="0" u="none" kern="1200" dirty="0" smtClean="0">
                        <a:solidFill>
                          <a:schemeClr val="tx1"/>
                        </a:solidFill>
                        <a:latin typeface="+mn-lt"/>
                        <a:ea typeface="+mn-ea"/>
                        <a:cs typeface="+mn-cs"/>
                      </a:endParaRPr>
                    </a:p>
                    <a:p>
                      <a:pPr marL="87313" marR="0" lvl="0" indent="-87313"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lt"/>
                          <a:ea typeface="+mn-ea"/>
                          <a:cs typeface="+mn-cs"/>
                        </a:rPr>
                        <a:t>타이틀 우측에 </a:t>
                      </a:r>
                      <a:r>
                        <a:rPr lang="ko-KR" altLang="en-US" sz="800" b="0" u="none" kern="1200" baseline="0" dirty="0" err="1" smtClean="0">
                          <a:solidFill>
                            <a:schemeClr val="tx1"/>
                          </a:solidFill>
                          <a:latin typeface="+mn-lt"/>
                          <a:ea typeface="+mn-ea"/>
                          <a:cs typeface="+mn-cs"/>
                        </a:rPr>
                        <a:t>취소상태</a:t>
                      </a:r>
                      <a:r>
                        <a:rPr lang="ko-KR" altLang="en-US" sz="800" b="0" u="none" kern="1200" baseline="0" dirty="0" smtClean="0">
                          <a:solidFill>
                            <a:schemeClr val="tx1"/>
                          </a:solidFill>
                          <a:latin typeface="+mn-lt"/>
                          <a:ea typeface="+mn-ea"/>
                          <a:cs typeface="+mn-cs"/>
                        </a:rPr>
                        <a:t> 출력</a:t>
                      </a:r>
                      <a:endParaRPr lang="en-US" altLang="ko-KR" sz="800" b="0" u="none" kern="1200" baseline="0" dirty="0" smtClean="0">
                        <a:solidFill>
                          <a:schemeClr val="tx1"/>
                        </a:solidFill>
                        <a:latin typeface="+mn-lt"/>
                        <a:ea typeface="+mn-ea"/>
                        <a:cs typeface="+mn-cs"/>
                      </a:endParaRPr>
                    </a:p>
                  </a:txBody>
                  <a:tcPr marL="33236" marR="33236" marT="36000" marB="36000" anchor="ct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2873906972"/>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5</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85725" marR="0" lvl="0" indent="-85725" algn="l" defTabSz="844083" rtl="0" eaLnBrk="1" fontAlgn="auto" latinLnBrk="1" hangingPunct="1">
                        <a:lnSpc>
                          <a:spcPts val="1200"/>
                        </a:lnSpc>
                        <a:spcBef>
                          <a:spcPts val="0"/>
                        </a:spcBef>
                        <a:spcAft>
                          <a:spcPts val="0"/>
                        </a:spcAft>
                        <a:buClrTx/>
                        <a:buSzTx/>
                        <a:buFontTx/>
                        <a:buNone/>
                        <a:tabLst/>
                        <a:defRPr/>
                      </a:pPr>
                      <a:r>
                        <a:rPr lang="ko-KR" altLang="en-US" sz="800" b="1" u="none" kern="1200" dirty="0" smtClean="0">
                          <a:solidFill>
                            <a:schemeClr val="tx1"/>
                          </a:solidFill>
                          <a:latin typeface="+mn-lt"/>
                          <a:ea typeface="+mn-ea"/>
                          <a:cs typeface="+mn-cs"/>
                        </a:rPr>
                        <a:t>장바구니에 </a:t>
                      </a:r>
                      <a:r>
                        <a:rPr lang="ko-KR" altLang="en-US" sz="800" b="1" u="none" kern="1200" dirty="0" err="1" smtClean="0">
                          <a:solidFill>
                            <a:schemeClr val="tx1"/>
                          </a:solidFill>
                          <a:latin typeface="+mn-lt"/>
                          <a:ea typeface="+mn-ea"/>
                          <a:cs typeface="+mn-cs"/>
                        </a:rPr>
                        <a:t>다시담기</a:t>
                      </a:r>
                      <a:endParaRPr lang="en-US" altLang="ko-KR" sz="800" b="1" u="none" kern="1200" dirty="0" smtClean="0">
                        <a:solidFill>
                          <a:schemeClr val="tx1"/>
                        </a:solidFill>
                        <a:latin typeface="+mn-lt"/>
                        <a:ea typeface="+mn-ea"/>
                        <a:cs typeface="+mn-cs"/>
                      </a:endParaRPr>
                    </a:p>
                    <a:p>
                      <a:pPr marL="87313" marR="0" lvl="0" indent="-87313"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dirty="0" err="1" smtClean="0">
                          <a:solidFill>
                            <a:schemeClr val="tx1"/>
                          </a:solidFill>
                          <a:latin typeface="+mn-lt"/>
                          <a:ea typeface="+mn-ea"/>
                          <a:cs typeface="+mn-cs"/>
                        </a:rPr>
                        <a:t>취소완료</a:t>
                      </a:r>
                      <a:r>
                        <a:rPr lang="ko-KR" altLang="en-US" sz="800" b="0" u="none" kern="1200" dirty="0" smtClean="0">
                          <a:solidFill>
                            <a:schemeClr val="tx1"/>
                          </a:solidFill>
                          <a:latin typeface="+mn-lt"/>
                          <a:ea typeface="+mn-ea"/>
                          <a:cs typeface="+mn-cs"/>
                        </a:rPr>
                        <a:t> 화면의 </a:t>
                      </a:r>
                      <a:r>
                        <a:rPr lang="en-US" altLang="ko-KR" sz="800" b="0" u="none" kern="1200" dirty="0" smtClean="0">
                          <a:solidFill>
                            <a:schemeClr val="tx1"/>
                          </a:solidFill>
                          <a:latin typeface="+mn-lt"/>
                          <a:ea typeface="+mn-ea"/>
                          <a:cs typeface="+mn-cs"/>
                        </a:rPr>
                        <a:t>‘</a:t>
                      </a:r>
                      <a:r>
                        <a:rPr lang="ko-KR" altLang="en-US" sz="800" b="0" u="none" kern="1200" dirty="0" smtClean="0">
                          <a:solidFill>
                            <a:schemeClr val="tx1"/>
                          </a:solidFill>
                          <a:latin typeface="+mn-lt"/>
                          <a:ea typeface="+mn-ea"/>
                          <a:cs typeface="+mn-cs"/>
                        </a:rPr>
                        <a:t>장바구니에 </a:t>
                      </a:r>
                      <a:r>
                        <a:rPr lang="ko-KR" altLang="en-US" sz="800" b="0" u="none" kern="1200" dirty="0" err="1" smtClean="0">
                          <a:solidFill>
                            <a:schemeClr val="tx1"/>
                          </a:solidFill>
                          <a:latin typeface="+mn-lt"/>
                          <a:ea typeface="+mn-ea"/>
                          <a:cs typeface="+mn-cs"/>
                        </a:rPr>
                        <a:t>다시담기</a:t>
                      </a:r>
                      <a:r>
                        <a:rPr lang="en-US" altLang="ko-KR" sz="800" b="0" u="none" kern="1200" dirty="0" smtClean="0">
                          <a:solidFill>
                            <a:schemeClr val="tx1"/>
                          </a:solidFill>
                          <a:latin typeface="+mn-lt"/>
                          <a:ea typeface="+mn-ea"/>
                          <a:cs typeface="+mn-cs"/>
                        </a:rPr>
                        <a:t>’</a:t>
                      </a:r>
                      <a:r>
                        <a:rPr lang="ko-KR" altLang="en-US" sz="800" b="0" u="none" kern="1200" dirty="0" smtClean="0">
                          <a:solidFill>
                            <a:schemeClr val="tx1"/>
                          </a:solidFill>
                          <a:latin typeface="+mn-lt"/>
                          <a:ea typeface="+mn-ea"/>
                          <a:cs typeface="+mn-cs"/>
                        </a:rPr>
                        <a:t> 버튼과 기능 동일</a:t>
                      </a:r>
                      <a:r>
                        <a:rPr lang="en-US" altLang="ko-KR" sz="800" b="0" u="none" kern="1200" dirty="0" smtClean="0">
                          <a:solidFill>
                            <a:schemeClr val="tx1"/>
                          </a:solidFill>
                          <a:latin typeface="+mn-lt"/>
                          <a:ea typeface="+mn-ea"/>
                          <a:cs typeface="+mn-cs"/>
                        </a:rPr>
                        <a:t>(</a:t>
                      </a:r>
                      <a:r>
                        <a:rPr lang="en-US" altLang="ko-KR" sz="800" b="0" u="none" kern="1200" dirty="0" smtClean="0">
                          <a:solidFill>
                            <a:srgbClr val="00BC70"/>
                          </a:solidFill>
                          <a:latin typeface="+mn-lt"/>
                          <a:ea typeface="+mn-ea"/>
                          <a:cs typeface="+mn-cs"/>
                        </a:rPr>
                        <a:t>Page</a:t>
                      </a:r>
                      <a:r>
                        <a:rPr lang="en-US" altLang="ko-KR" sz="800" b="0" u="none" kern="1200" baseline="0" dirty="0" smtClean="0">
                          <a:solidFill>
                            <a:srgbClr val="00BC70"/>
                          </a:solidFill>
                          <a:latin typeface="+mn-lt"/>
                          <a:ea typeface="+mn-ea"/>
                          <a:cs typeface="+mn-cs"/>
                        </a:rPr>
                        <a:t> ID: ####</a:t>
                      </a:r>
                      <a:r>
                        <a:rPr lang="en-US" altLang="ko-KR" sz="800" b="0" u="none" kern="1200" dirty="0" smtClean="0">
                          <a:solidFill>
                            <a:schemeClr val="tx1"/>
                          </a:solidFill>
                          <a:latin typeface="+mn-lt"/>
                          <a:ea typeface="+mn-ea"/>
                          <a:cs typeface="+mn-cs"/>
                        </a:rPr>
                        <a:t>)</a:t>
                      </a: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3370674074"/>
                  </a:ext>
                </a:extLst>
              </a:tr>
            </a:tbl>
          </a:graphicData>
        </a:graphic>
      </p:graphicFrame>
      <p:graphicFrame>
        <p:nvGraphicFramePr>
          <p:cNvPr id="95" name="표 94"/>
          <p:cNvGraphicFramePr>
            <a:graphicFrameLocks noGrp="1"/>
          </p:cNvGraphicFramePr>
          <p:nvPr>
            <p:extLst>
              <p:ext uri="{D42A27DB-BD31-4B8C-83A1-F6EECF244321}">
                <p14:modId xmlns:p14="http://schemas.microsoft.com/office/powerpoint/2010/main" val="548557373"/>
              </p:ext>
            </p:extLst>
          </p:nvPr>
        </p:nvGraphicFramePr>
        <p:xfrm>
          <a:off x="133027" y="739790"/>
          <a:ext cx="1304427" cy="5281498"/>
        </p:xfrm>
        <a:graphic>
          <a:graphicData uri="http://schemas.openxmlformats.org/drawingml/2006/table">
            <a:tbl>
              <a:tblPr firstRow="1" bandRow="1">
                <a:tableStyleId>{5940675A-B579-460E-94D1-54222C63F5DA}</a:tableStyleId>
              </a:tblPr>
              <a:tblGrid>
                <a:gridCol w="1304427">
                  <a:extLst>
                    <a:ext uri="{9D8B030D-6E8A-4147-A177-3AD203B41FA5}">
                      <a16:colId xmlns:a16="http://schemas.microsoft.com/office/drawing/2014/main" val="1750365041"/>
                    </a:ext>
                  </a:extLst>
                </a:gridCol>
              </a:tblGrid>
              <a:tr h="342522">
                <a:tc>
                  <a:txBody>
                    <a:bodyPr/>
                    <a:lstStyle/>
                    <a:p>
                      <a:pPr>
                        <a:lnSpc>
                          <a:spcPct val="250000"/>
                        </a:lnSpc>
                      </a:pPr>
                      <a:r>
                        <a:rPr lang="ko-KR" altLang="en-US" sz="800" b="0" dirty="0" smtClean="0">
                          <a:latin typeface="+mn-ea"/>
                        </a:rPr>
                        <a:t>주문내역</a:t>
                      </a:r>
                      <a:endParaRPr lang="en-US" altLang="ko-KR" sz="800" b="0" dirty="0">
                        <a:latin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5032052"/>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1" dirty="0" smtClean="0">
                          <a:latin typeface="+mn-ea"/>
                          <a:ea typeface="+mn-ea"/>
                        </a:rPr>
                        <a:t>취소</a:t>
                      </a:r>
                      <a:r>
                        <a:rPr lang="en-US" altLang="ko-KR" sz="800" b="1" dirty="0" smtClean="0">
                          <a:latin typeface="+mn-ea"/>
                          <a:ea typeface="+mn-ea"/>
                        </a:rPr>
                        <a:t>/</a:t>
                      </a:r>
                      <a:r>
                        <a:rPr lang="ko-KR" altLang="en-US" sz="800" b="1" dirty="0" smtClean="0">
                          <a:latin typeface="+mn-ea"/>
                          <a:ea typeface="+mn-ea"/>
                        </a:rPr>
                        <a:t>교환</a:t>
                      </a:r>
                      <a:r>
                        <a:rPr lang="en-US" altLang="ko-KR" sz="800" b="1" dirty="0" smtClean="0">
                          <a:latin typeface="+mn-ea"/>
                          <a:ea typeface="+mn-ea"/>
                        </a:rPr>
                        <a:t>/</a:t>
                      </a:r>
                      <a:r>
                        <a:rPr lang="ko-KR" altLang="en-US" sz="800" b="1" dirty="0" err="1" smtClean="0">
                          <a:latin typeface="+mn-ea"/>
                          <a:ea typeface="+mn-ea"/>
                        </a:rPr>
                        <a:t>반품내역</a:t>
                      </a:r>
                      <a:endParaRPr lang="ko-KR" altLang="en-US" sz="800" b="1"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7326154"/>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리뷰</a:t>
                      </a:r>
                      <a:endParaRPr lang="en-US" altLang="ko-KR"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4823149"/>
                  </a:ext>
                </a:extLst>
              </a:tr>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latin typeface="+mn-ea"/>
                          <a:ea typeface="+mn-ea"/>
                        </a:rPr>
                        <a:t>뷰티포인트</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9754436"/>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찜한제품</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1601288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latin typeface="+mn-ea"/>
                          <a:ea typeface="+mn-ea"/>
                        </a:rPr>
                        <a:t>1:1</a:t>
                      </a:r>
                      <a:r>
                        <a:rPr lang="ko-KR" altLang="en-US" sz="800" dirty="0" smtClean="0">
                          <a:latin typeface="+mn-ea"/>
                          <a:ea typeface="+mn-ea"/>
                        </a:rPr>
                        <a:t>문의</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372053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공병수거</a:t>
                      </a:r>
                      <a:r>
                        <a:rPr lang="ko-KR" altLang="en-US" sz="800" dirty="0" smtClean="0">
                          <a:latin typeface="+mn-ea"/>
                          <a:ea typeface="+mn-ea"/>
                        </a:rPr>
                        <a:t> 현황</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2614890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개인정보 수정</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253962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배송지</a:t>
                      </a:r>
                      <a:r>
                        <a:rPr lang="ko-KR" altLang="en-US" sz="800" dirty="0" smtClean="0">
                          <a:latin typeface="+mn-ea"/>
                          <a:ea typeface="+mn-ea"/>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5431856"/>
                  </a:ext>
                </a:extLst>
              </a:tr>
              <a:tr h="22039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환불계좌</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9870569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원클릭결제</a:t>
                      </a:r>
                      <a:r>
                        <a:rPr lang="ko-KR" altLang="en-US" sz="800" kern="1200" dirty="0" smtClean="0">
                          <a:solidFill>
                            <a:schemeClr val="tx1"/>
                          </a:solidFill>
                          <a:latin typeface="+mn-ea"/>
                          <a:ea typeface="+mn-ea"/>
                          <a:cs typeface="+mn-cs"/>
                        </a:rPr>
                        <a:t> </a:t>
                      </a:r>
                      <a:r>
                        <a:rPr lang="ko-KR" altLang="en-US" sz="800" kern="1200" dirty="0" err="1" smtClean="0">
                          <a:solidFill>
                            <a:schemeClr val="tx1"/>
                          </a:solidFill>
                          <a:latin typeface="+mn-ea"/>
                          <a:ea typeface="+mn-ea"/>
                          <a:cs typeface="+mn-cs"/>
                        </a:rPr>
                        <a:t>카드관리</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1844216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마이샵</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6729917"/>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매장찾기</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06474"/>
                  </a:ext>
                </a:extLst>
              </a:tr>
              <a:tr h="224752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dirty="0" smtClean="0">
                        <a:latin typeface="+mn-ea"/>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u="sng"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1817042"/>
                  </a:ext>
                </a:extLst>
              </a:tr>
            </a:tbl>
          </a:graphicData>
        </a:graphic>
      </p:graphicFrame>
      <p:graphicFrame>
        <p:nvGraphicFramePr>
          <p:cNvPr id="99" name="표 98"/>
          <p:cNvGraphicFramePr>
            <a:graphicFrameLocks noGrp="1"/>
          </p:cNvGraphicFramePr>
          <p:nvPr>
            <p:extLst>
              <p:ext uri="{D42A27DB-BD31-4B8C-83A1-F6EECF244321}">
                <p14:modId xmlns:p14="http://schemas.microsoft.com/office/powerpoint/2010/main" val="1087095707"/>
              </p:ext>
            </p:extLst>
          </p:nvPr>
        </p:nvGraphicFramePr>
        <p:xfrm>
          <a:off x="1601758" y="764704"/>
          <a:ext cx="7190288" cy="4792563"/>
        </p:xfrm>
        <a:graphic>
          <a:graphicData uri="http://schemas.openxmlformats.org/drawingml/2006/table">
            <a:tbl>
              <a:tblPr firstRow="1" bandRow="1">
                <a:tableStyleId>{2D5ABB26-0587-4C30-8999-92F81FD0307C}</a:tableStyleId>
              </a:tblPr>
              <a:tblGrid>
                <a:gridCol w="363755">
                  <a:extLst>
                    <a:ext uri="{9D8B030D-6E8A-4147-A177-3AD203B41FA5}">
                      <a16:colId xmlns:a16="http://schemas.microsoft.com/office/drawing/2014/main" val="977863895"/>
                    </a:ext>
                  </a:extLst>
                </a:gridCol>
                <a:gridCol w="567171">
                  <a:extLst>
                    <a:ext uri="{9D8B030D-6E8A-4147-A177-3AD203B41FA5}">
                      <a16:colId xmlns:a16="http://schemas.microsoft.com/office/drawing/2014/main" val="3776210665"/>
                    </a:ext>
                  </a:extLst>
                </a:gridCol>
                <a:gridCol w="512949">
                  <a:extLst>
                    <a:ext uri="{9D8B030D-6E8A-4147-A177-3AD203B41FA5}">
                      <a16:colId xmlns:a16="http://schemas.microsoft.com/office/drawing/2014/main" val="356602255"/>
                    </a:ext>
                  </a:extLst>
                </a:gridCol>
                <a:gridCol w="4018221">
                  <a:extLst>
                    <a:ext uri="{9D8B030D-6E8A-4147-A177-3AD203B41FA5}">
                      <a16:colId xmlns:a16="http://schemas.microsoft.com/office/drawing/2014/main" val="255211327"/>
                    </a:ext>
                  </a:extLst>
                </a:gridCol>
                <a:gridCol w="1728192">
                  <a:extLst>
                    <a:ext uri="{9D8B030D-6E8A-4147-A177-3AD203B41FA5}">
                      <a16:colId xmlns:a16="http://schemas.microsoft.com/office/drawing/2014/main" val="1927575684"/>
                    </a:ext>
                  </a:extLst>
                </a:gridCol>
              </a:tblGrid>
              <a:tr h="355723">
                <a:tc gridSpan="5">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900" b="1" kern="1200" dirty="0" err="1" smtClean="0">
                          <a:solidFill>
                            <a:schemeClr val="tx1"/>
                          </a:solidFill>
                          <a:latin typeface="+mn-ea"/>
                          <a:ea typeface="+mn-ea"/>
                          <a:cs typeface="+mn-cs"/>
                        </a:rPr>
                        <a:t>취소제품</a:t>
                      </a:r>
                      <a:r>
                        <a:rPr lang="ko-KR" altLang="en-US" sz="900" b="1" kern="1200" dirty="0" smtClean="0">
                          <a:solidFill>
                            <a:schemeClr val="tx1"/>
                          </a:solidFill>
                          <a:latin typeface="+mn-ea"/>
                          <a:ea typeface="+mn-ea"/>
                          <a:cs typeface="+mn-cs"/>
                        </a:rPr>
                        <a:t> </a:t>
                      </a:r>
                      <a:r>
                        <a:rPr lang="en-US" altLang="ko-KR" sz="900" dirty="0" smtClean="0">
                          <a:solidFill>
                            <a:srgbClr val="00B050"/>
                          </a:solidFill>
                          <a:latin typeface="+mn-ea"/>
                        </a:rPr>
                        <a:t>3</a:t>
                      </a:r>
                      <a:r>
                        <a:rPr lang="ko-KR" altLang="en-US" sz="900" dirty="0" smtClean="0">
                          <a:solidFill>
                            <a:srgbClr val="00B050"/>
                          </a:solidFill>
                          <a:latin typeface="+mn-ea"/>
                        </a:rPr>
                        <a:t>건</a:t>
                      </a:r>
                      <a:endParaRPr lang="ko-KR" altLang="en-US" sz="1000" dirty="0" smtClean="0">
                        <a:solidFill>
                          <a:srgbClr val="00B050"/>
                        </a:solidFill>
                        <a:latin typeface="+mn-ea"/>
                      </a:endParaRPr>
                    </a:p>
                  </a:txBody>
                  <a:tcPr marL="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1" dirty="0" smtClean="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813859395"/>
                  </a:ext>
                </a:extLst>
              </a:tr>
              <a:tr h="470211">
                <a:tc rowSpan="2"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hMerge="1">
                  <a:txBody>
                    <a:bodyPr/>
                    <a:lstStyle/>
                    <a:p>
                      <a:pPr latinLnBrk="1"/>
                      <a:endParaRPr lang="ko-KR" altLang="en-US"/>
                    </a:p>
                  </a:txBody>
                  <a:tcPr/>
                </a:tc>
                <a:tc gridSpan="2">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800" b="1" kern="1200" dirty="0" err="1" smtClean="0">
                          <a:solidFill>
                            <a:schemeClr val="tx1"/>
                          </a:solidFill>
                          <a:latin typeface="+mj-ea"/>
                          <a:ea typeface="+mn-ea"/>
                          <a:cs typeface="+mn-cs"/>
                        </a:rPr>
                        <a:t>제품명제품명제품명제품명제품명제품명제품명제품명제품명제품명제품명제품명제품명</a:t>
                      </a:r>
                      <a:r>
                        <a:rPr lang="en-US" altLang="ko-KR" sz="800" b="1" kern="1200" dirty="0" smtClean="0">
                          <a:solidFill>
                            <a:schemeClr val="tx1"/>
                          </a:solidFill>
                          <a:latin typeface="+mj-ea"/>
                          <a:ea typeface="+mn-ea"/>
                          <a:cs typeface="+mn-cs"/>
                        </a:rPr>
                        <a:t>…</a:t>
                      </a:r>
                    </a:p>
                    <a:p>
                      <a:pPr marL="88900" marR="0" lvl="0" indent="-8890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옵션명옵션명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a:t>
                      </a:r>
                    </a:p>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endPar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endPar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lnL w="3175" cap="flat" cmpd="sng" algn="ctr">
                      <a:solidFill>
                        <a:schemeClr val="bg1"/>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10,000</a:t>
                      </a:r>
                      <a:r>
                        <a:rPr kumimoji="0" lang="ko-KR" altLang="en-US"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원</a:t>
                      </a:r>
                      <a:r>
                        <a:rPr kumimoji="0" lang="ko-KR" altLang="en-US" sz="9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 </a:t>
                      </a:r>
                      <a:r>
                        <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rPr>
                        <a:t>12,000</a:t>
                      </a:r>
                      <a:r>
                        <a:rPr kumimoji="0" lang="ko-KR" altLang="en-US" sz="600" b="0" i="0" u="none" strike="sngStrike" kern="1200" cap="none" spc="0" normalizeH="0" baseline="0" noProof="0" dirty="0" smtClean="0">
                          <a:ln>
                            <a:noFill/>
                          </a:ln>
                          <a:solidFill>
                            <a:prstClr val="white">
                              <a:lumMod val="65000"/>
                            </a:prstClr>
                          </a:solidFill>
                          <a:effectLst/>
                          <a:uLnTx/>
                          <a:uFillTx/>
                          <a:latin typeface="+mn-lt"/>
                          <a:ea typeface="+mn-ea"/>
                          <a:cs typeface="+mn-cs"/>
                        </a:rPr>
                        <a:t>원</a:t>
                      </a:r>
                      <a:endPar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endParaRPr>
                    </a:p>
                    <a:p>
                      <a:pPr marL="0" marR="0" lvl="0" indent="0" algn="ctr" defTabSz="914400" rtl="0" eaLnBrk="1" fontAlgn="auto" latinLnBrk="1" hangingPunct="1">
                        <a:lnSpc>
                          <a:spcPts val="900"/>
                        </a:lnSpc>
                        <a:spcBef>
                          <a:spcPts val="0"/>
                        </a:spcBef>
                        <a:spcAft>
                          <a:spcPts val="0"/>
                        </a:spcAft>
                        <a:buClrTx/>
                        <a:buSzTx/>
                        <a:buFontTx/>
                        <a:buNone/>
                        <a:tabLst/>
                        <a:defRPr/>
                      </a:pPr>
                      <a:r>
                        <a:rPr kumimoji="0" lang="ko-KR" altLang="en-US" sz="6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뷰티포인트</a:t>
                      </a:r>
                      <a:r>
                        <a:rPr kumimoji="0" lang="ko-KR" altLang="en-US"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결제</a:t>
                      </a:r>
                      <a:r>
                        <a:rPr kumimoji="0" lang="en-US" altLang="ko-KR"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1,100P</a:t>
                      </a:r>
                    </a:p>
                  </a:txBody>
                  <a:tcPr anchor="ctr">
                    <a:lnL w="3175" cap="flat" cmpd="sng" algn="ctr">
                      <a:solidFill>
                        <a:schemeClr val="bg1">
                          <a:lumMod val="95000"/>
                        </a:schemeClr>
                      </a:solid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26851250"/>
                  </a:ext>
                </a:extLst>
              </a:tr>
              <a:tr h="143268">
                <a:tc gridSpan="2" vMerge="1">
                  <a:txBody>
                    <a:bodyPr/>
                    <a:lstStyle/>
                    <a:p>
                      <a:pPr latinLnBrk="1"/>
                      <a:endParaRPr lang="ko-KR" altLang="en-US"/>
                    </a:p>
                  </a:txBody>
                  <a:tcPr/>
                </a:tc>
                <a:tc hMerge="1" vMerge="1">
                  <a:txBody>
                    <a:bodyPr/>
                    <a:lstStyle/>
                    <a:p>
                      <a:pPr latinLnBrk="1"/>
                      <a:endParaRPr lang="ko-KR" altLang="en-US"/>
                    </a:p>
                  </a:txBody>
                  <a:tcPr/>
                </a:tc>
                <a:tc gridSpan="2">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3</a:t>
                      </a:r>
                      <a:r>
                        <a:rPr kumimoji="0" lang="ko-KR" altLang="en-US"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개</a:t>
                      </a:r>
                      <a:endParaRPr lang="en-US" altLang="ko-KR" sz="900" dirty="0" smtClean="0"/>
                    </a:p>
                  </a:txBody>
                  <a:tcPr>
                    <a:lnL w="3175" cap="flat" cmpd="sng" algn="ctr">
                      <a:solidFill>
                        <a:schemeClr val="bg1"/>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vMerge="1">
                  <a:txBody>
                    <a:bodyPr/>
                    <a:lstStyle/>
                    <a:p>
                      <a:pPr latinLnBrk="1"/>
                      <a:endParaRPr lang="ko-KR" altLang="en-US"/>
                    </a:p>
                  </a:txBody>
                  <a:tcPr/>
                </a:tc>
                <a:extLst>
                  <a:ext uri="{0D108BD9-81ED-4DB2-BD59-A6C34878D82A}">
                    <a16:rowId xmlns:a16="http://schemas.microsoft.com/office/drawing/2014/main" val="1620132705"/>
                  </a:ext>
                </a:extLst>
              </a:tr>
              <a:tr h="914111">
                <a:tc gridSpan="5">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28575" cap="flat" cmpd="sng" algn="ctr">
                      <a:solidFill>
                        <a:srgbClr val="00BC7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endPar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endParaRPr>
                    </a:p>
                  </a:txBody>
                  <a:tcPr anchor="ctr">
                    <a:lnL w="3175" cap="flat" cmpd="sng" algn="ctr">
                      <a:solidFill>
                        <a:schemeClr val="bg1">
                          <a:lumMod val="9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92440556"/>
                  </a:ext>
                </a:extLst>
              </a:tr>
              <a:tr h="293754">
                <a:tc gridSpan="5">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1" u="none" kern="1200" dirty="0" smtClean="0">
                          <a:solidFill>
                            <a:schemeClr val="tx1"/>
                          </a:solidFill>
                          <a:latin typeface="+mn-ea"/>
                          <a:ea typeface="+mn-ea"/>
                          <a:cs typeface="+mn-cs"/>
                        </a:rPr>
                        <a:t>추가구성품할인</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28575" cap="flat" cmpd="sng" algn="ctr">
                      <a:solidFill>
                        <a:srgbClr val="00BC70"/>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marL="88900" marR="0" lvl="0" indent="-8890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endPar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lnL w="3175" cap="flat" cmpd="sng" algn="ctr">
                      <a:no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marL="0" marR="0" lvl="0" indent="0" algn="ctr" defTabSz="914400" rtl="0" eaLnBrk="1" fontAlgn="auto" latinLnBrk="1" hangingPunct="1">
                        <a:lnSpc>
                          <a:spcPts val="900"/>
                        </a:lnSpc>
                        <a:spcBef>
                          <a:spcPts val="0"/>
                        </a:spcBef>
                        <a:spcAft>
                          <a:spcPts val="0"/>
                        </a:spcAft>
                        <a:buClrTx/>
                        <a:buSzTx/>
                        <a:buFontTx/>
                        <a:buNone/>
                        <a:tabLst/>
                        <a:defRPr/>
                      </a:pPr>
                      <a:endParaRPr kumimoji="0" lang="en-US" altLang="ko-KR"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nchor="ctr">
                    <a:lnL w="3175" cap="flat" cmpd="sng" algn="ctr">
                      <a:solidFill>
                        <a:schemeClr val="bg1">
                          <a:lumMod val="95000"/>
                        </a:schemeClr>
                      </a:solid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59780511"/>
                  </a:ext>
                </a:extLst>
              </a:tr>
              <a:tr h="516778">
                <a:tc rowSpan="2"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hMerge="1">
                  <a:txBody>
                    <a:bodyPr/>
                    <a:lstStyle/>
                    <a:p>
                      <a:pPr latinLnBrk="1"/>
                      <a:endParaRPr lang="ko-KR" altLang="en-US"/>
                    </a:p>
                  </a:txBody>
                  <a:tcPr/>
                </a:tc>
                <a:tc gridSpan="2">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kumimoji="0" lang="ko-KR" altLang="en-US" sz="800" b="1" i="0" u="none" strike="noStrike" kern="1200" cap="none" spc="0" normalizeH="0" baseline="0" noProof="0" dirty="0" err="1" smtClean="0">
                          <a:ln>
                            <a:noFill/>
                          </a:ln>
                          <a:solidFill>
                            <a:prstClr val="black"/>
                          </a:solidFill>
                          <a:effectLst/>
                          <a:uLnTx/>
                          <a:uFillTx/>
                          <a:latin typeface="맑은 고딕" panose="020B0503020000020004" pitchFamily="50" charset="-127"/>
                          <a:ea typeface="+mn-ea"/>
                          <a:cs typeface="+mn-cs"/>
                        </a:rPr>
                        <a:t>제품명제품명제품명제품명제품명제품명제품명제품명제품명제품명제품명제품명제품명</a:t>
                      </a:r>
                      <a:r>
                        <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a:t>
                      </a:r>
                    </a:p>
                    <a:p>
                      <a:pPr marL="88900" marR="0" lvl="0" indent="-8890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옵션명옵션명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a:t>
                      </a:r>
                    </a:p>
                  </a:txBody>
                  <a:tcPr>
                    <a:lnL w="3175" cap="flat" cmpd="sng" algn="ctr">
                      <a:no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10,000</a:t>
                      </a:r>
                      <a:r>
                        <a:rPr kumimoji="0" lang="ko-KR" altLang="en-US"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원</a:t>
                      </a:r>
                      <a:r>
                        <a:rPr kumimoji="0" lang="ko-KR" altLang="en-US" sz="9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 </a:t>
                      </a:r>
                      <a:r>
                        <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rPr>
                        <a:t>12,000</a:t>
                      </a:r>
                      <a:r>
                        <a:rPr kumimoji="0" lang="ko-KR" altLang="en-US" sz="600" b="0" i="0" u="none" strike="sngStrike" kern="1200" cap="none" spc="0" normalizeH="0" baseline="0" noProof="0" dirty="0" smtClean="0">
                          <a:ln>
                            <a:noFill/>
                          </a:ln>
                          <a:solidFill>
                            <a:prstClr val="white">
                              <a:lumMod val="65000"/>
                            </a:prstClr>
                          </a:solidFill>
                          <a:effectLst/>
                          <a:uLnTx/>
                          <a:uFillTx/>
                          <a:latin typeface="+mn-lt"/>
                          <a:ea typeface="+mn-ea"/>
                          <a:cs typeface="+mn-cs"/>
                        </a:rPr>
                        <a:t>원</a:t>
                      </a:r>
                      <a:endPar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endParaRPr>
                    </a:p>
                    <a:p>
                      <a:pPr marL="0" marR="0" lvl="0" indent="0" algn="ctr" defTabSz="914400" rtl="0" eaLnBrk="1" fontAlgn="auto" latinLnBrk="1" hangingPunct="1">
                        <a:lnSpc>
                          <a:spcPts val="900"/>
                        </a:lnSpc>
                        <a:spcBef>
                          <a:spcPts val="0"/>
                        </a:spcBef>
                        <a:spcAft>
                          <a:spcPts val="0"/>
                        </a:spcAft>
                        <a:buClrTx/>
                        <a:buSzTx/>
                        <a:buFontTx/>
                        <a:buNone/>
                        <a:tabLst/>
                        <a:defRPr/>
                      </a:pPr>
                      <a:r>
                        <a:rPr kumimoji="0" lang="ko-KR" altLang="en-US" sz="6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뷰티포인트</a:t>
                      </a:r>
                      <a:r>
                        <a:rPr kumimoji="0" lang="ko-KR" altLang="en-US"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결제</a:t>
                      </a:r>
                      <a:r>
                        <a:rPr kumimoji="0" lang="en-US" altLang="ko-KR"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1,100P</a:t>
                      </a:r>
                    </a:p>
                  </a:txBody>
                  <a:tcPr anchor="ctr">
                    <a:lnL w="3175" cap="flat" cmpd="sng" algn="ctr">
                      <a:solidFill>
                        <a:schemeClr val="bg1">
                          <a:lumMod val="95000"/>
                        </a:schemeClr>
                      </a:solid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03281747"/>
                  </a:ext>
                </a:extLst>
              </a:tr>
              <a:tr h="473822">
                <a:tc gridSpan="2" vMerge="1">
                  <a:txBody>
                    <a:bodyPr/>
                    <a:lstStyle/>
                    <a:p>
                      <a:pPr latinLnBrk="1"/>
                      <a:endParaRPr lang="ko-KR" altLang="en-US"/>
                    </a:p>
                  </a:txBody>
                  <a:tcPr/>
                </a:tc>
                <a:tc hMerge="1" vMerge="1">
                  <a:txBody>
                    <a:bodyPr/>
                    <a:lstStyle/>
                    <a:p>
                      <a:pPr latinLnBrk="1"/>
                      <a:endParaRPr lang="ko-KR" altLang="en-US"/>
                    </a:p>
                  </a:txBody>
                  <a:tcPr/>
                </a:tc>
                <a:tc gridSpan="2">
                  <a:txBody>
                    <a:bodyPr/>
                    <a:lstStyle/>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r>
                        <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2</a:t>
                      </a:r>
                      <a:r>
                        <a:rPr kumimoji="0" lang="ko-KR" altLang="en-US"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개</a:t>
                      </a:r>
                      <a:endPar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nchor="b">
                    <a:lnL w="3175" cap="flat" cmpd="sng" algn="ctr">
                      <a:no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vMerge="1">
                  <a:txBody>
                    <a:bodyPr/>
                    <a:lstStyle/>
                    <a:p>
                      <a:pPr latinLnBrk="1"/>
                      <a:endParaRPr lang="ko-KR" altLang="en-US"/>
                    </a:p>
                  </a:txBody>
                  <a:tcPr/>
                </a:tc>
                <a:extLst>
                  <a:ext uri="{0D108BD9-81ED-4DB2-BD59-A6C34878D82A}">
                    <a16:rowId xmlns:a16="http://schemas.microsoft.com/office/drawing/2014/main" val="1456095271"/>
                  </a:ext>
                </a:extLst>
              </a:tr>
              <a:tr h="245572">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1" u="none" kern="1200" dirty="0" smtClean="0">
                          <a:solidFill>
                            <a:schemeClr val="tx1"/>
                          </a:solidFill>
                          <a:latin typeface="+mn-ea"/>
                          <a:ea typeface="+mn-ea"/>
                          <a:cs typeface="+mn-cs"/>
                        </a:rPr>
                        <a:t>+</a:t>
                      </a:r>
                      <a:r>
                        <a:rPr lang="ko-KR" altLang="en-US" sz="800" b="1" u="none" kern="1200" dirty="0" err="1" smtClean="0">
                          <a:solidFill>
                            <a:schemeClr val="tx1"/>
                          </a:solidFill>
                          <a:latin typeface="+mn-ea"/>
                          <a:ea typeface="+mn-ea"/>
                          <a:cs typeface="+mn-cs"/>
                        </a:rPr>
                        <a:t>추가구성품</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endParaRPr kumimoji="0" lang="en-US" altLang="ko-KR" sz="800" b="0" i="0" u="none" strike="noStrike" kern="1200" cap="none" spc="0" normalizeH="0" baseline="0" noProof="0" dirty="0" smtClean="0">
                        <a:ln>
                          <a:noFill/>
                        </a:ln>
                        <a:solidFill>
                          <a:prstClr val="black"/>
                        </a:solidFill>
                        <a:effectLst/>
                        <a:uLnTx/>
                        <a:uFillTx/>
                        <a:latin typeface="+mn-lt"/>
                        <a:ea typeface="+mn-ea"/>
                        <a:cs typeface="+mn-cs"/>
                      </a:endParaRPr>
                    </a:p>
                  </a:txBody>
                  <a:tcPr>
                    <a:lnL w="3175" cap="flat" cmpd="sng" algn="ctr">
                      <a:no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latinLnBrk="1"/>
                      <a:endParaRPr lang="ko-KR" altLang="en-US"/>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endParaRPr>
                    </a:p>
                  </a:txBody>
                  <a:tcPr anchor="ctr">
                    <a:lnL w="3175" cap="flat" cmpd="sng" algn="ctr">
                      <a:solidFill>
                        <a:schemeClr val="bg1">
                          <a:lumMod val="9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56119408"/>
                  </a:ext>
                </a:extLst>
              </a:tr>
              <a:tr h="689366">
                <a:tc rowSpan="2" grid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28575" cap="flat" cmpd="sng" algn="ctr">
                      <a:solidFill>
                        <a:srgbClr val="00BC7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hMerge="1">
                  <a:txBody>
                    <a:bodyPr/>
                    <a:lstStyle/>
                    <a:p>
                      <a:pPr latinLnBrk="1"/>
                      <a:endParaRPr lang="ko-KR" altLang="en-US"/>
                    </a:p>
                  </a:txBody>
                  <a:tcPr/>
                </a:tc>
                <a:tc rowSpan="2" hMerge="1">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kumimoji="0" lang="ko-KR" altLang="en-US" sz="800" b="1" i="0" u="none" strike="noStrike" kern="1200" cap="none" spc="0" normalizeH="0" baseline="0" noProof="0" dirty="0" err="1" smtClean="0">
                          <a:ln>
                            <a:noFill/>
                          </a:ln>
                          <a:solidFill>
                            <a:prstClr val="black"/>
                          </a:solidFill>
                          <a:effectLst/>
                          <a:uLnTx/>
                          <a:uFillTx/>
                          <a:latin typeface="맑은 고딕" panose="020B0503020000020004" pitchFamily="50" charset="-127"/>
                          <a:ea typeface="+mn-ea"/>
                          <a:cs typeface="+mn-cs"/>
                        </a:rPr>
                        <a:t>제품명제품명제품명제품명제품명제품명제품명제품명제품명제품명제품명제</a:t>
                      </a:r>
                      <a:r>
                        <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a:t>
                      </a:r>
                    </a:p>
                    <a:p>
                      <a:pPr marL="92075" marR="0" lvl="0" indent="-92075"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endPar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lnL w="3175" cap="flat" cmpd="sng" algn="ctr">
                      <a:noFill/>
                      <a:prstDash val="solid"/>
                      <a:round/>
                      <a:headEnd type="none" w="med" len="med"/>
                      <a:tailEnd type="none" w="med" len="med"/>
                    </a:lnL>
                    <a:lnR w="6350" cap="flat" cmpd="sng" algn="ctr">
                      <a:solidFill>
                        <a:schemeClr val="bg1">
                          <a:lumMod val="9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1" i="0" u="none" strike="noStrike" kern="1200" cap="none" spc="0" normalizeH="0" baseline="0" dirty="0" smtClean="0">
                          <a:ln>
                            <a:noFill/>
                          </a:ln>
                          <a:solidFill>
                            <a:prstClr val="black"/>
                          </a:solidFill>
                          <a:effectLst/>
                          <a:uLnTx/>
                          <a:uFillTx/>
                          <a:latin typeface="맑은 고딕" panose="020B0503020000020004" pitchFamily="50" charset="-127"/>
                          <a:ea typeface="+mn-ea"/>
                          <a:cs typeface="+mn-cs"/>
                        </a:rPr>
                        <a:t>5,000</a:t>
                      </a:r>
                      <a:r>
                        <a:rPr kumimoji="0" lang="ko-KR" altLang="en-US" sz="800" b="1" i="0" u="none" strike="noStrike" kern="1200" cap="none" spc="0" normalizeH="0" baseline="0" dirty="0" smtClean="0">
                          <a:ln>
                            <a:noFill/>
                          </a:ln>
                          <a:solidFill>
                            <a:prstClr val="black"/>
                          </a:solidFill>
                          <a:effectLst/>
                          <a:uLnTx/>
                          <a:uFillTx/>
                          <a:latin typeface="맑은 고딕" panose="020B0503020000020004" pitchFamily="50" charset="-127"/>
                          <a:ea typeface="+mn-ea"/>
                          <a:cs typeface="+mn-cs"/>
                        </a:rPr>
                        <a:t>원 </a:t>
                      </a:r>
                      <a:r>
                        <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rPr>
                        <a:t>7,000</a:t>
                      </a:r>
                      <a:r>
                        <a:rPr kumimoji="0" lang="ko-KR" altLang="en-US" sz="600" b="0" i="0" u="none" strike="sngStrike" kern="1200" cap="none" spc="0" normalizeH="0" baseline="0" noProof="0" dirty="0" smtClean="0">
                          <a:ln>
                            <a:noFill/>
                          </a:ln>
                          <a:solidFill>
                            <a:prstClr val="white">
                              <a:lumMod val="65000"/>
                            </a:prstClr>
                          </a:solidFill>
                          <a:effectLst/>
                          <a:uLnTx/>
                          <a:uFillTx/>
                          <a:latin typeface="+mn-lt"/>
                          <a:ea typeface="+mn-ea"/>
                          <a:cs typeface="+mn-cs"/>
                        </a:rPr>
                        <a:t>원</a:t>
                      </a:r>
                      <a:endPar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endParaRPr>
                    </a:p>
                    <a:p>
                      <a:pPr marL="0" marR="0" lvl="0" indent="0" algn="ctr" defTabSz="914400" rtl="0" eaLnBrk="1" fontAlgn="auto" latinLnBrk="1" hangingPunct="1">
                        <a:lnSpc>
                          <a:spcPts val="900"/>
                        </a:lnSpc>
                        <a:spcBef>
                          <a:spcPts val="0"/>
                        </a:spcBef>
                        <a:spcAft>
                          <a:spcPts val="0"/>
                        </a:spcAft>
                        <a:buClrTx/>
                        <a:buSzTx/>
                        <a:buFontTx/>
                        <a:buNone/>
                        <a:tabLst/>
                        <a:defRPr/>
                      </a:pPr>
                      <a:r>
                        <a:rPr kumimoji="0" lang="ko-KR" altLang="en-US" sz="6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뷰티포인트</a:t>
                      </a:r>
                      <a:r>
                        <a:rPr kumimoji="0" lang="ko-KR" altLang="en-US"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결제</a:t>
                      </a:r>
                      <a:r>
                        <a:rPr kumimoji="0" lang="en-US" altLang="ko-KR"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500P</a:t>
                      </a:r>
                    </a:p>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altLang="ko-KR" sz="800" b="1" i="0" u="none" strike="noStrike" kern="1200" cap="none" spc="0" normalizeH="0" baseline="0" dirty="0" smtClean="0">
                        <a:ln>
                          <a:noFill/>
                        </a:ln>
                        <a:solidFill>
                          <a:prstClr val="black"/>
                        </a:solidFill>
                        <a:effectLst/>
                        <a:uLnTx/>
                        <a:uFillTx/>
                        <a:latin typeface="맑은 고딕" panose="020B0503020000020004" pitchFamily="50" charset="-127"/>
                        <a:ea typeface="+mn-ea"/>
                        <a:cs typeface="+mn-cs"/>
                      </a:endParaRPr>
                    </a:p>
                  </a:txBody>
                  <a:tcPr anchor="ctr">
                    <a:lnL w="6350" cap="flat" cmpd="sng" algn="ctr">
                      <a:solidFill>
                        <a:schemeClr val="bg1">
                          <a:lumMod val="9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28575" cap="flat" cmpd="sng" algn="ctr">
                      <a:solidFill>
                        <a:srgbClr val="00BC7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03871877"/>
                  </a:ext>
                </a:extLst>
              </a:tr>
              <a:tr h="274737">
                <a:tc gridSpan="3"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a:txBody>
                    <a:bodyPr/>
                    <a:lstStyle/>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r>
                        <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2</a:t>
                      </a:r>
                      <a:r>
                        <a:rPr kumimoji="0" lang="ko-KR" altLang="en-US"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개</a:t>
                      </a:r>
                      <a:endPar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lnL w="3175" cap="flat" cmpd="sng" algn="ctr">
                      <a:noFill/>
                      <a:prstDash val="solid"/>
                      <a:round/>
                      <a:headEnd type="none" w="med" len="med"/>
                      <a:tailEnd type="none" w="med" len="med"/>
                    </a:lnL>
                    <a:lnR w="6350" cap="flat" cmpd="sng" algn="ctr">
                      <a:solidFill>
                        <a:schemeClr val="bg1">
                          <a:lumMod val="95000"/>
                        </a:schemeClr>
                      </a:solidFill>
                      <a:prstDash val="solid"/>
                      <a:round/>
                      <a:headEnd type="none" w="med" len="med"/>
                      <a:tailEnd type="none" w="med" len="med"/>
                    </a:lnR>
                    <a:lnT w="3175" cap="flat" cmpd="sng" algn="ctr">
                      <a:solidFill>
                        <a:schemeClr val="bg1"/>
                      </a:solidFill>
                      <a:prstDash val="solid"/>
                      <a:round/>
                      <a:headEnd type="none" w="med" len="med"/>
                      <a:tailEnd type="none" w="med" len="med"/>
                    </a:lnT>
                    <a:lnB w="28575" cap="flat" cmpd="sng" algn="ctr">
                      <a:solidFill>
                        <a:srgbClr val="00BC7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latinLnBrk="1"/>
                      <a:endParaRPr lang="ko-KR" altLang="en-US"/>
                    </a:p>
                  </a:txBody>
                  <a:tcPr/>
                </a:tc>
                <a:extLst>
                  <a:ext uri="{0D108BD9-81ED-4DB2-BD59-A6C34878D82A}">
                    <a16:rowId xmlns:a16="http://schemas.microsoft.com/office/drawing/2014/main" val="1395040795"/>
                  </a:ext>
                </a:extLst>
              </a:tr>
            </a:tbl>
          </a:graphicData>
        </a:graphic>
      </p:graphicFrame>
      <p:grpSp>
        <p:nvGrpSpPr>
          <p:cNvPr id="100" name="그룹 99">
            <a:extLst>
              <a:ext uri="{FF2B5EF4-FFF2-40B4-BE49-F238E27FC236}">
                <a16:creationId xmlns:a16="http://schemas.microsoft.com/office/drawing/2014/main" id="{159809A1-5A1E-4FB9-B218-151E51C981E3}"/>
              </a:ext>
            </a:extLst>
          </p:cNvPr>
          <p:cNvGrpSpPr/>
          <p:nvPr/>
        </p:nvGrpSpPr>
        <p:grpSpPr>
          <a:xfrm>
            <a:off x="1658800" y="1192831"/>
            <a:ext cx="836647" cy="897912"/>
            <a:chOff x="1235339" y="2961048"/>
            <a:chExt cx="1199263" cy="1105474"/>
          </a:xfrm>
        </p:grpSpPr>
        <p:sp>
          <p:nvSpPr>
            <p:cNvPr id="101" name="직사각형 100">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102" name="직선 연결선 101">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3" name="직선 연결선 102">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09" name="그룹 108">
            <a:extLst>
              <a:ext uri="{FF2B5EF4-FFF2-40B4-BE49-F238E27FC236}">
                <a16:creationId xmlns:a16="http://schemas.microsoft.com/office/drawing/2014/main" id="{159809A1-5A1E-4FB9-B218-151E51C981E3}"/>
              </a:ext>
            </a:extLst>
          </p:cNvPr>
          <p:cNvGrpSpPr/>
          <p:nvPr/>
        </p:nvGrpSpPr>
        <p:grpSpPr>
          <a:xfrm>
            <a:off x="1645973" y="3429000"/>
            <a:ext cx="836647" cy="897912"/>
            <a:chOff x="1235339" y="2961048"/>
            <a:chExt cx="1199263" cy="1105474"/>
          </a:xfrm>
        </p:grpSpPr>
        <p:cxnSp>
          <p:nvCxnSpPr>
            <p:cNvPr id="111" name="직선 연결선 110">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직선 연결선 122">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0" name="직사각형 109">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lumMod val="65000"/>
                    <a:lumOff val="35000"/>
                  </a:schemeClr>
                </a:solidFill>
                <a:latin typeface="+mj-ea"/>
                <a:ea typeface="+mj-ea"/>
              </a:endParaRPr>
            </a:p>
          </p:txBody>
        </p:sp>
      </p:grpSp>
      <p:grpSp>
        <p:nvGrpSpPr>
          <p:cNvPr id="124" name="그룹 123">
            <a:extLst>
              <a:ext uri="{FF2B5EF4-FFF2-40B4-BE49-F238E27FC236}">
                <a16:creationId xmlns:a16="http://schemas.microsoft.com/office/drawing/2014/main" id="{159809A1-5A1E-4FB9-B218-151E51C981E3}"/>
              </a:ext>
            </a:extLst>
          </p:cNvPr>
          <p:cNvGrpSpPr/>
          <p:nvPr/>
        </p:nvGrpSpPr>
        <p:grpSpPr>
          <a:xfrm>
            <a:off x="2076619" y="4573007"/>
            <a:ext cx="836647" cy="897912"/>
            <a:chOff x="1235339" y="2961048"/>
            <a:chExt cx="1199263" cy="1105474"/>
          </a:xfrm>
        </p:grpSpPr>
        <p:sp>
          <p:nvSpPr>
            <p:cNvPr id="125" name="직사각형 124">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126" name="직선 연결선 125">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직선 연결선 132">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5" name="Oval 611">
            <a:extLst>
              <a:ext uri="{FF2B5EF4-FFF2-40B4-BE49-F238E27FC236}">
                <a16:creationId xmlns:a16="http://schemas.microsoft.com/office/drawing/2014/main" id="{8A3723C9-7A64-4677-9B95-EBFFA02C0DC4}"/>
              </a:ext>
            </a:extLst>
          </p:cNvPr>
          <p:cNvSpPr>
            <a:spLocks noChangeArrowheads="1"/>
          </p:cNvSpPr>
          <p:nvPr/>
        </p:nvSpPr>
        <p:spPr bwMode="auto">
          <a:xfrm>
            <a:off x="1397567" y="827568"/>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4</a:t>
            </a:r>
            <a:endParaRPr lang="en-US" altLang="ko-KR" sz="800" b="1" kern="0" dirty="0">
              <a:solidFill>
                <a:sysClr val="window" lastClr="FFFFFF"/>
              </a:solidFill>
              <a:latin typeface="맑은 고딕"/>
              <a:ea typeface="맑은 고딕"/>
            </a:endParaRPr>
          </a:p>
        </p:txBody>
      </p:sp>
      <p:sp>
        <p:nvSpPr>
          <p:cNvPr id="5" name="제목 4"/>
          <p:cNvSpPr>
            <a:spLocks noGrp="1"/>
          </p:cNvSpPr>
          <p:nvPr>
            <p:ph type="ctrTitle"/>
          </p:nvPr>
        </p:nvSpPr>
        <p:spPr/>
        <p:txBody>
          <a:bodyPr/>
          <a:lstStyle/>
          <a:p>
            <a:r>
              <a:rPr lang="ko-KR" altLang="en-US" dirty="0" err="1"/>
              <a:t>취소상세</a:t>
            </a:r>
            <a:endParaRPr lang="ko-KR" altLang="en-US" dirty="0"/>
          </a:p>
        </p:txBody>
      </p:sp>
      <p:sp>
        <p:nvSpPr>
          <p:cNvPr id="197" name="직사각형 196"/>
          <p:cNvSpPr/>
          <p:nvPr/>
        </p:nvSpPr>
        <p:spPr>
          <a:xfrm>
            <a:off x="8261032" y="851334"/>
            <a:ext cx="646331" cy="230832"/>
          </a:xfrm>
          <a:prstGeom prst="rect">
            <a:avLst/>
          </a:prstGeom>
        </p:spPr>
        <p:txBody>
          <a:bodyPr wrap="none">
            <a:spAutoFit/>
          </a:bodyPr>
          <a:lstStyle/>
          <a:p>
            <a:r>
              <a:rPr lang="ko-KR" altLang="en-US" sz="900" b="1" dirty="0" err="1" smtClean="0">
                <a:solidFill>
                  <a:srgbClr val="00BC70"/>
                </a:solidFill>
                <a:latin typeface="+mn-ea"/>
              </a:rPr>
              <a:t>환불예정</a:t>
            </a:r>
            <a:endParaRPr lang="ko-KR" altLang="en-US" sz="2000" b="1" dirty="0">
              <a:solidFill>
                <a:srgbClr val="00BC70"/>
              </a:solidFill>
              <a:latin typeface="+mn-ea"/>
            </a:endParaRPr>
          </a:p>
        </p:txBody>
      </p:sp>
      <p:grpSp>
        <p:nvGrpSpPr>
          <p:cNvPr id="2" name="그룹 1"/>
          <p:cNvGrpSpPr/>
          <p:nvPr/>
        </p:nvGrpSpPr>
        <p:grpSpPr>
          <a:xfrm>
            <a:off x="1670346" y="2160641"/>
            <a:ext cx="7065199" cy="889781"/>
            <a:chOff x="1670346" y="2200646"/>
            <a:chExt cx="7065199" cy="889781"/>
          </a:xfrm>
        </p:grpSpPr>
        <p:sp>
          <p:nvSpPr>
            <p:cNvPr id="164" name="직사각형 163"/>
            <p:cNvSpPr/>
            <p:nvPr/>
          </p:nvSpPr>
          <p:spPr>
            <a:xfrm>
              <a:off x="2201459" y="2459485"/>
              <a:ext cx="1868010" cy="630942"/>
            </a:xfrm>
            <a:prstGeom prst="rect">
              <a:avLst/>
            </a:prstGeom>
          </p:spPr>
          <p:txBody>
            <a:bodyPr wrap="square">
              <a:spAutoFit/>
            </a:bodyPr>
            <a:lstStyle/>
            <a:p>
              <a:r>
                <a:rPr lang="ko-KR" altLang="en-US" sz="700" dirty="0" err="1">
                  <a:solidFill>
                    <a:srgbClr val="000000"/>
                  </a:solidFill>
                  <a:latin typeface="Pretendard"/>
                </a:rPr>
                <a:t>증정품명</a:t>
              </a:r>
              <a:r>
                <a:rPr lang="ko-KR" altLang="en-US" sz="700" dirty="0">
                  <a:solidFill>
                    <a:srgbClr val="000000"/>
                  </a:solidFill>
                  <a:latin typeface="Pretendard"/>
                </a:rPr>
                <a:t> </a:t>
              </a:r>
              <a:r>
                <a:rPr lang="ko-KR" altLang="en-US" sz="700" dirty="0" smtClean="0">
                  <a:solidFill>
                    <a:srgbClr val="000000"/>
                  </a:solidFill>
                  <a:latin typeface="Pretendard"/>
                </a:rPr>
                <a:t> 증정 </a:t>
              </a:r>
              <a:r>
                <a:rPr lang="ko-KR" altLang="en-US" sz="700" dirty="0" err="1">
                  <a:solidFill>
                    <a:srgbClr val="000000"/>
                  </a:solidFill>
                  <a:latin typeface="Pretendard"/>
                </a:rPr>
                <a:t>증정품명</a:t>
              </a:r>
              <a:r>
                <a:rPr lang="ko-KR" altLang="en-US" sz="700" dirty="0">
                  <a:solidFill>
                    <a:srgbClr val="000000"/>
                  </a:solidFill>
                  <a:latin typeface="Pretendard"/>
                </a:rPr>
                <a:t> 최대 </a:t>
              </a:r>
              <a:r>
                <a:rPr lang="ko-KR" altLang="en-US" sz="700" dirty="0" smtClean="0">
                  <a:solidFill>
                    <a:srgbClr val="000000"/>
                  </a:solidFill>
                  <a:latin typeface="Pretendard"/>
                </a:rPr>
                <a:t>두 줄 출력되며 두 줄 이상일 시 말 줄임표 처리</a:t>
              </a:r>
              <a:r>
                <a:rPr lang="en-US" altLang="ko-KR" sz="700" dirty="0" smtClean="0">
                  <a:solidFill>
                    <a:srgbClr val="000000"/>
                  </a:solidFill>
                  <a:latin typeface="Pretendard"/>
                </a:rPr>
                <a:t>…</a:t>
              </a:r>
              <a:endParaRPr lang="en-US" altLang="ko-KR" sz="700" dirty="0">
                <a:solidFill>
                  <a:schemeClr val="tx1">
                    <a:lumMod val="65000"/>
                    <a:lumOff val="35000"/>
                  </a:schemeClr>
                </a:solidFill>
                <a:latin typeface="+mj-ea"/>
              </a:endParaRPr>
            </a:p>
            <a:p>
              <a:r>
                <a:rPr lang="en-US" altLang="ko-KR" sz="700" dirty="0" smtClean="0">
                  <a:solidFill>
                    <a:schemeClr val="tx1">
                      <a:lumMod val="65000"/>
                      <a:lumOff val="35000"/>
                    </a:schemeClr>
                  </a:solidFill>
                  <a:latin typeface="+mj-ea"/>
                </a:rPr>
                <a:t> </a:t>
              </a:r>
            </a:p>
            <a:p>
              <a:r>
                <a:rPr lang="en-US" altLang="ko-KR" sz="700" dirty="0" smtClean="0">
                  <a:solidFill>
                    <a:schemeClr val="tx1">
                      <a:lumMod val="65000"/>
                      <a:lumOff val="35000"/>
                    </a:schemeClr>
                  </a:solidFill>
                  <a:latin typeface="+mj-ea"/>
                </a:rPr>
                <a:t>2</a:t>
              </a:r>
              <a:r>
                <a:rPr lang="ko-KR" altLang="en-US" sz="700" dirty="0">
                  <a:solidFill>
                    <a:schemeClr val="tx1">
                      <a:lumMod val="65000"/>
                      <a:lumOff val="35000"/>
                    </a:schemeClr>
                  </a:solidFill>
                  <a:latin typeface="+mj-ea"/>
                </a:rPr>
                <a:t>개</a:t>
              </a:r>
              <a:r>
                <a:rPr lang="ko-KR" altLang="en-US" sz="700" dirty="0"/>
                <a:t/>
              </a:r>
              <a:br>
                <a:rPr lang="ko-KR" altLang="en-US" sz="700" dirty="0"/>
              </a:br>
              <a:endParaRPr lang="ko-KR" altLang="en-US" sz="700" dirty="0"/>
            </a:p>
          </p:txBody>
        </p:sp>
        <p:grpSp>
          <p:nvGrpSpPr>
            <p:cNvPr id="166" name="그룹 165">
              <a:extLst>
                <a:ext uri="{FF2B5EF4-FFF2-40B4-BE49-F238E27FC236}">
                  <a16:creationId xmlns:a16="http://schemas.microsoft.com/office/drawing/2014/main" id="{159809A1-5A1E-4FB9-B218-151E51C981E3}"/>
                </a:ext>
              </a:extLst>
            </p:cNvPr>
            <p:cNvGrpSpPr/>
            <p:nvPr/>
          </p:nvGrpSpPr>
          <p:grpSpPr>
            <a:xfrm>
              <a:off x="1808246" y="2487953"/>
              <a:ext cx="427069" cy="439399"/>
              <a:chOff x="1235339" y="2961048"/>
              <a:chExt cx="1199263" cy="1105474"/>
            </a:xfrm>
          </p:grpSpPr>
          <p:sp>
            <p:nvSpPr>
              <p:cNvPr id="178" name="직사각형 177">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179" name="직선 연결선 178">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0" name="직선 연결선 179">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67" name="그룹 166">
              <a:extLst>
                <a:ext uri="{FF2B5EF4-FFF2-40B4-BE49-F238E27FC236}">
                  <a16:creationId xmlns:a16="http://schemas.microsoft.com/office/drawing/2014/main" id="{159809A1-5A1E-4FB9-B218-151E51C981E3}"/>
                </a:ext>
              </a:extLst>
            </p:cNvPr>
            <p:cNvGrpSpPr/>
            <p:nvPr/>
          </p:nvGrpSpPr>
          <p:grpSpPr>
            <a:xfrm>
              <a:off x="4284431" y="2475934"/>
              <a:ext cx="427069" cy="439399"/>
              <a:chOff x="1235339" y="2961048"/>
              <a:chExt cx="1199263" cy="1105474"/>
            </a:xfrm>
          </p:grpSpPr>
          <p:sp>
            <p:nvSpPr>
              <p:cNvPr id="175" name="직사각형 174">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176" name="직선 연결선 175">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7" name="직선 연결선 176">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68" name="직사각형 167"/>
            <p:cNvSpPr/>
            <p:nvPr/>
          </p:nvSpPr>
          <p:spPr>
            <a:xfrm>
              <a:off x="4669369" y="2425195"/>
              <a:ext cx="1788702" cy="523220"/>
            </a:xfrm>
            <a:prstGeom prst="rect">
              <a:avLst/>
            </a:prstGeom>
          </p:spPr>
          <p:txBody>
            <a:bodyPr wrap="square">
              <a:spAutoFit/>
            </a:bodyPr>
            <a:lstStyle/>
            <a:p>
              <a:r>
                <a:rPr lang="ko-KR" altLang="en-US" sz="700" dirty="0" err="1">
                  <a:solidFill>
                    <a:srgbClr val="000000"/>
                  </a:solidFill>
                  <a:latin typeface="Pretendard"/>
                </a:rPr>
                <a:t>그린티</a:t>
              </a:r>
              <a:r>
                <a:rPr lang="ko-KR" altLang="en-US" sz="700" dirty="0">
                  <a:solidFill>
                    <a:srgbClr val="000000"/>
                  </a:solidFill>
                  <a:latin typeface="Pretendard"/>
                </a:rPr>
                <a:t> </a:t>
              </a:r>
              <a:r>
                <a:rPr lang="en-US" altLang="ko-KR" sz="700" dirty="0">
                  <a:solidFill>
                    <a:srgbClr val="000000"/>
                  </a:solidFill>
                  <a:latin typeface="Pretendard"/>
                </a:rPr>
                <a:t>2</a:t>
              </a:r>
              <a:r>
                <a:rPr lang="ko-KR" altLang="en-US" sz="700" dirty="0">
                  <a:solidFill>
                    <a:srgbClr val="000000"/>
                  </a:solidFill>
                  <a:latin typeface="Pretendard"/>
                </a:rPr>
                <a:t>종 키트</a:t>
              </a:r>
              <a:r>
                <a:rPr lang="en-US" altLang="ko-KR" sz="700" dirty="0">
                  <a:solidFill>
                    <a:srgbClr val="000000"/>
                  </a:solidFill>
                  <a:latin typeface="Pretendard"/>
                </a:rPr>
                <a:t>(</a:t>
              </a:r>
              <a:r>
                <a:rPr lang="ko-KR" altLang="en-US" sz="700" dirty="0" err="1">
                  <a:solidFill>
                    <a:srgbClr val="000000"/>
                  </a:solidFill>
                  <a:latin typeface="Pretendard"/>
                </a:rPr>
                <a:t>세럼</a:t>
              </a:r>
              <a:r>
                <a:rPr lang="en-US" altLang="ko-KR" sz="700" dirty="0">
                  <a:solidFill>
                    <a:srgbClr val="000000"/>
                  </a:solidFill>
                  <a:latin typeface="Pretendard"/>
                </a:rPr>
                <a:t>15ml+</a:t>
              </a:r>
              <a:r>
                <a:rPr lang="ko-KR" altLang="en-US" sz="700" dirty="0">
                  <a:solidFill>
                    <a:srgbClr val="000000"/>
                  </a:solidFill>
                  <a:latin typeface="Pretendard"/>
                </a:rPr>
                <a:t>크림</a:t>
              </a:r>
              <a:r>
                <a:rPr lang="en-US" altLang="ko-KR" sz="700" dirty="0">
                  <a:solidFill>
                    <a:srgbClr val="000000"/>
                  </a:solidFill>
                  <a:latin typeface="Pretendard"/>
                </a:rPr>
                <a:t>15ml)</a:t>
              </a:r>
              <a:endParaRPr lang="en-US" altLang="ko-KR" sz="800" dirty="0" smtClean="0">
                <a:solidFill>
                  <a:srgbClr val="000000"/>
                </a:solidFill>
                <a:latin typeface="Pretendard"/>
              </a:endParaRPr>
            </a:p>
            <a:p>
              <a:endParaRPr lang="en-US" altLang="ko-KR" sz="700" dirty="0" smtClean="0">
                <a:solidFill>
                  <a:schemeClr val="tx1">
                    <a:lumMod val="65000"/>
                    <a:lumOff val="35000"/>
                  </a:schemeClr>
                </a:solidFill>
                <a:latin typeface="+mj-ea"/>
              </a:endParaRPr>
            </a:p>
            <a:p>
              <a:endParaRPr lang="en-US" altLang="ko-KR" sz="700" dirty="0" smtClean="0">
                <a:solidFill>
                  <a:schemeClr val="tx1">
                    <a:lumMod val="65000"/>
                    <a:lumOff val="35000"/>
                  </a:schemeClr>
                </a:solidFill>
                <a:latin typeface="+mj-ea"/>
              </a:endParaRPr>
            </a:p>
            <a:p>
              <a:r>
                <a:rPr lang="en-US" altLang="ko-KR" sz="700" dirty="0" smtClean="0">
                  <a:solidFill>
                    <a:schemeClr val="tx1">
                      <a:lumMod val="65000"/>
                      <a:lumOff val="35000"/>
                    </a:schemeClr>
                  </a:solidFill>
                  <a:latin typeface="+mj-ea"/>
                </a:rPr>
                <a:t>1</a:t>
              </a:r>
              <a:r>
                <a:rPr lang="ko-KR" altLang="en-US" sz="700" dirty="0" smtClean="0">
                  <a:solidFill>
                    <a:schemeClr val="tx1">
                      <a:lumMod val="65000"/>
                      <a:lumOff val="35000"/>
                    </a:schemeClr>
                  </a:solidFill>
                  <a:latin typeface="+mj-ea"/>
                </a:rPr>
                <a:t>개</a:t>
              </a:r>
              <a:endParaRPr lang="ko-KR" altLang="en-US" sz="700" dirty="0"/>
            </a:p>
          </p:txBody>
        </p:sp>
        <p:sp>
          <p:nvSpPr>
            <p:cNvPr id="170" name="직사각형 169"/>
            <p:cNvSpPr/>
            <p:nvPr/>
          </p:nvSpPr>
          <p:spPr>
            <a:xfrm>
              <a:off x="7027271" y="2404132"/>
              <a:ext cx="1682272" cy="523220"/>
            </a:xfrm>
            <a:prstGeom prst="rect">
              <a:avLst/>
            </a:prstGeom>
          </p:spPr>
          <p:txBody>
            <a:bodyPr wrap="square">
              <a:spAutoFit/>
            </a:bodyPr>
            <a:lstStyle/>
            <a:p>
              <a:r>
                <a:rPr lang="ko-KR" altLang="en-US" sz="700" dirty="0" err="1">
                  <a:solidFill>
                    <a:srgbClr val="000000"/>
                  </a:solidFill>
                  <a:latin typeface="Pretendard"/>
                </a:rPr>
                <a:t>그린티</a:t>
              </a:r>
              <a:r>
                <a:rPr lang="ko-KR" altLang="en-US" sz="700" dirty="0">
                  <a:solidFill>
                    <a:srgbClr val="000000"/>
                  </a:solidFill>
                  <a:latin typeface="Pretendard"/>
                </a:rPr>
                <a:t> </a:t>
              </a:r>
              <a:r>
                <a:rPr lang="en-US" altLang="ko-KR" sz="700" dirty="0">
                  <a:solidFill>
                    <a:srgbClr val="000000"/>
                  </a:solidFill>
                  <a:latin typeface="Pretendard"/>
                </a:rPr>
                <a:t>2</a:t>
              </a:r>
              <a:r>
                <a:rPr lang="ko-KR" altLang="en-US" sz="700" dirty="0">
                  <a:solidFill>
                    <a:srgbClr val="000000"/>
                  </a:solidFill>
                  <a:latin typeface="Pretendard"/>
                </a:rPr>
                <a:t>종 키트</a:t>
              </a:r>
              <a:r>
                <a:rPr lang="en-US" altLang="ko-KR" sz="700" dirty="0">
                  <a:solidFill>
                    <a:srgbClr val="000000"/>
                  </a:solidFill>
                  <a:latin typeface="Pretendard"/>
                </a:rPr>
                <a:t>(</a:t>
              </a:r>
              <a:r>
                <a:rPr lang="ko-KR" altLang="en-US" sz="700" dirty="0" err="1">
                  <a:solidFill>
                    <a:srgbClr val="000000"/>
                  </a:solidFill>
                  <a:latin typeface="Pretendard"/>
                </a:rPr>
                <a:t>세럼</a:t>
              </a:r>
              <a:r>
                <a:rPr lang="en-US" altLang="ko-KR" sz="700" dirty="0">
                  <a:solidFill>
                    <a:srgbClr val="000000"/>
                  </a:solidFill>
                  <a:latin typeface="Pretendard"/>
                </a:rPr>
                <a:t>15ml+</a:t>
              </a:r>
              <a:r>
                <a:rPr lang="ko-KR" altLang="en-US" sz="700" dirty="0">
                  <a:solidFill>
                    <a:srgbClr val="000000"/>
                  </a:solidFill>
                  <a:latin typeface="Pretendard"/>
                </a:rPr>
                <a:t>크림</a:t>
              </a:r>
              <a:r>
                <a:rPr lang="en-US" altLang="ko-KR" sz="700" dirty="0">
                  <a:solidFill>
                    <a:srgbClr val="000000"/>
                  </a:solidFill>
                  <a:latin typeface="Pretendard"/>
                </a:rPr>
                <a:t>15ml)</a:t>
              </a:r>
              <a:endParaRPr lang="en-US" altLang="ko-KR" sz="800" dirty="0" smtClean="0">
                <a:solidFill>
                  <a:srgbClr val="000000"/>
                </a:solidFill>
                <a:latin typeface="Pretendard"/>
              </a:endParaRPr>
            </a:p>
            <a:p>
              <a:endParaRPr lang="en-US" altLang="ko-KR" sz="700" dirty="0" smtClean="0">
                <a:solidFill>
                  <a:schemeClr val="tx1">
                    <a:lumMod val="65000"/>
                    <a:lumOff val="35000"/>
                  </a:schemeClr>
                </a:solidFill>
                <a:latin typeface="+mj-ea"/>
              </a:endParaRPr>
            </a:p>
            <a:p>
              <a:endParaRPr lang="en-US" altLang="ko-KR" sz="700" dirty="0" smtClean="0">
                <a:solidFill>
                  <a:schemeClr val="tx1">
                    <a:lumMod val="65000"/>
                    <a:lumOff val="35000"/>
                  </a:schemeClr>
                </a:solidFill>
                <a:latin typeface="+mj-ea"/>
              </a:endParaRPr>
            </a:p>
            <a:p>
              <a:r>
                <a:rPr lang="en-US" altLang="ko-KR" sz="700" dirty="0" smtClean="0">
                  <a:solidFill>
                    <a:schemeClr val="tx1">
                      <a:lumMod val="65000"/>
                      <a:lumOff val="35000"/>
                    </a:schemeClr>
                  </a:solidFill>
                  <a:latin typeface="+mj-ea"/>
                </a:rPr>
                <a:t>1</a:t>
              </a:r>
              <a:r>
                <a:rPr lang="ko-KR" altLang="en-US" sz="700" dirty="0" smtClean="0">
                  <a:solidFill>
                    <a:schemeClr val="tx1">
                      <a:lumMod val="65000"/>
                      <a:lumOff val="35000"/>
                    </a:schemeClr>
                  </a:solidFill>
                  <a:latin typeface="+mj-ea"/>
                </a:rPr>
                <a:t>개</a:t>
              </a:r>
              <a:endParaRPr lang="ko-KR" altLang="en-US" sz="700" dirty="0"/>
            </a:p>
          </p:txBody>
        </p:sp>
        <p:sp>
          <p:nvSpPr>
            <p:cNvPr id="171" name="모서리가 둥근 직사각형 170"/>
            <p:cNvSpPr/>
            <p:nvPr/>
          </p:nvSpPr>
          <p:spPr>
            <a:xfrm>
              <a:off x="1670346" y="2200646"/>
              <a:ext cx="7065199" cy="799389"/>
            </a:xfrm>
            <a:prstGeom prst="roundRect">
              <a:avLst>
                <a:gd name="adj" fmla="val 0"/>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dirty="0" err="1" smtClean="0">
                  <a:solidFill>
                    <a:prstClr val="black"/>
                  </a:solidFill>
                </a:rPr>
                <a:t>제품증정품</a:t>
              </a:r>
              <a:r>
                <a:rPr lang="ko-KR" altLang="en-US" sz="800" dirty="0" smtClean="0">
                  <a:solidFill>
                    <a:prstClr val="black"/>
                  </a:solidFill>
                </a:rPr>
                <a:t> </a:t>
              </a:r>
              <a:r>
                <a:rPr lang="en-US" altLang="ko-KR" sz="700" dirty="0" smtClean="0">
                  <a:solidFill>
                    <a:srgbClr val="00B050"/>
                  </a:solidFill>
                  <a:latin typeface="+mn-ea"/>
                </a:rPr>
                <a:t>2</a:t>
              </a:r>
              <a:r>
                <a:rPr lang="ko-KR" altLang="en-US" sz="700" dirty="0" smtClean="0">
                  <a:solidFill>
                    <a:srgbClr val="00B050"/>
                  </a:solidFill>
                  <a:latin typeface="+mn-ea"/>
                </a:rPr>
                <a:t>종</a:t>
              </a:r>
              <a:endParaRPr lang="ko-KR" altLang="en-US" sz="700" dirty="0">
                <a:solidFill>
                  <a:srgbClr val="00B050"/>
                </a:solidFill>
                <a:latin typeface="+mn-ea"/>
              </a:endParaRPr>
            </a:p>
          </p:txBody>
        </p:sp>
        <p:grpSp>
          <p:nvGrpSpPr>
            <p:cNvPr id="59" name="그룹 58">
              <a:extLst>
                <a:ext uri="{FF2B5EF4-FFF2-40B4-BE49-F238E27FC236}">
                  <a16:creationId xmlns:a16="http://schemas.microsoft.com/office/drawing/2014/main" id="{159809A1-5A1E-4FB9-B218-151E51C981E3}"/>
                </a:ext>
              </a:extLst>
            </p:cNvPr>
            <p:cNvGrpSpPr/>
            <p:nvPr/>
          </p:nvGrpSpPr>
          <p:grpSpPr>
            <a:xfrm>
              <a:off x="6600202" y="2475934"/>
              <a:ext cx="427069" cy="439399"/>
              <a:chOff x="1235339" y="2961048"/>
              <a:chExt cx="1199263" cy="1105474"/>
            </a:xfrm>
          </p:grpSpPr>
          <p:sp>
            <p:nvSpPr>
              <p:cNvPr id="60" name="직사각형 59">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61" name="직선 연결선 60">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직선 연결선 61">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64" name="사각형: 둥근 모서리 152">
            <a:extLst>
              <a:ext uri="{FF2B5EF4-FFF2-40B4-BE49-F238E27FC236}">
                <a16:creationId xmlns:a16="http://schemas.microsoft.com/office/drawing/2014/main" id="{52FF6B1F-4512-47B6-B005-84C9CDC09FEA}"/>
              </a:ext>
            </a:extLst>
          </p:cNvPr>
          <p:cNvSpPr/>
          <p:nvPr/>
        </p:nvSpPr>
        <p:spPr>
          <a:xfrm>
            <a:off x="3431704" y="5877272"/>
            <a:ext cx="2789242" cy="293043"/>
          </a:xfrm>
          <a:prstGeom prst="roundRect">
            <a:avLst>
              <a:gd name="adj" fmla="val 0"/>
            </a:avLst>
          </a:prstGeom>
          <a:solidFill>
            <a:schemeClr val="bg1"/>
          </a:solidFill>
          <a:ln w="12700">
            <a:solidFill>
              <a:srgbClr val="00BC70"/>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lvl="0" algn="ctr"/>
            <a:r>
              <a:rPr lang="ko-KR" altLang="en-US" sz="800" dirty="0">
                <a:solidFill>
                  <a:srgbClr val="00BC70"/>
                </a:solidFill>
                <a:latin typeface="+mn-ea"/>
              </a:rPr>
              <a:t>장바구니에 </a:t>
            </a:r>
            <a:r>
              <a:rPr lang="ko-KR" altLang="en-US" sz="800" dirty="0" err="1">
                <a:solidFill>
                  <a:srgbClr val="00BC70"/>
                </a:solidFill>
                <a:latin typeface="+mn-ea"/>
              </a:rPr>
              <a:t>다시담기</a:t>
            </a:r>
            <a:endParaRPr lang="ko-KR" altLang="en-US" sz="800" dirty="0">
              <a:solidFill>
                <a:srgbClr val="00BC70"/>
              </a:solidFill>
              <a:latin typeface="+mn-ea"/>
            </a:endParaRPr>
          </a:p>
        </p:txBody>
      </p:sp>
      <p:sp>
        <p:nvSpPr>
          <p:cNvPr id="54" name="Oval 611">
            <a:extLst>
              <a:ext uri="{FF2B5EF4-FFF2-40B4-BE49-F238E27FC236}">
                <a16:creationId xmlns:a16="http://schemas.microsoft.com/office/drawing/2014/main" id="{8A3723C9-7A64-4677-9B95-EBFFA02C0DC4}"/>
              </a:ext>
            </a:extLst>
          </p:cNvPr>
          <p:cNvSpPr>
            <a:spLocks noChangeArrowheads="1"/>
          </p:cNvSpPr>
          <p:nvPr/>
        </p:nvSpPr>
        <p:spPr bwMode="auto">
          <a:xfrm>
            <a:off x="3215704" y="5805288"/>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5</a:t>
            </a:r>
            <a:endParaRPr lang="en-US" altLang="ko-KR" sz="800" b="1" kern="0" dirty="0">
              <a:solidFill>
                <a:sysClr val="window" lastClr="FFFFFF"/>
              </a:solidFill>
              <a:latin typeface="맑은 고딕"/>
              <a:ea typeface="맑은 고딕"/>
            </a:endParaRPr>
          </a:p>
        </p:txBody>
      </p:sp>
      <p:sp>
        <p:nvSpPr>
          <p:cNvPr id="39" name="부제목 2"/>
          <p:cNvSpPr>
            <a:spLocks noGrp="1"/>
          </p:cNvSpPr>
          <p:nvPr>
            <p:ph type="subTitle" idx="1"/>
          </p:nvPr>
        </p:nvSpPr>
        <p:spPr>
          <a:xfrm>
            <a:off x="777382" y="53333"/>
            <a:ext cx="2582314" cy="210759"/>
          </a:xfrm>
        </p:spPr>
        <p:txBody>
          <a:bodyPr/>
          <a:lstStyle/>
          <a:p>
            <a:r>
              <a:rPr lang="en-US" altLang="ko-KR" dirty="0" smtClean="0"/>
              <a:t>IN_PC_MYP_01_14</a:t>
            </a:r>
            <a:endParaRPr lang="ko-KR" altLang="en-US" dirty="0"/>
          </a:p>
        </p:txBody>
      </p:sp>
    </p:spTree>
    <p:extLst>
      <p:ext uri="{BB962C8B-B14F-4D97-AF65-F5344CB8AC3E}">
        <p14:creationId xmlns:p14="http://schemas.microsoft.com/office/powerpoint/2010/main" val="122392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1" name="표 270">
            <a:extLst>
              <a:ext uri="{FF2B5EF4-FFF2-40B4-BE49-F238E27FC236}">
                <a16:creationId xmlns:a16="http://schemas.microsoft.com/office/drawing/2014/main" id="{E8503181-DC09-D704-A395-D5196B53276F}"/>
              </a:ext>
            </a:extLst>
          </p:cNvPr>
          <p:cNvGraphicFramePr>
            <a:graphicFrameLocks noGrp="1"/>
          </p:cNvGraphicFramePr>
          <p:nvPr>
            <p:extLst>
              <p:ext uri="{D42A27DB-BD31-4B8C-83A1-F6EECF244321}">
                <p14:modId xmlns:p14="http://schemas.microsoft.com/office/powerpoint/2010/main" val="3841543290"/>
              </p:ext>
            </p:extLst>
          </p:nvPr>
        </p:nvGraphicFramePr>
        <p:xfrm>
          <a:off x="9000565" y="44624"/>
          <a:ext cx="3152540" cy="1363200"/>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6</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Tx/>
                        <a:buNone/>
                        <a:tabLst/>
                        <a:defRPr/>
                      </a:pPr>
                      <a:r>
                        <a:rPr lang="ko-KR" altLang="en-US" sz="800" b="1" u="none" baseline="0" dirty="0" err="1" smtClean="0">
                          <a:solidFill>
                            <a:schemeClr val="tx1"/>
                          </a:solidFill>
                          <a:latin typeface="+mn-ea"/>
                          <a:ea typeface="+mn-ea"/>
                        </a:rPr>
                        <a:t>쿠폰증정품</a:t>
                      </a:r>
                      <a:r>
                        <a:rPr lang="en-US" altLang="ko-KR" sz="800" b="1" u="none" baseline="0" dirty="0" smtClean="0">
                          <a:solidFill>
                            <a:schemeClr val="tx1"/>
                          </a:solidFill>
                          <a:latin typeface="+mn-ea"/>
                          <a:ea typeface="+mn-ea"/>
                        </a:rPr>
                        <a:t>, </a:t>
                      </a:r>
                      <a:r>
                        <a:rPr lang="ko-KR" altLang="en-US" sz="800" b="1" u="none" baseline="0" dirty="0" smtClean="0">
                          <a:solidFill>
                            <a:schemeClr val="tx1"/>
                          </a:solidFill>
                          <a:latin typeface="+mn-ea"/>
                          <a:ea typeface="+mn-ea"/>
                        </a:rPr>
                        <a:t>구매금액대별 </a:t>
                      </a:r>
                      <a:r>
                        <a:rPr lang="ko-KR" altLang="en-US" sz="800" b="1" u="none" baseline="0" dirty="0" err="1" smtClean="0">
                          <a:solidFill>
                            <a:schemeClr val="tx1"/>
                          </a:solidFill>
                          <a:latin typeface="+mn-ea"/>
                          <a:ea typeface="+mn-ea"/>
                        </a:rPr>
                        <a:t>증정품</a:t>
                      </a:r>
                      <a:endParaRPr lang="en-US" altLang="ko-KR" sz="800" b="1" u="none" baseline="0" dirty="0" smtClean="0">
                        <a:solidFill>
                          <a:schemeClr val="tx1"/>
                        </a:solidFill>
                        <a:latin typeface="+mn-ea"/>
                        <a:ea typeface="+mn-ea"/>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err="1" smtClean="0">
                          <a:solidFill>
                            <a:schemeClr val="tx1"/>
                          </a:solidFill>
                          <a:latin typeface="+mn-ea"/>
                          <a:ea typeface="+mn-ea"/>
                        </a:rPr>
                        <a:t>쿠폰증정품</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구매금액대별 </a:t>
                      </a:r>
                      <a:r>
                        <a:rPr lang="ko-KR" altLang="en-US" sz="800" b="0" u="none" baseline="0" dirty="0" err="1" smtClean="0">
                          <a:solidFill>
                            <a:schemeClr val="tx1"/>
                          </a:solidFill>
                          <a:latin typeface="+mn-ea"/>
                          <a:ea typeface="+mn-ea"/>
                        </a:rPr>
                        <a:t>증정품</a:t>
                      </a:r>
                      <a:r>
                        <a:rPr lang="ko-KR" altLang="en-US" sz="800" b="0" u="none" baseline="0" dirty="0" smtClean="0">
                          <a:solidFill>
                            <a:schemeClr val="tx1"/>
                          </a:solidFill>
                          <a:latin typeface="+mn-ea"/>
                          <a:ea typeface="+mn-ea"/>
                        </a:rPr>
                        <a:t> 순으로 출력되며 각 구분에 해당하는 취소한 </a:t>
                      </a:r>
                      <a:r>
                        <a:rPr lang="ko-KR" altLang="en-US" sz="800" b="0" u="none" baseline="0" dirty="0" err="1" smtClean="0">
                          <a:solidFill>
                            <a:schemeClr val="tx1"/>
                          </a:solidFill>
                          <a:latin typeface="+mn-ea"/>
                          <a:ea typeface="+mn-ea"/>
                        </a:rPr>
                        <a:t>증정품이</a:t>
                      </a:r>
                      <a:r>
                        <a:rPr lang="ko-KR" altLang="en-US" sz="800" b="0" u="none" baseline="0" dirty="0" smtClean="0">
                          <a:solidFill>
                            <a:schemeClr val="tx1"/>
                          </a:solidFill>
                          <a:latin typeface="+mn-ea"/>
                          <a:ea typeface="+mn-ea"/>
                        </a:rPr>
                        <a:t> 있을 시 영역 제공</a:t>
                      </a:r>
                      <a:endParaRPr lang="en-US" altLang="ko-KR" sz="800" b="0" u="none" baseline="0" dirty="0" smtClean="0">
                        <a:solidFill>
                          <a:schemeClr val="tx1"/>
                        </a:solidFill>
                        <a:latin typeface="+mn-ea"/>
                        <a:ea typeface="+mn-ea"/>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그 외 출력 기준은 </a:t>
                      </a:r>
                      <a:r>
                        <a:rPr lang="ko-KR" altLang="en-US" sz="800" b="0" u="none" baseline="0" dirty="0" err="1" smtClean="0">
                          <a:solidFill>
                            <a:schemeClr val="tx1"/>
                          </a:solidFill>
                          <a:latin typeface="+mn-ea"/>
                          <a:ea typeface="+mn-ea"/>
                        </a:rPr>
                        <a:t>주문상세</a:t>
                      </a:r>
                      <a:r>
                        <a:rPr lang="ko-KR" altLang="en-US" sz="800" b="0" u="none" baseline="0" dirty="0" smtClean="0">
                          <a:solidFill>
                            <a:schemeClr val="tx1"/>
                          </a:solidFill>
                          <a:latin typeface="+mn-ea"/>
                          <a:ea typeface="+mn-ea"/>
                        </a:rPr>
                        <a:t> 화면과 동일</a:t>
                      </a:r>
                      <a:r>
                        <a:rPr lang="en-US" altLang="ko-KR" sz="800" b="0" u="none" baseline="0" dirty="0" smtClean="0">
                          <a:solidFill>
                            <a:schemeClr val="tx1"/>
                          </a:solidFill>
                          <a:latin typeface="+mn-ea"/>
                          <a:ea typeface="+mn-ea"/>
                        </a:rPr>
                        <a:t>(</a:t>
                      </a:r>
                      <a:r>
                        <a:rPr lang="en-US" altLang="ko-KR" sz="800" b="0" u="none" baseline="0" dirty="0" smtClean="0">
                          <a:solidFill>
                            <a:srgbClr val="00BC70"/>
                          </a:solidFill>
                          <a:latin typeface="+mn-ea"/>
                          <a:ea typeface="+mn-ea"/>
                        </a:rPr>
                        <a:t>Page ID: ####</a:t>
                      </a:r>
                      <a:r>
                        <a:rPr lang="en-US" altLang="ko-KR" sz="800" b="0" u="none" baseline="0" dirty="0" smtClean="0">
                          <a:solidFill>
                            <a:schemeClr val="tx1"/>
                          </a:solidFill>
                          <a:latin typeface="+mn-ea"/>
                          <a:ea typeface="+mn-ea"/>
                        </a:rPr>
                        <a:t>)</a:t>
                      </a: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2873906972"/>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7</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 typeface="Wingdings" panose="05000000000000000000" pitchFamily="2" charset="2"/>
                        <a:buNone/>
                        <a:tabLst/>
                        <a:defRPr/>
                      </a:pPr>
                      <a:r>
                        <a:rPr lang="ko-KR" altLang="en-US" sz="800" b="1" u="none" baseline="0" dirty="0" err="1" smtClean="0">
                          <a:solidFill>
                            <a:schemeClr val="tx1"/>
                          </a:solidFill>
                          <a:latin typeface="+mn-ea"/>
                          <a:ea typeface="+mn-ea"/>
                        </a:rPr>
                        <a:t>샘플마켓</a:t>
                      </a:r>
                      <a:r>
                        <a:rPr lang="ko-KR" altLang="en-US" sz="800" b="1" u="none" baseline="0" dirty="0" smtClean="0">
                          <a:solidFill>
                            <a:schemeClr val="tx1"/>
                          </a:solidFill>
                          <a:latin typeface="+mn-ea"/>
                          <a:ea typeface="+mn-ea"/>
                        </a:rPr>
                        <a:t> 제품</a:t>
                      </a:r>
                      <a:endParaRPr lang="en-US" altLang="ko-KR" sz="800" b="1" u="none" baseline="0" dirty="0" smtClean="0">
                        <a:solidFill>
                          <a:schemeClr val="tx1"/>
                        </a:solidFill>
                        <a:latin typeface="+mn-ea"/>
                        <a:ea typeface="+mn-ea"/>
                      </a:endParaRPr>
                    </a:p>
                    <a:p>
                      <a:pPr marL="88900" marR="0" indent="-88900"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주문 취소한 </a:t>
                      </a:r>
                      <a:r>
                        <a:rPr lang="ko-KR" altLang="en-US" sz="800" b="0" u="none" baseline="0" dirty="0" err="1" smtClean="0">
                          <a:solidFill>
                            <a:schemeClr val="tx1"/>
                          </a:solidFill>
                          <a:latin typeface="+mn-ea"/>
                          <a:ea typeface="+mn-ea"/>
                        </a:rPr>
                        <a:t>샘플마켓</a:t>
                      </a:r>
                      <a:r>
                        <a:rPr lang="ko-KR" altLang="en-US" sz="800" b="0" u="none" baseline="0" dirty="0" smtClean="0">
                          <a:solidFill>
                            <a:schemeClr val="tx1"/>
                          </a:solidFill>
                          <a:latin typeface="+mn-ea"/>
                          <a:ea typeface="+mn-ea"/>
                        </a:rPr>
                        <a:t> 제품이 있을 시 영역 제공</a:t>
                      </a:r>
                      <a:endParaRPr lang="en-US" altLang="ko-KR" sz="800" b="0" u="none" baseline="0" dirty="0" smtClean="0">
                        <a:solidFill>
                          <a:schemeClr val="tx1"/>
                        </a:solidFill>
                        <a:latin typeface="+mn-ea"/>
                        <a:ea typeface="+mn-ea"/>
                      </a:endParaRPr>
                    </a:p>
                    <a:p>
                      <a:pPr marL="92075" marR="0" lvl="0" indent="-9207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kern="1200" baseline="0" dirty="0" smtClean="0">
                          <a:solidFill>
                            <a:prstClr val="black"/>
                          </a:solidFill>
                          <a:latin typeface="+mn-lt"/>
                          <a:ea typeface="+mn-ea"/>
                          <a:cs typeface="+mn-cs"/>
                        </a:rPr>
                        <a:t>그 외 </a:t>
                      </a:r>
                      <a:r>
                        <a:rPr lang="ko-KR" altLang="en-US" sz="800" kern="1200" baseline="0" dirty="0" err="1" smtClean="0">
                          <a:solidFill>
                            <a:prstClr val="black"/>
                          </a:solidFill>
                          <a:latin typeface="+mn-lt"/>
                          <a:ea typeface="+mn-ea"/>
                          <a:cs typeface="+mn-cs"/>
                        </a:rPr>
                        <a:t>샘플마켓</a:t>
                      </a:r>
                      <a:r>
                        <a:rPr lang="ko-KR" altLang="en-US" sz="800" kern="1200" baseline="0" dirty="0" smtClean="0">
                          <a:solidFill>
                            <a:prstClr val="black"/>
                          </a:solidFill>
                          <a:latin typeface="+mn-lt"/>
                          <a:ea typeface="+mn-ea"/>
                          <a:cs typeface="+mn-cs"/>
                        </a:rPr>
                        <a:t> 제품 관련 설명은 주문완료 화면 </a:t>
                      </a:r>
                      <a:r>
                        <a:rPr lang="ko-KR" altLang="en-US" sz="800" kern="1200" baseline="0" dirty="0" err="1" smtClean="0">
                          <a:solidFill>
                            <a:prstClr val="black"/>
                          </a:solidFill>
                          <a:latin typeface="+mn-lt"/>
                          <a:ea typeface="+mn-ea"/>
                          <a:cs typeface="+mn-cs"/>
                        </a:rPr>
                        <a:t>샘플마켓</a:t>
                      </a:r>
                      <a:r>
                        <a:rPr lang="ko-KR" altLang="en-US" sz="800" kern="1200" baseline="0" dirty="0" smtClean="0">
                          <a:solidFill>
                            <a:prstClr val="black"/>
                          </a:solidFill>
                          <a:latin typeface="+mn-lt"/>
                          <a:ea typeface="+mn-ea"/>
                          <a:cs typeface="+mn-cs"/>
                        </a:rPr>
                        <a:t> 제품 영역 설명과 동일</a:t>
                      </a:r>
                      <a:r>
                        <a:rPr lang="en-US" altLang="ko-KR" sz="800" kern="1200" baseline="0" dirty="0" smtClean="0">
                          <a:solidFill>
                            <a:srgbClr val="00BC70"/>
                          </a:solidFill>
                          <a:latin typeface="+mn-lt"/>
                          <a:ea typeface="+mn-ea"/>
                          <a:cs typeface="+mn-cs"/>
                        </a:rPr>
                        <a:t>(Page ID: </a:t>
                      </a:r>
                      <a:r>
                        <a:rPr lang="en-US" altLang="ko-KR" sz="800" dirty="0" smtClean="0">
                          <a:solidFill>
                            <a:srgbClr val="00BC70"/>
                          </a:solidFill>
                        </a:rPr>
                        <a:t>IN_PC_ORD_01_30</a:t>
                      </a:r>
                      <a:r>
                        <a:rPr lang="en-US" altLang="ko-KR" sz="800" dirty="0" smtClean="0"/>
                        <a:t>)</a:t>
                      </a: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3026743386"/>
                  </a:ext>
                </a:extLst>
              </a:tr>
            </a:tbl>
          </a:graphicData>
        </a:graphic>
      </p:graphicFrame>
      <p:graphicFrame>
        <p:nvGraphicFramePr>
          <p:cNvPr id="95" name="표 94"/>
          <p:cNvGraphicFramePr>
            <a:graphicFrameLocks noGrp="1"/>
          </p:cNvGraphicFramePr>
          <p:nvPr>
            <p:extLst>
              <p:ext uri="{D42A27DB-BD31-4B8C-83A1-F6EECF244321}">
                <p14:modId xmlns:p14="http://schemas.microsoft.com/office/powerpoint/2010/main" val="878328057"/>
              </p:ext>
            </p:extLst>
          </p:nvPr>
        </p:nvGraphicFramePr>
        <p:xfrm>
          <a:off x="133027" y="739790"/>
          <a:ext cx="1304427" cy="5281498"/>
        </p:xfrm>
        <a:graphic>
          <a:graphicData uri="http://schemas.openxmlformats.org/drawingml/2006/table">
            <a:tbl>
              <a:tblPr firstRow="1" bandRow="1">
                <a:tableStyleId>{5940675A-B579-460E-94D1-54222C63F5DA}</a:tableStyleId>
              </a:tblPr>
              <a:tblGrid>
                <a:gridCol w="1304427">
                  <a:extLst>
                    <a:ext uri="{9D8B030D-6E8A-4147-A177-3AD203B41FA5}">
                      <a16:colId xmlns:a16="http://schemas.microsoft.com/office/drawing/2014/main" val="1750365041"/>
                    </a:ext>
                  </a:extLst>
                </a:gridCol>
              </a:tblGrid>
              <a:tr h="342522">
                <a:tc>
                  <a:txBody>
                    <a:bodyPr/>
                    <a:lstStyle/>
                    <a:p>
                      <a:pPr>
                        <a:lnSpc>
                          <a:spcPct val="250000"/>
                        </a:lnSpc>
                      </a:pPr>
                      <a:r>
                        <a:rPr lang="ko-KR" altLang="en-US" sz="800" b="0" dirty="0" smtClean="0">
                          <a:latin typeface="+mn-ea"/>
                        </a:rPr>
                        <a:t>주문내역</a:t>
                      </a:r>
                      <a:endParaRPr lang="en-US" altLang="ko-KR" sz="800" b="0" dirty="0">
                        <a:latin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5032052"/>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1" dirty="0" smtClean="0">
                          <a:latin typeface="+mn-ea"/>
                          <a:ea typeface="+mn-ea"/>
                        </a:rPr>
                        <a:t>취소</a:t>
                      </a:r>
                      <a:r>
                        <a:rPr lang="en-US" altLang="ko-KR" sz="800" b="1" dirty="0" smtClean="0">
                          <a:latin typeface="+mn-ea"/>
                          <a:ea typeface="+mn-ea"/>
                        </a:rPr>
                        <a:t>/</a:t>
                      </a:r>
                      <a:r>
                        <a:rPr lang="ko-KR" altLang="en-US" sz="800" b="1" dirty="0" smtClean="0">
                          <a:latin typeface="+mn-ea"/>
                          <a:ea typeface="+mn-ea"/>
                        </a:rPr>
                        <a:t>교환</a:t>
                      </a:r>
                      <a:r>
                        <a:rPr lang="en-US" altLang="ko-KR" sz="800" b="1" dirty="0" smtClean="0">
                          <a:latin typeface="+mn-ea"/>
                          <a:ea typeface="+mn-ea"/>
                        </a:rPr>
                        <a:t>/</a:t>
                      </a:r>
                      <a:r>
                        <a:rPr lang="ko-KR" altLang="en-US" sz="800" b="1" dirty="0" err="1" smtClean="0">
                          <a:latin typeface="+mn-ea"/>
                          <a:ea typeface="+mn-ea"/>
                        </a:rPr>
                        <a:t>반품내역</a:t>
                      </a:r>
                      <a:endParaRPr lang="ko-KR" altLang="en-US" sz="800" b="1"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7326154"/>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리뷰</a:t>
                      </a:r>
                      <a:endParaRPr lang="en-US" altLang="ko-KR"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4823149"/>
                  </a:ext>
                </a:extLst>
              </a:tr>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latin typeface="+mn-ea"/>
                          <a:ea typeface="+mn-ea"/>
                        </a:rPr>
                        <a:t>뷰티포인트</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9754436"/>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찜한제품</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1601288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latin typeface="+mn-ea"/>
                          <a:ea typeface="+mn-ea"/>
                        </a:rPr>
                        <a:t>1:1</a:t>
                      </a:r>
                      <a:r>
                        <a:rPr lang="ko-KR" altLang="en-US" sz="800" dirty="0" smtClean="0">
                          <a:latin typeface="+mn-ea"/>
                          <a:ea typeface="+mn-ea"/>
                        </a:rPr>
                        <a:t>문의</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372053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공병수거</a:t>
                      </a:r>
                      <a:r>
                        <a:rPr lang="ko-KR" altLang="en-US" sz="800" dirty="0" smtClean="0">
                          <a:latin typeface="+mn-ea"/>
                          <a:ea typeface="+mn-ea"/>
                        </a:rPr>
                        <a:t> 현황</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2614890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개인정보 수정</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253962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배송지</a:t>
                      </a:r>
                      <a:r>
                        <a:rPr lang="ko-KR" altLang="en-US" sz="800" dirty="0" smtClean="0">
                          <a:latin typeface="+mn-ea"/>
                          <a:ea typeface="+mn-ea"/>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5431856"/>
                  </a:ext>
                </a:extLst>
              </a:tr>
              <a:tr h="22039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환불계좌</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9870569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원클릭결제</a:t>
                      </a:r>
                      <a:r>
                        <a:rPr lang="ko-KR" altLang="en-US" sz="800" kern="1200" dirty="0" smtClean="0">
                          <a:solidFill>
                            <a:schemeClr val="tx1"/>
                          </a:solidFill>
                          <a:latin typeface="+mn-ea"/>
                          <a:ea typeface="+mn-ea"/>
                          <a:cs typeface="+mn-cs"/>
                        </a:rPr>
                        <a:t> </a:t>
                      </a:r>
                      <a:r>
                        <a:rPr lang="ko-KR" altLang="en-US" sz="800" kern="1200" dirty="0" err="1" smtClean="0">
                          <a:solidFill>
                            <a:schemeClr val="tx1"/>
                          </a:solidFill>
                          <a:latin typeface="+mn-ea"/>
                          <a:ea typeface="+mn-ea"/>
                          <a:cs typeface="+mn-cs"/>
                        </a:rPr>
                        <a:t>카드관리</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1844216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마이샵</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6729917"/>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매장찾기</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06474"/>
                  </a:ext>
                </a:extLst>
              </a:tr>
              <a:tr h="224752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dirty="0" smtClean="0">
                        <a:latin typeface="+mn-ea"/>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u="sng"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1817042"/>
                  </a:ext>
                </a:extLst>
              </a:tr>
            </a:tbl>
          </a:graphicData>
        </a:graphic>
      </p:graphicFrame>
      <p:sp>
        <p:nvSpPr>
          <p:cNvPr id="5" name="제목 4"/>
          <p:cNvSpPr>
            <a:spLocks noGrp="1"/>
          </p:cNvSpPr>
          <p:nvPr>
            <p:ph type="ctrTitle"/>
          </p:nvPr>
        </p:nvSpPr>
        <p:spPr/>
        <p:txBody>
          <a:bodyPr/>
          <a:lstStyle/>
          <a:p>
            <a:r>
              <a:rPr lang="ko-KR" altLang="en-US" dirty="0" err="1"/>
              <a:t>취소상세</a:t>
            </a:r>
            <a:endParaRPr lang="ko-KR" altLang="en-US" dirty="0"/>
          </a:p>
        </p:txBody>
      </p:sp>
      <p:sp>
        <p:nvSpPr>
          <p:cNvPr id="87" name="직사각형 86"/>
          <p:cNvSpPr/>
          <p:nvPr/>
        </p:nvSpPr>
        <p:spPr>
          <a:xfrm>
            <a:off x="1583734" y="808212"/>
            <a:ext cx="7248570" cy="1861095"/>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ko-KR" altLang="en-US" sz="800" dirty="0" err="1" smtClean="0">
                <a:solidFill>
                  <a:prstClr val="black"/>
                </a:solidFill>
              </a:rPr>
              <a:t>쿠폰증정품</a:t>
            </a:r>
            <a:r>
              <a:rPr lang="ko-KR" altLang="en-US" sz="800" dirty="0" smtClean="0">
                <a:solidFill>
                  <a:prstClr val="black"/>
                </a:solidFill>
              </a:rPr>
              <a:t> </a:t>
            </a:r>
            <a:r>
              <a:rPr lang="en-US" altLang="ko-KR" sz="700" dirty="0">
                <a:solidFill>
                  <a:srgbClr val="00B050"/>
                </a:solidFill>
                <a:latin typeface="맑은 고딕" panose="020B0503020000020004" pitchFamily="50" charset="-127"/>
              </a:rPr>
              <a:t>3</a:t>
            </a:r>
            <a:r>
              <a:rPr lang="ko-KR" altLang="en-US" sz="700" dirty="0" smtClean="0">
                <a:solidFill>
                  <a:srgbClr val="00B050"/>
                </a:solidFill>
                <a:latin typeface="맑은 고딕" panose="020B0503020000020004" pitchFamily="50" charset="-127"/>
              </a:rPr>
              <a:t>종</a:t>
            </a:r>
            <a:endParaRPr lang="ko-KR" altLang="en-US" sz="700" dirty="0">
              <a:solidFill>
                <a:srgbClr val="00B050"/>
              </a:solidFill>
              <a:latin typeface="맑은 고딕" panose="020B0503020000020004" pitchFamily="50" charset="-127"/>
            </a:endParaRPr>
          </a:p>
        </p:txBody>
      </p:sp>
      <p:grpSp>
        <p:nvGrpSpPr>
          <p:cNvPr id="89" name="그룹 88">
            <a:extLst>
              <a:ext uri="{FF2B5EF4-FFF2-40B4-BE49-F238E27FC236}">
                <a16:creationId xmlns:a16="http://schemas.microsoft.com/office/drawing/2014/main" id="{159809A1-5A1E-4FB9-B218-151E51C981E3}"/>
              </a:ext>
            </a:extLst>
          </p:cNvPr>
          <p:cNvGrpSpPr/>
          <p:nvPr/>
        </p:nvGrpSpPr>
        <p:grpSpPr>
          <a:xfrm>
            <a:off x="1720162" y="1289358"/>
            <a:ext cx="427069" cy="439399"/>
            <a:chOff x="1235339" y="2961048"/>
            <a:chExt cx="1199263" cy="1105474"/>
          </a:xfrm>
        </p:grpSpPr>
        <p:sp>
          <p:nvSpPr>
            <p:cNvPr id="90" name="직사각형 89">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91" name="직선 연결선 90">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2" name="직선 연결선 91">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93" name="직사각형 92"/>
          <p:cNvSpPr/>
          <p:nvPr/>
        </p:nvSpPr>
        <p:spPr>
          <a:xfrm>
            <a:off x="2133240" y="1245207"/>
            <a:ext cx="3026656" cy="553998"/>
          </a:xfrm>
          <a:prstGeom prst="rect">
            <a:avLst/>
          </a:prstGeom>
        </p:spPr>
        <p:txBody>
          <a:bodyPr wrap="square">
            <a:spAutoFit/>
          </a:bodyPr>
          <a:lstStyle/>
          <a:p>
            <a:r>
              <a:rPr lang="ko-KR" altLang="en-US" sz="800" dirty="0" err="1">
                <a:solidFill>
                  <a:srgbClr val="000000"/>
                </a:solidFill>
                <a:latin typeface="Pretendard"/>
              </a:rPr>
              <a:t>증정품명</a:t>
            </a:r>
            <a:r>
              <a:rPr lang="ko-KR" altLang="en-US" sz="800" dirty="0">
                <a:solidFill>
                  <a:srgbClr val="000000"/>
                </a:solidFill>
                <a:latin typeface="Pretendard"/>
              </a:rPr>
              <a:t>  증정 </a:t>
            </a:r>
            <a:r>
              <a:rPr lang="ko-KR" altLang="en-US" sz="800" dirty="0" err="1">
                <a:solidFill>
                  <a:srgbClr val="000000"/>
                </a:solidFill>
                <a:latin typeface="Pretendard"/>
              </a:rPr>
              <a:t>증정품명</a:t>
            </a:r>
            <a:r>
              <a:rPr lang="ko-KR" altLang="en-US" sz="800" dirty="0">
                <a:solidFill>
                  <a:srgbClr val="000000"/>
                </a:solidFill>
                <a:latin typeface="Pretendard"/>
              </a:rPr>
              <a:t> 최대 두 줄 출력되며 두 줄 이상일 시 말 줄임표 </a:t>
            </a:r>
            <a:r>
              <a:rPr lang="ko-KR" altLang="en-US" sz="800" dirty="0" smtClean="0">
                <a:solidFill>
                  <a:srgbClr val="000000"/>
                </a:solidFill>
                <a:latin typeface="Pretendard"/>
              </a:rPr>
              <a:t>처리</a:t>
            </a:r>
            <a:endParaRPr lang="en-US" altLang="ko-KR" sz="800" dirty="0" smtClean="0">
              <a:solidFill>
                <a:schemeClr val="tx1">
                  <a:lumMod val="65000"/>
                  <a:lumOff val="35000"/>
                </a:schemeClr>
              </a:solidFill>
              <a:latin typeface="+mj-ea"/>
            </a:endParaRPr>
          </a:p>
          <a:p>
            <a:endParaRPr lang="en-US" altLang="ko-KR" sz="700" dirty="0" smtClean="0">
              <a:solidFill>
                <a:schemeClr val="tx1">
                  <a:lumMod val="65000"/>
                  <a:lumOff val="35000"/>
                </a:schemeClr>
              </a:solidFill>
              <a:latin typeface="+mj-ea"/>
            </a:endParaRPr>
          </a:p>
          <a:p>
            <a:r>
              <a:rPr lang="en-US" altLang="ko-KR" sz="700" dirty="0" smtClean="0">
                <a:solidFill>
                  <a:schemeClr val="tx1">
                    <a:lumMod val="65000"/>
                    <a:lumOff val="35000"/>
                  </a:schemeClr>
                </a:solidFill>
                <a:latin typeface="+mj-ea"/>
              </a:rPr>
              <a:t>2</a:t>
            </a:r>
            <a:r>
              <a:rPr lang="ko-KR" altLang="en-US" sz="700" dirty="0" smtClean="0">
                <a:solidFill>
                  <a:schemeClr val="tx1">
                    <a:lumMod val="65000"/>
                    <a:lumOff val="35000"/>
                  </a:schemeClr>
                </a:solidFill>
                <a:latin typeface="+mj-ea"/>
              </a:rPr>
              <a:t>개</a:t>
            </a:r>
            <a:endParaRPr lang="ko-KR" altLang="en-US" sz="700" dirty="0"/>
          </a:p>
        </p:txBody>
      </p:sp>
      <p:sp>
        <p:nvSpPr>
          <p:cNvPr id="118" name="Oval 611">
            <a:extLst>
              <a:ext uri="{FF2B5EF4-FFF2-40B4-BE49-F238E27FC236}">
                <a16:creationId xmlns:a16="http://schemas.microsoft.com/office/drawing/2014/main" id="{8A3723C9-7A64-4677-9B95-EBFFA02C0DC4}"/>
              </a:ext>
            </a:extLst>
          </p:cNvPr>
          <p:cNvSpPr>
            <a:spLocks noChangeArrowheads="1"/>
          </p:cNvSpPr>
          <p:nvPr/>
        </p:nvSpPr>
        <p:spPr bwMode="auto">
          <a:xfrm>
            <a:off x="1443606" y="738674"/>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6</a:t>
            </a:r>
            <a:endParaRPr lang="en-US" altLang="ko-KR" sz="800" b="1" kern="0" dirty="0">
              <a:solidFill>
                <a:sysClr val="window" lastClr="FFFFFF"/>
              </a:solidFill>
              <a:latin typeface="맑은 고딕"/>
              <a:ea typeface="맑은 고딕"/>
            </a:endParaRPr>
          </a:p>
        </p:txBody>
      </p:sp>
      <p:sp>
        <p:nvSpPr>
          <p:cNvPr id="150" name="직사각형 149"/>
          <p:cNvSpPr/>
          <p:nvPr/>
        </p:nvSpPr>
        <p:spPr>
          <a:xfrm>
            <a:off x="2067219" y="3177063"/>
            <a:ext cx="1887043" cy="661720"/>
          </a:xfrm>
          <a:prstGeom prst="rect">
            <a:avLst/>
          </a:prstGeom>
        </p:spPr>
        <p:txBody>
          <a:bodyPr wrap="square">
            <a:spAutoFit/>
          </a:bodyPr>
          <a:lstStyle/>
          <a:p>
            <a:r>
              <a:rPr lang="ko-KR" altLang="en-US" sz="800" dirty="0" err="1">
                <a:solidFill>
                  <a:srgbClr val="000000"/>
                </a:solidFill>
                <a:latin typeface="Pretendard"/>
              </a:rPr>
              <a:t>증정품명</a:t>
            </a:r>
            <a:r>
              <a:rPr lang="ko-KR" altLang="en-US" sz="800" dirty="0">
                <a:solidFill>
                  <a:srgbClr val="000000"/>
                </a:solidFill>
                <a:latin typeface="Pretendard"/>
              </a:rPr>
              <a:t> </a:t>
            </a:r>
            <a:r>
              <a:rPr lang="ko-KR" altLang="en-US" sz="800" dirty="0" err="1" smtClean="0">
                <a:solidFill>
                  <a:srgbClr val="000000"/>
                </a:solidFill>
                <a:latin typeface="Pretendard"/>
              </a:rPr>
              <a:t>증정품명</a:t>
            </a:r>
            <a:r>
              <a:rPr lang="ko-KR" altLang="en-US" sz="800" dirty="0" smtClean="0">
                <a:solidFill>
                  <a:srgbClr val="000000"/>
                </a:solidFill>
                <a:latin typeface="Pretendard"/>
              </a:rPr>
              <a:t> </a:t>
            </a:r>
            <a:r>
              <a:rPr lang="ko-KR" altLang="en-US" sz="800" dirty="0">
                <a:solidFill>
                  <a:srgbClr val="000000"/>
                </a:solidFill>
                <a:latin typeface="Pretendard"/>
              </a:rPr>
              <a:t>최대 </a:t>
            </a:r>
            <a:r>
              <a:rPr lang="ko-KR" altLang="en-US" sz="800" dirty="0" smtClean="0">
                <a:solidFill>
                  <a:srgbClr val="000000"/>
                </a:solidFill>
                <a:latin typeface="Pretendard"/>
              </a:rPr>
              <a:t>두 줄 출력되며 두 줄 이상일 시 말 줄임표 처리</a:t>
            </a:r>
            <a:r>
              <a:rPr lang="en-US" altLang="ko-KR" sz="800" dirty="0" smtClean="0">
                <a:solidFill>
                  <a:srgbClr val="000000"/>
                </a:solidFill>
                <a:latin typeface="Pretendard"/>
              </a:rPr>
              <a:t>…</a:t>
            </a:r>
            <a:endParaRPr lang="en-US" altLang="ko-KR" sz="800" dirty="0">
              <a:solidFill>
                <a:schemeClr val="tx1">
                  <a:lumMod val="65000"/>
                  <a:lumOff val="35000"/>
                </a:schemeClr>
              </a:solidFill>
              <a:latin typeface="+mj-ea"/>
            </a:endParaRPr>
          </a:p>
          <a:p>
            <a:r>
              <a:rPr lang="en-US" altLang="ko-KR" sz="700" dirty="0" smtClean="0">
                <a:solidFill>
                  <a:schemeClr val="tx1">
                    <a:lumMod val="65000"/>
                    <a:lumOff val="35000"/>
                  </a:schemeClr>
                </a:solidFill>
                <a:latin typeface="+mj-ea"/>
              </a:rPr>
              <a:t> </a:t>
            </a:r>
          </a:p>
          <a:p>
            <a:r>
              <a:rPr lang="en-US" altLang="ko-KR" sz="700" dirty="0" smtClean="0">
                <a:solidFill>
                  <a:schemeClr val="tx1">
                    <a:lumMod val="65000"/>
                    <a:lumOff val="35000"/>
                  </a:schemeClr>
                </a:solidFill>
                <a:latin typeface="+mj-ea"/>
              </a:rPr>
              <a:t>2</a:t>
            </a:r>
            <a:r>
              <a:rPr lang="ko-KR" altLang="en-US" sz="700" dirty="0">
                <a:solidFill>
                  <a:schemeClr val="tx1">
                    <a:lumMod val="65000"/>
                    <a:lumOff val="35000"/>
                  </a:schemeClr>
                </a:solidFill>
                <a:latin typeface="+mj-ea"/>
              </a:rPr>
              <a:t>개</a:t>
            </a:r>
            <a:r>
              <a:rPr lang="ko-KR" altLang="en-US" sz="700" dirty="0"/>
              <a:t/>
            </a:r>
            <a:br>
              <a:rPr lang="ko-KR" altLang="en-US" sz="700" dirty="0"/>
            </a:br>
            <a:endParaRPr lang="ko-KR" altLang="en-US" sz="700" dirty="0"/>
          </a:p>
        </p:txBody>
      </p:sp>
      <p:grpSp>
        <p:nvGrpSpPr>
          <p:cNvPr id="151" name="그룹 150">
            <a:extLst>
              <a:ext uri="{FF2B5EF4-FFF2-40B4-BE49-F238E27FC236}">
                <a16:creationId xmlns:a16="http://schemas.microsoft.com/office/drawing/2014/main" id="{159809A1-5A1E-4FB9-B218-151E51C981E3}"/>
              </a:ext>
            </a:extLst>
          </p:cNvPr>
          <p:cNvGrpSpPr/>
          <p:nvPr/>
        </p:nvGrpSpPr>
        <p:grpSpPr>
          <a:xfrm>
            <a:off x="1674006" y="3205531"/>
            <a:ext cx="427069" cy="439399"/>
            <a:chOff x="1235339" y="2961048"/>
            <a:chExt cx="1199263" cy="1105474"/>
          </a:xfrm>
        </p:grpSpPr>
        <p:sp>
          <p:nvSpPr>
            <p:cNvPr id="152" name="직사각형 151">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153" name="직선 연결선 152">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4" name="직선 연결선 153">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55" name="그룹 154"/>
          <p:cNvGrpSpPr/>
          <p:nvPr/>
        </p:nvGrpSpPr>
        <p:grpSpPr>
          <a:xfrm>
            <a:off x="4177667" y="3156036"/>
            <a:ext cx="2440426" cy="538609"/>
            <a:chOff x="4202345" y="3323405"/>
            <a:chExt cx="2440426" cy="538609"/>
          </a:xfrm>
        </p:grpSpPr>
        <p:grpSp>
          <p:nvGrpSpPr>
            <p:cNvPr id="156" name="그룹 155">
              <a:extLst>
                <a:ext uri="{FF2B5EF4-FFF2-40B4-BE49-F238E27FC236}">
                  <a16:creationId xmlns:a16="http://schemas.microsoft.com/office/drawing/2014/main" id="{159809A1-5A1E-4FB9-B218-151E51C981E3}"/>
                </a:ext>
              </a:extLst>
            </p:cNvPr>
            <p:cNvGrpSpPr/>
            <p:nvPr/>
          </p:nvGrpSpPr>
          <p:grpSpPr>
            <a:xfrm>
              <a:off x="4202345" y="3374144"/>
              <a:ext cx="427069" cy="439399"/>
              <a:chOff x="1235339" y="2961048"/>
              <a:chExt cx="1199263" cy="1105474"/>
            </a:xfrm>
          </p:grpSpPr>
          <p:sp>
            <p:nvSpPr>
              <p:cNvPr id="158" name="직사각형 157">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159" name="직선 연결선 158">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0" name="직선 연결선 159">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57" name="직사각형 156"/>
            <p:cNvSpPr/>
            <p:nvPr/>
          </p:nvSpPr>
          <p:spPr>
            <a:xfrm>
              <a:off x="4587283" y="3323405"/>
              <a:ext cx="2055488" cy="538609"/>
            </a:xfrm>
            <a:prstGeom prst="rect">
              <a:avLst/>
            </a:prstGeom>
          </p:spPr>
          <p:txBody>
            <a:bodyPr wrap="square">
              <a:spAutoFit/>
            </a:bodyPr>
            <a:lstStyle/>
            <a:p>
              <a:r>
                <a:rPr lang="ko-KR" altLang="en-US" sz="800" dirty="0" err="1">
                  <a:solidFill>
                    <a:srgbClr val="000000"/>
                  </a:solidFill>
                  <a:latin typeface="Pretendard"/>
                </a:rPr>
                <a:t>그린티</a:t>
              </a:r>
              <a:r>
                <a:rPr lang="ko-KR" altLang="en-US" sz="800" dirty="0">
                  <a:solidFill>
                    <a:srgbClr val="000000"/>
                  </a:solidFill>
                  <a:latin typeface="Pretendard"/>
                </a:rPr>
                <a:t> </a:t>
              </a:r>
              <a:r>
                <a:rPr lang="en-US" altLang="ko-KR" sz="800" dirty="0">
                  <a:solidFill>
                    <a:srgbClr val="000000"/>
                  </a:solidFill>
                  <a:latin typeface="Pretendard"/>
                </a:rPr>
                <a:t>2</a:t>
              </a:r>
              <a:r>
                <a:rPr lang="ko-KR" altLang="en-US" sz="800" dirty="0">
                  <a:solidFill>
                    <a:srgbClr val="000000"/>
                  </a:solidFill>
                  <a:latin typeface="Pretendard"/>
                </a:rPr>
                <a:t>종 키트</a:t>
              </a:r>
              <a:r>
                <a:rPr lang="en-US" altLang="ko-KR" sz="800" dirty="0">
                  <a:solidFill>
                    <a:srgbClr val="000000"/>
                  </a:solidFill>
                  <a:latin typeface="Pretendard"/>
                </a:rPr>
                <a:t>(</a:t>
              </a:r>
              <a:r>
                <a:rPr lang="ko-KR" altLang="en-US" sz="800" dirty="0" err="1">
                  <a:solidFill>
                    <a:srgbClr val="000000"/>
                  </a:solidFill>
                  <a:latin typeface="Pretendard"/>
                </a:rPr>
                <a:t>세럼</a:t>
              </a:r>
              <a:r>
                <a:rPr lang="en-US" altLang="ko-KR" sz="800" dirty="0">
                  <a:solidFill>
                    <a:srgbClr val="000000"/>
                  </a:solidFill>
                  <a:latin typeface="Pretendard"/>
                </a:rPr>
                <a:t>15ml+</a:t>
              </a:r>
              <a:r>
                <a:rPr lang="ko-KR" altLang="en-US" sz="800" dirty="0">
                  <a:solidFill>
                    <a:srgbClr val="000000"/>
                  </a:solidFill>
                  <a:latin typeface="Pretendard"/>
                </a:rPr>
                <a:t>크림</a:t>
              </a:r>
              <a:r>
                <a:rPr lang="en-US" altLang="ko-KR" sz="800" dirty="0">
                  <a:solidFill>
                    <a:srgbClr val="000000"/>
                  </a:solidFill>
                  <a:latin typeface="Pretendard"/>
                </a:rPr>
                <a:t>15ml)</a:t>
              </a:r>
              <a:endParaRPr lang="en-US" altLang="ko-KR" sz="800" dirty="0" smtClean="0">
                <a:solidFill>
                  <a:srgbClr val="000000"/>
                </a:solidFill>
                <a:latin typeface="Pretendard"/>
              </a:endParaRPr>
            </a:p>
            <a:p>
              <a:endParaRPr lang="en-US" altLang="ko-KR" sz="700" dirty="0" smtClean="0">
                <a:solidFill>
                  <a:schemeClr val="tx1">
                    <a:lumMod val="65000"/>
                    <a:lumOff val="35000"/>
                  </a:schemeClr>
                </a:solidFill>
                <a:latin typeface="+mj-ea"/>
              </a:endParaRPr>
            </a:p>
            <a:p>
              <a:endParaRPr lang="en-US" altLang="ko-KR" sz="700" dirty="0" smtClean="0">
                <a:solidFill>
                  <a:schemeClr val="tx1">
                    <a:lumMod val="65000"/>
                    <a:lumOff val="35000"/>
                  </a:schemeClr>
                </a:solidFill>
                <a:latin typeface="+mj-ea"/>
              </a:endParaRPr>
            </a:p>
            <a:p>
              <a:r>
                <a:rPr lang="en-US" altLang="ko-KR" sz="700" dirty="0" smtClean="0">
                  <a:solidFill>
                    <a:schemeClr val="tx1">
                      <a:lumMod val="65000"/>
                      <a:lumOff val="35000"/>
                    </a:schemeClr>
                  </a:solidFill>
                  <a:latin typeface="+mj-ea"/>
                </a:rPr>
                <a:t>1</a:t>
              </a:r>
              <a:r>
                <a:rPr lang="ko-KR" altLang="en-US" sz="700" dirty="0" smtClean="0">
                  <a:solidFill>
                    <a:schemeClr val="tx1">
                      <a:lumMod val="65000"/>
                      <a:lumOff val="35000"/>
                    </a:schemeClr>
                  </a:solidFill>
                  <a:latin typeface="+mj-ea"/>
                </a:rPr>
                <a:t>개</a:t>
              </a:r>
              <a:endParaRPr lang="ko-KR" altLang="en-US" sz="700" dirty="0"/>
            </a:p>
          </p:txBody>
        </p:sp>
      </p:grpSp>
      <p:grpSp>
        <p:nvGrpSpPr>
          <p:cNvPr id="161" name="그룹 160"/>
          <p:cNvGrpSpPr/>
          <p:nvPr/>
        </p:nvGrpSpPr>
        <p:grpSpPr>
          <a:xfrm>
            <a:off x="6547139" y="3121710"/>
            <a:ext cx="2268870" cy="538609"/>
            <a:chOff x="6614037" y="3302342"/>
            <a:chExt cx="2268870" cy="538609"/>
          </a:xfrm>
        </p:grpSpPr>
        <p:grpSp>
          <p:nvGrpSpPr>
            <p:cNvPr id="162" name="그룹 161">
              <a:extLst>
                <a:ext uri="{FF2B5EF4-FFF2-40B4-BE49-F238E27FC236}">
                  <a16:creationId xmlns:a16="http://schemas.microsoft.com/office/drawing/2014/main" id="{159809A1-5A1E-4FB9-B218-151E51C981E3}"/>
                </a:ext>
              </a:extLst>
            </p:cNvPr>
            <p:cNvGrpSpPr/>
            <p:nvPr/>
          </p:nvGrpSpPr>
          <p:grpSpPr>
            <a:xfrm>
              <a:off x="6614037" y="3353081"/>
              <a:ext cx="427069" cy="439399"/>
              <a:chOff x="1235339" y="2961048"/>
              <a:chExt cx="1199263" cy="1105474"/>
            </a:xfrm>
          </p:grpSpPr>
          <p:sp>
            <p:nvSpPr>
              <p:cNvPr id="198" name="직사각형 197">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199" name="직선 연결선 198">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0" name="직선 연결선 199">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97" name="직사각형 196"/>
            <p:cNvSpPr/>
            <p:nvPr/>
          </p:nvSpPr>
          <p:spPr>
            <a:xfrm>
              <a:off x="6998974" y="3302342"/>
              <a:ext cx="1883933" cy="538609"/>
            </a:xfrm>
            <a:prstGeom prst="rect">
              <a:avLst/>
            </a:prstGeom>
          </p:spPr>
          <p:txBody>
            <a:bodyPr wrap="square">
              <a:spAutoFit/>
            </a:bodyPr>
            <a:lstStyle/>
            <a:p>
              <a:r>
                <a:rPr lang="ko-KR" altLang="en-US" sz="800" dirty="0" err="1">
                  <a:solidFill>
                    <a:srgbClr val="000000"/>
                  </a:solidFill>
                  <a:latin typeface="Pretendard"/>
                </a:rPr>
                <a:t>그린티</a:t>
              </a:r>
              <a:r>
                <a:rPr lang="ko-KR" altLang="en-US" sz="800" dirty="0">
                  <a:solidFill>
                    <a:srgbClr val="000000"/>
                  </a:solidFill>
                  <a:latin typeface="Pretendard"/>
                </a:rPr>
                <a:t> </a:t>
              </a:r>
              <a:r>
                <a:rPr lang="en-US" altLang="ko-KR" sz="800" dirty="0">
                  <a:solidFill>
                    <a:srgbClr val="000000"/>
                  </a:solidFill>
                  <a:latin typeface="Pretendard"/>
                </a:rPr>
                <a:t>2</a:t>
              </a:r>
              <a:r>
                <a:rPr lang="ko-KR" altLang="en-US" sz="800" dirty="0">
                  <a:solidFill>
                    <a:srgbClr val="000000"/>
                  </a:solidFill>
                  <a:latin typeface="Pretendard"/>
                </a:rPr>
                <a:t>종 키트</a:t>
              </a:r>
              <a:r>
                <a:rPr lang="en-US" altLang="ko-KR" sz="800" dirty="0">
                  <a:solidFill>
                    <a:srgbClr val="000000"/>
                  </a:solidFill>
                  <a:latin typeface="Pretendard"/>
                </a:rPr>
                <a:t>(</a:t>
              </a:r>
              <a:r>
                <a:rPr lang="ko-KR" altLang="en-US" sz="800" dirty="0" err="1">
                  <a:solidFill>
                    <a:srgbClr val="000000"/>
                  </a:solidFill>
                  <a:latin typeface="Pretendard"/>
                </a:rPr>
                <a:t>세럼</a:t>
              </a:r>
              <a:r>
                <a:rPr lang="en-US" altLang="ko-KR" sz="800" dirty="0">
                  <a:solidFill>
                    <a:srgbClr val="000000"/>
                  </a:solidFill>
                  <a:latin typeface="Pretendard"/>
                </a:rPr>
                <a:t>15ml+</a:t>
              </a:r>
              <a:r>
                <a:rPr lang="ko-KR" altLang="en-US" sz="800" dirty="0">
                  <a:solidFill>
                    <a:srgbClr val="000000"/>
                  </a:solidFill>
                  <a:latin typeface="Pretendard"/>
                </a:rPr>
                <a:t>크림</a:t>
              </a:r>
              <a:r>
                <a:rPr lang="en-US" altLang="ko-KR" sz="800" dirty="0">
                  <a:solidFill>
                    <a:srgbClr val="000000"/>
                  </a:solidFill>
                  <a:latin typeface="Pretendard"/>
                </a:rPr>
                <a:t>15ml)</a:t>
              </a:r>
              <a:endParaRPr lang="en-US" altLang="ko-KR" sz="800" dirty="0" smtClean="0">
                <a:solidFill>
                  <a:srgbClr val="000000"/>
                </a:solidFill>
                <a:latin typeface="Pretendard"/>
              </a:endParaRPr>
            </a:p>
            <a:p>
              <a:endParaRPr lang="en-US" altLang="ko-KR" sz="700" dirty="0" smtClean="0">
                <a:solidFill>
                  <a:schemeClr val="tx1">
                    <a:lumMod val="65000"/>
                    <a:lumOff val="35000"/>
                  </a:schemeClr>
                </a:solidFill>
                <a:latin typeface="+mj-ea"/>
              </a:endParaRPr>
            </a:p>
            <a:p>
              <a:endParaRPr lang="en-US" altLang="ko-KR" sz="700" dirty="0" smtClean="0">
                <a:solidFill>
                  <a:schemeClr val="tx1">
                    <a:lumMod val="65000"/>
                    <a:lumOff val="35000"/>
                  </a:schemeClr>
                </a:solidFill>
                <a:latin typeface="+mj-ea"/>
              </a:endParaRPr>
            </a:p>
            <a:p>
              <a:r>
                <a:rPr lang="en-US" altLang="ko-KR" sz="700" dirty="0" smtClean="0">
                  <a:solidFill>
                    <a:schemeClr val="tx1">
                      <a:lumMod val="65000"/>
                      <a:lumOff val="35000"/>
                    </a:schemeClr>
                  </a:solidFill>
                  <a:latin typeface="+mj-ea"/>
                </a:rPr>
                <a:t>1</a:t>
              </a:r>
              <a:r>
                <a:rPr lang="ko-KR" altLang="en-US" sz="700" dirty="0" smtClean="0">
                  <a:solidFill>
                    <a:schemeClr val="tx1">
                      <a:lumMod val="65000"/>
                      <a:lumOff val="35000"/>
                    </a:schemeClr>
                  </a:solidFill>
                  <a:latin typeface="+mj-ea"/>
                </a:rPr>
                <a:t>개</a:t>
              </a:r>
              <a:endParaRPr lang="ko-KR" altLang="en-US" sz="700" dirty="0"/>
            </a:p>
          </p:txBody>
        </p:sp>
      </p:grpSp>
      <p:sp>
        <p:nvSpPr>
          <p:cNvPr id="201" name="모서리가 둥근 직사각형 200"/>
          <p:cNvSpPr/>
          <p:nvPr/>
        </p:nvSpPr>
        <p:spPr>
          <a:xfrm>
            <a:off x="1581800" y="2759993"/>
            <a:ext cx="7234210" cy="1747639"/>
          </a:xfrm>
          <a:prstGeom prst="roundRect">
            <a:avLst>
              <a:gd name="adj" fmla="val 0"/>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dirty="0">
                <a:solidFill>
                  <a:prstClr val="black"/>
                </a:solidFill>
              </a:rPr>
              <a:t>구매금액대별 </a:t>
            </a:r>
            <a:r>
              <a:rPr lang="ko-KR" altLang="en-US" sz="800" dirty="0" err="1" smtClean="0">
                <a:solidFill>
                  <a:prstClr val="black"/>
                </a:solidFill>
              </a:rPr>
              <a:t>증정품</a:t>
            </a:r>
            <a:r>
              <a:rPr lang="ko-KR" altLang="en-US" sz="800" dirty="0" smtClean="0">
                <a:solidFill>
                  <a:prstClr val="black"/>
                </a:solidFill>
              </a:rPr>
              <a:t> </a:t>
            </a:r>
            <a:r>
              <a:rPr lang="en-US" altLang="ko-KR" sz="700" dirty="0" smtClean="0">
                <a:solidFill>
                  <a:srgbClr val="00B050"/>
                </a:solidFill>
                <a:latin typeface="+mn-ea"/>
              </a:rPr>
              <a:t>4</a:t>
            </a:r>
            <a:r>
              <a:rPr lang="ko-KR" altLang="en-US" sz="700" dirty="0" smtClean="0">
                <a:solidFill>
                  <a:srgbClr val="00B050"/>
                </a:solidFill>
                <a:latin typeface="+mn-ea"/>
              </a:rPr>
              <a:t>종</a:t>
            </a:r>
            <a:endParaRPr lang="ko-KR" altLang="en-US" sz="700" dirty="0">
              <a:solidFill>
                <a:srgbClr val="00B050"/>
              </a:solidFill>
              <a:latin typeface="+mn-ea"/>
            </a:endParaRPr>
          </a:p>
        </p:txBody>
      </p:sp>
      <p:sp>
        <p:nvSpPr>
          <p:cNvPr id="202" name="TextBox 201"/>
          <p:cNvSpPr txBox="1"/>
          <p:nvPr/>
        </p:nvSpPr>
        <p:spPr>
          <a:xfrm>
            <a:off x="1581800" y="1033016"/>
            <a:ext cx="2736647" cy="338554"/>
          </a:xfrm>
          <a:prstGeom prst="rect">
            <a:avLst/>
          </a:prstGeom>
          <a:noFill/>
        </p:spPr>
        <p:txBody>
          <a:bodyPr wrap="none" rtlCol="0">
            <a:spAutoFit/>
          </a:bodyPr>
          <a:lstStyle/>
          <a:p>
            <a:r>
              <a:rPr lang="en-US" altLang="ko-KR" sz="800" b="1" dirty="0"/>
              <a:t>‘$</a:t>
            </a:r>
            <a:r>
              <a:rPr lang="ko-KR" altLang="en-US" sz="800" b="1" dirty="0" err="1"/>
              <a:t>쿠폰명</a:t>
            </a:r>
            <a:r>
              <a:rPr lang="ko-KR" altLang="en-US" sz="800" b="1" dirty="0"/>
              <a:t> </a:t>
            </a:r>
            <a:r>
              <a:rPr lang="ko-KR" altLang="en-US" sz="800" b="1" dirty="0" err="1"/>
              <a:t>쿠폰명</a:t>
            </a:r>
            <a:r>
              <a:rPr lang="ko-KR" altLang="en-US" sz="800" b="1" dirty="0"/>
              <a:t> </a:t>
            </a:r>
            <a:r>
              <a:rPr lang="ko-KR" altLang="en-US" sz="800" b="1" dirty="0" err="1"/>
              <a:t>쿠폰명</a:t>
            </a:r>
            <a:r>
              <a:rPr lang="ko-KR" altLang="en-US" sz="800" b="1" dirty="0"/>
              <a:t> </a:t>
            </a:r>
            <a:r>
              <a:rPr lang="ko-KR" altLang="en-US" sz="800" b="1" dirty="0" err="1"/>
              <a:t>쿠폰명</a:t>
            </a:r>
            <a:r>
              <a:rPr lang="ko-KR" altLang="en-US" sz="800" b="1" dirty="0"/>
              <a:t> </a:t>
            </a:r>
            <a:r>
              <a:rPr lang="ko-KR" altLang="en-US" sz="800" b="1" dirty="0" err="1"/>
              <a:t>전체출력</a:t>
            </a:r>
            <a:r>
              <a:rPr lang="en-US" altLang="ko-KR" sz="800" b="1" dirty="0"/>
              <a:t>$’ </a:t>
            </a:r>
            <a:r>
              <a:rPr lang="ko-KR" altLang="en-US" sz="800" b="1" dirty="0" err="1" smtClean="0"/>
              <a:t>쿠폰증정품</a:t>
            </a:r>
            <a:endParaRPr lang="ko-KR" altLang="en-US" sz="800" b="1" dirty="0"/>
          </a:p>
          <a:p>
            <a:endParaRPr lang="ko-KR" altLang="en-US" sz="800" b="1" dirty="0"/>
          </a:p>
        </p:txBody>
      </p:sp>
      <p:sp>
        <p:nvSpPr>
          <p:cNvPr id="203" name="TextBox 202"/>
          <p:cNvSpPr txBox="1"/>
          <p:nvPr/>
        </p:nvSpPr>
        <p:spPr>
          <a:xfrm>
            <a:off x="1609612" y="1881646"/>
            <a:ext cx="2736647" cy="338554"/>
          </a:xfrm>
          <a:prstGeom prst="rect">
            <a:avLst/>
          </a:prstGeom>
          <a:noFill/>
        </p:spPr>
        <p:txBody>
          <a:bodyPr wrap="none" rtlCol="0">
            <a:spAutoFit/>
          </a:bodyPr>
          <a:lstStyle/>
          <a:p>
            <a:r>
              <a:rPr lang="en-US" altLang="ko-KR" sz="800" b="1" dirty="0"/>
              <a:t>‘$</a:t>
            </a:r>
            <a:r>
              <a:rPr lang="ko-KR" altLang="en-US" sz="800" b="1" dirty="0" err="1"/>
              <a:t>쿠폰명</a:t>
            </a:r>
            <a:r>
              <a:rPr lang="ko-KR" altLang="en-US" sz="800" b="1" dirty="0"/>
              <a:t> </a:t>
            </a:r>
            <a:r>
              <a:rPr lang="ko-KR" altLang="en-US" sz="800" b="1" dirty="0" err="1"/>
              <a:t>쿠폰명</a:t>
            </a:r>
            <a:r>
              <a:rPr lang="ko-KR" altLang="en-US" sz="800" b="1" dirty="0"/>
              <a:t> </a:t>
            </a:r>
            <a:r>
              <a:rPr lang="ko-KR" altLang="en-US" sz="800" b="1" dirty="0" err="1"/>
              <a:t>쿠폰명</a:t>
            </a:r>
            <a:r>
              <a:rPr lang="ko-KR" altLang="en-US" sz="800" b="1" dirty="0"/>
              <a:t> </a:t>
            </a:r>
            <a:r>
              <a:rPr lang="ko-KR" altLang="en-US" sz="800" b="1" dirty="0" err="1"/>
              <a:t>쿠폰명</a:t>
            </a:r>
            <a:r>
              <a:rPr lang="ko-KR" altLang="en-US" sz="800" b="1" dirty="0"/>
              <a:t> </a:t>
            </a:r>
            <a:r>
              <a:rPr lang="ko-KR" altLang="en-US" sz="800" b="1" dirty="0" err="1"/>
              <a:t>전체출력</a:t>
            </a:r>
            <a:r>
              <a:rPr lang="en-US" altLang="ko-KR" sz="800" b="1" dirty="0"/>
              <a:t>$’ </a:t>
            </a:r>
            <a:r>
              <a:rPr lang="ko-KR" altLang="en-US" sz="800" b="1" dirty="0" err="1" smtClean="0"/>
              <a:t>쿠폰증정품</a:t>
            </a:r>
            <a:endParaRPr lang="ko-KR" altLang="en-US" sz="800" b="1" dirty="0"/>
          </a:p>
          <a:p>
            <a:endParaRPr lang="ko-KR" altLang="en-US" sz="800" b="1" dirty="0"/>
          </a:p>
        </p:txBody>
      </p:sp>
      <p:sp>
        <p:nvSpPr>
          <p:cNvPr id="204" name="직사각형 203"/>
          <p:cNvSpPr/>
          <p:nvPr/>
        </p:nvSpPr>
        <p:spPr>
          <a:xfrm>
            <a:off x="2146715" y="2090637"/>
            <a:ext cx="3094628" cy="661720"/>
          </a:xfrm>
          <a:prstGeom prst="rect">
            <a:avLst/>
          </a:prstGeom>
        </p:spPr>
        <p:txBody>
          <a:bodyPr wrap="square">
            <a:spAutoFit/>
          </a:bodyPr>
          <a:lstStyle/>
          <a:p>
            <a:r>
              <a:rPr lang="ko-KR" altLang="en-US" sz="800" dirty="0" err="1">
                <a:solidFill>
                  <a:srgbClr val="000000"/>
                </a:solidFill>
                <a:latin typeface="Pretendard"/>
              </a:rPr>
              <a:t>증정품명</a:t>
            </a:r>
            <a:r>
              <a:rPr lang="ko-KR" altLang="en-US" sz="800" dirty="0">
                <a:solidFill>
                  <a:srgbClr val="000000"/>
                </a:solidFill>
                <a:latin typeface="Pretendard"/>
              </a:rPr>
              <a:t> </a:t>
            </a:r>
            <a:r>
              <a:rPr lang="ko-KR" altLang="en-US" sz="800" dirty="0" smtClean="0">
                <a:solidFill>
                  <a:srgbClr val="000000"/>
                </a:solidFill>
                <a:latin typeface="Pretendard"/>
              </a:rPr>
              <a:t> 증정 </a:t>
            </a:r>
            <a:r>
              <a:rPr lang="ko-KR" altLang="en-US" sz="800" dirty="0" err="1">
                <a:solidFill>
                  <a:srgbClr val="000000"/>
                </a:solidFill>
                <a:latin typeface="Pretendard"/>
              </a:rPr>
              <a:t>증정품명</a:t>
            </a:r>
            <a:r>
              <a:rPr lang="ko-KR" altLang="en-US" sz="800" dirty="0">
                <a:solidFill>
                  <a:srgbClr val="000000"/>
                </a:solidFill>
                <a:latin typeface="Pretendard"/>
              </a:rPr>
              <a:t> 최대 </a:t>
            </a:r>
            <a:r>
              <a:rPr lang="ko-KR" altLang="en-US" sz="800" dirty="0" smtClean="0">
                <a:solidFill>
                  <a:srgbClr val="000000"/>
                </a:solidFill>
                <a:latin typeface="Pretendard"/>
              </a:rPr>
              <a:t>두 줄 출력되며 두 줄 이상일 시 말 </a:t>
            </a:r>
            <a:r>
              <a:rPr lang="ko-KR" altLang="en-US" sz="800" dirty="0">
                <a:solidFill>
                  <a:srgbClr val="000000"/>
                </a:solidFill>
                <a:latin typeface="Pretendard"/>
              </a:rPr>
              <a:t>줄임 처리 두 줄 이상일 시 말 줄임 처리 두 줄 이상일 시 </a:t>
            </a:r>
            <a:r>
              <a:rPr lang="ko-KR" altLang="en-US" sz="800" dirty="0" smtClean="0">
                <a:solidFill>
                  <a:srgbClr val="000000"/>
                </a:solidFill>
                <a:latin typeface="Pretendard"/>
              </a:rPr>
              <a:t>말</a:t>
            </a:r>
            <a:r>
              <a:rPr lang="en-US" altLang="ko-KR" sz="800" dirty="0" smtClean="0">
                <a:solidFill>
                  <a:srgbClr val="000000"/>
                </a:solidFill>
                <a:latin typeface="Pretendard"/>
              </a:rPr>
              <a:t>…</a:t>
            </a:r>
            <a:endParaRPr lang="en-US" altLang="ko-KR" sz="800" dirty="0">
              <a:solidFill>
                <a:schemeClr val="tx1">
                  <a:lumMod val="65000"/>
                  <a:lumOff val="35000"/>
                </a:schemeClr>
              </a:solidFill>
              <a:latin typeface="+mj-ea"/>
            </a:endParaRPr>
          </a:p>
          <a:p>
            <a:r>
              <a:rPr lang="en-US" altLang="ko-KR" sz="700" dirty="0" smtClean="0">
                <a:solidFill>
                  <a:schemeClr val="tx1">
                    <a:lumMod val="65000"/>
                    <a:lumOff val="35000"/>
                  </a:schemeClr>
                </a:solidFill>
                <a:latin typeface="+mj-ea"/>
              </a:rPr>
              <a:t> </a:t>
            </a:r>
          </a:p>
          <a:p>
            <a:r>
              <a:rPr lang="en-US" altLang="ko-KR" sz="700" dirty="0" smtClean="0">
                <a:solidFill>
                  <a:schemeClr val="tx1">
                    <a:lumMod val="65000"/>
                    <a:lumOff val="35000"/>
                  </a:schemeClr>
                </a:solidFill>
                <a:latin typeface="+mj-ea"/>
              </a:rPr>
              <a:t>2</a:t>
            </a:r>
            <a:r>
              <a:rPr lang="ko-KR" altLang="en-US" sz="700" dirty="0">
                <a:solidFill>
                  <a:schemeClr val="tx1">
                    <a:lumMod val="65000"/>
                    <a:lumOff val="35000"/>
                  </a:schemeClr>
                </a:solidFill>
                <a:latin typeface="+mj-ea"/>
              </a:rPr>
              <a:t>개</a:t>
            </a:r>
            <a:r>
              <a:rPr lang="ko-KR" altLang="en-US" sz="700" dirty="0"/>
              <a:t/>
            </a:r>
            <a:br>
              <a:rPr lang="ko-KR" altLang="en-US" sz="700" dirty="0"/>
            </a:br>
            <a:endParaRPr lang="ko-KR" altLang="en-US" sz="700" dirty="0"/>
          </a:p>
        </p:txBody>
      </p:sp>
      <p:grpSp>
        <p:nvGrpSpPr>
          <p:cNvPr id="205" name="그룹 204">
            <a:extLst>
              <a:ext uri="{FF2B5EF4-FFF2-40B4-BE49-F238E27FC236}">
                <a16:creationId xmlns:a16="http://schemas.microsoft.com/office/drawing/2014/main" id="{159809A1-5A1E-4FB9-B218-151E51C981E3}"/>
              </a:ext>
            </a:extLst>
          </p:cNvPr>
          <p:cNvGrpSpPr/>
          <p:nvPr/>
        </p:nvGrpSpPr>
        <p:grpSpPr>
          <a:xfrm>
            <a:off x="1753503" y="2138155"/>
            <a:ext cx="427069" cy="439399"/>
            <a:chOff x="1235339" y="2961048"/>
            <a:chExt cx="1199263" cy="1105474"/>
          </a:xfrm>
        </p:grpSpPr>
        <p:sp>
          <p:nvSpPr>
            <p:cNvPr id="206" name="직사각형 205">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207" name="직선 연결선 206">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8" name="직선 연결선 207">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09" name="직사각형 208"/>
          <p:cNvSpPr/>
          <p:nvPr/>
        </p:nvSpPr>
        <p:spPr>
          <a:xfrm>
            <a:off x="5747260" y="2089761"/>
            <a:ext cx="3190222" cy="661720"/>
          </a:xfrm>
          <a:prstGeom prst="rect">
            <a:avLst/>
          </a:prstGeom>
        </p:spPr>
        <p:txBody>
          <a:bodyPr wrap="square">
            <a:spAutoFit/>
          </a:bodyPr>
          <a:lstStyle/>
          <a:p>
            <a:r>
              <a:rPr lang="ko-KR" altLang="en-US" sz="800" dirty="0" err="1">
                <a:solidFill>
                  <a:srgbClr val="000000"/>
                </a:solidFill>
                <a:latin typeface="Pretendard"/>
              </a:rPr>
              <a:t>증정품명</a:t>
            </a:r>
            <a:r>
              <a:rPr lang="ko-KR" altLang="en-US" sz="800" dirty="0">
                <a:solidFill>
                  <a:srgbClr val="000000"/>
                </a:solidFill>
                <a:latin typeface="Pretendard"/>
              </a:rPr>
              <a:t> </a:t>
            </a:r>
            <a:r>
              <a:rPr lang="ko-KR" altLang="en-US" sz="800" dirty="0" smtClean="0">
                <a:solidFill>
                  <a:srgbClr val="000000"/>
                </a:solidFill>
                <a:latin typeface="Pretendard"/>
              </a:rPr>
              <a:t> 증정 </a:t>
            </a:r>
            <a:r>
              <a:rPr lang="ko-KR" altLang="en-US" sz="800" dirty="0" err="1">
                <a:solidFill>
                  <a:srgbClr val="000000"/>
                </a:solidFill>
                <a:latin typeface="Pretendard"/>
              </a:rPr>
              <a:t>증정품명</a:t>
            </a:r>
            <a:r>
              <a:rPr lang="ko-KR" altLang="en-US" sz="800" dirty="0">
                <a:solidFill>
                  <a:srgbClr val="000000"/>
                </a:solidFill>
                <a:latin typeface="Pretendard"/>
              </a:rPr>
              <a:t> 최대 </a:t>
            </a:r>
            <a:r>
              <a:rPr lang="ko-KR" altLang="en-US" sz="800" dirty="0" smtClean="0">
                <a:solidFill>
                  <a:srgbClr val="000000"/>
                </a:solidFill>
                <a:latin typeface="Pretendard"/>
              </a:rPr>
              <a:t>두 줄 출력되며 두 줄 이상일 시 말 줄임 </a:t>
            </a:r>
            <a:r>
              <a:rPr lang="ko-KR" altLang="en-US" sz="800" dirty="0">
                <a:solidFill>
                  <a:srgbClr val="000000"/>
                </a:solidFill>
                <a:latin typeface="Pretendard"/>
              </a:rPr>
              <a:t>처리  두 줄 이상일 시 말 줄임 처리 두 줄 이상일 시 말</a:t>
            </a:r>
            <a:r>
              <a:rPr lang="en-US" altLang="ko-KR" sz="800" dirty="0" smtClean="0">
                <a:solidFill>
                  <a:srgbClr val="000000"/>
                </a:solidFill>
                <a:latin typeface="Pretendard"/>
              </a:rPr>
              <a:t>…</a:t>
            </a:r>
            <a:endParaRPr lang="en-US" altLang="ko-KR" sz="800" dirty="0">
              <a:solidFill>
                <a:schemeClr val="tx1">
                  <a:lumMod val="65000"/>
                  <a:lumOff val="35000"/>
                </a:schemeClr>
              </a:solidFill>
              <a:latin typeface="+mj-ea"/>
            </a:endParaRPr>
          </a:p>
          <a:p>
            <a:r>
              <a:rPr lang="en-US" altLang="ko-KR" sz="700" dirty="0" smtClean="0">
                <a:solidFill>
                  <a:schemeClr val="tx1">
                    <a:lumMod val="65000"/>
                    <a:lumOff val="35000"/>
                  </a:schemeClr>
                </a:solidFill>
                <a:latin typeface="+mj-ea"/>
              </a:rPr>
              <a:t> </a:t>
            </a:r>
          </a:p>
          <a:p>
            <a:r>
              <a:rPr lang="en-US" altLang="ko-KR" sz="700" dirty="0" smtClean="0">
                <a:solidFill>
                  <a:schemeClr val="tx1">
                    <a:lumMod val="65000"/>
                    <a:lumOff val="35000"/>
                  </a:schemeClr>
                </a:solidFill>
                <a:latin typeface="+mj-ea"/>
              </a:rPr>
              <a:t>2</a:t>
            </a:r>
            <a:r>
              <a:rPr lang="ko-KR" altLang="en-US" sz="700" dirty="0">
                <a:solidFill>
                  <a:schemeClr val="tx1">
                    <a:lumMod val="65000"/>
                    <a:lumOff val="35000"/>
                  </a:schemeClr>
                </a:solidFill>
                <a:latin typeface="+mj-ea"/>
              </a:rPr>
              <a:t>개</a:t>
            </a:r>
            <a:r>
              <a:rPr lang="ko-KR" altLang="en-US" sz="700" dirty="0"/>
              <a:t/>
            </a:r>
            <a:br>
              <a:rPr lang="ko-KR" altLang="en-US" sz="700" dirty="0"/>
            </a:br>
            <a:endParaRPr lang="ko-KR" altLang="en-US" sz="700" dirty="0"/>
          </a:p>
        </p:txBody>
      </p:sp>
      <p:grpSp>
        <p:nvGrpSpPr>
          <p:cNvPr id="210" name="그룹 209">
            <a:extLst>
              <a:ext uri="{FF2B5EF4-FFF2-40B4-BE49-F238E27FC236}">
                <a16:creationId xmlns:a16="http://schemas.microsoft.com/office/drawing/2014/main" id="{159809A1-5A1E-4FB9-B218-151E51C981E3}"/>
              </a:ext>
            </a:extLst>
          </p:cNvPr>
          <p:cNvGrpSpPr/>
          <p:nvPr/>
        </p:nvGrpSpPr>
        <p:grpSpPr>
          <a:xfrm>
            <a:off x="5354048" y="2118229"/>
            <a:ext cx="427069" cy="439399"/>
            <a:chOff x="1235339" y="2961048"/>
            <a:chExt cx="1199263" cy="1105474"/>
          </a:xfrm>
        </p:grpSpPr>
        <p:sp>
          <p:nvSpPr>
            <p:cNvPr id="211" name="직사각형 210">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212" name="직선 연결선 211">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3" name="직선 연결선 212">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14" name="TextBox 213"/>
          <p:cNvSpPr txBox="1"/>
          <p:nvPr/>
        </p:nvSpPr>
        <p:spPr>
          <a:xfrm>
            <a:off x="1578272" y="3008763"/>
            <a:ext cx="1521570" cy="215444"/>
          </a:xfrm>
          <a:prstGeom prst="rect">
            <a:avLst/>
          </a:prstGeom>
          <a:noFill/>
        </p:spPr>
        <p:txBody>
          <a:bodyPr wrap="none" rtlCol="0">
            <a:spAutoFit/>
          </a:bodyPr>
          <a:lstStyle/>
          <a:p>
            <a:r>
              <a:rPr lang="en-US" altLang="ko-KR" sz="800" b="1" dirty="0" smtClean="0"/>
              <a:t>$0,0000</a:t>
            </a:r>
            <a:r>
              <a:rPr lang="ko-KR" altLang="en-US" sz="800" b="1" dirty="0" smtClean="0"/>
              <a:t>원</a:t>
            </a:r>
            <a:r>
              <a:rPr lang="en-US" altLang="ko-KR" sz="800" b="1" dirty="0" smtClean="0"/>
              <a:t>$</a:t>
            </a:r>
            <a:r>
              <a:rPr lang="ko-KR" altLang="en-US" sz="800" b="1" dirty="0" smtClean="0"/>
              <a:t>이상 구매</a:t>
            </a:r>
            <a:r>
              <a:rPr lang="en-US" altLang="ko-KR" sz="800" b="1" dirty="0" smtClean="0"/>
              <a:t> </a:t>
            </a:r>
            <a:r>
              <a:rPr lang="ko-KR" altLang="en-US" sz="800" b="1" dirty="0" err="1" smtClean="0"/>
              <a:t>증정품</a:t>
            </a:r>
            <a:endParaRPr lang="ko-KR" altLang="en-US" sz="800" b="1" dirty="0"/>
          </a:p>
        </p:txBody>
      </p:sp>
      <p:sp>
        <p:nvSpPr>
          <p:cNvPr id="215" name="TextBox 214"/>
          <p:cNvSpPr txBox="1"/>
          <p:nvPr/>
        </p:nvSpPr>
        <p:spPr>
          <a:xfrm>
            <a:off x="1599994" y="3804831"/>
            <a:ext cx="1521570" cy="215444"/>
          </a:xfrm>
          <a:prstGeom prst="rect">
            <a:avLst/>
          </a:prstGeom>
          <a:noFill/>
        </p:spPr>
        <p:txBody>
          <a:bodyPr wrap="none" rtlCol="0">
            <a:spAutoFit/>
          </a:bodyPr>
          <a:lstStyle/>
          <a:p>
            <a:r>
              <a:rPr lang="en-US" altLang="ko-KR" sz="800" b="1" dirty="0" smtClean="0"/>
              <a:t>$0,0000</a:t>
            </a:r>
            <a:r>
              <a:rPr lang="ko-KR" altLang="en-US" sz="800" b="1" dirty="0" smtClean="0"/>
              <a:t>원</a:t>
            </a:r>
            <a:r>
              <a:rPr lang="en-US" altLang="ko-KR" sz="800" b="1" dirty="0" smtClean="0"/>
              <a:t>$</a:t>
            </a:r>
            <a:r>
              <a:rPr lang="ko-KR" altLang="en-US" sz="800" b="1" dirty="0" smtClean="0"/>
              <a:t>이상 구매</a:t>
            </a:r>
            <a:r>
              <a:rPr lang="en-US" altLang="ko-KR" sz="800" b="1" dirty="0" smtClean="0"/>
              <a:t> </a:t>
            </a:r>
            <a:r>
              <a:rPr lang="ko-KR" altLang="en-US" sz="800" b="1" dirty="0" err="1" smtClean="0"/>
              <a:t>증정품</a:t>
            </a:r>
            <a:endParaRPr lang="ko-KR" altLang="en-US" sz="800" b="1" dirty="0"/>
          </a:p>
        </p:txBody>
      </p:sp>
      <p:grpSp>
        <p:nvGrpSpPr>
          <p:cNvPr id="216" name="그룹 215">
            <a:extLst>
              <a:ext uri="{FF2B5EF4-FFF2-40B4-BE49-F238E27FC236}">
                <a16:creationId xmlns:a16="http://schemas.microsoft.com/office/drawing/2014/main" id="{159809A1-5A1E-4FB9-B218-151E51C981E3}"/>
              </a:ext>
            </a:extLst>
          </p:cNvPr>
          <p:cNvGrpSpPr/>
          <p:nvPr/>
        </p:nvGrpSpPr>
        <p:grpSpPr>
          <a:xfrm>
            <a:off x="1690600" y="4013331"/>
            <a:ext cx="427069" cy="439399"/>
            <a:chOff x="1235339" y="2961048"/>
            <a:chExt cx="1199263" cy="1105474"/>
          </a:xfrm>
        </p:grpSpPr>
        <p:sp>
          <p:nvSpPr>
            <p:cNvPr id="217" name="직사각형 216">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218" name="직선 연결선 217">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9" name="직선 연결선 218">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20" name="직사각형 219"/>
          <p:cNvSpPr/>
          <p:nvPr/>
        </p:nvSpPr>
        <p:spPr>
          <a:xfrm>
            <a:off x="2103678" y="3969180"/>
            <a:ext cx="1850584" cy="446276"/>
          </a:xfrm>
          <a:prstGeom prst="rect">
            <a:avLst/>
          </a:prstGeom>
        </p:spPr>
        <p:txBody>
          <a:bodyPr wrap="square">
            <a:spAutoFit/>
          </a:bodyPr>
          <a:lstStyle/>
          <a:p>
            <a:r>
              <a:rPr lang="ko-KR" altLang="en-US" sz="800" dirty="0" err="1">
                <a:solidFill>
                  <a:srgbClr val="000000"/>
                </a:solidFill>
                <a:latin typeface="Pretendard"/>
              </a:rPr>
              <a:t>증정품명</a:t>
            </a:r>
            <a:r>
              <a:rPr lang="ko-KR" altLang="en-US" sz="800" dirty="0">
                <a:solidFill>
                  <a:srgbClr val="000000"/>
                </a:solidFill>
                <a:latin typeface="Pretendard"/>
              </a:rPr>
              <a:t>  증정 </a:t>
            </a:r>
            <a:r>
              <a:rPr lang="ko-KR" altLang="en-US" sz="800" dirty="0" err="1">
                <a:solidFill>
                  <a:srgbClr val="000000"/>
                </a:solidFill>
                <a:latin typeface="Pretendard"/>
              </a:rPr>
              <a:t>증정품명</a:t>
            </a:r>
            <a:r>
              <a:rPr lang="ko-KR" altLang="en-US" sz="800" dirty="0">
                <a:solidFill>
                  <a:srgbClr val="000000"/>
                </a:solidFill>
                <a:latin typeface="Pretendard"/>
              </a:rPr>
              <a:t> 최대 두 줄 출력되며 두 줄 이상일 시 말 </a:t>
            </a:r>
            <a:r>
              <a:rPr lang="ko-KR" altLang="en-US" sz="800" dirty="0" smtClean="0">
                <a:solidFill>
                  <a:srgbClr val="000000"/>
                </a:solidFill>
                <a:latin typeface="Pretendard"/>
              </a:rPr>
              <a:t>줄임</a:t>
            </a:r>
            <a:r>
              <a:rPr lang="en-US" altLang="ko-KR" sz="800" dirty="0" smtClean="0">
                <a:solidFill>
                  <a:srgbClr val="000000"/>
                </a:solidFill>
                <a:latin typeface="Pretendard"/>
              </a:rPr>
              <a:t>…</a:t>
            </a:r>
            <a:endParaRPr lang="en-US" altLang="ko-KR" sz="700" dirty="0" smtClean="0">
              <a:solidFill>
                <a:schemeClr val="tx1">
                  <a:lumMod val="65000"/>
                  <a:lumOff val="35000"/>
                </a:schemeClr>
              </a:solidFill>
              <a:latin typeface="+mj-ea"/>
            </a:endParaRPr>
          </a:p>
          <a:p>
            <a:r>
              <a:rPr lang="en-US" altLang="ko-KR" sz="700" dirty="0" smtClean="0">
                <a:solidFill>
                  <a:schemeClr val="tx1">
                    <a:lumMod val="65000"/>
                    <a:lumOff val="35000"/>
                  </a:schemeClr>
                </a:solidFill>
                <a:latin typeface="+mj-ea"/>
              </a:rPr>
              <a:t>2</a:t>
            </a:r>
            <a:r>
              <a:rPr lang="ko-KR" altLang="en-US" sz="700" dirty="0" smtClean="0">
                <a:solidFill>
                  <a:schemeClr val="tx1">
                    <a:lumMod val="65000"/>
                    <a:lumOff val="35000"/>
                  </a:schemeClr>
                </a:solidFill>
                <a:latin typeface="+mj-ea"/>
              </a:rPr>
              <a:t>개</a:t>
            </a:r>
            <a:endParaRPr lang="ko-KR" altLang="en-US" sz="700" dirty="0"/>
          </a:p>
        </p:txBody>
      </p:sp>
      <p:graphicFrame>
        <p:nvGraphicFramePr>
          <p:cNvPr id="221" name="표 220"/>
          <p:cNvGraphicFramePr>
            <a:graphicFrameLocks noGrp="1"/>
          </p:cNvGraphicFramePr>
          <p:nvPr>
            <p:extLst>
              <p:ext uri="{D42A27DB-BD31-4B8C-83A1-F6EECF244321}">
                <p14:modId xmlns:p14="http://schemas.microsoft.com/office/powerpoint/2010/main" val="4066140852"/>
              </p:ext>
            </p:extLst>
          </p:nvPr>
        </p:nvGraphicFramePr>
        <p:xfrm>
          <a:off x="1521397" y="4669328"/>
          <a:ext cx="7310908" cy="1856016"/>
        </p:xfrm>
        <a:graphic>
          <a:graphicData uri="http://schemas.openxmlformats.org/drawingml/2006/table">
            <a:tbl>
              <a:tblPr firstRow="1" bandRow="1">
                <a:tableStyleId>{2D5ABB26-0587-4C30-8999-92F81FD0307C}</a:tableStyleId>
              </a:tblPr>
              <a:tblGrid>
                <a:gridCol w="1119395">
                  <a:extLst>
                    <a:ext uri="{9D8B030D-6E8A-4147-A177-3AD203B41FA5}">
                      <a16:colId xmlns:a16="http://schemas.microsoft.com/office/drawing/2014/main" val="977863895"/>
                    </a:ext>
                  </a:extLst>
                </a:gridCol>
                <a:gridCol w="6191513">
                  <a:extLst>
                    <a:ext uri="{9D8B030D-6E8A-4147-A177-3AD203B41FA5}">
                      <a16:colId xmlns:a16="http://schemas.microsoft.com/office/drawing/2014/main" val="356602255"/>
                    </a:ext>
                  </a:extLst>
                </a:gridCol>
              </a:tblGrid>
              <a:tr h="355723">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900" b="1" kern="1200" smtClean="0">
                          <a:solidFill>
                            <a:schemeClr val="tx1"/>
                          </a:solidFill>
                          <a:latin typeface="+mn-ea"/>
                          <a:ea typeface="+mn-ea"/>
                          <a:cs typeface="+mn-cs"/>
                        </a:rPr>
                        <a:t>샘플마켓제품 </a:t>
                      </a:r>
                      <a:endParaRPr lang="ko-KR" altLang="en-US" sz="1000" dirty="0" smtClean="0">
                        <a:solidFill>
                          <a:srgbClr val="00B050"/>
                        </a:solidFill>
                        <a:latin typeface="+mn-ea"/>
                      </a:endParaRPr>
                    </a:p>
                  </a:txBody>
                  <a:tcPr marL="36000" anchor="ctr">
                    <a:lnL w="3175"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1" dirty="0" smtClean="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13859395"/>
                  </a:ext>
                </a:extLst>
              </a:tr>
              <a:tr h="1500293">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lang="en-US" altLang="ko-KR" sz="800" dirty="0" smtClean="0"/>
                        <a:t> </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26851250"/>
                  </a:ext>
                </a:extLst>
              </a:tr>
            </a:tbl>
          </a:graphicData>
        </a:graphic>
      </p:graphicFrame>
      <p:grpSp>
        <p:nvGrpSpPr>
          <p:cNvPr id="222" name="그룹 221">
            <a:extLst>
              <a:ext uri="{FF2B5EF4-FFF2-40B4-BE49-F238E27FC236}">
                <a16:creationId xmlns:a16="http://schemas.microsoft.com/office/drawing/2014/main" id="{159809A1-5A1E-4FB9-B218-151E51C981E3}"/>
              </a:ext>
            </a:extLst>
          </p:cNvPr>
          <p:cNvGrpSpPr/>
          <p:nvPr/>
        </p:nvGrpSpPr>
        <p:grpSpPr>
          <a:xfrm>
            <a:off x="1653415" y="5182968"/>
            <a:ext cx="539997" cy="555588"/>
            <a:chOff x="1235339" y="2961048"/>
            <a:chExt cx="1199263" cy="1105474"/>
          </a:xfrm>
        </p:grpSpPr>
        <p:sp>
          <p:nvSpPr>
            <p:cNvPr id="223" name="직사각형 222">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224" name="직선 연결선 223">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5" name="직선 연결선 224">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26" name="TextBox 225">
            <a:extLst>
              <a:ext uri="{FF2B5EF4-FFF2-40B4-BE49-F238E27FC236}">
                <a16:creationId xmlns:a16="http://schemas.microsoft.com/office/drawing/2014/main" id="{FA4C6DA6-9B7F-452C-AA7D-416E672C32CE}"/>
              </a:ext>
            </a:extLst>
          </p:cNvPr>
          <p:cNvSpPr txBox="1"/>
          <p:nvPr/>
        </p:nvSpPr>
        <p:spPr>
          <a:xfrm>
            <a:off x="2240743" y="5565668"/>
            <a:ext cx="1259649" cy="216371"/>
          </a:xfrm>
          <a:prstGeom prst="rect">
            <a:avLst/>
          </a:prstGeom>
          <a:noFill/>
        </p:spPr>
        <p:txBody>
          <a:bodyPr wrap="none" lIns="36000" tIns="0" rIns="36000" bIns="0" rtlCol="0" anchor="ctr" anchorCtr="0">
            <a:noAutofit/>
          </a:bodyPr>
          <a:lstStyle/>
          <a:p>
            <a:pPr lvl="0"/>
            <a:r>
              <a:rPr lang="en-US" altLang="ko-KR" sz="700" dirty="0">
                <a:solidFill>
                  <a:prstClr val="black">
                    <a:lumMod val="65000"/>
                    <a:lumOff val="35000"/>
                  </a:prstClr>
                </a:solidFill>
                <a:latin typeface="맑은 고딕" panose="020B0503020000020004" pitchFamily="50" charset="-127"/>
              </a:rPr>
              <a:t>2</a:t>
            </a:r>
            <a:r>
              <a:rPr lang="ko-KR" altLang="en-US" sz="700" dirty="0">
                <a:solidFill>
                  <a:prstClr val="black">
                    <a:lumMod val="65000"/>
                    <a:lumOff val="35000"/>
                  </a:prstClr>
                </a:solidFill>
                <a:latin typeface="맑은 고딕" panose="020B0503020000020004" pitchFamily="50" charset="-127"/>
              </a:rPr>
              <a:t>개 </a:t>
            </a:r>
            <a:r>
              <a:rPr lang="en-US" altLang="ko-KR" sz="700" dirty="0">
                <a:solidFill>
                  <a:prstClr val="black">
                    <a:lumMod val="65000"/>
                    <a:lumOff val="35000"/>
                  </a:prstClr>
                </a:solidFill>
                <a:latin typeface="맑은 고딕" panose="020B0503020000020004" pitchFamily="50" charset="-127"/>
              </a:rPr>
              <a:t>(</a:t>
            </a:r>
            <a:r>
              <a:rPr lang="en-US" altLang="ko-KR" sz="800" b="1" dirty="0">
                <a:solidFill>
                  <a:prstClr val="black"/>
                </a:solidFill>
                <a:latin typeface="맑은 고딕" panose="020B0503020000020004" pitchFamily="50" charset="-127"/>
              </a:rPr>
              <a:t>4P</a:t>
            </a:r>
            <a:r>
              <a:rPr lang="en-US" altLang="ko-KR" sz="700" dirty="0">
                <a:solidFill>
                  <a:prstClr val="black">
                    <a:lumMod val="65000"/>
                    <a:lumOff val="35000"/>
                  </a:prstClr>
                </a:solidFill>
                <a:latin typeface="맑은 고딕" panose="020B0503020000020004" pitchFamily="50" charset="-127"/>
              </a:rPr>
              <a:t>)</a:t>
            </a:r>
            <a:endParaRPr lang="ko-KR" altLang="en-US" sz="700" dirty="0">
              <a:solidFill>
                <a:prstClr val="black"/>
              </a:solidFill>
            </a:endParaRPr>
          </a:p>
        </p:txBody>
      </p:sp>
      <p:grpSp>
        <p:nvGrpSpPr>
          <p:cNvPr id="227" name="그룹 226">
            <a:extLst>
              <a:ext uri="{FF2B5EF4-FFF2-40B4-BE49-F238E27FC236}">
                <a16:creationId xmlns:a16="http://schemas.microsoft.com/office/drawing/2014/main" id="{159809A1-5A1E-4FB9-B218-151E51C981E3}"/>
              </a:ext>
            </a:extLst>
          </p:cNvPr>
          <p:cNvGrpSpPr/>
          <p:nvPr/>
        </p:nvGrpSpPr>
        <p:grpSpPr>
          <a:xfrm>
            <a:off x="5565017" y="5177347"/>
            <a:ext cx="539997" cy="555588"/>
            <a:chOff x="1235339" y="2961048"/>
            <a:chExt cx="1199263" cy="1105474"/>
          </a:xfrm>
        </p:grpSpPr>
        <p:sp>
          <p:nvSpPr>
            <p:cNvPr id="228" name="직사각형 227">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229" name="직선 연결선 228">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0" name="직선 연결선 229">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35" name="TextBox 234">
            <a:extLst>
              <a:ext uri="{FF2B5EF4-FFF2-40B4-BE49-F238E27FC236}">
                <a16:creationId xmlns:a16="http://schemas.microsoft.com/office/drawing/2014/main" id="{B940B3A5-50C7-423A-8736-D0F2823B2384}"/>
              </a:ext>
            </a:extLst>
          </p:cNvPr>
          <p:cNvSpPr txBox="1"/>
          <p:nvPr/>
        </p:nvSpPr>
        <p:spPr>
          <a:xfrm>
            <a:off x="2236839" y="5194430"/>
            <a:ext cx="2491009" cy="216371"/>
          </a:xfrm>
          <a:prstGeom prst="rect">
            <a:avLst/>
          </a:prstGeom>
          <a:noFill/>
        </p:spPr>
        <p:txBody>
          <a:bodyPr wrap="square" lIns="36000" tIns="0" rIns="36000" bIns="0" rtlCol="0" anchor="ctr" anchorCtr="0">
            <a:noAutofit/>
          </a:bodyPr>
          <a:lstStyle/>
          <a:p>
            <a:r>
              <a:rPr lang="ko-KR" altLang="en-US" sz="800" dirty="0" err="1">
                <a:latin typeface="+mj-ea"/>
                <a:ea typeface="+mj-ea"/>
              </a:rPr>
              <a:t>트루</a:t>
            </a:r>
            <a:r>
              <a:rPr lang="ko-KR" altLang="en-US" sz="800" dirty="0">
                <a:latin typeface="+mj-ea"/>
                <a:ea typeface="+mj-ea"/>
              </a:rPr>
              <a:t> </a:t>
            </a:r>
            <a:r>
              <a:rPr lang="ko-KR" altLang="en-US" sz="800" dirty="0" err="1">
                <a:latin typeface="+mj-ea"/>
                <a:ea typeface="+mj-ea"/>
              </a:rPr>
              <a:t>히알루론</a:t>
            </a:r>
            <a:r>
              <a:rPr lang="ko-KR" altLang="en-US" sz="800" dirty="0">
                <a:latin typeface="+mj-ea"/>
                <a:ea typeface="+mj-ea"/>
              </a:rPr>
              <a:t> 수분 </a:t>
            </a:r>
            <a:r>
              <a:rPr lang="ko-KR" altLang="en-US" sz="800" dirty="0" err="1">
                <a:latin typeface="+mj-ea"/>
                <a:ea typeface="+mj-ea"/>
              </a:rPr>
              <a:t>선크림</a:t>
            </a:r>
            <a:r>
              <a:rPr lang="ko-KR" altLang="en-US" sz="800" dirty="0">
                <a:latin typeface="+mj-ea"/>
                <a:ea typeface="+mj-ea"/>
              </a:rPr>
              <a:t> 제품명 </a:t>
            </a:r>
            <a:r>
              <a:rPr lang="ko-KR" altLang="en-US" sz="800" dirty="0" err="1">
                <a:latin typeface="+mj-ea"/>
                <a:ea typeface="+mj-ea"/>
              </a:rPr>
              <a:t>샘플마켓</a:t>
            </a:r>
            <a:r>
              <a:rPr lang="ko-KR" altLang="en-US" sz="800" dirty="0">
                <a:latin typeface="+mj-ea"/>
                <a:ea typeface="+mj-ea"/>
              </a:rPr>
              <a:t> 제품명 </a:t>
            </a:r>
            <a:r>
              <a:rPr lang="ko-KR" altLang="en-US" sz="800" dirty="0" err="1">
                <a:latin typeface="+mj-ea"/>
                <a:ea typeface="+mj-ea"/>
              </a:rPr>
              <a:t>샘플마켓</a:t>
            </a:r>
            <a:r>
              <a:rPr lang="ko-KR" altLang="en-US" sz="800" dirty="0">
                <a:latin typeface="+mj-ea"/>
                <a:ea typeface="+mj-ea"/>
              </a:rPr>
              <a:t> </a:t>
            </a:r>
            <a:r>
              <a:rPr lang="ko-KR" altLang="en-US" sz="800" dirty="0">
                <a:latin typeface="+mj-ea"/>
              </a:rPr>
              <a:t>제품명 두 줄 이상일 시 말 줄임 처리</a:t>
            </a:r>
            <a:r>
              <a:rPr lang="en-US" altLang="ko-KR" sz="800" dirty="0" smtClean="0">
                <a:latin typeface="+mj-ea"/>
                <a:ea typeface="+mj-ea"/>
              </a:rPr>
              <a:t>…</a:t>
            </a:r>
            <a:endParaRPr lang="en-US" altLang="ko-KR" sz="800" dirty="0">
              <a:latin typeface="+mj-ea"/>
              <a:ea typeface="+mj-ea"/>
            </a:endParaRPr>
          </a:p>
        </p:txBody>
      </p:sp>
      <p:sp>
        <p:nvSpPr>
          <p:cNvPr id="236" name="TextBox 235">
            <a:extLst>
              <a:ext uri="{FF2B5EF4-FFF2-40B4-BE49-F238E27FC236}">
                <a16:creationId xmlns:a16="http://schemas.microsoft.com/office/drawing/2014/main" id="{B940B3A5-50C7-423A-8736-D0F2823B2384}"/>
              </a:ext>
            </a:extLst>
          </p:cNvPr>
          <p:cNvSpPr txBox="1"/>
          <p:nvPr/>
        </p:nvSpPr>
        <p:spPr>
          <a:xfrm>
            <a:off x="6148442" y="5190333"/>
            <a:ext cx="2523183" cy="216371"/>
          </a:xfrm>
          <a:prstGeom prst="rect">
            <a:avLst/>
          </a:prstGeom>
          <a:noFill/>
        </p:spPr>
        <p:txBody>
          <a:bodyPr wrap="square" lIns="36000" tIns="0" rIns="36000" bIns="0" rtlCol="0" anchor="ctr" anchorCtr="0">
            <a:noAutofit/>
          </a:bodyPr>
          <a:lstStyle/>
          <a:p>
            <a:r>
              <a:rPr lang="ko-KR" altLang="en-US" sz="800" dirty="0" err="1">
                <a:latin typeface="+mj-ea"/>
                <a:ea typeface="+mj-ea"/>
              </a:rPr>
              <a:t>트루</a:t>
            </a:r>
            <a:r>
              <a:rPr lang="ko-KR" altLang="en-US" sz="800" dirty="0">
                <a:latin typeface="+mj-ea"/>
                <a:ea typeface="+mj-ea"/>
              </a:rPr>
              <a:t> </a:t>
            </a:r>
            <a:r>
              <a:rPr lang="ko-KR" altLang="en-US" sz="800" dirty="0" err="1">
                <a:latin typeface="+mj-ea"/>
                <a:ea typeface="+mj-ea"/>
              </a:rPr>
              <a:t>히알루론</a:t>
            </a:r>
            <a:r>
              <a:rPr lang="ko-KR" altLang="en-US" sz="800" dirty="0">
                <a:latin typeface="+mj-ea"/>
                <a:ea typeface="+mj-ea"/>
              </a:rPr>
              <a:t> 수분 </a:t>
            </a:r>
            <a:r>
              <a:rPr lang="ko-KR" altLang="en-US" sz="800" dirty="0" err="1">
                <a:latin typeface="+mj-ea"/>
                <a:ea typeface="+mj-ea"/>
              </a:rPr>
              <a:t>선크림</a:t>
            </a:r>
            <a:r>
              <a:rPr lang="ko-KR" altLang="en-US" sz="800" dirty="0">
                <a:latin typeface="+mj-ea"/>
                <a:ea typeface="+mj-ea"/>
              </a:rPr>
              <a:t> 제품명 </a:t>
            </a:r>
            <a:r>
              <a:rPr lang="ko-KR" altLang="en-US" sz="800" dirty="0" err="1">
                <a:latin typeface="+mj-ea"/>
                <a:ea typeface="+mj-ea"/>
              </a:rPr>
              <a:t>샘플마켓</a:t>
            </a:r>
            <a:r>
              <a:rPr lang="ko-KR" altLang="en-US" sz="800" dirty="0">
                <a:latin typeface="+mj-ea"/>
                <a:ea typeface="+mj-ea"/>
              </a:rPr>
              <a:t> 제품명 </a:t>
            </a:r>
            <a:r>
              <a:rPr lang="ko-KR" altLang="en-US" sz="800" dirty="0" err="1">
                <a:latin typeface="+mj-ea"/>
              </a:rPr>
              <a:t>샘플마켓</a:t>
            </a:r>
            <a:r>
              <a:rPr lang="ko-KR" altLang="en-US" sz="800" dirty="0">
                <a:latin typeface="+mj-ea"/>
              </a:rPr>
              <a:t> 제품명 두 줄 이상일 시 말 줄임 처리</a:t>
            </a:r>
            <a:r>
              <a:rPr lang="en-US" altLang="ko-KR" sz="800" dirty="0">
                <a:latin typeface="+mj-ea"/>
              </a:rPr>
              <a:t>…</a:t>
            </a:r>
          </a:p>
        </p:txBody>
      </p:sp>
      <p:sp>
        <p:nvSpPr>
          <p:cNvPr id="238" name="TextBox 237">
            <a:extLst>
              <a:ext uri="{FF2B5EF4-FFF2-40B4-BE49-F238E27FC236}">
                <a16:creationId xmlns:a16="http://schemas.microsoft.com/office/drawing/2014/main" id="{FA4C6DA6-9B7F-452C-AA7D-416E672C32CE}"/>
              </a:ext>
            </a:extLst>
          </p:cNvPr>
          <p:cNvSpPr txBox="1"/>
          <p:nvPr/>
        </p:nvSpPr>
        <p:spPr>
          <a:xfrm>
            <a:off x="6148441" y="5560047"/>
            <a:ext cx="1259649" cy="216371"/>
          </a:xfrm>
          <a:prstGeom prst="rect">
            <a:avLst/>
          </a:prstGeom>
          <a:noFill/>
        </p:spPr>
        <p:txBody>
          <a:bodyPr wrap="none" lIns="36000" tIns="0" rIns="36000" bIns="0" rtlCol="0" anchor="ctr" anchorCtr="0">
            <a:noAutofit/>
          </a:bodyPr>
          <a:lstStyle/>
          <a:p>
            <a:pPr lvl="0"/>
            <a:r>
              <a:rPr lang="en-US" altLang="ko-KR" sz="700" dirty="0" smtClean="0">
                <a:solidFill>
                  <a:prstClr val="black">
                    <a:lumMod val="65000"/>
                    <a:lumOff val="35000"/>
                  </a:prstClr>
                </a:solidFill>
                <a:latin typeface="맑은 고딕" panose="020B0503020000020004" pitchFamily="50" charset="-127"/>
              </a:rPr>
              <a:t>1</a:t>
            </a:r>
            <a:r>
              <a:rPr lang="ko-KR" altLang="en-US" sz="700" dirty="0" smtClean="0">
                <a:solidFill>
                  <a:prstClr val="black">
                    <a:lumMod val="65000"/>
                    <a:lumOff val="35000"/>
                  </a:prstClr>
                </a:solidFill>
                <a:latin typeface="맑은 고딕" panose="020B0503020000020004" pitchFamily="50" charset="-127"/>
              </a:rPr>
              <a:t>개 </a:t>
            </a:r>
            <a:r>
              <a:rPr lang="en-US" altLang="ko-KR" sz="700" dirty="0" smtClean="0">
                <a:solidFill>
                  <a:prstClr val="black">
                    <a:lumMod val="65000"/>
                    <a:lumOff val="35000"/>
                  </a:prstClr>
                </a:solidFill>
                <a:latin typeface="맑은 고딕" panose="020B0503020000020004" pitchFamily="50" charset="-127"/>
              </a:rPr>
              <a:t>(</a:t>
            </a:r>
            <a:r>
              <a:rPr lang="en-US" altLang="ko-KR" sz="800" b="1" dirty="0" smtClean="0">
                <a:solidFill>
                  <a:prstClr val="black"/>
                </a:solidFill>
                <a:latin typeface="맑은 고딕" panose="020B0503020000020004" pitchFamily="50" charset="-127"/>
              </a:rPr>
              <a:t>2P</a:t>
            </a:r>
            <a:r>
              <a:rPr lang="en-US" altLang="ko-KR" sz="700" dirty="0">
                <a:solidFill>
                  <a:prstClr val="black">
                    <a:lumMod val="65000"/>
                    <a:lumOff val="35000"/>
                  </a:prstClr>
                </a:solidFill>
                <a:latin typeface="맑은 고딕" panose="020B0503020000020004" pitchFamily="50" charset="-127"/>
              </a:rPr>
              <a:t>)</a:t>
            </a:r>
            <a:endParaRPr lang="ko-KR" altLang="en-US" sz="700" dirty="0">
              <a:solidFill>
                <a:prstClr val="black"/>
              </a:solidFill>
            </a:endParaRPr>
          </a:p>
        </p:txBody>
      </p:sp>
      <p:sp>
        <p:nvSpPr>
          <p:cNvPr id="240" name="Oval 611">
            <a:extLst>
              <a:ext uri="{FF2B5EF4-FFF2-40B4-BE49-F238E27FC236}">
                <a16:creationId xmlns:a16="http://schemas.microsoft.com/office/drawing/2014/main" id="{8A3723C9-7A64-4677-9B95-EBFFA02C0DC4}"/>
              </a:ext>
            </a:extLst>
          </p:cNvPr>
          <p:cNvSpPr>
            <a:spLocks noChangeArrowheads="1"/>
          </p:cNvSpPr>
          <p:nvPr/>
        </p:nvSpPr>
        <p:spPr bwMode="auto">
          <a:xfrm>
            <a:off x="1497081" y="4888162"/>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a:solidFill>
                  <a:sysClr val="window" lastClr="FFFFFF"/>
                </a:solidFill>
                <a:latin typeface="맑은 고딕"/>
                <a:ea typeface="맑은 고딕"/>
              </a:rPr>
              <a:t>7</a:t>
            </a:r>
          </a:p>
        </p:txBody>
      </p:sp>
      <p:grpSp>
        <p:nvGrpSpPr>
          <p:cNvPr id="241" name="그룹 240">
            <a:extLst>
              <a:ext uri="{FF2B5EF4-FFF2-40B4-BE49-F238E27FC236}">
                <a16:creationId xmlns:a16="http://schemas.microsoft.com/office/drawing/2014/main" id="{159809A1-5A1E-4FB9-B218-151E51C981E3}"/>
              </a:ext>
            </a:extLst>
          </p:cNvPr>
          <p:cNvGrpSpPr/>
          <p:nvPr/>
        </p:nvGrpSpPr>
        <p:grpSpPr>
          <a:xfrm>
            <a:off x="1658168" y="5887311"/>
            <a:ext cx="539997" cy="555588"/>
            <a:chOff x="1235339" y="2961048"/>
            <a:chExt cx="1199263" cy="1105474"/>
          </a:xfrm>
        </p:grpSpPr>
        <p:sp>
          <p:nvSpPr>
            <p:cNvPr id="242" name="직사각형 241">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243" name="직선 연결선 242">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4" name="직선 연결선 243">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45" name="TextBox 244">
            <a:extLst>
              <a:ext uri="{FF2B5EF4-FFF2-40B4-BE49-F238E27FC236}">
                <a16:creationId xmlns:a16="http://schemas.microsoft.com/office/drawing/2014/main" id="{FA4C6DA6-9B7F-452C-AA7D-416E672C32CE}"/>
              </a:ext>
            </a:extLst>
          </p:cNvPr>
          <p:cNvSpPr txBox="1"/>
          <p:nvPr/>
        </p:nvSpPr>
        <p:spPr>
          <a:xfrm>
            <a:off x="2245496" y="6270011"/>
            <a:ext cx="1259649" cy="216371"/>
          </a:xfrm>
          <a:prstGeom prst="rect">
            <a:avLst/>
          </a:prstGeom>
          <a:noFill/>
        </p:spPr>
        <p:txBody>
          <a:bodyPr wrap="none" lIns="36000" tIns="0" rIns="36000" bIns="0" rtlCol="0" anchor="ctr" anchorCtr="0">
            <a:noAutofit/>
          </a:bodyPr>
          <a:lstStyle/>
          <a:p>
            <a:pPr lvl="0"/>
            <a:r>
              <a:rPr lang="en-US" altLang="ko-KR" sz="700" dirty="0">
                <a:solidFill>
                  <a:prstClr val="black">
                    <a:lumMod val="65000"/>
                    <a:lumOff val="35000"/>
                  </a:prstClr>
                </a:solidFill>
                <a:latin typeface="맑은 고딕" panose="020B0503020000020004" pitchFamily="50" charset="-127"/>
              </a:rPr>
              <a:t>2</a:t>
            </a:r>
            <a:r>
              <a:rPr lang="ko-KR" altLang="en-US" sz="700" dirty="0">
                <a:solidFill>
                  <a:prstClr val="black">
                    <a:lumMod val="65000"/>
                    <a:lumOff val="35000"/>
                  </a:prstClr>
                </a:solidFill>
                <a:latin typeface="맑은 고딕" panose="020B0503020000020004" pitchFamily="50" charset="-127"/>
              </a:rPr>
              <a:t>개 </a:t>
            </a:r>
            <a:r>
              <a:rPr lang="en-US" altLang="ko-KR" sz="700" dirty="0">
                <a:solidFill>
                  <a:prstClr val="black">
                    <a:lumMod val="65000"/>
                    <a:lumOff val="35000"/>
                  </a:prstClr>
                </a:solidFill>
                <a:latin typeface="맑은 고딕" panose="020B0503020000020004" pitchFamily="50" charset="-127"/>
              </a:rPr>
              <a:t>(</a:t>
            </a:r>
            <a:r>
              <a:rPr lang="en-US" altLang="ko-KR" sz="800" b="1" dirty="0">
                <a:solidFill>
                  <a:prstClr val="black"/>
                </a:solidFill>
                <a:latin typeface="맑은 고딕" panose="020B0503020000020004" pitchFamily="50" charset="-127"/>
              </a:rPr>
              <a:t>4P</a:t>
            </a:r>
            <a:r>
              <a:rPr lang="en-US" altLang="ko-KR" sz="700" dirty="0">
                <a:solidFill>
                  <a:prstClr val="black">
                    <a:lumMod val="65000"/>
                    <a:lumOff val="35000"/>
                  </a:prstClr>
                </a:solidFill>
                <a:latin typeface="맑은 고딕" panose="020B0503020000020004" pitchFamily="50" charset="-127"/>
              </a:rPr>
              <a:t>)</a:t>
            </a:r>
            <a:endParaRPr lang="ko-KR" altLang="en-US" sz="700" dirty="0">
              <a:solidFill>
                <a:prstClr val="black"/>
              </a:solidFill>
            </a:endParaRPr>
          </a:p>
        </p:txBody>
      </p:sp>
      <p:sp>
        <p:nvSpPr>
          <p:cNvPr id="246" name="TextBox 245">
            <a:extLst>
              <a:ext uri="{FF2B5EF4-FFF2-40B4-BE49-F238E27FC236}">
                <a16:creationId xmlns:a16="http://schemas.microsoft.com/office/drawing/2014/main" id="{B940B3A5-50C7-423A-8736-D0F2823B2384}"/>
              </a:ext>
            </a:extLst>
          </p:cNvPr>
          <p:cNvSpPr txBox="1"/>
          <p:nvPr/>
        </p:nvSpPr>
        <p:spPr>
          <a:xfrm>
            <a:off x="2241592" y="5898773"/>
            <a:ext cx="2486256" cy="216371"/>
          </a:xfrm>
          <a:prstGeom prst="rect">
            <a:avLst/>
          </a:prstGeom>
          <a:noFill/>
        </p:spPr>
        <p:txBody>
          <a:bodyPr wrap="square" lIns="36000" tIns="0" rIns="36000" bIns="0" rtlCol="0" anchor="ctr" anchorCtr="0">
            <a:noAutofit/>
          </a:bodyPr>
          <a:lstStyle/>
          <a:p>
            <a:r>
              <a:rPr lang="ko-KR" altLang="en-US" sz="800" dirty="0" err="1">
                <a:latin typeface="+mj-ea"/>
                <a:ea typeface="+mj-ea"/>
              </a:rPr>
              <a:t>트루</a:t>
            </a:r>
            <a:r>
              <a:rPr lang="ko-KR" altLang="en-US" sz="800" dirty="0">
                <a:latin typeface="+mj-ea"/>
                <a:ea typeface="+mj-ea"/>
              </a:rPr>
              <a:t> </a:t>
            </a:r>
            <a:r>
              <a:rPr lang="ko-KR" altLang="en-US" sz="800" dirty="0" err="1">
                <a:latin typeface="+mj-ea"/>
                <a:ea typeface="+mj-ea"/>
              </a:rPr>
              <a:t>히알루론</a:t>
            </a:r>
            <a:r>
              <a:rPr lang="ko-KR" altLang="en-US" sz="800" dirty="0">
                <a:latin typeface="+mj-ea"/>
                <a:ea typeface="+mj-ea"/>
              </a:rPr>
              <a:t> 수분 </a:t>
            </a:r>
            <a:r>
              <a:rPr lang="ko-KR" altLang="en-US" sz="800" dirty="0" err="1">
                <a:latin typeface="+mj-ea"/>
                <a:ea typeface="+mj-ea"/>
              </a:rPr>
              <a:t>선크림</a:t>
            </a:r>
            <a:r>
              <a:rPr lang="ko-KR" altLang="en-US" sz="800" dirty="0">
                <a:latin typeface="+mj-ea"/>
                <a:ea typeface="+mj-ea"/>
              </a:rPr>
              <a:t> 제품명 </a:t>
            </a:r>
            <a:r>
              <a:rPr lang="ko-KR" altLang="en-US" sz="800" dirty="0" err="1">
                <a:latin typeface="+mj-ea"/>
                <a:ea typeface="+mj-ea"/>
              </a:rPr>
              <a:t>샘플마켓</a:t>
            </a:r>
            <a:r>
              <a:rPr lang="ko-KR" altLang="en-US" sz="800" dirty="0">
                <a:latin typeface="+mj-ea"/>
                <a:ea typeface="+mj-ea"/>
              </a:rPr>
              <a:t> 제품명 </a:t>
            </a:r>
            <a:r>
              <a:rPr lang="ko-KR" altLang="en-US" sz="800" dirty="0" err="1">
                <a:latin typeface="+mj-ea"/>
              </a:rPr>
              <a:t>샘플마켓</a:t>
            </a:r>
            <a:r>
              <a:rPr lang="ko-KR" altLang="en-US" sz="800" dirty="0">
                <a:latin typeface="+mj-ea"/>
              </a:rPr>
              <a:t> 제품명 두 줄 이상일 시 말 줄임 처리</a:t>
            </a:r>
            <a:r>
              <a:rPr lang="en-US" altLang="ko-KR" sz="800" dirty="0">
                <a:latin typeface="+mj-ea"/>
              </a:rPr>
              <a:t>…</a:t>
            </a:r>
          </a:p>
        </p:txBody>
      </p:sp>
      <p:sp>
        <p:nvSpPr>
          <p:cNvPr id="71" name="Oval 611">
            <a:extLst>
              <a:ext uri="{FF2B5EF4-FFF2-40B4-BE49-F238E27FC236}">
                <a16:creationId xmlns:a16="http://schemas.microsoft.com/office/drawing/2014/main" id="{8A3723C9-7A64-4677-9B95-EBFFA02C0DC4}"/>
              </a:ext>
            </a:extLst>
          </p:cNvPr>
          <p:cNvSpPr>
            <a:spLocks noChangeArrowheads="1"/>
          </p:cNvSpPr>
          <p:nvPr/>
        </p:nvSpPr>
        <p:spPr bwMode="auto">
          <a:xfrm>
            <a:off x="1463414" y="2729187"/>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6</a:t>
            </a:r>
            <a:endParaRPr lang="en-US" altLang="ko-KR" sz="800" b="1" kern="0" dirty="0">
              <a:solidFill>
                <a:sysClr val="window" lastClr="FFFFFF"/>
              </a:solidFill>
              <a:latin typeface="맑은 고딕"/>
              <a:ea typeface="맑은 고딕"/>
            </a:endParaRPr>
          </a:p>
        </p:txBody>
      </p:sp>
      <p:sp>
        <p:nvSpPr>
          <p:cNvPr id="70" name="부제목 2"/>
          <p:cNvSpPr>
            <a:spLocks noGrp="1"/>
          </p:cNvSpPr>
          <p:nvPr>
            <p:ph type="subTitle" idx="1"/>
          </p:nvPr>
        </p:nvSpPr>
        <p:spPr>
          <a:xfrm>
            <a:off x="777382" y="53333"/>
            <a:ext cx="2582314" cy="210759"/>
          </a:xfrm>
        </p:spPr>
        <p:txBody>
          <a:bodyPr/>
          <a:lstStyle/>
          <a:p>
            <a:r>
              <a:rPr lang="en-US" altLang="ko-KR" dirty="0" smtClean="0"/>
              <a:t>IN_PC_MYP_01_14</a:t>
            </a:r>
            <a:endParaRPr lang="ko-KR" altLang="en-US" dirty="0"/>
          </a:p>
        </p:txBody>
      </p:sp>
    </p:spTree>
    <p:extLst>
      <p:ext uri="{BB962C8B-B14F-4D97-AF65-F5344CB8AC3E}">
        <p14:creationId xmlns:p14="http://schemas.microsoft.com/office/powerpoint/2010/main" val="2747141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1" name="표 270">
            <a:extLst>
              <a:ext uri="{FF2B5EF4-FFF2-40B4-BE49-F238E27FC236}">
                <a16:creationId xmlns:a16="http://schemas.microsoft.com/office/drawing/2014/main" id="{E8503181-DC09-D704-A395-D5196B53276F}"/>
              </a:ext>
            </a:extLst>
          </p:cNvPr>
          <p:cNvGraphicFramePr>
            <a:graphicFrameLocks noGrp="1"/>
          </p:cNvGraphicFramePr>
          <p:nvPr>
            <p:extLst>
              <p:ext uri="{D42A27DB-BD31-4B8C-83A1-F6EECF244321}">
                <p14:modId xmlns:p14="http://schemas.microsoft.com/office/powerpoint/2010/main" val="3102336313"/>
              </p:ext>
            </p:extLst>
          </p:nvPr>
        </p:nvGraphicFramePr>
        <p:xfrm>
          <a:off x="9000565" y="44624"/>
          <a:ext cx="3152540" cy="1526640"/>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8</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r>
                        <a:rPr lang="ko-KR" altLang="en-US" sz="800" b="1" dirty="0" err="1" smtClean="0">
                          <a:latin typeface="+mn-ea"/>
                        </a:rPr>
                        <a:t>취소신청자</a:t>
                      </a:r>
                      <a:endParaRPr lang="en-US" altLang="ko-KR" sz="800" b="1" dirty="0" smtClean="0">
                        <a:latin typeface="+mn-ea"/>
                      </a:endParaRPr>
                    </a:p>
                    <a:p>
                      <a:pPr marL="88900" indent="-88900">
                        <a:buFont typeface="Arial" panose="020B0604020202020204" pitchFamily="34" charset="0"/>
                        <a:buChar char="•"/>
                      </a:pPr>
                      <a:r>
                        <a:rPr lang="ko-KR" altLang="en-US" sz="800" b="0" u="none" baseline="0" dirty="0" smtClean="0">
                          <a:solidFill>
                            <a:schemeClr val="tx1"/>
                          </a:solidFill>
                          <a:latin typeface="+mn-ea"/>
                          <a:ea typeface="+mn-ea"/>
                        </a:rPr>
                        <a:t>취소 신청자의 이름과 휴대폰번호 출력</a:t>
                      </a:r>
                      <a:r>
                        <a:rPr lang="en-US" altLang="ko-KR" sz="800" b="0" u="none" baseline="0" dirty="0" smtClean="0">
                          <a:solidFill>
                            <a:schemeClr val="tx1"/>
                          </a:solidFill>
                          <a:latin typeface="+mn-ea"/>
                          <a:ea typeface="+mn-ea"/>
                        </a:rPr>
                        <a:t>(</a:t>
                      </a:r>
                      <a:r>
                        <a:rPr lang="ko-KR" altLang="en-US" sz="800" b="0" u="none" baseline="0" dirty="0" smtClean="0">
                          <a:solidFill>
                            <a:schemeClr val="tx1"/>
                          </a:solidFill>
                          <a:latin typeface="+mn-ea"/>
                          <a:ea typeface="+mn-ea"/>
                        </a:rPr>
                        <a:t>회원정보</a:t>
                      </a:r>
                      <a:r>
                        <a:rPr lang="en-US" altLang="ko-KR" sz="800" b="0" u="none" baseline="0" dirty="0" smtClean="0">
                          <a:solidFill>
                            <a:schemeClr val="tx1"/>
                          </a:solidFill>
                          <a:latin typeface="+mn-ea"/>
                          <a:ea typeface="+mn-ea"/>
                        </a:rPr>
                        <a:t>)</a:t>
                      </a:r>
                    </a:p>
                    <a:p>
                      <a:pPr marL="176213" marR="0" indent="-88900" algn="l" defTabSz="844083" rtl="0" eaLnBrk="1" fontAlgn="auto" latinLnBrk="1" hangingPunct="1">
                        <a:lnSpc>
                          <a:spcPts val="1200"/>
                        </a:lnSpc>
                        <a:spcBef>
                          <a:spcPts val="0"/>
                        </a:spcBef>
                        <a:spcAft>
                          <a:spcPts val="0"/>
                        </a:spcAft>
                        <a:buClrTx/>
                        <a:buSzTx/>
                        <a:buFontTx/>
                        <a:buChar char="-"/>
                        <a:tabLst/>
                        <a:defRPr/>
                      </a:pPr>
                      <a:r>
                        <a:rPr lang="en-US" altLang="ko-KR" sz="800" b="0" u="none" baseline="0" dirty="0" smtClean="0">
                          <a:solidFill>
                            <a:schemeClr val="tx1"/>
                          </a:solidFill>
                          <a:latin typeface="+mn-ea"/>
                          <a:ea typeface="+mn-ea"/>
                        </a:rPr>
                        <a:t>Admin</a:t>
                      </a:r>
                      <a:r>
                        <a:rPr lang="ko-KR" altLang="en-US" sz="800" b="0" u="none" baseline="0" dirty="0" smtClean="0">
                          <a:solidFill>
                            <a:schemeClr val="tx1"/>
                          </a:solidFill>
                          <a:latin typeface="+mn-ea"/>
                          <a:ea typeface="+mn-ea"/>
                        </a:rPr>
                        <a:t>에서 신청한 클레임일 시 클레임신청자명을 </a:t>
                      </a:r>
                      <a:r>
                        <a:rPr lang="en-US" altLang="ko-KR" sz="800" b="0" u="none" baseline="0" dirty="0" smtClean="0">
                          <a:solidFill>
                            <a:schemeClr val="tx1"/>
                          </a:solidFill>
                          <a:latin typeface="+mn-ea"/>
                          <a:ea typeface="+mn-ea"/>
                        </a:rPr>
                        <a:t>‘</a:t>
                      </a:r>
                      <a:r>
                        <a:rPr lang="ko-KR" altLang="en-US" sz="800" b="0" u="none" baseline="0" dirty="0" err="1" smtClean="0">
                          <a:solidFill>
                            <a:schemeClr val="tx1"/>
                          </a:solidFill>
                          <a:latin typeface="+mn-ea"/>
                          <a:ea typeface="+mn-ea"/>
                        </a:rPr>
                        <a:t>회원명</a:t>
                      </a:r>
                      <a:r>
                        <a:rPr lang="en-US" altLang="ko-KR" sz="800" b="0" u="none" baseline="0" dirty="0" smtClean="0">
                          <a:solidFill>
                            <a:schemeClr val="tx1"/>
                          </a:solidFill>
                          <a:latin typeface="+mn-ea"/>
                          <a:ea typeface="+mn-ea"/>
                        </a:rPr>
                        <a:t>(</a:t>
                      </a:r>
                      <a:r>
                        <a:rPr lang="ko-KR" altLang="en-US" sz="800" b="0" u="none" baseline="0" dirty="0" err="1" smtClean="0">
                          <a:solidFill>
                            <a:schemeClr val="tx1"/>
                          </a:solidFill>
                          <a:latin typeface="+mn-ea"/>
                          <a:ea typeface="+mn-ea"/>
                        </a:rPr>
                        <a:t>이니스프리</a:t>
                      </a:r>
                      <a:r>
                        <a:rPr lang="en-US" altLang="ko-KR" sz="800" b="0" u="none" baseline="0" dirty="0" smtClean="0">
                          <a:solidFill>
                            <a:schemeClr val="tx1"/>
                          </a:solidFill>
                          <a:latin typeface="+mn-ea"/>
                          <a:ea typeface="+mn-ea"/>
                        </a:rPr>
                        <a:t>)’</a:t>
                      </a:r>
                      <a:r>
                        <a:rPr lang="ko-KR" altLang="en-US" sz="800" b="0" u="none" baseline="0" dirty="0" smtClean="0">
                          <a:solidFill>
                            <a:schemeClr val="tx1"/>
                          </a:solidFill>
                          <a:latin typeface="+mn-ea"/>
                          <a:ea typeface="+mn-ea"/>
                        </a:rPr>
                        <a:t>로 출력</a:t>
                      </a:r>
                      <a:endParaRPr lang="en-US" altLang="ko-KR" sz="800" b="0" u="none" baseline="0" dirty="0" smtClean="0">
                        <a:solidFill>
                          <a:schemeClr val="tx1"/>
                        </a:solidFill>
                        <a:latin typeface="+mn-ea"/>
                        <a:ea typeface="+mn-ea"/>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3635210452"/>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9</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ko-KR" altLang="en-US" sz="800" b="1" u="none" baseline="0" dirty="0" err="1" smtClean="0">
                          <a:solidFill>
                            <a:schemeClr val="tx1"/>
                          </a:solidFill>
                          <a:latin typeface="+mn-ea"/>
                          <a:ea typeface="+mn-ea"/>
                        </a:rPr>
                        <a:t>취소사유</a:t>
                      </a:r>
                      <a:endParaRPr lang="en-US" altLang="ko-KR" sz="800" b="1" u="none" baseline="0" dirty="0" smtClean="0">
                        <a:solidFill>
                          <a:schemeClr val="tx1"/>
                        </a:solidFill>
                        <a:latin typeface="+mn-ea"/>
                        <a:ea typeface="+mn-ea"/>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취소 시 선택한 </a:t>
                      </a:r>
                      <a:r>
                        <a:rPr lang="ko-KR" altLang="en-US" sz="800" b="0" u="none" baseline="0" dirty="0" err="1" smtClean="0">
                          <a:solidFill>
                            <a:schemeClr val="tx1"/>
                          </a:solidFill>
                          <a:latin typeface="+mn-ea"/>
                          <a:ea typeface="+mn-ea"/>
                        </a:rPr>
                        <a:t>취소사유</a:t>
                      </a:r>
                      <a:r>
                        <a:rPr lang="ko-KR" altLang="en-US" sz="800" b="0" u="none" baseline="0" dirty="0" smtClean="0">
                          <a:solidFill>
                            <a:schemeClr val="tx1"/>
                          </a:solidFill>
                          <a:latin typeface="+mn-ea"/>
                          <a:ea typeface="+mn-ea"/>
                        </a:rPr>
                        <a:t> 출력</a:t>
                      </a:r>
                      <a:endParaRPr lang="en-US" altLang="ko-KR" sz="800" b="0" u="none" baseline="0" dirty="0" smtClean="0">
                        <a:solidFill>
                          <a:schemeClr val="tx1"/>
                        </a:solidFill>
                        <a:latin typeface="+mn-ea"/>
                        <a:ea typeface="+mn-ea"/>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2873906972"/>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10</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Tx/>
                        <a:buNone/>
                        <a:tabLst/>
                        <a:defRPr/>
                      </a:pPr>
                      <a:r>
                        <a:rPr lang="ko-KR" altLang="en-US" sz="800" b="1" u="none" baseline="0" dirty="0" smtClean="0">
                          <a:solidFill>
                            <a:schemeClr val="tx1"/>
                          </a:solidFill>
                          <a:latin typeface="+mn-ea"/>
                          <a:ea typeface="+mn-ea"/>
                        </a:rPr>
                        <a:t>취소금액정보</a:t>
                      </a:r>
                      <a:endParaRPr lang="en-US" altLang="ko-KR" sz="800" b="1" u="none" baseline="0" dirty="0" smtClean="0">
                        <a:solidFill>
                          <a:schemeClr val="tx1"/>
                        </a:solidFill>
                        <a:latin typeface="+mn-ea"/>
                        <a:ea typeface="+mn-ea"/>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주문취소 화면의 취소금액정보와 출력 정보 동일</a:t>
                      </a:r>
                      <a:r>
                        <a:rPr lang="en-US" altLang="ko-KR" sz="800" kern="1200" baseline="0" dirty="0" smtClean="0">
                          <a:solidFill>
                            <a:srgbClr val="00BC70"/>
                          </a:solidFill>
                          <a:latin typeface="+mn-lt"/>
                          <a:ea typeface="+mn-ea"/>
                          <a:cs typeface="+mn-cs"/>
                        </a:rPr>
                        <a:t>(Page ID: </a:t>
                      </a:r>
                      <a:r>
                        <a:rPr lang="en-US" altLang="ko-KR" sz="800" dirty="0" smtClean="0">
                          <a:solidFill>
                            <a:srgbClr val="00BC70"/>
                          </a:solidFill>
                        </a:rPr>
                        <a:t> IN_PC_MYP_01_16</a:t>
                      </a:r>
                      <a:r>
                        <a:rPr lang="en-US" altLang="ko-KR" sz="800" dirty="0" smtClean="0"/>
                        <a:t>)</a:t>
                      </a:r>
                    </a:p>
                  </a:txBody>
                  <a:tcPr marL="33236" marR="33236" marT="36000" marB="36000" anchor="ct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648649571"/>
                  </a:ext>
                </a:extLst>
              </a:tr>
            </a:tbl>
          </a:graphicData>
        </a:graphic>
      </p:graphicFrame>
      <p:graphicFrame>
        <p:nvGraphicFramePr>
          <p:cNvPr id="95" name="표 94"/>
          <p:cNvGraphicFramePr>
            <a:graphicFrameLocks noGrp="1"/>
          </p:cNvGraphicFramePr>
          <p:nvPr>
            <p:extLst>
              <p:ext uri="{D42A27DB-BD31-4B8C-83A1-F6EECF244321}">
                <p14:modId xmlns:p14="http://schemas.microsoft.com/office/powerpoint/2010/main" val="3337664176"/>
              </p:ext>
            </p:extLst>
          </p:nvPr>
        </p:nvGraphicFramePr>
        <p:xfrm>
          <a:off x="133027" y="739790"/>
          <a:ext cx="1304427" cy="5281498"/>
        </p:xfrm>
        <a:graphic>
          <a:graphicData uri="http://schemas.openxmlformats.org/drawingml/2006/table">
            <a:tbl>
              <a:tblPr firstRow="1" bandRow="1">
                <a:tableStyleId>{5940675A-B579-460E-94D1-54222C63F5DA}</a:tableStyleId>
              </a:tblPr>
              <a:tblGrid>
                <a:gridCol w="1304427">
                  <a:extLst>
                    <a:ext uri="{9D8B030D-6E8A-4147-A177-3AD203B41FA5}">
                      <a16:colId xmlns:a16="http://schemas.microsoft.com/office/drawing/2014/main" val="1750365041"/>
                    </a:ext>
                  </a:extLst>
                </a:gridCol>
              </a:tblGrid>
              <a:tr h="342522">
                <a:tc>
                  <a:txBody>
                    <a:bodyPr/>
                    <a:lstStyle/>
                    <a:p>
                      <a:pPr>
                        <a:lnSpc>
                          <a:spcPct val="250000"/>
                        </a:lnSpc>
                      </a:pPr>
                      <a:r>
                        <a:rPr lang="ko-KR" altLang="en-US" sz="800" b="0" dirty="0" smtClean="0">
                          <a:latin typeface="+mn-ea"/>
                        </a:rPr>
                        <a:t>주문내역</a:t>
                      </a:r>
                      <a:endParaRPr lang="en-US" altLang="ko-KR" sz="800" b="0" dirty="0">
                        <a:latin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5032052"/>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1" dirty="0" smtClean="0">
                          <a:latin typeface="+mn-ea"/>
                          <a:ea typeface="+mn-ea"/>
                        </a:rPr>
                        <a:t>취소</a:t>
                      </a:r>
                      <a:r>
                        <a:rPr lang="en-US" altLang="ko-KR" sz="800" b="1" dirty="0" smtClean="0">
                          <a:latin typeface="+mn-ea"/>
                          <a:ea typeface="+mn-ea"/>
                        </a:rPr>
                        <a:t>/</a:t>
                      </a:r>
                      <a:r>
                        <a:rPr lang="ko-KR" altLang="en-US" sz="800" b="1" dirty="0" smtClean="0">
                          <a:latin typeface="+mn-ea"/>
                          <a:ea typeface="+mn-ea"/>
                        </a:rPr>
                        <a:t>교환</a:t>
                      </a:r>
                      <a:r>
                        <a:rPr lang="en-US" altLang="ko-KR" sz="800" b="1" dirty="0" smtClean="0">
                          <a:latin typeface="+mn-ea"/>
                          <a:ea typeface="+mn-ea"/>
                        </a:rPr>
                        <a:t>/</a:t>
                      </a:r>
                      <a:r>
                        <a:rPr lang="ko-KR" altLang="en-US" sz="800" b="1" dirty="0" err="1" smtClean="0">
                          <a:latin typeface="+mn-ea"/>
                          <a:ea typeface="+mn-ea"/>
                        </a:rPr>
                        <a:t>반품내역</a:t>
                      </a:r>
                      <a:endParaRPr lang="ko-KR" altLang="en-US" sz="800" b="1"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7326154"/>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리뷰</a:t>
                      </a:r>
                      <a:endParaRPr lang="en-US" altLang="ko-KR"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4823149"/>
                  </a:ext>
                </a:extLst>
              </a:tr>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latin typeface="+mn-ea"/>
                          <a:ea typeface="+mn-ea"/>
                        </a:rPr>
                        <a:t>뷰티포인트</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9754436"/>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찜한제품</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1601288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latin typeface="+mn-ea"/>
                          <a:ea typeface="+mn-ea"/>
                        </a:rPr>
                        <a:t>1:1</a:t>
                      </a:r>
                      <a:r>
                        <a:rPr lang="ko-KR" altLang="en-US" sz="800" dirty="0" smtClean="0">
                          <a:latin typeface="+mn-ea"/>
                          <a:ea typeface="+mn-ea"/>
                        </a:rPr>
                        <a:t>문의</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372053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공병수거</a:t>
                      </a:r>
                      <a:r>
                        <a:rPr lang="ko-KR" altLang="en-US" sz="800" dirty="0" smtClean="0">
                          <a:latin typeface="+mn-ea"/>
                          <a:ea typeface="+mn-ea"/>
                        </a:rPr>
                        <a:t> 현황</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2614890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개인정보 수정</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253962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배송지</a:t>
                      </a:r>
                      <a:r>
                        <a:rPr lang="ko-KR" altLang="en-US" sz="800" dirty="0" smtClean="0">
                          <a:latin typeface="+mn-ea"/>
                          <a:ea typeface="+mn-ea"/>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5431856"/>
                  </a:ext>
                </a:extLst>
              </a:tr>
              <a:tr h="22039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환불계좌</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9870569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원클릭결제</a:t>
                      </a:r>
                      <a:r>
                        <a:rPr lang="ko-KR" altLang="en-US" sz="800" kern="1200" dirty="0" smtClean="0">
                          <a:solidFill>
                            <a:schemeClr val="tx1"/>
                          </a:solidFill>
                          <a:latin typeface="+mn-ea"/>
                          <a:ea typeface="+mn-ea"/>
                          <a:cs typeface="+mn-cs"/>
                        </a:rPr>
                        <a:t> </a:t>
                      </a:r>
                      <a:r>
                        <a:rPr lang="ko-KR" altLang="en-US" sz="800" kern="1200" dirty="0" err="1" smtClean="0">
                          <a:solidFill>
                            <a:schemeClr val="tx1"/>
                          </a:solidFill>
                          <a:latin typeface="+mn-ea"/>
                          <a:ea typeface="+mn-ea"/>
                          <a:cs typeface="+mn-cs"/>
                        </a:rPr>
                        <a:t>카드관리</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1844216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마이샵</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6729917"/>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매장찾기</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06474"/>
                  </a:ext>
                </a:extLst>
              </a:tr>
              <a:tr h="224752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dirty="0" smtClean="0">
                        <a:latin typeface="+mn-ea"/>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u="sng"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1817042"/>
                  </a:ext>
                </a:extLst>
              </a:tr>
            </a:tbl>
          </a:graphicData>
        </a:graphic>
      </p:graphicFrame>
      <p:sp>
        <p:nvSpPr>
          <p:cNvPr id="97" name="직사각형 96"/>
          <p:cNvSpPr/>
          <p:nvPr/>
        </p:nvSpPr>
        <p:spPr>
          <a:xfrm>
            <a:off x="72427" y="6044535"/>
            <a:ext cx="8868021" cy="341222"/>
          </a:xfrm>
          <a:prstGeom prst="rect">
            <a:avLst/>
          </a:prstGeom>
          <a:pattFill prst="pct10">
            <a:fgClr>
              <a:schemeClr val="bg1">
                <a:lumMod val="65000"/>
              </a:schemeClr>
            </a:fgClr>
            <a:bgClr>
              <a:schemeClr val="bg1"/>
            </a:bgClr>
          </a:patt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FOOTER</a:t>
            </a:r>
            <a:endParaRPr lang="ko-KR" altLang="en-US" sz="800" dirty="0">
              <a:solidFill>
                <a:schemeClr val="tx1"/>
              </a:solidFill>
            </a:endParaRPr>
          </a:p>
        </p:txBody>
      </p:sp>
      <p:sp>
        <p:nvSpPr>
          <p:cNvPr id="5" name="제목 4"/>
          <p:cNvSpPr>
            <a:spLocks noGrp="1"/>
          </p:cNvSpPr>
          <p:nvPr>
            <p:ph type="ctrTitle"/>
          </p:nvPr>
        </p:nvSpPr>
        <p:spPr/>
        <p:txBody>
          <a:bodyPr/>
          <a:lstStyle/>
          <a:p>
            <a:r>
              <a:rPr lang="ko-KR" altLang="en-US" dirty="0" err="1"/>
              <a:t>취소상세</a:t>
            </a:r>
            <a:endParaRPr lang="ko-KR" altLang="en-US" dirty="0"/>
          </a:p>
        </p:txBody>
      </p:sp>
      <p:sp>
        <p:nvSpPr>
          <p:cNvPr id="62" name="사각형: 둥근 모서리 123">
            <a:extLst>
              <a:ext uri="{FF2B5EF4-FFF2-40B4-BE49-F238E27FC236}">
                <a16:creationId xmlns:a16="http://schemas.microsoft.com/office/drawing/2014/main" id="{E4A05542-64F5-4338-B1BD-570968F2C15F}"/>
              </a:ext>
            </a:extLst>
          </p:cNvPr>
          <p:cNvSpPr/>
          <p:nvPr/>
        </p:nvSpPr>
        <p:spPr>
          <a:xfrm>
            <a:off x="1538528" y="2505675"/>
            <a:ext cx="7293778" cy="3659629"/>
          </a:xfrm>
          <a:prstGeom prst="roundRect">
            <a:avLst>
              <a:gd name="adj" fmla="val 0"/>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a:extLst>
              <a:ext uri="{FF2B5EF4-FFF2-40B4-BE49-F238E27FC236}">
                <a16:creationId xmlns:a16="http://schemas.microsoft.com/office/drawing/2014/main" id="{46EEB4C6-4320-49C2-A99E-4CC859BC2CBD}"/>
              </a:ext>
            </a:extLst>
          </p:cNvPr>
          <p:cNvSpPr txBox="1"/>
          <p:nvPr/>
        </p:nvSpPr>
        <p:spPr>
          <a:xfrm>
            <a:off x="1468936" y="2253552"/>
            <a:ext cx="877163" cy="230832"/>
          </a:xfrm>
          <a:prstGeom prst="rect">
            <a:avLst/>
          </a:prstGeom>
          <a:noFill/>
        </p:spPr>
        <p:txBody>
          <a:bodyPr wrap="none" rtlCol="0">
            <a:spAutoFit/>
          </a:bodyPr>
          <a:lstStyle/>
          <a:p>
            <a:r>
              <a:rPr lang="ko-KR" altLang="en-US" sz="900" b="1" dirty="0" smtClean="0">
                <a:latin typeface="+mn-ea"/>
              </a:rPr>
              <a:t>취소금액정보</a:t>
            </a:r>
            <a:endParaRPr lang="ko-KR" altLang="en-US" sz="900" b="1" dirty="0">
              <a:latin typeface="+mn-ea"/>
            </a:endParaRPr>
          </a:p>
        </p:txBody>
      </p:sp>
      <p:graphicFrame>
        <p:nvGraphicFramePr>
          <p:cNvPr id="64" name="표 63"/>
          <p:cNvGraphicFramePr>
            <a:graphicFrameLocks noGrp="1"/>
          </p:cNvGraphicFramePr>
          <p:nvPr>
            <p:extLst>
              <p:ext uri="{D42A27DB-BD31-4B8C-83A1-F6EECF244321}">
                <p14:modId xmlns:p14="http://schemas.microsoft.com/office/powerpoint/2010/main" val="395369274"/>
              </p:ext>
            </p:extLst>
          </p:nvPr>
        </p:nvGraphicFramePr>
        <p:xfrm>
          <a:off x="1576628" y="2524576"/>
          <a:ext cx="7220935" cy="2536918"/>
        </p:xfrm>
        <a:graphic>
          <a:graphicData uri="http://schemas.openxmlformats.org/drawingml/2006/table">
            <a:tbl>
              <a:tblPr firstRow="1" bandRow="1">
                <a:tableStyleId>{2D5ABB26-0587-4C30-8999-92F81FD0307C}</a:tableStyleId>
              </a:tblPr>
              <a:tblGrid>
                <a:gridCol w="3858678">
                  <a:extLst>
                    <a:ext uri="{9D8B030D-6E8A-4147-A177-3AD203B41FA5}">
                      <a16:colId xmlns:a16="http://schemas.microsoft.com/office/drawing/2014/main" val="1827514643"/>
                    </a:ext>
                  </a:extLst>
                </a:gridCol>
                <a:gridCol w="3362257">
                  <a:extLst>
                    <a:ext uri="{9D8B030D-6E8A-4147-A177-3AD203B41FA5}">
                      <a16:colId xmlns:a16="http://schemas.microsoft.com/office/drawing/2014/main" val="3409155024"/>
                    </a:ext>
                  </a:extLst>
                </a:gridCol>
              </a:tblGrid>
              <a:tr h="264838">
                <a:tc>
                  <a:txBody>
                    <a:bodyPr/>
                    <a:lstStyle/>
                    <a:p>
                      <a:r>
                        <a:rPr lang="ko-KR" altLang="en-US" sz="800" b="1" dirty="0" smtClean="0">
                          <a:solidFill>
                            <a:schemeClr val="tx1">
                              <a:lumMod val="75000"/>
                              <a:lumOff val="25000"/>
                            </a:schemeClr>
                          </a:solidFill>
                          <a:latin typeface="+mn-ea"/>
                        </a:rPr>
                        <a:t>총 </a:t>
                      </a:r>
                      <a:r>
                        <a:rPr lang="ko-KR" altLang="en-US" sz="800" b="1" dirty="0" err="1" smtClean="0">
                          <a:solidFill>
                            <a:schemeClr val="tx1">
                              <a:lumMod val="75000"/>
                              <a:lumOff val="25000"/>
                            </a:schemeClr>
                          </a:solidFill>
                          <a:latin typeface="+mn-ea"/>
                        </a:rPr>
                        <a:t>제품금액</a:t>
                      </a:r>
                      <a:r>
                        <a:rPr lang="ko-KR" altLang="en-US" sz="800" b="1" dirty="0" smtClean="0">
                          <a:solidFill>
                            <a:schemeClr val="tx1">
                              <a:lumMod val="75000"/>
                              <a:lumOff val="25000"/>
                            </a:schemeClr>
                          </a:solidFill>
                          <a:latin typeface="+mn-ea"/>
                        </a:rPr>
                        <a:t> </a:t>
                      </a:r>
                      <a:endParaRPr lang="ko-KR" altLang="en-US" sz="800" b="1" dirty="0">
                        <a:solidFill>
                          <a:schemeClr val="tx1">
                            <a:lumMod val="75000"/>
                            <a:lumOff val="25000"/>
                          </a:schemeClr>
                        </a:solidFill>
                        <a:latin typeface="+mn-ea"/>
                      </a:endParaRPr>
                    </a:p>
                  </a:txBody>
                  <a:tcPr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b="0" kern="1200" dirty="0" smtClean="0">
                          <a:solidFill>
                            <a:srgbClr val="00BC70"/>
                          </a:solidFill>
                          <a:latin typeface="+mn-ea"/>
                          <a:ea typeface="+mn-ea"/>
                          <a:cs typeface="+mn-cs"/>
                        </a:rPr>
                        <a:t>63,000</a:t>
                      </a:r>
                      <a:r>
                        <a:rPr lang="ko-KR" altLang="en-US" sz="800" b="0" kern="1200" dirty="0" smtClean="0">
                          <a:solidFill>
                            <a:srgbClr val="00BC70"/>
                          </a:solidFill>
                          <a:latin typeface="+mn-ea"/>
                          <a:ea typeface="+mn-ea"/>
                          <a:cs typeface="+mn-cs"/>
                        </a:rPr>
                        <a:t>원</a:t>
                      </a:r>
                    </a:p>
                  </a:txBody>
                  <a:tcPr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1163836"/>
                  </a:ext>
                </a:extLst>
              </a:tr>
              <a:tr h="254328">
                <a:tc>
                  <a:txBody>
                    <a:bodyPr/>
                    <a:lstStyle/>
                    <a:p>
                      <a:pPr>
                        <a:lnSpc>
                          <a:spcPct val="150000"/>
                        </a:lnSpc>
                      </a:pPr>
                      <a:r>
                        <a:rPr lang="ko-KR" altLang="en-US" sz="800" b="1" dirty="0" err="1" smtClean="0">
                          <a:solidFill>
                            <a:schemeClr val="tx1">
                              <a:lumMod val="75000"/>
                              <a:lumOff val="25000"/>
                            </a:schemeClr>
                          </a:solidFill>
                          <a:latin typeface="+mn-ea"/>
                        </a:rPr>
                        <a:t>할인금액</a:t>
                      </a:r>
                      <a:endParaRPr lang="en-US" altLang="ko-KR" sz="800" b="1" dirty="0" smtClean="0">
                        <a:solidFill>
                          <a:schemeClr val="tx1">
                            <a:lumMod val="75000"/>
                            <a:lumOff val="25000"/>
                          </a:schemeClr>
                        </a:solidFill>
                        <a:latin typeface="+mn-ea"/>
                      </a:endParaRPr>
                    </a:p>
                  </a:txBody>
                  <a:tcPr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ko-KR" sz="800" b="0" dirty="0" smtClean="0">
                          <a:solidFill>
                            <a:srgbClr val="00BC70"/>
                          </a:solidFill>
                          <a:latin typeface="+mn-ea"/>
                        </a:rPr>
                        <a:t>-3,500</a:t>
                      </a:r>
                      <a:r>
                        <a:rPr lang="ko-KR" altLang="en-US" sz="800" b="0" dirty="0" smtClean="0">
                          <a:solidFill>
                            <a:srgbClr val="00BC70"/>
                          </a:solidFill>
                          <a:latin typeface="+mn-ea"/>
                        </a:rPr>
                        <a:t>원</a:t>
                      </a:r>
                      <a:endParaRPr lang="ko-KR" altLang="en-US" sz="800" b="0" dirty="0">
                        <a:solidFill>
                          <a:srgbClr val="00BC70"/>
                        </a:solidFill>
                        <a:latin typeface="+mn-ea"/>
                      </a:endParaRPr>
                    </a:p>
                  </a:txBody>
                  <a:tcPr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8820797"/>
                  </a:ext>
                </a:extLst>
              </a:tr>
              <a:tr h="252683">
                <a:tc>
                  <a:txBody>
                    <a:bodyPr/>
                    <a:lstStyle/>
                    <a:p>
                      <a:pPr marL="85725" marR="0" lvl="0" indent="-85725"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r>
                        <a:rPr lang="ko-KR" altLang="en-US" sz="800" dirty="0" smtClean="0">
                          <a:solidFill>
                            <a:schemeClr val="bg1">
                              <a:lumMod val="65000"/>
                            </a:schemeClr>
                          </a:solidFill>
                          <a:latin typeface="+mn-ea"/>
                        </a:rPr>
                        <a:t> </a:t>
                      </a:r>
                      <a:r>
                        <a:rPr lang="ko-KR" altLang="en-US" sz="800" kern="1200" dirty="0" smtClean="0">
                          <a:solidFill>
                            <a:schemeClr val="tx1"/>
                          </a:solidFill>
                          <a:latin typeface="+mn-ea"/>
                          <a:ea typeface="+mn-ea"/>
                          <a:cs typeface="+mn-cs"/>
                        </a:rPr>
                        <a:t>⨽</a:t>
                      </a:r>
                      <a:r>
                        <a:rPr lang="ko-KR" altLang="en-US" sz="800" kern="1200" dirty="0" err="1" smtClean="0">
                          <a:solidFill>
                            <a:schemeClr val="tx1"/>
                          </a:solidFill>
                          <a:latin typeface="+mn-ea"/>
                          <a:ea typeface="+mn-ea"/>
                          <a:cs typeface="+mn-cs"/>
                        </a:rPr>
                        <a:t>제</a:t>
                      </a:r>
                      <a:r>
                        <a:rPr lang="ko-KR" altLang="en-US" sz="800" dirty="0" err="1" smtClean="0">
                          <a:solidFill>
                            <a:schemeClr val="tx1"/>
                          </a:solidFill>
                          <a:latin typeface="+mn-ea"/>
                        </a:rPr>
                        <a:t>품할인</a:t>
                      </a:r>
                      <a:endParaRPr lang="en-US" altLang="ko-KR" sz="800" dirty="0" smtClean="0">
                        <a:solidFill>
                          <a:schemeClr val="tx1"/>
                        </a:solidFill>
                        <a:latin typeface="+mn-ea"/>
                      </a:endParaRPr>
                    </a:p>
                  </a:txBody>
                  <a:tcPr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ko-KR" sz="800" dirty="0" smtClean="0">
                          <a:solidFill>
                            <a:schemeClr val="tx1">
                              <a:lumMod val="75000"/>
                              <a:lumOff val="25000"/>
                            </a:schemeClr>
                          </a:solidFill>
                          <a:latin typeface="+mn-ea"/>
                        </a:rPr>
                        <a:t>-500</a:t>
                      </a:r>
                      <a:r>
                        <a:rPr lang="ko-KR" altLang="en-US" sz="800" dirty="0" smtClean="0">
                          <a:solidFill>
                            <a:schemeClr val="tx1">
                              <a:lumMod val="75000"/>
                              <a:lumOff val="25000"/>
                            </a:schemeClr>
                          </a:solidFill>
                          <a:latin typeface="+mn-ea"/>
                        </a:rPr>
                        <a:t>원</a:t>
                      </a:r>
                      <a:endParaRPr lang="ko-KR" altLang="en-US" sz="800" dirty="0">
                        <a:solidFill>
                          <a:schemeClr val="tx1">
                            <a:lumMod val="75000"/>
                            <a:lumOff val="25000"/>
                          </a:schemeClr>
                        </a:solidFill>
                        <a:latin typeface="+mn-ea"/>
                      </a:endParaRPr>
                    </a:p>
                  </a:txBody>
                  <a:tcPr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4296965"/>
                  </a:ext>
                </a:extLst>
              </a:tr>
              <a:tr h="220373">
                <a:tc>
                  <a:txBody>
                    <a:bodyPr/>
                    <a:lstStyle/>
                    <a:p>
                      <a:pPr marL="85725" marR="0" lvl="0" indent="-85725"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r>
                        <a:rPr lang="ko-KR" altLang="en-US" sz="800" dirty="0" smtClean="0">
                          <a:solidFill>
                            <a:schemeClr val="bg1">
                              <a:lumMod val="65000"/>
                            </a:schemeClr>
                          </a:solidFill>
                          <a:latin typeface="+mn-ea"/>
                        </a:rPr>
                        <a:t> </a:t>
                      </a:r>
                      <a:r>
                        <a:rPr lang="ko-KR" altLang="en-US" sz="800" kern="1200" dirty="0" smtClean="0">
                          <a:solidFill>
                            <a:schemeClr val="tx1"/>
                          </a:solidFill>
                          <a:latin typeface="+mn-ea"/>
                          <a:ea typeface="+mn-ea"/>
                          <a:cs typeface="+mn-cs"/>
                        </a:rPr>
                        <a:t>⨽</a:t>
                      </a:r>
                      <a:r>
                        <a:rPr lang="ko-KR" altLang="en-US" sz="800" dirty="0" err="1" smtClean="0">
                          <a:solidFill>
                            <a:schemeClr val="tx1"/>
                          </a:solidFill>
                          <a:latin typeface="+mn-ea"/>
                        </a:rPr>
                        <a:t>쿠폰할인</a:t>
                      </a:r>
                      <a:endParaRPr lang="en-US" altLang="ko-KR" sz="800" dirty="0" smtClean="0">
                        <a:solidFill>
                          <a:schemeClr val="tx1"/>
                        </a:solidFill>
                        <a:latin typeface="+mn-ea"/>
                      </a:endParaRPr>
                    </a:p>
                  </a:txBody>
                  <a:tcPr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ko-KR" sz="800" dirty="0" smtClean="0">
                          <a:solidFill>
                            <a:schemeClr val="tx1">
                              <a:lumMod val="75000"/>
                              <a:lumOff val="25000"/>
                            </a:schemeClr>
                          </a:solidFill>
                          <a:latin typeface="+mn-ea"/>
                        </a:rPr>
                        <a:t>-3,000</a:t>
                      </a:r>
                      <a:r>
                        <a:rPr lang="ko-KR" altLang="en-US" sz="800" dirty="0" smtClean="0">
                          <a:solidFill>
                            <a:schemeClr val="tx1">
                              <a:lumMod val="75000"/>
                              <a:lumOff val="25000"/>
                            </a:schemeClr>
                          </a:solidFill>
                          <a:latin typeface="+mn-ea"/>
                        </a:rPr>
                        <a:t>원</a:t>
                      </a:r>
                      <a:endParaRPr lang="ko-KR" altLang="en-US" sz="800" dirty="0">
                        <a:solidFill>
                          <a:schemeClr val="tx1">
                            <a:lumMod val="75000"/>
                            <a:lumOff val="25000"/>
                          </a:schemeClr>
                        </a:solidFill>
                        <a:latin typeface="+mn-ea"/>
                      </a:endParaRPr>
                    </a:p>
                  </a:txBody>
                  <a:tcPr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86436735"/>
                  </a:ext>
                </a:extLst>
              </a:tr>
              <a:tr h="150531">
                <a:tc>
                  <a:txBody>
                    <a:bodyPr/>
                    <a:lstStyle/>
                    <a:p>
                      <a:pPr marL="180975" marR="0" lvl="0" indent="-85725"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lang="ko-KR" altLang="en-US" sz="800" spc="-90" dirty="0" smtClean="0">
                          <a:solidFill>
                            <a:schemeClr val="bg1">
                              <a:lumMod val="65000"/>
                            </a:schemeClr>
                          </a:solidFill>
                          <a:latin typeface="+mn-ea"/>
                        </a:rPr>
                        <a:t>멤버십</a:t>
                      </a:r>
                      <a:r>
                        <a:rPr lang="en-US" altLang="ko-KR" sz="800" spc="-90" baseline="0" dirty="0" smtClean="0">
                          <a:solidFill>
                            <a:schemeClr val="bg1">
                              <a:lumMod val="65000"/>
                            </a:schemeClr>
                          </a:solidFill>
                          <a:latin typeface="+mn-ea"/>
                        </a:rPr>
                        <a:t> 2,000</a:t>
                      </a:r>
                      <a:r>
                        <a:rPr lang="ko-KR" altLang="en-US" sz="800" spc="-90" baseline="0" dirty="0" smtClean="0">
                          <a:solidFill>
                            <a:schemeClr val="bg1">
                              <a:lumMod val="65000"/>
                            </a:schemeClr>
                          </a:solidFill>
                          <a:latin typeface="+mn-ea"/>
                        </a:rPr>
                        <a:t>원 추가</a:t>
                      </a:r>
                      <a:endParaRPr lang="en-US" altLang="ko-KR" sz="800" spc="-90" baseline="0" dirty="0" smtClean="0">
                        <a:solidFill>
                          <a:schemeClr val="bg1">
                            <a:lumMod val="65000"/>
                          </a:schemeClr>
                        </a:solidFill>
                        <a:latin typeface="+mn-ea"/>
                      </a:endParaRPr>
                    </a:p>
                  </a:txBody>
                  <a:tcPr marT="0" marB="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ko-KR" sz="800" kern="1200" baseline="0" dirty="0" smtClean="0">
                          <a:solidFill>
                            <a:schemeClr val="bg1">
                              <a:lumMod val="65000"/>
                            </a:schemeClr>
                          </a:solidFill>
                          <a:latin typeface="+mn-ea"/>
                          <a:ea typeface="+mn-ea"/>
                          <a:cs typeface="+mn-cs"/>
                        </a:rPr>
                        <a:t>-2,000</a:t>
                      </a:r>
                      <a:r>
                        <a:rPr lang="ko-KR" altLang="en-US" sz="800" kern="1200" baseline="0" dirty="0" smtClean="0">
                          <a:solidFill>
                            <a:schemeClr val="bg1">
                              <a:lumMod val="65000"/>
                            </a:schemeClr>
                          </a:solidFill>
                          <a:latin typeface="+mn-ea"/>
                          <a:ea typeface="+mn-ea"/>
                          <a:cs typeface="+mn-cs"/>
                        </a:rPr>
                        <a:t>원</a:t>
                      </a:r>
                      <a:endParaRPr lang="ko-KR" altLang="en-US" sz="800" kern="1200" baseline="0" dirty="0">
                        <a:solidFill>
                          <a:schemeClr val="bg1">
                            <a:lumMod val="65000"/>
                          </a:schemeClr>
                        </a:solidFill>
                        <a:latin typeface="+mn-ea"/>
                        <a:ea typeface="+mn-ea"/>
                        <a:cs typeface="+mn-cs"/>
                      </a:endParaRPr>
                    </a:p>
                  </a:txBody>
                  <a:tcPr marT="0" marB="0"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4661583"/>
                  </a:ext>
                </a:extLst>
              </a:tr>
              <a:tr h="139590">
                <a:tc>
                  <a:txBody>
                    <a:bodyPr/>
                    <a:lstStyle/>
                    <a:p>
                      <a:pPr marL="180975" marR="0" lvl="0" indent="-85725"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lang="ko-KR" altLang="en-US" sz="800" baseline="0" dirty="0" smtClean="0">
                          <a:solidFill>
                            <a:schemeClr val="bg1">
                              <a:lumMod val="65000"/>
                            </a:schemeClr>
                          </a:solidFill>
                          <a:latin typeface="+mn-ea"/>
                        </a:rPr>
                        <a:t>전 고객 추가</a:t>
                      </a:r>
                      <a:endParaRPr lang="en-US" altLang="ko-KR" sz="800" baseline="0" dirty="0" smtClean="0">
                        <a:solidFill>
                          <a:schemeClr val="bg1">
                            <a:lumMod val="65000"/>
                          </a:schemeClr>
                        </a:solidFill>
                        <a:latin typeface="+mn-ea"/>
                      </a:endParaRPr>
                    </a:p>
                  </a:txBody>
                  <a:tcPr marT="0" marB="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ko-KR" sz="800" kern="1200" baseline="0" dirty="0" smtClean="0">
                          <a:solidFill>
                            <a:schemeClr val="bg1">
                              <a:lumMod val="65000"/>
                            </a:schemeClr>
                          </a:solidFill>
                          <a:latin typeface="+mn-ea"/>
                          <a:ea typeface="+mn-ea"/>
                          <a:cs typeface="+mn-cs"/>
                        </a:rPr>
                        <a:t>-500</a:t>
                      </a:r>
                      <a:r>
                        <a:rPr lang="ko-KR" altLang="en-US" sz="800" kern="1200" baseline="0" dirty="0" smtClean="0">
                          <a:solidFill>
                            <a:schemeClr val="bg1">
                              <a:lumMod val="65000"/>
                            </a:schemeClr>
                          </a:solidFill>
                          <a:latin typeface="+mn-ea"/>
                          <a:ea typeface="+mn-ea"/>
                          <a:cs typeface="+mn-cs"/>
                        </a:rPr>
                        <a:t>원</a:t>
                      </a:r>
                      <a:endParaRPr lang="ko-KR" altLang="en-US" sz="800" kern="1200" baseline="0" dirty="0">
                        <a:solidFill>
                          <a:schemeClr val="bg1">
                            <a:lumMod val="65000"/>
                          </a:schemeClr>
                        </a:solidFill>
                        <a:latin typeface="+mn-ea"/>
                        <a:ea typeface="+mn-ea"/>
                        <a:cs typeface="+mn-cs"/>
                      </a:endParaRPr>
                    </a:p>
                  </a:txBody>
                  <a:tcPr marT="0" marB="0"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17747839"/>
                  </a:ext>
                </a:extLst>
              </a:tr>
              <a:tr h="209065">
                <a:tc>
                  <a:txBody>
                    <a:bodyPr/>
                    <a:lstStyle/>
                    <a:p>
                      <a:r>
                        <a:rPr lang="ko-KR" altLang="en-US" sz="800" b="1" dirty="0" err="1" smtClean="0">
                          <a:solidFill>
                            <a:schemeClr val="tx1">
                              <a:lumMod val="75000"/>
                              <a:lumOff val="25000"/>
                            </a:schemeClr>
                          </a:solidFill>
                          <a:latin typeface="+mn-ea"/>
                        </a:rPr>
                        <a:t>뷰티포인트</a:t>
                      </a:r>
                      <a:r>
                        <a:rPr lang="ko-KR" altLang="en-US" sz="800" b="1" dirty="0" smtClean="0">
                          <a:solidFill>
                            <a:schemeClr val="tx1">
                              <a:lumMod val="75000"/>
                              <a:lumOff val="25000"/>
                            </a:schemeClr>
                          </a:solidFill>
                          <a:latin typeface="+mn-ea"/>
                        </a:rPr>
                        <a:t> 결제</a:t>
                      </a:r>
                      <a:endParaRPr lang="ko-KR" altLang="en-US" sz="800" b="1" dirty="0">
                        <a:solidFill>
                          <a:schemeClr val="tx1">
                            <a:lumMod val="75000"/>
                            <a:lumOff val="25000"/>
                          </a:schemeClr>
                        </a:solidFill>
                        <a:latin typeface="+mn-ea"/>
                      </a:endParaRPr>
                    </a:p>
                  </a:txBody>
                  <a:tcPr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ko-KR" sz="800" b="0" kern="1200" dirty="0" smtClean="0">
                          <a:solidFill>
                            <a:srgbClr val="00BC70"/>
                          </a:solidFill>
                          <a:latin typeface="+mn-ea"/>
                          <a:ea typeface="+mn-ea"/>
                          <a:cs typeface="+mn-cs"/>
                        </a:rPr>
                        <a:t>-500P</a:t>
                      </a:r>
                      <a:endParaRPr lang="ko-KR" altLang="en-US" sz="800" b="0" kern="1200" dirty="0">
                        <a:solidFill>
                          <a:srgbClr val="00BC70"/>
                        </a:solidFill>
                        <a:latin typeface="+mn-ea"/>
                        <a:ea typeface="+mn-ea"/>
                        <a:cs typeface="+mn-cs"/>
                      </a:endParaRPr>
                    </a:p>
                  </a:txBody>
                  <a:tcPr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389783"/>
                  </a:ext>
                </a:extLst>
              </a:tr>
              <a:tr h="197617">
                <a:tc>
                  <a:txBody>
                    <a:bodyPr/>
                    <a:lstStyle/>
                    <a:p>
                      <a:r>
                        <a:rPr lang="ko-KR" altLang="en-US" sz="800" b="1" dirty="0" err="1" smtClean="0">
                          <a:solidFill>
                            <a:schemeClr val="tx1">
                              <a:lumMod val="75000"/>
                              <a:lumOff val="25000"/>
                            </a:schemeClr>
                          </a:solidFill>
                          <a:latin typeface="+mn-ea"/>
                        </a:rPr>
                        <a:t>배송비</a:t>
                      </a:r>
                      <a:endParaRPr lang="ko-KR" altLang="en-US" sz="800" b="1" dirty="0">
                        <a:solidFill>
                          <a:schemeClr val="tx1">
                            <a:lumMod val="75000"/>
                            <a:lumOff val="25000"/>
                          </a:schemeClr>
                        </a:solidFill>
                        <a:latin typeface="+mn-ea"/>
                      </a:endParaRPr>
                    </a:p>
                  </a:txBody>
                  <a:tcPr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b="0" kern="1200" dirty="0" smtClean="0">
                          <a:solidFill>
                            <a:srgbClr val="00BC70"/>
                          </a:solidFill>
                          <a:latin typeface="+mn-ea"/>
                          <a:ea typeface="+mn-ea"/>
                          <a:cs typeface="+mn-cs"/>
                        </a:rPr>
                        <a:t>0</a:t>
                      </a:r>
                      <a:r>
                        <a:rPr lang="ko-KR" altLang="en-US" sz="800" b="0" kern="1200" dirty="0" smtClean="0">
                          <a:solidFill>
                            <a:srgbClr val="00BC70"/>
                          </a:solidFill>
                          <a:latin typeface="+mn-ea"/>
                          <a:ea typeface="+mn-ea"/>
                          <a:cs typeface="+mn-cs"/>
                        </a:rPr>
                        <a:t>원</a:t>
                      </a:r>
                    </a:p>
                  </a:txBody>
                  <a:tcPr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0089382"/>
                  </a:ext>
                </a:extLst>
              </a:tr>
              <a:tr h="197617">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smtClean="0">
                          <a:solidFill>
                            <a:schemeClr val="tx1"/>
                          </a:solidFill>
                          <a:latin typeface="+mn-ea"/>
                          <a:ea typeface="+mn-ea"/>
                          <a:cs typeface="+mn-cs"/>
                        </a:rPr>
                        <a:t> ⨽</a:t>
                      </a:r>
                      <a:r>
                        <a:rPr lang="ko-KR" altLang="en-US" sz="800" kern="1200" dirty="0" err="1" smtClean="0">
                          <a:solidFill>
                            <a:schemeClr val="tx1"/>
                          </a:solidFill>
                          <a:latin typeface="+mn-ea"/>
                          <a:ea typeface="+mn-ea"/>
                          <a:cs typeface="+mn-cs"/>
                        </a:rPr>
                        <a:t>쿠폰할인</a:t>
                      </a:r>
                      <a:endParaRPr lang="ko-KR" altLang="en-US" sz="800" kern="1200" dirty="0" smtClean="0">
                        <a:solidFill>
                          <a:schemeClr val="tx1"/>
                        </a:solidFill>
                        <a:latin typeface="+mn-ea"/>
                        <a:ea typeface="+mn-ea"/>
                        <a:cs typeface="+mn-cs"/>
                      </a:endParaRPr>
                    </a:p>
                  </a:txBody>
                  <a:tcPr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tx1"/>
                          </a:solidFill>
                          <a:latin typeface="+mn-ea"/>
                        </a:rPr>
                        <a:t>-2,500</a:t>
                      </a:r>
                      <a:r>
                        <a:rPr lang="ko-KR" altLang="en-US" sz="800" dirty="0" smtClean="0">
                          <a:solidFill>
                            <a:schemeClr val="tx1"/>
                          </a:solidFill>
                          <a:latin typeface="+mn-ea"/>
                        </a:rPr>
                        <a:t>원</a:t>
                      </a:r>
                    </a:p>
                  </a:txBody>
                  <a:tcPr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19377751"/>
                  </a:ext>
                </a:extLst>
              </a:tr>
              <a:tr h="292036">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1" kern="1200" dirty="0" smtClean="0">
                          <a:solidFill>
                            <a:prstClr val="black"/>
                          </a:solidFill>
                          <a:latin typeface="+mn-lt"/>
                          <a:ea typeface="+mn-ea"/>
                          <a:cs typeface="+mn-cs"/>
                        </a:rPr>
                        <a:t>환불예정금액</a:t>
                      </a:r>
                    </a:p>
                  </a:txBody>
                  <a:tcPr marT="108000">
                    <a:lnL w="6350"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1100" b="1" i="0" u="none" strike="noStrike" kern="1200" cap="none" spc="0" normalizeH="0" baseline="0" noProof="0" dirty="0" smtClean="0">
                          <a:ln>
                            <a:noFill/>
                          </a:ln>
                          <a:solidFill>
                            <a:srgbClr val="00BC70"/>
                          </a:solidFill>
                          <a:effectLst/>
                          <a:uLnTx/>
                          <a:uFillTx/>
                          <a:latin typeface="+mn-lt"/>
                          <a:ea typeface="+mn-ea"/>
                          <a:cs typeface="+mn-cs"/>
                        </a:rPr>
                        <a:t>53,000</a:t>
                      </a:r>
                      <a:r>
                        <a:rPr kumimoji="0" lang="ko-KR" altLang="en-US" sz="1000" b="1" i="0" u="none" strike="noStrike" kern="1200" cap="none" spc="0" normalizeH="0" baseline="0" noProof="0" dirty="0" smtClean="0">
                          <a:ln>
                            <a:noFill/>
                          </a:ln>
                          <a:solidFill>
                            <a:srgbClr val="00BC70"/>
                          </a:solidFill>
                          <a:effectLst/>
                          <a:uLnTx/>
                          <a:uFillTx/>
                          <a:latin typeface="+mn-lt"/>
                          <a:ea typeface="+mn-ea"/>
                          <a:cs typeface="+mn-cs"/>
                        </a:rPr>
                        <a:t>원</a:t>
                      </a:r>
                      <a:endParaRPr kumimoji="0" lang="en-US" altLang="ko-KR" sz="1000" b="1" i="0" u="none" strike="noStrike" kern="1200" cap="none" spc="0" normalizeH="0" baseline="0" noProof="0" dirty="0" smtClean="0">
                        <a:ln>
                          <a:noFill/>
                        </a:ln>
                        <a:solidFill>
                          <a:srgbClr val="00BC70"/>
                        </a:solidFill>
                        <a:effectLst/>
                        <a:uLnTx/>
                        <a:uFillTx/>
                        <a:latin typeface="+mn-lt"/>
                        <a:ea typeface="+mn-ea"/>
                        <a:cs typeface="+mn-cs"/>
                      </a:endParaRPr>
                    </a:p>
                    <a:p>
                      <a:pPr marL="0" marR="0" lvl="0" indent="0" algn="r" defTabSz="914400" rtl="0" eaLnBrk="1" fontAlgn="auto" latinLnBrk="1" hangingPunct="1">
                        <a:lnSpc>
                          <a:spcPct val="100000"/>
                        </a:lnSpc>
                        <a:spcBef>
                          <a:spcPts val="0"/>
                        </a:spcBef>
                        <a:spcAft>
                          <a:spcPts val="0"/>
                        </a:spcAft>
                        <a:buClrTx/>
                        <a:buSzTx/>
                        <a:buFontTx/>
                        <a:buNone/>
                        <a:tabLst/>
                        <a:defRPr/>
                      </a:pPr>
                      <a:r>
                        <a:rPr lang="ko-KR" altLang="en-US" sz="800" dirty="0" err="1" smtClean="0">
                          <a:solidFill>
                            <a:prstClr val="black">
                              <a:lumMod val="65000"/>
                              <a:lumOff val="35000"/>
                            </a:prstClr>
                          </a:solidFill>
                        </a:rPr>
                        <a:t>반환예상</a:t>
                      </a:r>
                      <a:r>
                        <a:rPr lang="ko-KR" altLang="en-US" sz="800" dirty="0" smtClean="0">
                          <a:solidFill>
                            <a:prstClr val="black">
                              <a:lumMod val="65000"/>
                              <a:lumOff val="35000"/>
                            </a:prstClr>
                          </a:solidFill>
                        </a:rPr>
                        <a:t> </a:t>
                      </a:r>
                      <a:r>
                        <a:rPr lang="ko-KR" altLang="en-US" sz="800" dirty="0" err="1" smtClean="0">
                          <a:solidFill>
                            <a:prstClr val="black">
                              <a:lumMod val="65000"/>
                              <a:lumOff val="35000"/>
                            </a:prstClr>
                          </a:solidFill>
                        </a:rPr>
                        <a:t>뷰티포인트</a:t>
                      </a:r>
                      <a:r>
                        <a:rPr lang="ko-KR" altLang="en-US" sz="800" dirty="0" smtClean="0">
                          <a:solidFill>
                            <a:srgbClr val="00BC70"/>
                          </a:solidFill>
                          <a:latin typeface="+mn-ea"/>
                        </a:rPr>
                        <a:t> </a:t>
                      </a:r>
                      <a:r>
                        <a:rPr lang="en-US" altLang="ko-KR" sz="800" dirty="0" smtClean="0">
                          <a:solidFill>
                            <a:srgbClr val="00BC70"/>
                          </a:solidFill>
                          <a:latin typeface="+mn-ea"/>
                        </a:rPr>
                        <a:t>3,000P</a:t>
                      </a:r>
                      <a:endParaRPr lang="ko-KR" altLang="en-US" sz="800" dirty="0" smtClean="0">
                        <a:solidFill>
                          <a:srgbClr val="00BC70"/>
                        </a:solidFill>
                        <a:latin typeface="+mn-ea"/>
                      </a:endParaRPr>
                    </a:p>
                  </a:txBody>
                  <a:tcPr marT="108000">
                    <a:lnL w="3175"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46598912"/>
                  </a:ext>
                </a:extLst>
              </a:tr>
            </a:tbl>
          </a:graphicData>
        </a:graphic>
      </p:graphicFrame>
      <p:sp>
        <p:nvSpPr>
          <p:cNvPr id="70" name="Oval 611">
            <a:extLst>
              <a:ext uri="{FF2B5EF4-FFF2-40B4-BE49-F238E27FC236}">
                <a16:creationId xmlns:a16="http://schemas.microsoft.com/office/drawing/2014/main" id="{8A3723C9-7A64-4677-9B95-EBFFA02C0DC4}"/>
              </a:ext>
            </a:extLst>
          </p:cNvPr>
          <p:cNvSpPr>
            <a:spLocks noChangeArrowheads="1"/>
          </p:cNvSpPr>
          <p:nvPr/>
        </p:nvSpPr>
        <p:spPr bwMode="auto">
          <a:xfrm>
            <a:off x="1369243" y="2177395"/>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10</a:t>
            </a:r>
            <a:endParaRPr lang="en-US" altLang="ko-KR" sz="800" b="1" kern="0" dirty="0">
              <a:solidFill>
                <a:sysClr val="window" lastClr="FFFFFF"/>
              </a:solidFill>
              <a:latin typeface="맑은 고딕"/>
              <a:ea typeface="맑은 고딕"/>
            </a:endParaRPr>
          </a:p>
        </p:txBody>
      </p:sp>
      <p:graphicFrame>
        <p:nvGraphicFramePr>
          <p:cNvPr id="77" name="표 76"/>
          <p:cNvGraphicFramePr>
            <a:graphicFrameLocks noGrp="1"/>
          </p:cNvGraphicFramePr>
          <p:nvPr>
            <p:extLst>
              <p:ext uri="{D42A27DB-BD31-4B8C-83A1-F6EECF244321}">
                <p14:modId xmlns:p14="http://schemas.microsoft.com/office/powerpoint/2010/main" val="3334624316"/>
              </p:ext>
            </p:extLst>
          </p:nvPr>
        </p:nvGraphicFramePr>
        <p:xfrm>
          <a:off x="1699946" y="5346276"/>
          <a:ext cx="7004649" cy="717724"/>
        </p:xfrm>
        <a:graphic>
          <a:graphicData uri="http://schemas.openxmlformats.org/drawingml/2006/table">
            <a:tbl>
              <a:tblPr firstRow="1" bandRow="1">
                <a:tableStyleId>{2D5ABB26-0587-4C30-8999-92F81FD0307C}</a:tableStyleId>
              </a:tblPr>
              <a:tblGrid>
                <a:gridCol w="1516276">
                  <a:extLst>
                    <a:ext uri="{9D8B030D-6E8A-4147-A177-3AD203B41FA5}">
                      <a16:colId xmlns:a16="http://schemas.microsoft.com/office/drawing/2014/main" val="51359985"/>
                    </a:ext>
                  </a:extLst>
                </a:gridCol>
                <a:gridCol w="5488373">
                  <a:extLst>
                    <a:ext uri="{9D8B030D-6E8A-4147-A177-3AD203B41FA5}">
                      <a16:colId xmlns:a16="http://schemas.microsoft.com/office/drawing/2014/main" val="1418220719"/>
                    </a:ext>
                  </a:extLst>
                </a:gridCol>
              </a:tblGrid>
              <a:tr h="252182">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solidFill>
                            <a:schemeClr val="tx1">
                              <a:lumMod val="85000"/>
                              <a:lumOff val="15000"/>
                            </a:schemeClr>
                          </a:solidFill>
                        </a:rPr>
                        <a:t>은행</a:t>
                      </a:r>
                      <a:endParaRPr lang="ko-KR" altLang="en-US" sz="800" b="1" u="none" kern="1200" dirty="0" smtClean="0">
                        <a:solidFill>
                          <a:schemeClr val="tx1"/>
                        </a:solidFill>
                        <a:latin typeface="+mn-ea"/>
                        <a:ea typeface="+mn-ea"/>
                        <a:cs typeface="+mn-cs"/>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ko-KR" altLang="en-US" sz="800" dirty="0" smtClean="0"/>
                        <a:t>국민은행</a:t>
                      </a:r>
                      <a:endParaRPr lang="en-US" altLang="ko-KR" sz="800" dirty="0" smtClean="0"/>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263712552"/>
                  </a:ext>
                </a:extLst>
              </a:tr>
              <a:tr h="134799">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kern="1200" dirty="0" smtClean="0">
                          <a:solidFill>
                            <a:schemeClr val="tx1">
                              <a:lumMod val="85000"/>
                              <a:lumOff val="15000"/>
                            </a:schemeClr>
                          </a:solidFill>
                          <a:latin typeface="+mn-lt"/>
                          <a:ea typeface="+mn-ea"/>
                          <a:cs typeface="+mn-cs"/>
                        </a:rPr>
                        <a:t>계좌번호</a:t>
                      </a:r>
                      <a:endParaRPr lang="ko-KR" altLang="en-US" sz="800" b="1" u="none" kern="1200" dirty="0" smtClean="0">
                        <a:solidFill>
                          <a:schemeClr val="tx1"/>
                        </a:solidFill>
                        <a:latin typeface="+mn-ea"/>
                        <a:ea typeface="+mn-ea"/>
                        <a:cs typeface="+mn-cs"/>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latinLnBrk="1"/>
                      <a:r>
                        <a:rPr lang="en-US" altLang="ko-KR" sz="800" dirty="0" smtClean="0"/>
                        <a:t>00000000000</a:t>
                      </a:r>
                      <a:endParaRPr lang="ko-KR" altLang="en-US" sz="800"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16028991"/>
                  </a:ext>
                </a:extLst>
              </a:tr>
              <a:tr h="252182">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u="none" kern="1200" baseline="0" dirty="0" err="1" smtClean="0">
                          <a:solidFill>
                            <a:schemeClr val="tx1"/>
                          </a:solidFill>
                          <a:latin typeface="+mn-ea"/>
                          <a:ea typeface="+mn-ea"/>
                          <a:cs typeface="+mn-cs"/>
                        </a:rPr>
                        <a:t>예금주명</a:t>
                      </a:r>
                      <a:endParaRPr lang="ko-KR" altLang="en-US" sz="800" b="1" u="none" kern="1200" dirty="0" smtClean="0">
                        <a:solidFill>
                          <a:schemeClr val="tx1"/>
                        </a:solidFill>
                        <a:latin typeface="+mn-ea"/>
                        <a:ea typeface="+mn-ea"/>
                        <a:cs typeface="+mn-cs"/>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latinLnBrk="1"/>
                      <a:r>
                        <a:rPr lang="ko-KR" altLang="en-US" sz="800" dirty="0" smtClean="0"/>
                        <a:t>홍길동</a:t>
                      </a:r>
                      <a:endParaRPr lang="ko-KR" altLang="en-US" sz="800"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334594024"/>
                  </a:ext>
                </a:extLst>
              </a:tr>
            </a:tbl>
          </a:graphicData>
        </a:graphic>
      </p:graphicFrame>
      <p:sp>
        <p:nvSpPr>
          <p:cNvPr id="85" name="직사각형 84"/>
          <p:cNvSpPr/>
          <p:nvPr/>
        </p:nvSpPr>
        <p:spPr>
          <a:xfrm>
            <a:off x="1626073" y="5070505"/>
            <a:ext cx="595035" cy="215444"/>
          </a:xfrm>
          <a:prstGeom prst="rect">
            <a:avLst/>
          </a:prstGeom>
        </p:spPr>
        <p:txBody>
          <a:bodyPr wrap="none">
            <a:spAutoFit/>
          </a:bodyPr>
          <a:lstStyle/>
          <a:p>
            <a:r>
              <a:rPr lang="ko-KR" altLang="en-US" sz="800" dirty="0" err="1">
                <a:solidFill>
                  <a:prstClr val="black">
                    <a:lumMod val="85000"/>
                    <a:lumOff val="15000"/>
                  </a:prstClr>
                </a:solidFill>
              </a:rPr>
              <a:t>환불수단</a:t>
            </a:r>
            <a:endParaRPr lang="ko-KR" altLang="en-US" dirty="0"/>
          </a:p>
        </p:txBody>
      </p:sp>
      <p:graphicFrame>
        <p:nvGraphicFramePr>
          <p:cNvPr id="13" name="표 12"/>
          <p:cNvGraphicFramePr>
            <a:graphicFrameLocks noGrp="1"/>
          </p:cNvGraphicFramePr>
          <p:nvPr>
            <p:extLst>
              <p:ext uri="{D42A27DB-BD31-4B8C-83A1-F6EECF244321}">
                <p14:modId xmlns:p14="http://schemas.microsoft.com/office/powerpoint/2010/main" val="3551154092"/>
              </p:ext>
            </p:extLst>
          </p:nvPr>
        </p:nvGraphicFramePr>
        <p:xfrm>
          <a:off x="1541885" y="739790"/>
          <a:ext cx="7173035" cy="723302"/>
        </p:xfrm>
        <a:graphic>
          <a:graphicData uri="http://schemas.openxmlformats.org/drawingml/2006/table">
            <a:tbl>
              <a:tblPr firstRow="1" bandRow="1">
                <a:tableStyleId>{2D5ABB26-0587-4C30-8999-92F81FD0307C}</a:tableStyleId>
              </a:tblPr>
              <a:tblGrid>
                <a:gridCol w="853584">
                  <a:extLst>
                    <a:ext uri="{9D8B030D-6E8A-4147-A177-3AD203B41FA5}">
                      <a16:colId xmlns:a16="http://schemas.microsoft.com/office/drawing/2014/main" val="977863895"/>
                    </a:ext>
                  </a:extLst>
                </a:gridCol>
                <a:gridCol w="6319451">
                  <a:extLst>
                    <a:ext uri="{9D8B030D-6E8A-4147-A177-3AD203B41FA5}">
                      <a16:colId xmlns:a16="http://schemas.microsoft.com/office/drawing/2014/main" val="356602255"/>
                    </a:ext>
                  </a:extLst>
                </a:gridCol>
              </a:tblGrid>
              <a:tr h="144671">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900" b="1" kern="1200" dirty="0" err="1" smtClean="0">
                          <a:solidFill>
                            <a:schemeClr val="tx1"/>
                          </a:solidFill>
                          <a:latin typeface="+mn-ea"/>
                          <a:ea typeface="+mn-ea"/>
                          <a:cs typeface="+mn-cs"/>
                        </a:rPr>
                        <a:t>취소신청자</a:t>
                      </a:r>
                      <a:endParaRPr lang="ko-KR" altLang="en-US" sz="900" b="1" kern="1200" dirty="0" smtClean="0">
                        <a:solidFill>
                          <a:schemeClr val="tx1"/>
                        </a:solidFill>
                        <a:latin typeface="+mn-ea"/>
                        <a:ea typeface="+mn-ea"/>
                        <a:cs typeface="+mn-cs"/>
                      </a:endParaRPr>
                    </a:p>
                  </a:txBody>
                  <a:tcPr marL="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1" dirty="0" smtClean="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13859395"/>
                  </a:ext>
                </a:extLst>
              </a:tr>
              <a:tr h="247351">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dirty="0" err="1" smtClean="0">
                          <a:solidFill>
                            <a:schemeClr val="tx1">
                              <a:lumMod val="85000"/>
                              <a:lumOff val="15000"/>
                            </a:schemeClr>
                          </a:solidFill>
                        </a:rPr>
                        <a:t>신청자명</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t>홍길동</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6851250"/>
                  </a:ext>
                </a:extLst>
              </a:tr>
              <a:tr h="247351">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kern="1200" dirty="0" smtClean="0">
                          <a:solidFill>
                            <a:schemeClr val="tx1"/>
                          </a:solidFill>
                          <a:latin typeface="+mn-ea"/>
                          <a:ea typeface="+mn-ea"/>
                          <a:cs typeface="+mn-cs"/>
                        </a:rPr>
                        <a:t>휴대폰번호</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dirty="0" smtClean="0"/>
                        <a:t>010-1234-5678</a:t>
                      </a:r>
                      <a:endParaRPr lang="ko-KR" altLang="en-US" sz="800"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92440556"/>
                  </a:ext>
                </a:extLst>
              </a:tr>
            </a:tbl>
          </a:graphicData>
        </a:graphic>
      </p:graphicFrame>
      <p:sp>
        <p:nvSpPr>
          <p:cNvPr id="14" name="타원 13"/>
          <p:cNvSpPr/>
          <p:nvPr/>
        </p:nvSpPr>
        <p:spPr>
          <a:xfrm>
            <a:off x="1360075" y="718807"/>
            <a:ext cx="217517" cy="21751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800" b="1" dirty="0"/>
              <a:t>8</a:t>
            </a:r>
            <a:endParaRPr lang="ko-KR" altLang="en-US" sz="800" b="1" dirty="0"/>
          </a:p>
        </p:txBody>
      </p:sp>
      <p:graphicFrame>
        <p:nvGraphicFramePr>
          <p:cNvPr id="15" name="표 14"/>
          <p:cNvGraphicFramePr>
            <a:graphicFrameLocks noGrp="1"/>
          </p:cNvGraphicFramePr>
          <p:nvPr>
            <p:extLst>
              <p:ext uri="{D42A27DB-BD31-4B8C-83A1-F6EECF244321}">
                <p14:modId xmlns:p14="http://schemas.microsoft.com/office/powerpoint/2010/main" val="4055524072"/>
              </p:ext>
            </p:extLst>
          </p:nvPr>
        </p:nvGraphicFramePr>
        <p:xfrm>
          <a:off x="1532711" y="1578794"/>
          <a:ext cx="7173035" cy="475951"/>
        </p:xfrm>
        <a:graphic>
          <a:graphicData uri="http://schemas.openxmlformats.org/drawingml/2006/table">
            <a:tbl>
              <a:tblPr firstRow="1" bandRow="1">
                <a:tableStyleId>{2D5ABB26-0587-4C30-8999-92F81FD0307C}</a:tableStyleId>
              </a:tblPr>
              <a:tblGrid>
                <a:gridCol w="7173035">
                  <a:extLst>
                    <a:ext uri="{9D8B030D-6E8A-4147-A177-3AD203B41FA5}">
                      <a16:colId xmlns:a16="http://schemas.microsoft.com/office/drawing/2014/main" val="977863895"/>
                    </a:ext>
                  </a:extLst>
                </a:gridCol>
              </a:tblGrid>
              <a:tr h="144671">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900" b="1" kern="1200" dirty="0" err="1" smtClean="0">
                          <a:solidFill>
                            <a:schemeClr val="tx1"/>
                          </a:solidFill>
                          <a:latin typeface="+mn-ea"/>
                          <a:ea typeface="+mn-ea"/>
                          <a:cs typeface="+mn-cs"/>
                        </a:rPr>
                        <a:t>취소사유</a:t>
                      </a:r>
                      <a:endParaRPr lang="ko-KR" altLang="en-US" sz="900" b="1" kern="1200" dirty="0" smtClean="0">
                        <a:solidFill>
                          <a:schemeClr val="tx1"/>
                        </a:solidFill>
                        <a:latin typeface="+mn-ea"/>
                        <a:ea typeface="+mn-ea"/>
                        <a:cs typeface="+mn-cs"/>
                      </a:endParaRPr>
                    </a:p>
                  </a:txBody>
                  <a:tcPr marL="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13859395"/>
                  </a:ext>
                </a:extLst>
              </a:tr>
              <a:tr h="247351">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j-ea"/>
                        </a:rPr>
                        <a:t>제품변경</a:t>
                      </a:r>
                      <a:endParaRPr lang="ko-KR" altLang="en-US" sz="800"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92440556"/>
                  </a:ext>
                </a:extLst>
              </a:tr>
            </a:tbl>
          </a:graphicData>
        </a:graphic>
      </p:graphicFrame>
      <p:sp>
        <p:nvSpPr>
          <p:cNvPr id="16" name="타원 15"/>
          <p:cNvSpPr/>
          <p:nvPr/>
        </p:nvSpPr>
        <p:spPr>
          <a:xfrm>
            <a:off x="1353910" y="1581117"/>
            <a:ext cx="217517" cy="21751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800" b="1" dirty="0" smtClean="0"/>
              <a:t>9</a:t>
            </a:r>
            <a:endParaRPr lang="ko-KR" altLang="en-US" sz="800" b="1" dirty="0"/>
          </a:p>
        </p:txBody>
      </p:sp>
      <p:sp>
        <p:nvSpPr>
          <p:cNvPr id="17" name="부제목 2"/>
          <p:cNvSpPr>
            <a:spLocks noGrp="1"/>
          </p:cNvSpPr>
          <p:nvPr>
            <p:ph type="subTitle" idx="1"/>
          </p:nvPr>
        </p:nvSpPr>
        <p:spPr>
          <a:xfrm>
            <a:off x="777382" y="53333"/>
            <a:ext cx="2582314" cy="210759"/>
          </a:xfrm>
        </p:spPr>
        <p:txBody>
          <a:bodyPr/>
          <a:lstStyle/>
          <a:p>
            <a:r>
              <a:rPr lang="en-US" altLang="ko-KR" dirty="0" smtClean="0"/>
              <a:t>IN_PC_MYP_01_14</a:t>
            </a:r>
            <a:endParaRPr lang="ko-KR" altLang="en-US" dirty="0"/>
          </a:p>
        </p:txBody>
      </p:sp>
    </p:spTree>
    <p:extLst>
      <p:ext uri="{BB962C8B-B14F-4D97-AF65-F5344CB8AC3E}">
        <p14:creationId xmlns:p14="http://schemas.microsoft.com/office/powerpoint/2010/main" val="3256549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1" name="표 270">
            <a:extLst>
              <a:ext uri="{FF2B5EF4-FFF2-40B4-BE49-F238E27FC236}">
                <a16:creationId xmlns:a16="http://schemas.microsoft.com/office/drawing/2014/main" id="{E8503181-DC09-D704-A395-D5196B53276F}"/>
              </a:ext>
            </a:extLst>
          </p:cNvPr>
          <p:cNvGraphicFramePr>
            <a:graphicFrameLocks noGrp="1"/>
          </p:cNvGraphicFramePr>
          <p:nvPr>
            <p:extLst>
              <p:ext uri="{D42A27DB-BD31-4B8C-83A1-F6EECF244321}">
                <p14:modId xmlns:p14="http://schemas.microsoft.com/office/powerpoint/2010/main" val="3267035382"/>
              </p:ext>
            </p:extLst>
          </p:nvPr>
        </p:nvGraphicFramePr>
        <p:xfrm>
          <a:off x="9000565" y="44624"/>
          <a:ext cx="3152540" cy="681600"/>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11</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ko-KR" altLang="en-US" sz="800" b="1" u="none" strike="noStrike" baseline="0" dirty="0" smtClean="0">
                          <a:solidFill>
                            <a:schemeClr val="tx1"/>
                          </a:solidFill>
                          <a:latin typeface="+mn-ea"/>
                          <a:ea typeface="+mn-ea"/>
                        </a:rPr>
                        <a:t>목록</a:t>
                      </a:r>
                      <a:endParaRPr lang="en-US" altLang="ko-KR" sz="800" b="1" u="none" strike="noStrike" baseline="0" dirty="0" smtClean="0">
                        <a:solidFill>
                          <a:schemeClr val="tx1"/>
                        </a:solidFill>
                        <a:latin typeface="+mn-ea"/>
                        <a:ea typeface="+mn-ea"/>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strike="noStrike" baseline="0" dirty="0" smtClean="0">
                          <a:solidFill>
                            <a:schemeClr val="tx1"/>
                          </a:solidFill>
                          <a:latin typeface="+mn-ea"/>
                          <a:ea typeface="+mn-ea"/>
                        </a:rPr>
                        <a:t>클릭</a:t>
                      </a:r>
                      <a:r>
                        <a:rPr lang="en-US" altLang="ko-KR" sz="800" b="0" u="none" strike="noStrike" baseline="0" dirty="0" smtClean="0">
                          <a:solidFill>
                            <a:schemeClr val="tx1"/>
                          </a:solidFill>
                          <a:latin typeface="+mn-ea"/>
                          <a:ea typeface="+mn-ea"/>
                        </a:rPr>
                        <a:t>: </a:t>
                      </a:r>
                      <a:r>
                        <a:rPr lang="ko-KR" altLang="en-US" sz="800" b="0" u="none" strike="noStrike" baseline="0" dirty="0" smtClean="0">
                          <a:solidFill>
                            <a:schemeClr val="tx1"/>
                          </a:solidFill>
                          <a:latin typeface="+mn-ea"/>
                          <a:ea typeface="+mn-ea"/>
                        </a:rPr>
                        <a:t>취소</a:t>
                      </a:r>
                      <a:r>
                        <a:rPr lang="en-US" altLang="ko-KR" sz="800" b="0" u="none" strike="noStrike" baseline="0" dirty="0" smtClean="0">
                          <a:solidFill>
                            <a:schemeClr val="tx1"/>
                          </a:solidFill>
                          <a:latin typeface="+mn-ea"/>
                          <a:ea typeface="+mn-ea"/>
                        </a:rPr>
                        <a:t>/</a:t>
                      </a:r>
                      <a:r>
                        <a:rPr lang="ko-KR" altLang="en-US" sz="800" b="0" u="none" strike="noStrike" baseline="0" dirty="0" smtClean="0">
                          <a:solidFill>
                            <a:schemeClr val="tx1"/>
                          </a:solidFill>
                          <a:latin typeface="+mn-ea"/>
                          <a:ea typeface="+mn-ea"/>
                        </a:rPr>
                        <a:t>교환</a:t>
                      </a:r>
                      <a:r>
                        <a:rPr lang="en-US" altLang="ko-KR" sz="800" b="0" u="none" strike="noStrike" baseline="0" dirty="0" smtClean="0">
                          <a:solidFill>
                            <a:schemeClr val="tx1"/>
                          </a:solidFill>
                          <a:latin typeface="+mn-ea"/>
                          <a:ea typeface="+mn-ea"/>
                        </a:rPr>
                        <a:t>/</a:t>
                      </a:r>
                      <a:r>
                        <a:rPr lang="ko-KR" altLang="en-US" sz="800" b="0" u="none" strike="noStrike" baseline="0" dirty="0" smtClean="0">
                          <a:solidFill>
                            <a:schemeClr val="tx1"/>
                          </a:solidFill>
                          <a:latin typeface="+mn-ea"/>
                          <a:ea typeface="+mn-ea"/>
                        </a:rPr>
                        <a:t>반품내역으로 이동</a:t>
                      </a:r>
                      <a:endParaRPr lang="en-US" altLang="ko-KR" sz="800" b="0" u="none" strike="noStrike" baseline="0" dirty="0" smtClean="0">
                        <a:solidFill>
                          <a:schemeClr val="tx1"/>
                        </a:solidFill>
                        <a:latin typeface="+mn-ea"/>
                        <a:ea typeface="+mn-ea"/>
                      </a:endParaRPr>
                    </a:p>
                    <a:p>
                      <a:pPr marL="171450" marR="0" indent="-85725" algn="l" defTabSz="844083" rtl="0" eaLnBrk="1" fontAlgn="auto" latinLnBrk="1" hangingPunct="1">
                        <a:lnSpc>
                          <a:spcPts val="1200"/>
                        </a:lnSpc>
                        <a:spcBef>
                          <a:spcPts val="0"/>
                        </a:spcBef>
                        <a:spcAft>
                          <a:spcPts val="0"/>
                        </a:spcAft>
                        <a:buClrTx/>
                        <a:buSzTx/>
                        <a:buFontTx/>
                        <a:buChar char="-"/>
                        <a:tabLst/>
                        <a:defRPr/>
                      </a:pPr>
                      <a:r>
                        <a:rPr lang="ko-KR" altLang="en-US" sz="800" b="0" u="none" strike="noStrike" baseline="0" dirty="0" smtClean="0">
                          <a:solidFill>
                            <a:schemeClr val="tx1"/>
                          </a:solidFill>
                          <a:latin typeface="+mn-ea"/>
                          <a:ea typeface="+mn-ea"/>
                        </a:rPr>
                        <a:t>검색</a:t>
                      </a:r>
                      <a:r>
                        <a:rPr lang="en-US" altLang="ko-KR" sz="800" b="0" u="none" strike="noStrike" baseline="0" dirty="0" smtClean="0">
                          <a:solidFill>
                            <a:schemeClr val="tx1"/>
                          </a:solidFill>
                          <a:latin typeface="+mn-ea"/>
                          <a:ea typeface="+mn-ea"/>
                        </a:rPr>
                        <a:t>, </a:t>
                      </a:r>
                      <a:r>
                        <a:rPr lang="ko-KR" altLang="en-US" sz="800" b="0" u="none" strike="noStrike" baseline="0" dirty="0" smtClean="0">
                          <a:solidFill>
                            <a:schemeClr val="tx1"/>
                          </a:solidFill>
                          <a:latin typeface="+mn-ea"/>
                          <a:ea typeface="+mn-ea"/>
                        </a:rPr>
                        <a:t>페이지 이동한 상태에서 </a:t>
                      </a:r>
                      <a:r>
                        <a:rPr lang="ko-KR" altLang="en-US" sz="800" b="0" u="none" strike="noStrike" baseline="0" dirty="0" err="1" smtClean="0">
                          <a:solidFill>
                            <a:schemeClr val="tx1"/>
                          </a:solidFill>
                          <a:latin typeface="+mn-ea"/>
                          <a:ea typeface="+mn-ea"/>
                        </a:rPr>
                        <a:t>취소상세</a:t>
                      </a:r>
                      <a:r>
                        <a:rPr lang="ko-KR" altLang="en-US" sz="800" b="0" u="none" strike="noStrike" baseline="0" dirty="0" smtClean="0">
                          <a:solidFill>
                            <a:schemeClr val="tx1"/>
                          </a:solidFill>
                          <a:latin typeface="+mn-ea"/>
                          <a:ea typeface="+mn-ea"/>
                        </a:rPr>
                        <a:t> 진입했을 시 검색 값</a:t>
                      </a:r>
                      <a:r>
                        <a:rPr lang="en-US" altLang="ko-KR" sz="800" b="0" u="none" strike="noStrike" baseline="0" dirty="0" smtClean="0">
                          <a:solidFill>
                            <a:schemeClr val="tx1"/>
                          </a:solidFill>
                          <a:latin typeface="+mn-ea"/>
                          <a:ea typeface="+mn-ea"/>
                        </a:rPr>
                        <a:t>, </a:t>
                      </a:r>
                      <a:r>
                        <a:rPr lang="ko-KR" altLang="en-US" sz="800" b="0" u="none" strike="noStrike" baseline="0" dirty="0" smtClean="0">
                          <a:solidFill>
                            <a:schemeClr val="tx1"/>
                          </a:solidFill>
                          <a:latin typeface="+mn-ea"/>
                          <a:ea typeface="+mn-ea"/>
                        </a:rPr>
                        <a:t>페이지 정보 유지되어야 함</a:t>
                      </a:r>
                      <a:r>
                        <a:rPr lang="en-US" altLang="ko-KR" sz="800" b="0" u="none" strike="noStrike" baseline="0" dirty="0" smtClean="0">
                          <a:solidFill>
                            <a:schemeClr val="tx1"/>
                          </a:solidFill>
                          <a:latin typeface="+mn-ea"/>
                          <a:ea typeface="+mn-ea"/>
                        </a:rPr>
                        <a:t>(</a:t>
                      </a:r>
                      <a:r>
                        <a:rPr lang="ko-KR" altLang="en-US" sz="800" b="0" u="none" strike="noStrike" baseline="0" dirty="0" smtClean="0">
                          <a:solidFill>
                            <a:schemeClr val="tx1"/>
                          </a:solidFill>
                          <a:latin typeface="+mn-ea"/>
                          <a:ea typeface="+mn-ea"/>
                        </a:rPr>
                        <a:t>반품</a:t>
                      </a:r>
                      <a:r>
                        <a:rPr lang="en-US" altLang="ko-KR" sz="800" b="0" u="none" strike="noStrike" baseline="0" dirty="0" smtClean="0">
                          <a:solidFill>
                            <a:schemeClr val="tx1"/>
                          </a:solidFill>
                          <a:latin typeface="+mn-ea"/>
                          <a:ea typeface="+mn-ea"/>
                        </a:rPr>
                        <a:t>, </a:t>
                      </a:r>
                      <a:r>
                        <a:rPr lang="ko-KR" altLang="en-US" sz="800" b="0" u="none" strike="noStrike" baseline="0" dirty="0" smtClean="0">
                          <a:solidFill>
                            <a:schemeClr val="tx1"/>
                          </a:solidFill>
                          <a:latin typeface="+mn-ea"/>
                          <a:ea typeface="+mn-ea"/>
                        </a:rPr>
                        <a:t>교환 상세도 동일</a:t>
                      </a:r>
                      <a:r>
                        <a:rPr lang="en-US" altLang="ko-KR" sz="800" b="0" u="none" strike="noStrike" baseline="0" dirty="0" smtClean="0">
                          <a:solidFill>
                            <a:schemeClr val="tx1"/>
                          </a:solidFill>
                          <a:latin typeface="+mn-ea"/>
                          <a:ea typeface="+mn-ea"/>
                        </a:rPr>
                        <a:t>)</a:t>
                      </a: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2873906972"/>
                  </a:ext>
                </a:extLst>
              </a:tr>
            </a:tbl>
          </a:graphicData>
        </a:graphic>
      </p:graphicFrame>
      <p:graphicFrame>
        <p:nvGraphicFramePr>
          <p:cNvPr id="95" name="표 94"/>
          <p:cNvGraphicFramePr>
            <a:graphicFrameLocks noGrp="1"/>
          </p:cNvGraphicFramePr>
          <p:nvPr>
            <p:extLst>
              <p:ext uri="{D42A27DB-BD31-4B8C-83A1-F6EECF244321}">
                <p14:modId xmlns:p14="http://schemas.microsoft.com/office/powerpoint/2010/main" val="2441664537"/>
              </p:ext>
            </p:extLst>
          </p:nvPr>
        </p:nvGraphicFramePr>
        <p:xfrm>
          <a:off x="133027" y="739790"/>
          <a:ext cx="1304427" cy="5281498"/>
        </p:xfrm>
        <a:graphic>
          <a:graphicData uri="http://schemas.openxmlformats.org/drawingml/2006/table">
            <a:tbl>
              <a:tblPr firstRow="1" bandRow="1">
                <a:tableStyleId>{5940675A-B579-460E-94D1-54222C63F5DA}</a:tableStyleId>
              </a:tblPr>
              <a:tblGrid>
                <a:gridCol w="1304427">
                  <a:extLst>
                    <a:ext uri="{9D8B030D-6E8A-4147-A177-3AD203B41FA5}">
                      <a16:colId xmlns:a16="http://schemas.microsoft.com/office/drawing/2014/main" val="1750365041"/>
                    </a:ext>
                  </a:extLst>
                </a:gridCol>
              </a:tblGrid>
              <a:tr h="342522">
                <a:tc>
                  <a:txBody>
                    <a:bodyPr/>
                    <a:lstStyle/>
                    <a:p>
                      <a:pPr>
                        <a:lnSpc>
                          <a:spcPct val="250000"/>
                        </a:lnSpc>
                      </a:pPr>
                      <a:r>
                        <a:rPr lang="ko-KR" altLang="en-US" sz="800" b="0" dirty="0" smtClean="0">
                          <a:latin typeface="+mn-ea"/>
                        </a:rPr>
                        <a:t>주문내역</a:t>
                      </a:r>
                      <a:endParaRPr lang="en-US" altLang="ko-KR" sz="800" b="0" dirty="0">
                        <a:latin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5032052"/>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1" dirty="0" smtClean="0">
                          <a:latin typeface="+mn-ea"/>
                          <a:ea typeface="+mn-ea"/>
                        </a:rPr>
                        <a:t>취소</a:t>
                      </a:r>
                      <a:r>
                        <a:rPr lang="en-US" altLang="ko-KR" sz="800" b="1" dirty="0" smtClean="0">
                          <a:latin typeface="+mn-ea"/>
                          <a:ea typeface="+mn-ea"/>
                        </a:rPr>
                        <a:t>/</a:t>
                      </a:r>
                      <a:r>
                        <a:rPr lang="ko-KR" altLang="en-US" sz="800" b="1" dirty="0" smtClean="0">
                          <a:latin typeface="+mn-ea"/>
                          <a:ea typeface="+mn-ea"/>
                        </a:rPr>
                        <a:t>교환</a:t>
                      </a:r>
                      <a:r>
                        <a:rPr lang="en-US" altLang="ko-KR" sz="800" b="1" dirty="0" smtClean="0">
                          <a:latin typeface="+mn-ea"/>
                          <a:ea typeface="+mn-ea"/>
                        </a:rPr>
                        <a:t>/</a:t>
                      </a:r>
                      <a:r>
                        <a:rPr lang="ko-KR" altLang="en-US" sz="800" b="1" dirty="0" err="1" smtClean="0">
                          <a:latin typeface="+mn-ea"/>
                          <a:ea typeface="+mn-ea"/>
                        </a:rPr>
                        <a:t>반품내역</a:t>
                      </a:r>
                      <a:endParaRPr lang="ko-KR" altLang="en-US" sz="800" b="1"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7326154"/>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리뷰</a:t>
                      </a:r>
                      <a:endParaRPr lang="en-US" altLang="ko-KR"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4823149"/>
                  </a:ext>
                </a:extLst>
              </a:tr>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latin typeface="+mn-ea"/>
                          <a:ea typeface="+mn-ea"/>
                        </a:rPr>
                        <a:t>뷰티포인트</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9754436"/>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찜한제품</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1601288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latin typeface="+mn-ea"/>
                          <a:ea typeface="+mn-ea"/>
                        </a:rPr>
                        <a:t>1:1</a:t>
                      </a:r>
                      <a:r>
                        <a:rPr lang="ko-KR" altLang="en-US" sz="800" dirty="0" smtClean="0">
                          <a:latin typeface="+mn-ea"/>
                          <a:ea typeface="+mn-ea"/>
                        </a:rPr>
                        <a:t>문의</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372053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공병수거</a:t>
                      </a:r>
                      <a:r>
                        <a:rPr lang="ko-KR" altLang="en-US" sz="800" dirty="0" smtClean="0">
                          <a:latin typeface="+mn-ea"/>
                          <a:ea typeface="+mn-ea"/>
                        </a:rPr>
                        <a:t> 현황</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2614890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개인정보 수정</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253962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배송지</a:t>
                      </a:r>
                      <a:r>
                        <a:rPr lang="ko-KR" altLang="en-US" sz="800" dirty="0" smtClean="0">
                          <a:latin typeface="+mn-ea"/>
                          <a:ea typeface="+mn-ea"/>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5431856"/>
                  </a:ext>
                </a:extLst>
              </a:tr>
              <a:tr h="22039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환불계좌</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9870569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원클릭결제</a:t>
                      </a:r>
                      <a:r>
                        <a:rPr lang="ko-KR" altLang="en-US" sz="800" kern="1200" dirty="0" smtClean="0">
                          <a:solidFill>
                            <a:schemeClr val="tx1"/>
                          </a:solidFill>
                          <a:latin typeface="+mn-ea"/>
                          <a:ea typeface="+mn-ea"/>
                          <a:cs typeface="+mn-cs"/>
                        </a:rPr>
                        <a:t> </a:t>
                      </a:r>
                      <a:r>
                        <a:rPr lang="ko-KR" altLang="en-US" sz="800" kern="1200" dirty="0" err="1" smtClean="0">
                          <a:solidFill>
                            <a:schemeClr val="tx1"/>
                          </a:solidFill>
                          <a:latin typeface="+mn-ea"/>
                          <a:ea typeface="+mn-ea"/>
                          <a:cs typeface="+mn-cs"/>
                        </a:rPr>
                        <a:t>카드관리</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1844216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마이샵</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6729917"/>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매장찾기</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06474"/>
                  </a:ext>
                </a:extLst>
              </a:tr>
              <a:tr h="224752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dirty="0" smtClean="0">
                        <a:latin typeface="+mn-ea"/>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u="sng"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1817042"/>
                  </a:ext>
                </a:extLst>
              </a:tr>
            </a:tbl>
          </a:graphicData>
        </a:graphic>
      </p:graphicFrame>
      <p:sp>
        <p:nvSpPr>
          <p:cNvPr id="27" name="모서리가 둥근 직사각형 265">
            <a:extLst>
              <a:ext uri="{FF2B5EF4-FFF2-40B4-BE49-F238E27FC236}">
                <a16:creationId xmlns:a16="http://schemas.microsoft.com/office/drawing/2014/main" id="{31616FFB-3FF0-C846-C1A8-366204588010}"/>
              </a:ext>
            </a:extLst>
          </p:cNvPr>
          <p:cNvSpPr/>
          <p:nvPr/>
        </p:nvSpPr>
        <p:spPr>
          <a:xfrm>
            <a:off x="2999656" y="5013176"/>
            <a:ext cx="3627230" cy="337938"/>
          </a:xfrm>
          <a:prstGeom prst="roundRect">
            <a:avLst>
              <a:gd name="adj" fmla="val 0"/>
            </a:avLst>
          </a:prstGeom>
          <a:solidFill>
            <a:schemeClr val="tx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smtClean="0">
                <a:solidFill>
                  <a:schemeClr val="bg1"/>
                </a:solidFill>
              </a:rPr>
              <a:t>목록</a:t>
            </a:r>
            <a:endParaRPr lang="ko-KR" altLang="en-US" sz="800" b="1" dirty="0">
              <a:solidFill>
                <a:schemeClr val="bg1"/>
              </a:solidFill>
            </a:endParaRPr>
          </a:p>
        </p:txBody>
      </p:sp>
      <p:sp>
        <p:nvSpPr>
          <p:cNvPr id="28" name="직사각형 27"/>
          <p:cNvSpPr/>
          <p:nvPr/>
        </p:nvSpPr>
        <p:spPr>
          <a:xfrm>
            <a:off x="72427" y="6286692"/>
            <a:ext cx="8868021" cy="341222"/>
          </a:xfrm>
          <a:prstGeom prst="rect">
            <a:avLst/>
          </a:prstGeom>
          <a:pattFill prst="pct10">
            <a:fgClr>
              <a:schemeClr val="bg1">
                <a:lumMod val="65000"/>
              </a:schemeClr>
            </a:fgClr>
            <a:bgClr>
              <a:schemeClr val="bg1"/>
            </a:bgClr>
          </a:patt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FOOTER</a:t>
            </a:r>
            <a:endParaRPr lang="ko-KR" altLang="en-US" sz="800" dirty="0">
              <a:solidFill>
                <a:schemeClr val="tx1"/>
              </a:solidFill>
            </a:endParaRPr>
          </a:p>
        </p:txBody>
      </p:sp>
      <p:sp>
        <p:nvSpPr>
          <p:cNvPr id="29" name="사각형: 둥근 모서리 123">
            <a:extLst>
              <a:ext uri="{FF2B5EF4-FFF2-40B4-BE49-F238E27FC236}">
                <a16:creationId xmlns:a16="http://schemas.microsoft.com/office/drawing/2014/main" id="{E4A05542-64F5-4338-B1BD-570968F2C15F}"/>
              </a:ext>
            </a:extLst>
          </p:cNvPr>
          <p:cNvSpPr/>
          <p:nvPr/>
        </p:nvSpPr>
        <p:spPr>
          <a:xfrm>
            <a:off x="1590603" y="721818"/>
            <a:ext cx="7293778" cy="2444587"/>
          </a:xfrm>
          <a:prstGeom prst="roundRect">
            <a:avLst>
              <a:gd name="adj" fmla="val 0"/>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1" name="표 30"/>
          <p:cNvGraphicFramePr>
            <a:graphicFrameLocks noGrp="1"/>
          </p:cNvGraphicFramePr>
          <p:nvPr>
            <p:extLst>
              <p:ext uri="{D42A27DB-BD31-4B8C-83A1-F6EECF244321}">
                <p14:modId xmlns:p14="http://schemas.microsoft.com/office/powerpoint/2010/main" val="3352076831"/>
              </p:ext>
            </p:extLst>
          </p:nvPr>
        </p:nvGraphicFramePr>
        <p:xfrm>
          <a:off x="1628703" y="740719"/>
          <a:ext cx="7220935" cy="1266240"/>
        </p:xfrm>
        <a:graphic>
          <a:graphicData uri="http://schemas.openxmlformats.org/drawingml/2006/table">
            <a:tbl>
              <a:tblPr firstRow="1" bandRow="1">
                <a:tableStyleId>{2D5ABB26-0587-4C30-8999-92F81FD0307C}</a:tableStyleId>
              </a:tblPr>
              <a:tblGrid>
                <a:gridCol w="3858678">
                  <a:extLst>
                    <a:ext uri="{9D8B030D-6E8A-4147-A177-3AD203B41FA5}">
                      <a16:colId xmlns:a16="http://schemas.microsoft.com/office/drawing/2014/main" val="1827514643"/>
                    </a:ext>
                  </a:extLst>
                </a:gridCol>
                <a:gridCol w="3362257">
                  <a:extLst>
                    <a:ext uri="{9D8B030D-6E8A-4147-A177-3AD203B41FA5}">
                      <a16:colId xmlns:a16="http://schemas.microsoft.com/office/drawing/2014/main" val="3409155024"/>
                    </a:ext>
                  </a:extLst>
                </a:gridCol>
              </a:tblGrid>
              <a:tr h="139590">
                <a:tc>
                  <a:txBody>
                    <a:bodyPr/>
                    <a:lstStyle/>
                    <a:p>
                      <a:pPr marL="180975" marR="0" lvl="0" indent="-85725"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lang="ko-KR" altLang="en-US" sz="800" baseline="0" dirty="0" smtClean="0">
                          <a:solidFill>
                            <a:schemeClr val="bg1">
                              <a:lumMod val="65000"/>
                            </a:schemeClr>
                          </a:solidFill>
                          <a:latin typeface="+mn-ea"/>
                        </a:rPr>
                        <a:t>전 고객 추가</a:t>
                      </a:r>
                      <a:endParaRPr lang="en-US" altLang="ko-KR" sz="800" baseline="0" dirty="0" smtClean="0">
                        <a:solidFill>
                          <a:schemeClr val="bg1">
                            <a:lumMod val="65000"/>
                          </a:schemeClr>
                        </a:solidFill>
                        <a:latin typeface="+mn-ea"/>
                      </a:endParaRPr>
                    </a:p>
                  </a:txBody>
                  <a:tcPr marT="0" marB="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ko-KR" sz="800" kern="1200" baseline="0" dirty="0" smtClean="0">
                          <a:solidFill>
                            <a:schemeClr val="bg1">
                              <a:lumMod val="65000"/>
                            </a:schemeClr>
                          </a:solidFill>
                          <a:latin typeface="+mn-ea"/>
                          <a:ea typeface="+mn-ea"/>
                          <a:cs typeface="+mn-cs"/>
                        </a:rPr>
                        <a:t>-500</a:t>
                      </a:r>
                      <a:r>
                        <a:rPr lang="ko-KR" altLang="en-US" sz="800" kern="1200" baseline="0" dirty="0" smtClean="0">
                          <a:solidFill>
                            <a:schemeClr val="bg1">
                              <a:lumMod val="65000"/>
                            </a:schemeClr>
                          </a:solidFill>
                          <a:latin typeface="+mn-ea"/>
                          <a:ea typeface="+mn-ea"/>
                          <a:cs typeface="+mn-cs"/>
                        </a:rPr>
                        <a:t>원</a:t>
                      </a:r>
                      <a:endParaRPr lang="ko-KR" altLang="en-US" sz="800" kern="1200" baseline="0" dirty="0">
                        <a:solidFill>
                          <a:schemeClr val="bg1">
                            <a:lumMod val="65000"/>
                          </a:schemeClr>
                        </a:solidFill>
                        <a:latin typeface="+mn-ea"/>
                        <a:ea typeface="+mn-ea"/>
                        <a:cs typeface="+mn-cs"/>
                      </a:endParaRPr>
                    </a:p>
                  </a:txBody>
                  <a:tcPr marT="0" marB="0"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17747839"/>
                  </a:ext>
                </a:extLst>
              </a:tr>
              <a:tr h="209065">
                <a:tc>
                  <a:txBody>
                    <a:bodyPr/>
                    <a:lstStyle/>
                    <a:p>
                      <a:r>
                        <a:rPr lang="ko-KR" altLang="en-US" sz="800" b="1" dirty="0" err="1" smtClean="0">
                          <a:solidFill>
                            <a:schemeClr val="tx1">
                              <a:lumMod val="75000"/>
                              <a:lumOff val="25000"/>
                            </a:schemeClr>
                          </a:solidFill>
                          <a:latin typeface="+mn-ea"/>
                        </a:rPr>
                        <a:t>뷰티포인트</a:t>
                      </a:r>
                      <a:r>
                        <a:rPr lang="ko-KR" altLang="en-US" sz="800" b="1" dirty="0" smtClean="0">
                          <a:solidFill>
                            <a:schemeClr val="tx1">
                              <a:lumMod val="75000"/>
                              <a:lumOff val="25000"/>
                            </a:schemeClr>
                          </a:solidFill>
                          <a:latin typeface="+mn-ea"/>
                        </a:rPr>
                        <a:t> 결제</a:t>
                      </a:r>
                      <a:endParaRPr lang="ko-KR" altLang="en-US" sz="800" b="1" dirty="0">
                        <a:solidFill>
                          <a:schemeClr val="tx1">
                            <a:lumMod val="75000"/>
                            <a:lumOff val="25000"/>
                          </a:schemeClr>
                        </a:solidFill>
                        <a:latin typeface="+mn-ea"/>
                      </a:endParaRPr>
                    </a:p>
                  </a:txBody>
                  <a:tcPr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ko-KR" sz="800" b="0" kern="1200" dirty="0" smtClean="0">
                          <a:solidFill>
                            <a:srgbClr val="00BC70"/>
                          </a:solidFill>
                          <a:latin typeface="+mn-ea"/>
                          <a:ea typeface="+mn-ea"/>
                          <a:cs typeface="+mn-cs"/>
                        </a:rPr>
                        <a:t>-500P</a:t>
                      </a:r>
                      <a:endParaRPr lang="ko-KR" altLang="en-US" sz="800" b="0" kern="1200" dirty="0">
                        <a:solidFill>
                          <a:srgbClr val="00BC70"/>
                        </a:solidFill>
                        <a:latin typeface="+mn-ea"/>
                        <a:ea typeface="+mn-ea"/>
                        <a:cs typeface="+mn-cs"/>
                      </a:endParaRPr>
                    </a:p>
                  </a:txBody>
                  <a:tcPr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389783"/>
                  </a:ext>
                </a:extLst>
              </a:tr>
              <a:tr h="197617">
                <a:tc>
                  <a:txBody>
                    <a:bodyPr/>
                    <a:lstStyle/>
                    <a:p>
                      <a:r>
                        <a:rPr lang="ko-KR" altLang="en-US" sz="800" b="1" dirty="0" err="1" smtClean="0">
                          <a:solidFill>
                            <a:schemeClr val="tx1">
                              <a:lumMod val="75000"/>
                              <a:lumOff val="25000"/>
                            </a:schemeClr>
                          </a:solidFill>
                          <a:latin typeface="+mn-ea"/>
                        </a:rPr>
                        <a:t>배송비</a:t>
                      </a:r>
                      <a:endParaRPr lang="ko-KR" altLang="en-US" sz="800" b="1" dirty="0">
                        <a:solidFill>
                          <a:schemeClr val="tx1">
                            <a:lumMod val="75000"/>
                            <a:lumOff val="25000"/>
                          </a:schemeClr>
                        </a:solidFill>
                        <a:latin typeface="+mn-ea"/>
                      </a:endParaRPr>
                    </a:p>
                  </a:txBody>
                  <a:tcPr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b="0" kern="1200" dirty="0" smtClean="0">
                          <a:solidFill>
                            <a:srgbClr val="00BC70"/>
                          </a:solidFill>
                          <a:latin typeface="+mn-ea"/>
                          <a:ea typeface="+mn-ea"/>
                          <a:cs typeface="+mn-cs"/>
                        </a:rPr>
                        <a:t>0</a:t>
                      </a:r>
                      <a:r>
                        <a:rPr lang="ko-KR" altLang="en-US" sz="800" b="0" kern="1200" dirty="0" smtClean="0">
                          <a:solidFill>
                            <a:srgbClr val="00BC70"/>
                          </a:solidFill>
                          <a:latin typeface="+mn-ea"/>
                          <a:ea typeface="+mn-ea"/>
                          <a:cs typeface="+mn-cs"/>
                        </a:rPr>
                        <a:t>원</a:t>
                      </a:r>
                    </a:p>
                  </a:txBody>
                  <a:tcPr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0089382"/>
                  </a:ext>
                </a:extLst>
              </a:tr>
              <a:tr h="197617">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smtClean="0">
                          <a:solidFill>
                            <a:schemeClr val="tx1"/>
                          </a:solidFill>
                          <a:latin typeface="+mn-ea"/>
                          <a:ea typeface="+mn-ea"/>
                          <a:cs typeface="+mn-cs"/>
                        </a:rPr>
                        <a:t> ⨽</a:t>
                      </a:r>
                      <a:r>
                        <a:rPr lang="ko-KR" altLang="en-US" sz="800" kern="1200" dirty="0" err="1" smtClean="0">
                          <a:solidFill>
                            <a:schemeClr val="tx1"/>
                          </a:solidFill>
                          <a:latin typeface="+mn-ea"/>
                          <a:ea typeface="+mn-ea"/>
                          <a:cs typeface="+mn-cs"/>
                        </a:rPr>
                        <a:t>쿠폰할인</a:t>
                      </a:r>
                      <a:endParaRPr lang="ko-KR" altLang="en-US" sz="800" kern="1200" dirty="0" smtClean="0">
                        <a:solidFill>
                          <a:schemeClr val="tx1"/>
                        </a:solidFill>
                        <a:latin typeface="+mn-ea"/>
                        <a:ea typeface="+mn-ea"/>
                        <a:cs typeface="+mn-cs"/>
                      </a:endParaRPr>
                    </a:p>
                  </a:txBody>
                  <a:tcPr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tx1"/>
                          </a:solidFill>
                          <a:latin typeface="+mn-ea"/>
                        </a:rPr>
                        <a:t>-2,500</a:t>
                      </a:r>
                      <a:r>
                        <a:rPr lang="ko-KR" altLang="en-US" sz="800" dirty="0" smtClean="0">
                          <a:solidFill>
                            <a:schemeClr val="tx1"/>
                          </a:solidFill>
                          <a:latin typeface="+mn-ea"/>
                        </a:rPr>
                        <a:t>원</a:t>
                      </a:r>
                    </a:p>
                  </a:txBody>
                  <a:tcPr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19377751"/>
                  </a:ext>
                </a:extLst>
              </a:tr>
              <a:tr h="292036">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1" kern="1200" dirty="0" smtClean="0">
                          <a:solidFill>
                            <a:prstClr val="black"/>
                          </a:solidFill>
                          <a:latin typeface="+mn-lt"/>
                          <a:ea typeface="+mn-ea"/>
                          <a:cs typeface="+mn-cs"/>
                        </a:rPr>
                        <a:t>환불예정금액</a:t>
                      </a:r>
                    </a:p>
                  </a:txBody>
                  <a:tcPr marT="108000">
                    <a:lnL w="6350"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1100" b="1" i="0" u="none" strike="noStrike" kern="1200" cap="none" spc="0" normalizeH="0" baseline="0" noProof="0" dirty="0" smtClean="0">
                          <a:ln>
                            <a:noFill/>
                          </a:ln>
                          <a:solidFill>
                            <a:srgbClr val="00BC70"/>
                          </a:solidFill>
                          <a:effectLst/>
                          <a:uLnTx/>
                          <a:uFillTx/>
                          <a:latin typeface="+mn-lt"/>
                          <a:ea typeface="+mn-ea"/>
                          <a:cs typeface="+mn-cs"/>
                        </a:rPr>
                        <a:t>53,000</a:t>
                      </a:r>
                      <a:r>
                        <a:rPr kumimoji="0" lang="ko-KR" altLang="en-US" sz="1000" b="1" i="0" u="none" strike="noStrike" kern="1200" cap="none" spc="0" normalizeH="0" baseline="0" noProof="0" dirty="0" smtClean="0">
                          <a:ln>
                            <a:noFill/>
                          </a:ln>
                          <a:solidFill>
                            <a:srgbClr val="00BC70"/>
                          </a:solidFill>
                          <a:effectLst/>
                          <a:uLnTx/>
                          <a:uFillTx/>
                          <a:latin typeface="+mn-lt"/>
                          <a:ea typeface="+mn-ea"/>
                          <a:cs typeface="+mn-cs"/>
                        </a:rPr>
                        <a:t>원</a:t>
                      </a:r>
                      <a:endParaRPr kumimoji="0" lang="en-US" altLang="ko-KR" sz="1000" b="1" i="0" u="none" strike="noStrike" kern="1200" cap="none" spc="0" normalizeH="0" baseline="0" noProof="0" dirty="0" smtClean="0">
                        <a:ln>
                          <a:noFill/>
                        </a:ln>
                        <a:solidFill>
                          <a:srgbClr val="00BC70"/>
                        </a:solidFill>
                        <a:effectLst/>
                        <a:uLnTx/>
                        <a:uFillTx/>
                        <a:latin typeface="+mn-lt"/>
                        <a:ea typeface="+mn-ea"/>
                        <a:cs typeface="+mn-cs"/>
                      </a:endParaRPr>
                    </a:p>
                    <a:p>
                      <a:pPr marL="0" marR="0" lvl="0" indent="0" algn="r" defTabSz="914400" rtl="0" eaLnBrk="1" fontAlgn="auto" latinLnBrk="1" hangingPunct="1">
                        <a:lnSpc>
                          <a:spcPct val="100000"/>
                        </a:lnSpc>
                        <a:spcBef>
                          <a:spcPts val="0"/>
                        </a:spcBef>
                        <a:spcAft>
                          <a:spcPts val="0"/>
                        </a:spcAft>
                        <a:buClrTx/>
                        <a:buSzTx/>
                        <a:buFontTx/>
                        <a:buNone/>
                        <a:tabLst/>
                        <a:defRPr/>
                      </a:pPr>
                      <a:r>
                        <a:rPr lang="ko-KR" altLang="en-US" sz="800" dirty="0" err="1" smtClean="0">
                          <a:solidFill>
                            <a:prstClr val="black">
                              <a:lumMod val="65000"/>
                              <a:lumOff val="35000"/>
                            </a:prstClr>
                          </a:solidFill>
                        </a:rPr>
                        <a:t>반환예상</a:t>
                      </a:r>
                      <a:r>
                        <a:rPr lang="ko-KR" altLang="en-US" sz="800" dirty="0" smtClean="0">
                          <a:solidFill>
                            <a:prstClr val="black">
                              <a:lumMod val="65000"/>
                              <a:lumOff val="35000"/>
                            </a:prstClr>
                          </a:solidFill>
                        </a:rPr>
                        <a:t> </a:t>
                      </a:r>
                      <a:r>
                        <a:rPr lang="ko-KR" altLang="en-US" sz="800" dirty="0" err="1" smtClean="0">
                          <a:solidFill>
                            <a:prstClr val="black">
                              <a:lumMod val="65000"/>
                              <a:lumOff val="35000"/>
                            </a:prstClr>
                          </a:solidFill>
                        </a:rPr>
                        <a:t>뷰티포인트</a:t>
                      </a:r>
                      <a:r>
                        <a:rPr lang="ko-KR" altLang="en-US" sz="800" dirty="0" smtClean="0">
                          <a:solidFill>
                            <a:srgbClr val="00BC70"/>
                          </a:solidFill>
                          <a:latin typeface="+mn-ea"/>
                        </a:rPr>
                        <a:t> </a:t>
                      </a:r>
                      <a:r>
                        <a:rPr lang="en-US" altLang="ko-KR" sz="800" dirty="0" smtClean="0">
                          <a:solidFill>
                            <a:srgbClr val="00BC70"/>
                          </a:solidFill>
                          <a:latin typeface="+mn-ea"/>
                        </a:rPr>
                        <a:t>3,000P</a:t>
                      </a:r>
                      <a:endParaRPr lang="ko-KR" altLang="en-US" sz="800" dirty="0" smtClean="0">
                        <a:solidFill>
                          <a:srgbClr val="00BC70"/>
                        </a:solidFill>
                        <a:latin typeface="+mn-ea"/>
                      </a:endParaRPr>
                    </a:p>
                  </a:txBody>
                  <a:tcPr marT="108000">
                    <a:lnL w="3175"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46598912"/>
                  </a:ext>
                </a:extLst>
              </a:tr>
            </a:tbl>
          </a:graphicData>
        </a:graphic>
      </p:graphicFrame>
      <p:graphicFrame>
        <p:nvGraphicFramePr>
          <p:cNvPr id="33" name="표 32"/>
          <p:cNvGraphicFramePr>
            <a:graphicFrameLocks noGrp="1"/>
          </p:cNvGraphicFramePr>
          <p:nvPr>
            <p:extLst>
              <p:ext uri="{D42A27DB-BD31-4B8C-83A1-F6EECF244321}">
                <p14:modId xmlns:p14="http://schemas.microsoft.com/office/powerpoint/2010/main" val="3801787419"/>
              </p:ext>
            </p:extLst>
          </p:nvPr>
        </p:nvGraphicFramePr>
        <p:xfrm>
          <a:off x="1752021" y="2323930"/>
          <a:ext cx="7004649" cy="756546"/>
        </p:xfrm>
        <a:graphic>
          <a:graphicData uri="http://schemas.openxmlformats.org/drawingml/2006/table">
            <a:tbl>
              <a:tblPr firstRow="1" bandRow="1">
                <a:tableStyleId>{2D5ABB26-0587-4C30-8999-92F81FD0307C}</a:tableStyleId>
              </a:tblPr>
              <a:tblGrid>
                <a:gridCol w="1516276">
                  <a:extLst>
                    <a:ext uri="{9D8B030D-6E8A-4147-A177-3AD203B41FA5}">
                      <a16:colId xmlns:a16="http://schemas.microsoft.com/office/drawing/2014/main" val="51359985"/>
                    </a:ext>
                  </a:extLst>
                </a:gridCol>
                <a:gridCol w="5488373">
                  <a:extLst>
                    <a:ext uri="{9D8B030D-6E8A-4147-A177-3AD203B41FA5}">
                      <a16:colId xmlns:a16="http://schemas.microsoft.com/office/drawing/2014/main" val="1418220719"/>
                    </a:ext>
                  </a:extLst>
                </a:gridCol>
              </a:tblGrid>
              <a:tr h="252182">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solidFill>
                            <a:schemeClr val="tx1">
                              <a:lumMod val="85000"/>
                              <a:lumOff val="15000"/>
                            </a:schemeClr>
                          </a:solidFill>
                        </a:rPr>
                        <a:t>은행</a:t>
                      </a:r>
                      <a:endParaRPr lang="ko-KR" altLang="en-US" sz="800" b="1" u="none" kern="1200" dirty="0" smtClean="0">
                        <a:solidFill>
                          <a:schemeClr val="tx1"/>
                        </a:solidFill>
                        <a:latin typeface="+mn-ea"/>
                        <a:ea typeface="+mn-ea"/>
                        <a:cs typeface="+mn-cs"/>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ko-KR" altLang="en-US" sz="800" dirty="0" smtClean="0"/>
                        <a:t>국민은행</a:t>
                      </a:r>
                      <a:endParaRPr lang="en-US" altLang="ko-KR" sz="800" dirty="0" smtClean="0"/>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263712552"/>
                  </a:ext>
                </a:extLst>
              </a:tr>
              <a:tr h="252182">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kern="1200" dirty="0" smtClean="0">
                          <a:solidFill>
                            <a:schemeClr val="tx1">
                              <a:lumMod val="85000"/>
                              <a:lumOff val="15000"/>
                            </a:schemeClr>
                          </a:solidFill>
                          <a:latin typeface="+mn-lt"/>
                          <a:ea typeface="+mn-ea"/>
                          <a:cs typeface="+mn-cs"/>
                        </a:rPr>
                        <a:t>계좌번호</a:t>
                      </a:r>
                      <a:endParaRPr lang="ko-KR" altLang="en-US" sz="800" b="1" u="none" kern="1200" dirty="0" smtClean="0">
                        <a:solidFill>
                          <a:schemeClr val="tx1"/>
                        </a:solidFill>
                        <a:latin typeface="+mn-ea"/>
                        <a:ea typeface="+mn-ea"/>
                        <a:cs typeface="+mn-cs"/>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latinLnBrk="1"/>
                      <a:r>
                        <a:rPr lang="en-US" altLang="ko-KR" sz="800" dirty="0" smtClean="0"/>
                        <a:t>00000000000</a:t>
                      </a:r>
                      <a:endParaRPr lang="ko-KR" altLang="en-US" sz="800"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16028991"/>
                  </a:ext>
                </a:extLst>
              </a:tr>
              <a:tr h="252182">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u="none" kern="1200" baseline="0" dirty="0" err="1" smtClean="0">
                          <a:solidFill>
                            <a:schemeClr val="tx1"/>
                          </a:solidFill>
                          <a:latin typeface="+mn-ea"/>
                          <a:ea typeface="+mn-ea"/>
                          <a:cs typeface="+mn-cs"/>
                        </a:rPr>
                        <a:t>예금주명</a:t>
                      </a:r>
                      <a:endParaRPr lang="ko-KR" altLang="en-US" sz="800" b="1" u="none" kern="1200" dirty="0" smtClean="0">
                        <a:solidFill>
                          <a:schemeClr val="tx1"/>
                        </a:solidFill>
                        <a:latin typeface="+mn-ea"/>
                        <a:ea typeface="+mn-ea"/>
                        <a:cs typeface="+mn-cs"/>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latinLnBrk="1"/>
                      <a:r>
                        <a:rPr lang="ko-KR" altLang="en-US" sz="800" dirty="0" smtClean="0"/>
                        <a:t>홍길동</a:t>
                      </a:r>
                      <a:endParaRPr lang="ko-KR" altLang="en-US" sz="800"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334594024"/>
                  </a:ext>
                </a:extLst>
              </a:tr>
            </a:tbl>
          </a:graphicData>
        </a:graphic>
      </p:graphicFrame>
      <p:sp>
        <p:nvSpPr>
          <p:cNvPr id="38" name="직사각형 37"/>
          <p:cNvSpPr/>
          <p:nvPr/>
        </p:nvSpPr>
        <p:spPr>
          <a:xfrm>
            <a:off x="1678148" y="2048159"/>
            <a:ext cx="595035" cy="215444"/>
          </a:xfrm>
          <a:prstGeom prst="rect">
            <a:avLst/>
          </a:prstGeom>
        </p:spPr>
        <p:txBody>
          <a:bodyPr wrap="none">
            <a:spAutoFit/>
          </a:bodyPr>
          <a:lstStyle/>
          <a:p>
            <a:r>
              <a:rPr lang="ko-KR" altLang="en-US" sz="800" dirty="0" err="1">
                <a:solidFill>
                  <a:prstClr val="black">
                    <a:lumMod val="85000"/>
                    <a:lumOff val="15000"/>
                  </a:prstClr>
                </a:solidFill>
              </a:rPr>
              <a:t>환불수단</a:t>
            </a:r>
            <a:endParaRPr lang="ko-KR" altLang="en-US" dirty="0"/>
          </a:p>
        </p:txBody>
      </p:sp>
      <p:sp>
        <p:nvSpPr>
          <p:cNvPr id="3" name="제목 2"/>
          <p:cNvSpPr>
            <a:spLocks noGrp="1"/>
          </p:cNvSpPr>
          <p:nvPr>
            <p:ph type="ctrTitle"/>
          </p:nvPr>
        </p:nvSpPr>
        <p:spPr/>
        <p:txBody>
          <a:bodyPr/>
          <a:lstStyle/>
          <a:p>
            <a:r>
              <a:rPr lang="ko-KR" altLang="en-US" dirty="0" err="1"/>
              <a:t>취소상세</a:t>
            </a:r>
            <a:endParaRPr lang="ko-KR" altLang="en-US" dirty="0"/>
          </a:p>
        </p:txBody>
      </p:sp>
      <p:sp>
        <p:nvSpPr>
          <p:cNvPr id="40" name="Oval 611">
            <a:extLst>
              <a:ext uri="{FF2B5EF4-FFF2-40B4-BE49-F238E27FC236}">
                <a16:creationId xmlns:a16="http://schemas.microsoft.com/office/drawing/2014/main" id="{8A3723C9-7A64-4677-9B95-EBFFA02C0DC4}"/>
              </a:ext>
            </a:extLst>
          </p:cNvPr>
          <p:cNvSpPr>
            <a:spLocks noChangeArrowheads="1"/>
          </p:cNvSpPr>
          <p:nvPr/>
        </p:nvSpPr>
        <p:spPr bwMode="auto">
          <a:xfrm>
            <a:off x="2891656" y="4966145"/>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11</a:t>
            </a:r>
            <a:endParaRPr lang="en-US" altLang="ko-KR" sz="800" b="1" kern="0" dirty="0">
              <a:solidFill>
                <a:sysClr val="window" lastClr="FFFFFF"/>
              </a:solidFill>
              <a:latin typeface="맑은 고딕"/>
              <a:ea typeface="맑은 고딕"/>
            </a:endParaRPr>
          </a:p>
        </p:txBody>
      </p:sp>
      <p:sp>
        <p:nvSpPr>
          <p:cNvPr id="14" name="부제목 2"/>
          <p:cNvSpPr>
            <a:spLocks noGrp="1"/>
          </p:cNvSpPr>
          <p:nvPr>
            <p:ph type="subTitle" idx="1"/>
          </p:nvPr>
        </p:nvSpPr>
        <p:spPr/>
        <p:txBody>
          <a:bodyPr/>
          <a:lstStyle/>
          <a:p>
            <a:r>
              <a:rPr lang="en-US" altLang="ko-KR" dirty="0" smtClean="0"/>
              <a:t>IN_PC_MYP_01_14</a:t>
            </a:r>
            <a:endParaRPr lang="ko-KR" altLang="en-US" dirty="0"/>
          </a:p>
        </p:txBody>
      </p:sp>
    </p:spTree>
    <p:extLst>
      <p:ext uri="{BB962C8B-B14F-4D97-AF65-F5344CB8AC3E}">
        <p14:creationId xmlns:p14="http://schemas.microsoft.com/office/powerpoint/2010/main" val="3046697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err="1" smtClean="0"/>
              <a:t>반품상세</a:t>
            </a:r>
            <a:endParaRPr lang="ko-KR" altLang="en-US" dirty="0"/>
          </a:p>
        </p:txBody>
      </p:sp>
      <p:sp>
        <p:nvSpPr>
          <p:cNvPr id="3" name="부제목 2"/>
          <p:cNvSpPr>
            <a:spLocks noGrp="1"/>
          </p:cNvSpPr>
          <p:nvPr>
            <p:ph type="subTitle" idx="1"/>
          </p:nvPr>
        </p:nvSpPr>
        <p:spPr/>
        <p:txBody>
          <a:bodyPr/>
          <a:lstStyle/>
          <a:p>
            <a:r>
              <a:rPr lang="en-US" altLang="ko-KR" dirty="0"/>
              <a:t> </a:t>
            </a:r>
            <a:r>
              <a:rPr lang="en-US" altLang="ko-KR" dirty="0" smtClean="0"/>
              <a:t>IN_PC_MYP_01_12</a:t>
            </a:r>
            <a:endParaRPr lang="ko-KR" altLang="en-US" dirty="0"/>
          </a:p>
        </p:txBody>
      </p:sp>
      <p:graphicFrame>
        <p:nvGraphicFramePr>
          <p:cNvPr id="271" name="표 270">
            <a:extLst>
              <a:ext uri="{FF2B5EF4-FFF2-40B4-BE49-F238E27FC236}">
                <a16:creationId xmlns:a16="http://schemas.microsoft.com/office/drawing/2014/main" id="{E8503181-DC09-D704-A395-D5196B53276F}"/>
              </a:ext>
            </a:extLst>
          </p:cNvPr>
          <p:cNvGraphicFramePr>
            <a:graphicFrameLocks noGrp="1"/>
          </p:cNvGraphicFramePr>
          <p:nvPr>
            <p:extLst>
              <p:ext uri="{D42A27DB-BD31-4B8C-83A1-F6EECF244321}">
                <p14:modId xmlns:p14="http://schemas.microsoft.com/office/powerpoint/2010/main" val="2892259042"/>
              </p:ext>
            </p:extLst>
          </p:nvPr>
        </p:nvGraphicFramePr>
        <p:xfrm>
          <a:off x="9000565" y="44624"/>
          <a:ext cx="3152540" cy="1892400"/>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Tx/>
                        <a:buNone/>
                        <a:tabLst/>
                        <a:defRPr/>
                      </a:pPr>
                      <a:r>
                        <a:rPr lang="ko-KR" altLang="en-US" sz="800" b="1" u="none" baseline="0" dirty="0" err="1" smtClean="0">
                          <a:solidFill>
                            <a:schemeClr val="tx1"/>
                          </a:solidFill>
                          <a:latin typeface="+mn-ea"/>
                          <a:ea typeface="+mn-ea"/>
                        </a:rPr>
                        <a:t>반품번호</a:t>
                      </a:r>
                      <a:r>
                        <a:rPr lang="en-US" altLang="ko-KR" sz="800" b="1" u="none" baseline="0" dirty="0" smtClean="0">
                          <a:solidFill>
                            <a:schemeClr val="tx1"/>
                          </a:solidFill>
                          <a:latin typeface="+mn-ea"/>
                          <a:ea typeface="+mn-ea"/>
                        </a:rPr>
                        <a:t>, </a:t>
                      </a:r>
                      <a:r>
                        <a:rPr lang="ko-KR" altLang="en-US" sz="800" b="1" u="none" baseline="0" dirty="0" smtClean="0">
                          <a:solidFill>
                            <a:schemeClr val="tx1"/>
                          </a:solidFill>
                          <a:latin typeface="+mn-ea"/>
                          <a:ea typeface="+mn-ea"/>
                        </a:rPr>
                        <a:t>반품신청일시</a:t>
                      </a:r>
                      <a:endParaRPr lang="en-US" altLang="ko-KR" sz="800" b="1" u="none" baseline="0" dirty="0" smtClean="0">
                        <a:solidFill>
                          <a:schemeClr val="tx1"/>
                        </a:solidFill>
                        <a:latin typeface="+mn-ea"/>
                        <a:ea typeface="+mn-ea"/>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err="1" smtClean="0">
                          <a:solidFill>
                            <a:schemeClr val="tx1"/>
                          </a:solidFill>
                          <a:latin typeface="+mn-ea"/>
                          <a:ea typeface="+mn-ea"/>
                          <a:cs typeface="+mn-cs"/>
                        </a:rPr>
                        <a:t>반품번호와</a:t>
                      </a:r>
                      <a:r>
                        <a:rPr lang="ko-KR" altLang="en-US" sz="800" b="0" u="none" baseline="0" dirty="0" smtClean="0">
                          <a:solidFill>
                            <a:schemeClr val="tx1"/>
                          </a:solidFill>
                          <a:latin typeface="+mn-ea"/>
                          <a:ea typeface="+mn-ea"/>
                        </a:rPr>
                        <a:t> 반품신청일시 출력</a:t>
                      </a:r>
                      <a:endParaRPr lang="en-US" altLang="ko-KR" sz="800" b="0" u="none" baseline="0" dirty="0" smtClean="0">
                        <a:solidFill>
                          <a:schemeClr val="tx1"/>
                        </a:solidFill>
                        <a:latin typeface="+mn-ea"/>
                        <a:ea typeface="+mn-ea"/>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반품신청일시 출력 형태</a:t>
                      </a:r>
                      <a:r>
                        <a:rPr lang="en-US" altLang="ko-KR" sz="800" b="0" u="none" baseline="0" dirty="0" smtClean="0">
                          <a:solidFill>
                            <a:schemeClr val="tx1"/>
                          </a:solidFill>
                          <a:latin typeface="+mn-ea"/>
                          <a:ea typeface="+mn-ea"/>
                        </a:rPr>
                        <a:t>: YYYY.MM.DD </a:t>
                      </a:r>
                      <a:r>
                        <a:rPr lang="en-US" altLang="ko-KR" sz="800" b="0" u="none" baseline="0" dirty="0" err="1" smtClean="0">
                          <a:solidFill>
                            <a:schemeClr val="tx1"/>
                          </a:solidFill>
                          <a:latin typeface="+mn-ea"/>
                          <a:ea typeface="+mn-ea"/>
                        </a:rPr>
                        <a:t>hh:mm</a:t>
                      </a:r>
                      <a:endParaRPr lang="en-US" altLang="ko-KR" sz="800" b="0" u="none" baseline="0" dirty="0" smtClean="0">
                        <a:solidFill>
                          <a:schemeClr val="tx1"/>
                        </a:solidFill>
                        <a:latin typeface="+mn-ea"/>
                        <a:ea typeface="+mn-ea"/>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2873906972"/>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2</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Tx/>
                        <a:buNone/>
                        <a:tabLst/>
                        <a:defRPr/>
                      </a:pPr>
                      <a:r>
                        <a:rPr lang="ko-KR" altLang="en-US" sz="800" b="1" u="none" baseline="0" dirty="0" smtClean="0">
                          <a:solidFill>
                            <a:schemeClr val="tx1"/>
                          </a:solidFill>
                          <a:latin typeface="+mn-ea"/>
                          <a:ea typeface="+mn-ea"/>
                        </a:rPr>
                        <a:t>관리자 요청 결제 이력</a:t>
                      </a:r>
                      <a:endParaRPr lang="en-US" altLang="ko-KR" sz="800" b="1" u="none" baseline="0" dirty="0" smtClean="0">
                        <a:solidFill>
                          <a:schemeClr val="tx1"/>
                        </a:solidFill>
                        <a:latin typeface="+mn-ea"/>
                        <a:ea typeface="+mn-ea"/>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해당 반품 건의</a:t>
                      </a:r>
                      <a:r>
                        <a:rPr lang="en-US" altLang="ko-KR" sz="800" b="0" u="none" baseline="0" dirty="0" smtClean="0">
                          <a:solidFill>
                            <a:schemeClr val="tx1"/>
                          </a:solidFill>
                          <a:latin typeface="+mn-ea"/>
                          <a:ea typeface="+mn-ea"/>
                        </a:rPr>
                        <a:t> BO </a:t>
                      </a:r>
                      <a:r>
                        <a:rPr lang="ko-KR" altLang="en-US" sz="800" b="0" u="none" baseline="0" dirty="0" smtClean="0">
                          <a:solidFill>
                            <a:schemeClr val="tx1"/>
                          </a:solidFill>
                          <a:latin typeface="+mn-ea"/>
                          <a:ea typeface="+mn-ea"/>
                        </a:rPr>
                        <a:t>반품상세에서 </a:t>
                      </a:r>
                      <a:r>
                        <a:rPr lang="ko-KR" altLang="en-US" sz="800" b="0" u="none" baseline="0" dirty="0" err="1" smtClean="0">
                          <a:solidFill>
                            <a:schemeClr val="tx1"/>
                          </a:solidFill>
                          <a:latin typeface="+mn-ea"/>
                          <a:ea typeface="+mn-ea"/>
                        </a:rPr>
                        <a:t>고객결제창</a:t>
                      </a:r>
                      <a:r>
                        <a:rPr lang="ko-KR" altLang="en-US" sz="800" b="0" u="none" baseline="0" dirty="0" smtClean="0">
                          <a:solidFill>
                            <a:schemeClr val="tx1"/>
                          </a:solidFill>
                          <a:latin typeface="+mn-ea"/>
                          <a:ea typeface="+mn-ea"/>
                        </a:rPr>
                        <a:t> 생성 </a:t>
                      </a:r>
                      <a:r>
                        <a:rPr lang="en-US" altLang="ko-KR" sz="800" b="0" u="none" baseline="0" dirty="0" smtClean="0">
                          <a:solidFill>
                            <a:schemeClr val="tx1"/>
                          </a:solidFill>
                          <a:latin typeface="+mn-ea"/>
                          <a:ea typeface="+mn-ea"/>
                        </a:rPr>
                        <a:t>and </a:t>
                      </a:r>
                      <a:r>
                        <a:rPr lang="ko-KR" altLang="en-US" sz="800" b="0" u="none" baseline="0" dirty="0" err="1" smtClean="0">
                          <a:solidFill>
                            <a:schemeClr val="tx1"/>
                          </a:solidFill>
                          <a:latin typeface="+mn-ea"/>
                          <a:ea typeface="+mn-ea"/>
                        </a:rPr>
                        <a:t>결제완료된</a:t>
                      </a:r>
                      <a:r>
                        <a:rPr lang="ko-KR" altLang="en-US" sz="800" b="0" u="none" baseline="0" dirty="0" smtClean="0">
                          <a:solidFill>
                            <a:schemeClr val="tx1"/>
                          </a:solidFill>
                          <a:latin typeface="+mn-ea"/>
                          <a:ea typeface="+mn-ea"/>
                        </a:rPr>
                        <a:t> 이력이 있을 시 해당 버튼 출력</a:t>
                      </a:r>
                      <a:endParaRPr lang="en-US" altLang="ko-KR" sz="800" b="0" u="none" baseline="0" dirty="0" smtClean="0">
                        <a:solidFill>
                          <a:schemeClr val="tx1"/>
                        </a:solidFill>
                        <a:latin typeface="+mn-ea"/>
                        <a:ea typeface="+mn-ea"/>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탭</a:t>
                      </a:r>
                      <a:r>
                        <a:rPr lang="en-US" altLang="ko-KR" sz="800" b="0" u="none" baseline="0" dirty="0" smtClean="0">
                          <a:solidFill>
                            <a:schemeClr val="tx1"/>
                          </a:solidFill>
                          <a:latin typeface="+mn-ea"/>
                          <a:ea typeface="+mn-ea"/>
                        </a:rPr>
                        <a:t>:</a:t>
                      </a:r>
                      <a:r>
                        <a:rPr lang="ko-KR" altLang="en-US" sz="800" b="0" u="none" baseline="0" dirty="0" smtClean="0">
                          <a:solidFill>
                            <a:schemeClr val="tx1"/>
                          </a:solidFill>
                          <a:latin typeface="+mn-ea"/>
                          <a:ea typeface="+mn-ea"/>
                        </a:rPr>
                        <a:t> 결제 이력 창 호출</a:t>
                      </a:r>
                      <a:r>
                        <a:rPr lang="en-US" altLang="ko-KR" sz="800" b="0" u="none" baseline="0" dirty="0" smtClean="0">
                          <a:solidFill>
                            <a:schemeClr val="tx1"/>
                          </a:solidFill>
                          <a:latin typeface="+mn-ea"/>
                          <a:ea typeface="+mn-ea"/>
                        </a:rPr>
                        <a:t>(</a:t>
                      </a:r>
                      <a:r>
                        <a:rPr lang="en-US" altLang="ko-KR" sz="800" b="0" u="none" baseline="0" dirty="0" smtClean="0">
                          <a:solidFill>
                            <a:srgbClr val="00BC70"/>
                          </a:solidFill>
                          <a:latin typeface="+mn-ea"/>
                          <a:ea typeface="+mn-ea"/>
                        </a:rPr>
                        <a:t>Page ID: #####</a:t>
                      </a:r>
                      <a:r>
                        <a:rPr lang="en-US" altLang="ko-KR" sz="800" b="0" u="none" baseline="0" dirty="0" smtClean="0">
                          <a:solidFill>
                            <a:schemeClr val="tx1"/>
                          </a:solidFill>
                          <a:latin typeface="+mn-ea"/>
                          <a:ea typeface="+mn-ea"/>
                        </a:rPr>
                        <a:t>)</a:t>
                      </a: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181654123"/>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3</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Tx/>
                        <a:buNone/>
                        <a:tabLst/>
                        <a:defRPr/>
                      </a:pPr>
                      <a:r>
                        <a:rPr lang="ko-KR" altLang="en-US" sz="800" b="1" u="none" baseline="0" dirty="0" smtClean="0">
                          <a:solidFill>
                            <a:schemeClr val="tx1"/>
                          </a:solidFill>
                          <a:latin typeface="+mn-ea"/>
                          <a:ea typeface="+mn-ea"/>
                        </a:rPr>
                        <a:t>관리자 요청 결제 버튼</a:t>
                      </a:r>
                      <a:endParaRPr lang="en-US" altLang="ko-KR" sz="800" b="1" u="none" baseline="0" dirty="0" smtClean="0">
                        <a:solidFill>
                          <a:schemeClr val="tx1"/>
                        </a:solidFill>
                        <a:latin typeface="+mn-ea"/>
                        <a:ea typeface="+mn-ea"/>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해당 </a:t>
                      </a:r>
                      <a:r>
                        <a:rPr lang="ko-KR" altLang="en-US" sz="800" b="0" u="none" baseline="0" dirty="0" err="1" smtClean="0">
                          <a:solidFill>
                            <a:schemeClr val="tx1"/>
                          </a:solidFill>
                          <a:latin typeface="+mn-ea"/>
                          <a:ea typeface="+mn-ea"/>
                        </a:rPr>
                        <a:t>반품건의</a:t>
                      </a:r>
                      <a:r>
                        <a:rPr lang="en-US" altLang="ko-KR" sz="800" b="0" u="none" baseline="0" dirty="0" smtClean="0">
                          <a:solidFill>
                            <a:schemeClr val="tx1"/>
                          </a:solidFill>
                          <a:latin typeface="+mn-ea"/>
                          <a:ea typeface="+mn-ea"/>
                        </a:rPr>
                        <a:t> BO </a:t>
                      </a:r>
                      <a:r>
                        <a:rPr lang="ko-KR" altLang="en-US" sz="800" b="0" u="none" baseline="0" dirty="0" smtClean="0">
                          <a:solidFill>
                            <a:schemeClr val="tx1"/>
                          </a:solidFill>
                          <a:latin typeface="+mn-ea"/>
                          <a:ea typeface="+mn-ea"/>
                        </a:rPr>
                        <a:t>반품상세에서 </a:t>
                      </a:r>
                      <a:r>
                        <a:rPr lang="ko-KR" altLang="en-US" sz="800" b="0" u="none" baseline="0" dirty="0" err="1" smtClean="0">
                          <a:solidFill>
                            <a:schemeClr val="tx1"/>
                          </a:solidFill>
                          <a:latin typeface="+mn-ea"/>
                          <a:ea typeface="+mn-ea"/>
                        </a:rPr>
                        <a:t>고객결제창</a:t>
                      </a:r>
                      <a:r>
                        <a:rPr lang="ko-KR" altLang="en-US" sz="800" b="0" u="none" baseline="0" dirty="0" smtClean="0">
                          <a:solidFill>
                            <a:schemeClr val="tx1"/>
                          </a:solidFill>
                          <a:latin typeface="+mn-ea"/>
                          <a:ea typeface="+mn-ea"/>
                        </a:rPr>
                        <a:t> 생성 </a:t>
                      </a:r>
                      <a:r>
                        <a:rPr lang="en-US" altLang="ko-KR" sz="800" b="0" u="none" baseline="0" dirty="0" smtClean="0">
                          <a:solidFill>
                            <a:schemeClr val="tx1"/>
                          </a:solidFill>
                          <a:latin typeface="+mn-ea"/>
                          <a:ea typeface="+mn-ea"/>
                        </a:rPr>
                        <a:t>and </a:t>
                      </a:r>
                      <a:r>
                        <a:rPr lang="ko-KR" altLang="en-US" sz="800" b="0" u="none" baseline="0" dirty="0" smtClean="0">
                          <a:solidFill>
                            <a:schemeClr val="tx1"/>
                          </a:solidFill>
                          <a:latin typeface="+mn-ea"/>
                          <a:ea typeface="+mn-ea"/>
                        </a:rPr>
                        <a:t>미결제 상태일 시 해당 버튼 출력</a:t>
                      </a:r>
                      <a:endParaRPr lang="en-US" altLang="ko-KR" sz="800" b="0" u="none" baseline="0" dirty="0" smtClean="0">
                        <a:solidFill>
                          <a:schemeClr val="tx1"/>
                        </a:solidFill>
                        <a:latin typeface="+mn-ea"/>
                        <a:ea typeface="+mn-ea"/>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탭</a:t>
                      </a:r>
                      <a:r>
                        <a:rPr lang="en-US" altLang="ko-KR" sz="800" b="0" u="none" baseline="0" dirty="0" smtClean="0">
                          <a:solidFill>
                            <a:schemeClr val="tx1"/>
                          </a:solidFill>
                          <a:latin typeface="+mn-ea"/>
                          <a:ea typeface="+mn-ea"/>
                        </a:rPr>
                        <a:t>:</a:t>
                      </a:r>
                      <a:r>
                        <a:rPr lang="ko-KR" altLang="en-US" sz="800" b="0" u="none" baseline="0" dirty="0" smtClean="0">
                          <a:solidFill>
                            <a:schemeClr val="tx1"/>
                          </a:solidFill>
                          <a:latin typeface="+mn-ea"/>
                          <a:ea typeface="+mn-ea"/>
                        </a:rPr>
                        <a:t> 결제 창 호출</a:t>
                      </a:r>
                      <a:r>
                        <a:rPr lang="en-US" altLang="ko-KR" sz="800" b="0" u="none" baseline="0" dirty="0" smtClean="0">
                          <a:solidFill>
                            <a:schemeClr val="tx1"/>
                          </a:solidFill>
                          <a:latin typeface="+mn-ea"/>
                          <a:ea typeface="+mn-ea"/>
                        </a:rPr>
                        <a:t>(</a:t>
                      </a:r>
                      <a:r>
                        <a:rPr lang="en-US" altLang="ko-KR" sz="800" b="0" u="none" baseline="0" dirty="0" smtClean="0">
                          <a:solidFill>
                            <a:srgbClr val="00BC70"/>
                          </a:solidFill>
                          <a:latin typeface="+mn-ea"/>
                          <a:ea typeface="+mn-ea"/>
                        </a:rPr>
                        <a:t>Page ID: #####</a:t>
                      </a:r>
                      <a:r>
                        <a:rPr lang="en-US" altLang="ko-KR" sz="800" b="0" u="none" baseline="0" dirty="0" smtClean="0">
                          <a:solidFill>
                            <a:schemeClr val="tx1"/>
                          </a:solidFill>
                          <a:latin typeface="+mn-ea"/>
                          <a:ea typeface="+mn-ea"/>
                        </a:rPr>
                        <a:t>)</a:t>
                      </a: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3026743386"/>
                  </a:ext>
                </a:extLst>
              </a:tr>
            </a:tbl>
          </a:graphicData>
        </a:graphic>
      </p:graphicFrame>
      <p:pic>
        <p:nvPicPr>
          <p:cNvPr id="112" name="그림 111"/>
          <p:cNvPicPr>
            <a:picLocks noChangeAspect="1"/>
          </p:cNvPicPr>
          <p:nvPr/>
        </p:nvPicPr>
        <p:blipFill>
          <a:blip r:embed="rId2"/>
          <a:stretch>
            <a:fillRect/>
          </a:stretch>
        </p:blipFill>
        <p:spPr>
          <a:xfrm>
            <a:off x="259282" y="700052"/>
            <a:ext cx="839235" cy="136620"/>
          </a:xfrm>
          <a:prstGeom prst="rect">
            <a:avLst/>
          </a:prstGeom>
        </p:spPr>
      </p:pic>
      <p:pic>
        <p:nvPicPr>
          <p:cNvPr id="113" name="그림 112"/>
          <p:cNvPicPr>
            <a:picLocks noChangeAspect="1"/>
          </p:cNvPicPr>
          <p:nvPr/>
        </p:nvPicPr>
        <p:blipFill>
          <a:blip r:embed="rId3"/>
          <a:stretch>
            <a:fillRect/>
          </a:stretch>
        </p:blipFill>
        <p:spPr>
          <a:xfrm>
            <a:off x="217354" y="991950"/>
            <a:ext cx="216477" cy="207818"/>
          </a:xfrm>
          <a:prstGeom prst="rect">
            <a:avLst/>
          </a:prstGeom>
        </p:spPr>
      </p:pic>
      <p:sp>
        <p:nvSpPr>
          <p:cNvPr id="114" name="TextBox 113"/>
          <p:cNvSpPr txBox="1"/>
          <p:nvPr/>
        </p:nvSpPr>
        <p:spPr>
          <a:xfrm>
            <a:off x="381328" y="1004528"/>
            <a:ext cx="890136" cy="215444"/>
          </a:xfrm>
          <a:prstGeom prst="rect">
            <a:avLst/>
          </a:prstGeom>
          <a:noFill/>
        </p:spPr>
        <p:txBody>
          <a:bodyPr wrap="square" rtlCol="0">
            <a:spAutoFit/>
          </a:bodyPr>
          <a:lstStyle/>
          <a:p>
            <a:r>
              <a:rPr lang="ko-KR" altLang="en-US" sz="800" b="1" dirty="0" smtClean="0">
                <a:latin typeface="+mn-ea"/>
                <a:cs typeface="Pretendard" panose="02000503000000020004" pitchFamily="50" charset="-127"/>
              </a:rPr>
              <a:t>카테고리</a:t>
            </a:r>
            <a:endParaRPr lang="ko-KR" altLang="en-US" sz="400" strike="sngStrike" dirty="0">
              <a:solidFill>
                <a:schemeClr val="tx1">
                  <a:lumMod val="50000"/>
                  <a:lumOff val="50000"/>
                </a:schemeClr>
              </a:solidFill>
              <a:latin typeface="+mn-ea"/>
              <a:cs typeface="Pretendard" panose="02000503000000020004" pitchFamily="50" charset="-127"/>
            </a:endParaRPr>
          </a:p>
        </p:txBody>
      </p:sp>
      <p:sp>
        <p:nvSpPr>
          <p:cNvPr id="115" name="TextBox 114"/>
          <p:cNvSpPr txBox="1"/>
          <p:nvPr/>
        </p:nvSpPr>
        <p:spPr>
          <a:xfrm>
            <a:off x="2552407" y="988196"/>
            <a:ext cx="3903633" cy="230832"/>
          </a:xfrm>
          <a:prstGeom prst="rect">
            <a:avLst/>
          </a:prstGeom>
          <a:noFill/>
        </p:spPr>
        <p:txBody>
          <a:bodyPr wrap="none" rtlCol="0">
            <a:spAutoFit/>
          </a:bodyPr>
          <a:lstStyle/>
          <a:p>
            <a:pPr algn="ctr"/>
            <a:r>
              <a:rPr lang="ko-KR" altLang="en-US" sz="900" b="1" dirty="0" smtClean="0">
                <a:latin typeface="+mn-ea"/>
                <a:cs typeface="Pretendard" panose="02000503000000020004" pitchFamily="50" charset="-127"/>
              </a:rPr>
              <a:t>이벤트     특가     베스트     쿠폰존     쇼케이스     라이브     </a:t>
            </a:r>
            <a:r>
              <a:rPr lang="en-US" altLang="ko-KR" sz="900" b="1" dirty="0" smtClean="0">
                <a:latin typeface="+mn-ea"/>
                <a:cs typeface="Pretendard" panose="02000503000000020004" pitchFamily="50" charset="-127"/>
              </a:rPr>
              <a:t>FOR ME</a:t>
            </a:r>
            <a:endParaRPr lang="ko-KR" altLang="en-US" sz="900" b="1" dirty="0">
              <a:latin typeface="+mn-ea"/>
              <a:cs typeface="Pretendard" panose="02000503000000020004" pitchFamily="50" charset="-127"/>
            </a:endParaRPr>
          </a:p>
        </p:txBody>
      </p:sp>
      <p:sp>
        <p:nvSpPr>
          <p:cNvPr id="116" name="TextBox 115"/>
          <p:cNvSpPr txBox="1"/>
          <p:nvPr/>
        </p:nvSpPr>
        <p:spPr>
          <a:xfrm>
            <a:off x="8289710" y="1004528"/>
            <a:ext cx="542594" cy="215444"/>
          </a:xfrm>
          <a:prstGeom prst="rect">
            <a:avLst/>
          </a:prstGeom>
          <a:noFill/>
        </p:spPr>
        <p:txBody>
          <a:bodyPr wrap="square" rtlCol="0">
            <a:spAutoFit/>
          </a:bodyPr>
          <a:lstStyle/>
          <a:p>
            <a:r>
              <a:rPr lang="en-US" altLang="ko-KR" sz="800" b="1" dirty="0" smtClean="0">
                <a:latin typeface="+mn-ea"/>
                <a:cs typeface="Pretendard" panose="02000503000000020004" pitchFamily="50" charset="-127"/>
              </a:rPr>
              <a:t>ABOUT</a:t>
            </a:r>
            <a:endParaRPr lang="ko-KR" altLang="en-US" sz="400" strike="sngStrike" dirty="0">
              <a:solidFill>
                <a:schemeClr val="tx1">
                  <a:lumMod val="50000"/>
                  <a:lumOff val="50000"/>
                </a:schemeClr>
              </a:solidFill>
              <a:latin typeface="+mn-ea"/>
              <a:cs typeface="Pretendard" panose="02000503000000020004" pitchFamily="50" charset="-127"/>
            </a:endParaRPr>
          </a:p>
        </p:txBody>
      </p:sp>
      <p:pic>
        <p:nvPicPr>
          <p:cNvPr id="117" name="그림 116"/>
          <p:cNvPicPr>
            <a:picLocks noChangeAspect="1"/>
          </p:cNvPicPr>
          <p:nvPr/>
        </p:nvPicPr>
        <p:blipFill>
          <a:blip r:embed="rId4"/>
          <a:stretch>
            <a:fillRect/>
          </a:stretch>
        </p:blipFill>
        <p:spPr>
          <a:xfrm>
            <a:off x="7853760" y="618601"/>
            <a:ext cx="978544" cy="295714"/>
          </a:xfrm>
          <a:prstGeom prst="rect">
            <a:avLst/>
          </a:prstGeom>
        </p:spPr>
      </p:pic>
      <p:grpSp>
        <p:nvGrpSpPr>
          <p:cNvPr id="118" name="그룹 117"/>
          <p:cNvGrpSpPr/>
          <p:nvPr/>
        </p:nvGrpSpPr>
        <p:grpSpPr>
          <a:xfrm>
            <a:off x="3411257" y="646468"/>
            <a:ext cx="2204927" cy="228949"/>
            <a:chOff x="3958650" y="362309"/>
            <a:chExt cx="2204927" cy="228949"/>
          </a:xfrm>
        </p:grpSpPr>
        <p:sp>
          <p:nvSpPr>
            <p:cNvPr id="119" name="모서리가 둥근 직사각형 118"/>
            <p:cNvSpPr/>
            <p:nvPr/>
          </p:nvSpPr>
          <p:spPr>
            <a:xfrm>
              <a:off x="3958650" y="362309"/>
              <a:ext cx="2204927" cy="228949"/>
            </a:xfrm>
            <a:prstGeom prst="roundRect">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20" name="그림 119"/>
            <p:cNvPicPr>
              <a:picLocks noChangeAspect="1"/>
            </p:cNvPicPr>
            <p:nvPr/>
          </p:nvPicPr>
          <p:blipFill rotWithShape="1">
            <a:blip r:embed="rId5"/>
            <a:srcRect t="1" r="60194" b="12727"/>
            <a:stretch/>
          </p:blipFill>
          <p:spPr>
            <a:xfrm>
              <a:off x="5942138" y="399541"/>
              <a:ext cx="186200" cy="159540"/>
            </a:xfrm>
            <a:prstGeom prst="rect">
              <a:avLst/>
            </a:prstGeom>
          </p:spPr>
        </p:pic>
      </p:grpSp>
      <p:cxnSp>
        <p:nvCxnSpPr>
          <p:cNvPr id="121" name="직선 연결선 120"/>
          <p:cNvCxnSpPr/>
          <p:nvPr/>
        </p:nvCxnSpPr>
        <p:spPr>
          <a:xfrm>
            <a:off x="95437" y="1340768"/>
            <a:ext cx="884204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2" name="타원 121"/>
          <p:cNvSpPr/>
          <p:nvPr/>
        </p:nvSpPr>
        <p:spPr>
          <a:xfrm>
            <a:off x="3457993" y="994376"/>
            <a:ext cx="45719" cy="45719"/>
          </a:xfrm>
          <a:prstGeom prst="ellipse">
            <a:avLst/>
          </a:prstGeom>
          <a:solidFill>
            <a:srgbClr val="29BC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2" name="직사각형 81"/>
          <p:cNvSpPr/>
          <p:nvPr/>
        </p:nvSpPr>
        <p:spPr>
          <a:xfrm>
            <a:off x="160193" y="1427771"/>
            <a:ext cx="8672111" cy="8181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직사각형 82"/>
          <p:cNvSpPr/>
          <p:nvPr/>
        </p:nvSpPr>
        <p:spPr>
          <a:xfrm>
            <a:off x="176387" y="1493448"/>
            <a:ext cx="2361790" cy="246221"/>
          </a:xfrm>
          <a:prstGeom prst="rect">
            <a:avLst/>
          </a:prstGeom>
        </p:spPr>
        <p:txBody>
          <a:bodyPr wrap="square">
            <a:spAutoFit/>
          </a:bodyPr>
          <a:lstStyle/>
          <a:p>
            <a:r>
              <a:rPr lang="ko-KR" altLang="en-US" sz="1000" b="1" dirty="0" err="1" smtClean="0">
                <a:latin typeface="+mn-ea"/>
              </a:rPr>
              <a:t>주소희님</a:t>
            </a:r>
            <a:r>
              <a:rPr lang="en-US" altLang="ko-KR" sz="1000" b="1" dirty="0" smtClean="0">
                <a:latin typeface="+mn-ea"/>
              </a:rPr>
              <a:t>,</a:t>
            </a:r>
            <a:r>
              <a:rPr lang="ko-KR" altLang="en-US" sz="1000" b="1" dirty="0" smtClean="0">
                <a:latin typeface="+mn-ea"/>
              </a:rPr>
              <a:t> </a:t>
            </a:r>
            <a:endParaRPr lang="ko-KR" altLang="en-US" sz="1000" dirty="0">
              <a:latin typeface="굴림" panose="020B0600000101010101" pitchFamily="50" charset="-127"/>
              <a:ea typeface="굴림" panose="020B0600000101010101" pitchFamily="50" charset="-127"/>
            </a:endParaRPr>
          </a:p>
        </p:txBody>
      </p:sp>
      <p:sp>
        <p:nvSpPr>
          <p:cNvPr id="84" name="직사각형 83"/>
          <p:cNvSpPr/>
          <p:nvPr/>
        </p:nvSpPr>
        <p:spPr>
          <a:xfrm>
            <a:off x="189160" y="1727823"/>
            <a:ext cx="2774443" cy="215444"/>
          </a:xfrm>
          <a:prstGeom prst="rect">
            <a:avLst/>
          </a:prstGeom>
        </p:spPr>
        <p:txBody>
          <a:bodyPr wrap="square">
            <a:spAutoFit/>
          </a:bodyPr>
          <a:lstStyle/>
          <a:p>
            <a:r>
              <a:rPr lang="ko-KR" altLang="en-US" sz="800" b="1" dirty="0" smtClean="0">
                <a:solidFill>
                  <a:srgbClr val="00B858"/>
                </a:solidFill>
                <a:latin typeface="+mn-ea"/>
              </a:rPr>
              <a:t>그린티클럽</a:t>
            </a:r>
            <a:r>
              <a:rPr lang="ko-KR" altLang="en-US" sz="800" dirty="0" smtClean="0">
                <a:latin typeface="+mn-ea"/>
              </a:rPr>
              <a:t> 멤버시네요</a:t>
            </a:r>
            <a:r>
              <a:rPr lang="en-US" altLang="ko-KR" sz="800" dirty="0" smtClean="0">
                <a:latin typeface="+mn-ea"/>
              </a:rPr>
              <a:t>! </a:t>
            </a:r>
            <a:r>
              <a:rPr lang="ko-KR" altLang="en-US" sz="800" dirty="0" smtClean="0">
                <a:latin typeface="+mn-ea"/>
              </a:rPr>
              <a:t>멤버십 혜택을 확인해보세요</a:t>
            </a:r>
            <a:r>
              <a:rPr lang="en-US" altLang="ko-KR" sz="800" dirty="0" smtClean="0">
                <a:latin typeface="+mn-ea"/>
              </a:rPr>
              <a:t>. </a:t>
            </a:r>
            <a:r>
              <a:rPr lang="en-US" altLang="ko-KR" sz="800" dirty="0" smtClean="0">
                <a:latin typeface="굴림" panose="020B0600000101010101" pitchFamily="50" charset="-127"/>
                <a:ea typeface="굴림" panose="020B0600000101010101" pitchFamily="50" charset="-127"/>
              </a:rPr>
              <a:t>&gt;</a:t>
            </a:r>
          </a:p>
        </p:txBody>
      </p:sp>
      <p:sp>
        <p:nvSpPr>
          <p:cNvPr id="85" name="모서리가 둥근 직사각형 84"/>
          <p:cNvSpPr/>
          <p:nvPr/>
        </p:nvSpPr>
        <p:spPr>
          <a:xfrm>
            <a:off x="7421085" y="1531301"/>
            <a:ext cx="1292614" cy="628757"/>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공병수거 현황</a:t>
            </a:r>
            <a:endParaRPr lang="ko-KR" altLang="en-US" sz="800" spc="-150" dirty="0">
              <a:solidFill>
                <a:schemeClr val="tx1"/>
              </a:solidFill>
            </a:endParaRPr>
          </a:p>
        </p:txBody>
      </p:sp>
      <p:sp>
        <p:nvSpPr>
          <p:cNvPr id="86" name="모서리가 둥근 직사각형 85"/>
          <p:cNvSpPr/>
          <p:nvPr/>
        </p:nvSpPr>
        <p:spPr>
          <a:xfrm>
            <a:off x="3377038" y="1531064"/>
            <a:ext cx="1292614" cy="625865"/>
          </a:xfrm>
          <a:prstGeom prst="roundRect">
            <a:avLst/>
          </a:prstGeom>
          <a:solidFill>
            <a:schemeClr val="bg1"/>
          </a:solidFill>
          <a:ln w="3175">
            <a:solidFill>
              <a:srgbClr val="00BC7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리뷰</a:t>
            </a:r>
            <a:endParaRPr lang="ko-KR" altLang="en-US" sz="800" spc="-150" dirty="0">
              <a:solidFill>
                <a:schemeClr val="tx1"/>
              </a:solidFill>
            </a:endParaRPr>
          </a:p>
        </p:txBody>
      </p:sp>
      <p:grpSp>
        <p:nvGrpSpPr>
          <p:cNvPr id="87" name="그룹 86"/>
          <p:cNvGrpSpPr/>
          <p:nvPr/>
        </p:nvGrpSpPr>
        <p:grpSpPr>
          <a:xfrm>
            <a:off x="4716558" y="1528658"/>
            <a:ext cx="2634125" cy="631401"/>
            <a:chOff x="3222949" y="3640347"/>
            <a:chExt cx="2661238" cy="327804"/>
          </a:xfrm>
          <a:solidFill>
            <a:schemeClr val="bg1">
              <a:lumMod val="95000"/>
            </a:schemeClr>
          </a:solidFill>
        </p:grpSpPr>
        <p:sp>
          <p:nvSpPr>
            <p:cNvPr id="88" name="모서리가 둥근 직사각형 87"/>
            <p:cNvSpPr/>
            <p:nvPr/>
          </p:nvSpPr>
          <p:spPr>
            <a:xfrm>
              <a:off x="3222949" y="3640347"/>
              <a:ext cx="1305919" cy="327804"/>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뷰티포인트</a:t>
              </a:r>
              <a:endParaRPr lang="ko-KR" altLang="en-US" sz="800" spc="-150" dirty="0">
                <a:solidFill>
                  <a:schemeClr val="tx1"/>
                </a:solidFill>
              </a:endParaRPr>
            </a:p>
          </p:txBody>
        </p:sp>
        <p:sp>
          <p:nvSpPr>
            <p:cNvPr id="89" name="모서리가 둥근 직사각형 88"/>
            <p:cNvSpPr/>
            <p:nvPr/>
          </p:nvSpPr>
          <p:spPr>
            <a:xfrm>
              <a:off x="4578268" y="3640347"/>
              <a:ext cx="1305919" cy="327804"/>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보유 쿠폰</a:t>
              </a:r>
              <a:endParaRPr lang="ko-KR" altLang="en-US" sz="800" spc="-150" dirty="0">
                <a:solidFill>
                  <a:schemeClr val="tx1"/>
                </a:solidFill>
              </a:endParaRPr>
            </a:p>
          </p:txBody>
        </p:sp>
      </p:grpSp>
      <p:sp>
        <p:nvSpPr>
          <p:cNvPr id="90" name="TextBox 89"/>
          <p:cNvSpPr txBox="1"/>
          <p:nvPr/>
        </p:nvSpPr>
        <p:spPr>
          <a:xfrm>
            <a:off x="5101869" y="1859106"/>
            <a:ext cx="627095" cy="215444"/>
          </a:xfrm>
          <a:prstGeom prst="rect">
            <a:avLst/>
          </a:prstGeom>
          <a:noFill/>
        </p:spPr>
        <p:txBody>
          <a:bodyPr wrap="none" rtlCol="0">
            <a:spAutoFit/>
          </a:bodyPr>
          <a:lstStyle/>
          <a:p>
            <a:r>
              <a:rPr lang="en-US" altLang="ko-KR" sz="800" b="1" u="sng" dirty="0" smtClean="0"/>
              <a:t>100,000</a:t>
            </a:r>
            <a:r>
              <a:rPr lang="en-US" altLang="ko-KR" sz="800" u="sng" dirty="0" smtClean="0"/>
              <a:t>P</a:t>
            </a:r>
            <a:endParaRPr lang="ko-KR" altLang="en-US" sz="800" u="sng" dirty="0"/>
          </a:p>
        </p:txBody>
      </p:sp>
      <p:sp>
        <p:nvSpPr>
          <p:cNvPr id="91" name="TextBox 90"/>
          <p:cNvSpPr txBox="1"/>
          <p:nvPr/>
        </p:nvSpPr>
        <p:spPr>
          <a:xfrm>
            <a:off x="6508681" y="1859106"/>
            <a:ext cx="346570" cy="215444"/>
          </a:xfrm>
          <a:prstGeom prst="rect">
            <a:avLst/>
          </a:prstGeom>
          <a:noFill/>
        </p:spPr>
        <p:txBody>
          <a:bodyPr wrap="none" rtlCol="0">
            <a:spAutoFit/>
          </a:bodyPr>
          <a:lstStyle/>
          <a:p>
            <a:r>
              <a:rPr lang="en-US" altLang="ko-KR" sz="800" b="1" u="sng" dirty="0" smtClean="0"/>
              <a:t>4</a:t>
            </a:r>
            <a:r>
              <a:rPr lang="ko-KR" altLang="en-US" sz="800" u="sng" dirty="0" smtClean="0"/>
              <a:t>장</a:t>
            </a:r>
            <a:endParaRPr lang="ko-KR" altLang="en-US" sz="800" u="sng" dirty="0"/>
          </a:p>
        </p:txBody>
      </p:sp>
      <p:sp>
        <p:nvSpPr>
          <p:cNvPr id="92" name="TextBox 91"/>
          <p:cNvSpPr txBox="1"/>
          <p:nvPr/>
        </p:nvSpPr>
        <p:spPr>
          <a:xfrm>
            <a:off x="7892748" y="1872263"/>
            <a:ext cx="346570" cy="215444"/>
          </a:xfrm>
          <a:prstGeom prst="rect">
            <a:avLst/>
          </a:prstGeom>
          <a:noFill/>
        </p:spPr>
        <p:txBody>
          <a:bodyPr wrap="none" rtlCol="0">
            <a:spAutoFit/>
          </a:bodyPr>
          <a:lstStyle/>
          <a:p>
            <a:r>
              <a:rPr lang="en-US" altLang="ko-KR" sz="800" b="1" u="sng" dirty="0" smtClean="0"/>
              <a:t>0</a:t>
            </a:r>
            <a:r>
              <a:rPr lang="ko-KR" altLang="en-US" sz="800" u="sng" dirty="0" smtClean="0"/>
              <a:t>개</a:t>
            </a:r>
            <a:endParaRPr lang="ko-KR" altLang="en-US" sz="800" u="sng" dirty="0"/>
          </a:p>
        </p:txBody>
      </p:sp>
      <p:sp>
        <p:nvSpPr>
          <p:cNvPr id="94" name="타원 93"/>
          <p:cNvSpPr/>
          <p:nvPr/>
        </p:nvSpPr>
        <p:spPr>
          <a:xfrm>
            <a:off x="6575549" y="1627749"/>
            <a:ext cx="60470" cy="60470"/>
          </a:xfrm>
          <a:prstGeom prst="ellipse">
            <a:avLst/>
          </a:prstGeom>
          <a:solidFill>
            <a:srgbClr val="00C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dirty="0"/>
          </a:p>
        </p:txBody>
      </p:sp>
      <p:graphicFrame>
        <p:nvGraphicFramePr>
          <p:cNvPr id="95" name="표 94"/>
          <p:cNvGraphicFramePr>
            <a:graphicFrameLocks noGrp="1"/>
          </p:cNvGraphicFramePr>
          <p:nvPr>
            <p:extLst/>
          </p:nvPr>
        </p:nvGraphicFramePr>
        <p:xfrm>
          <a:off x="133027" y="2254012"/>
          <a:ext cx="1304427" cy="4011329"/>
        </p:xfrm>
        <a:graphic>
          <a:graphicData uri="http://schemas.openxmlformats.org/drawingml/2006/table">
            <a:tbl>
              <a:tblPr firstRow="1" bandRow="1">
                <a:tableStyleId>{5940675A-B579-460E-94D1-54222C63F5DA}</a:tableStyleId>
              </a:tblPr>
              <a:tblGrid>
                <a:gridCol w="1304427">
                  <a:extLst>
                    <a:ext uri="{9D8B030D-6E8A-4147-A177-3AD203B41FA5}">
                      <a16:colId xmlns:a16="http://schemas.microsoft.com/office/drawing/2014/main" val="1750365041"/>
                    </a:ext>
                  </a:extLst>
                </a:gridCol>
              </a:tblGrid>
              <a:tr h="342522">
                <a:tc>
                  <a:txBody>
                    <a:bodyPr/>
                    <a:lstStyle/>
                    <a:p>
                      <a:pPr>
                        <a:lnSpc>
                          <a:spcPct val="250000"/>
                        </a:lnSpc>
                      </a:pPr>
                      <a:r>
                        <a:rPr lang="ko-KR" altLang="en-US" sz="800" b="0" dirty="0" smtClean="0">
                          <a:latin typeface="+mn-ea"/>
                        </a:rPr>
                        <a:t>주문내역</a:t>
                      </a:r>
                      <a:endParaRPr lang="en-US" altLang="ko-KR" sz="800" b="0" dirty="0">
                        <a:latin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5032052"/>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1" dirty="0" smtClean="0">
                          <a:latin typeface="+mn-ea"/>
                          <a:ea typeface="+mn-ea"/>
                        </a:rPr>
                        <a:t>취소</a:t>
                      </a:r>
                      <a:r>
                        <a:rPr lang="en-US" altLang="ko-KR" sz="800" b="1" dirty="0" smtClean="0">
                          <a:latin typeface="+mn-ea"/>
                          <a:ea typeface="+mn-ea"/>
                        </a:rPr>
                        <a:t>/</a:t>
                      </a:r>
                      <a:r>
                        <a:rPr lang="ko-KR" altLang="en-US" sz="800" b="1" dirty="0" smtClean="0">
                          <a:latin typeface="+mn-ea"/>
                          <a:ea typeface="+mn-ea"/>
                        </a:rPr>
                        <a:t>교환</a:t>
                      </a:r>
                      <a:r>
                        <a:rPr lang="en-US" altLang="ko-KR" sz="800" b="1" dirty="0" smtClean="0">
                          <a:latin typeface="+mn-ea"/>
                          <a:ea typeface="+mn-ea"/>
                        </a:rPr>
                        <a:t>/</a:t>
                      </a:r>
                      <a:r>
                        <a:rPr lang="ko-KR" altLang="en-US" sz="800" b="1" dirty="0" err="1" smtClean="0">
                          <a:latin typeface="+mn-ea"/>
                          <a:ea typeface="+mn-ea"/>
                        </a:rPr>
                        <a:t>반품내역</a:t>
                      </a:r>
                      <a:endParaRPr lang="ko-KR" altLang="en-US" sz="800" b="1"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7326154"/>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리뷰</a:t>
                      </a:r>
                      <a:endParaRPr lang="en-US" altLang="ko-KR"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4823149"/>
                  </a:ext>
                </a:extLst>
              </a:tr>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latin typeface="+mn-ea"/>
                          <a:ea typeface="+mn-ea"/>
                        </a:rPr>
                        <a:t>뷰티포인트</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9754436"/>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찜한제품</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1601288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latin typeface="+mn-ea"/>
                          <a:ea typeface="+mn-ea"/>
                        </a:rPr>
                        <a:t>1:1</a:t>
                      </a:r>
                      <a:r>
                        <a:rPr lang="ko-KR" altLang="en-US" sz="800" dirty="0" smtClean="0">
                          <a:latin typeface="+mn-ea"/>
                          <a:ea typeface="+mn-ea"/>
                        </a:rPr>
                        <a:t>문의</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372053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공병수거</a:t>
                      </a:r>
                      <a:r>
                        <a:rPr lang="ko-KR" altLang="en-US" sz="800" dirty="0" smtClean="0">
                          <a:latin typeface="+mn-ea"/>
                          <a:ea typeface="+mn-ea"/>
                        </a:rPr>
                        <a:t> 현황</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2614890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개인정보 수정</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253962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배송지</a:t>
                      </a:r>
                      <a:r>
                        <a:rPr lang="ko-KR" altLang="en-US" sz="800" dirty="0" smtClean="0">
                          <a:latin typeface="+mn-ea"/>
                          <a:ea typeface="+mn-ea"/>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5431856"/>
                  </a:ext>
                </a:extLst>
              </a:tr>
              <a:tr h="22039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환불계좌</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9870569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원클릭결제</a:t>
                      </a:r>
                      <a:r>
                        <a:rPr lang="ko-KR" altLang="en-US" sz="800" kern="1200" dirty="0" smtClean="0">
                          <a:solidFill>
                            <a:schemeClr val="tx1"/>
                          </a:solidFill>
                          <a:latin typeface="+mn-ea"/>
                          <a:ea typeface="+mn-ea"/>
                          <a:cs typeface="+mn-cs"/>
                        </a:rPr>
                        <a:t> </a:t>
                      </a:r>
                      <a:r>
                        <a:rPr lang="ko-KR" altLang="en-US" sz="800" kern="1200" dirty="0" err="1" smtClean="0">
                          <a:solidFill>
                            <a:schemeClr val="tx1"/>
                          </a:solidFill>
                          <a:latin typeface="+mn-ea"/>
                          <a:ea typeface="+mn-ea"/>
                          <a:cs typeface="+mn-cs"/>
                        </a:rPr>
                        <a:t>카드관리</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1844216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마이샵</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6729917"/>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매장찾기</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06474"/>
                  </a:ext>
                </a:extLst>
              </a:tr>
              <a:tr h="977351">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dirty="0" smtClean="0">
                        <a:latin typeface="+mn-ea"/>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u="sng"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1817042"/>
                  </a:ext>
                </a:extLst>
              </a:tr>
            </a:tbl>
          </a:graphicData>
        </a:graphic>
      </p:graphicFrame>
      <p:sp>
        <p:nvSpPr>
          <p:cNvPr id="98" name="사각형 설명선 97"/>
          <p:cNvSpPr/>
          <p:nvPr/>
        </p:nvSpPr>
        <p:spPr>
          <a:xfrm>
            <a:off x="819189" y="1476025"/>
            <a:ext cx="366610" cy="110552"/>
          </a:xfrm>
          <a:prstGeom prst="wedgeRectCallout">
            <a:avLst>
              <a:gd name="adj1" fmla="val -43182"/>
              <a:gd name="adj2" fmla="val 83178"/>
            </a:avLst>
          </a:prstGeom>
          <a:solidFill>
            <a:schemeClr val="bg1"/>
          </a:solidFill>
          <a:ln w="6350">
            <a:solidFill>
              <a:srgbClr val="00CC62"/>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ko-KR" altLang="en-US" sz="700">
                <a:solidFill>
                  <a:srgbClr val="29BC70"/>
                </a:solidFill>
              </a:rPr>
              <a:t>임직원</a:t>
            </a:r>
            <a:endParaRPr lang="ko-KR" altLang="en-US" sz="700" dirty="0">
              <a:solidFill>
                <a:srgbClr val="29BC70"/>
              </a:solidFill>
            </a:endParaRPr>
          </a:p>
        </p:txBody>
      </p:sp>
      <p:sp>
        <p:nvSpPr>
          <p:cNvPr id="105" name="직사각형 104"/>
          <p:cNvSpPr/>
          <p:nvPr/>
        </p:nvSpPr>
        <p:spPr>
          <a:xfrm>
            <a:off x="1500537" y="2315621"/>
            <a:ext cx="800219" cy="276999"/>
          </a:xfrm>
          <a:prstGeom prst="rect">
            <a:avLst/>
          </a:prstGeom>
          <a:solidFill>
            <a:schemeClr val="bg1"/>
          </a:solidFill>
        </p:spPr>
        <p:txBody>
          <a:bodyPr wrap="none">
            <a:spAutoFit/>
          </a:bodyPr>
          <a:lstStyle/>
          <a:p>
            <a:pPr>
              <a:defRPr/>
            </a:pPr>
            <a:r>
              <a:rPr lang="ko-KR" altLang="en-US" sz="1200" b="1" dirty="0" err="1" smtClean="0">
                <a:latin typeface="+mn-ea"/>
              </a:rPr>
              <a:t>반품상세</a:t>
            </a:r>
            <a:endParaRPr lang="en-US" altLang="ko-KR" sz="1200" b="1" dirty="0">
              <a:latin typeface="+mn-ea"/>
            </a:endParaRPr>
          </a:p>
        </p:txBody>
      </p:sp>
      <p:sp>
        <p:nvSpPr>
          <p:cNvPr id="55" name="타원 54">
            <a:extLst>
              <a:ext uri="{FF2B5EF4-FFF2-40B4-BE49-F238E27FC236}">
                <a16:creationId xmlns:a16="http://schemas.microsoft.com/office/drawing/2014/main" id="{AE3A3A11-61F0-4B78-B290-96685FEEA44E}"/>
              </a:ext>
            </a:extLst>
          </p:cNvPr>
          <p:cNvSpPr/>
          <p:nvPr/>
        </p:nvSpPr>
        <p:spPr>
          <a:xfrm>
            <a:off x="3721254" y="1609909"/>
            <a:ext cx="118481" cy="118481"/>
          </a:xfrm>
          <a:prstGeom prst="ellipse">
            <a:avLst/>
          </a:prstGeom>
          <a:solidFill>
            <a:srgbClr val="00BC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t>4</a:t>
            </a:r>
            <a:endParaRPr lang="en-US" sz="700" b="1" dirty="0"/>
          </a:p>
        </p:txBody>
      </p:sp>
      <p:sp>
        <p:nvSpPr>
          <p:cNvPr id="62" name="TextBox 61"/>
          <p:cNvSpPr txBox="1"/>
          <p:nvPr/>
        </p:nvSpPr>
        <p:spPr>
          <a:xfrm>
            <a:off x="3647728" y="1831373"/>
            <a:ext cx="827471" cy="215444"/>
          </a:xfrm>
          <a:prstGeom prst="rect">
            <a:avLst/>
          </a:prstGeom>
          <a:noFill/>
        </p:spPr>
        <p:txBody>
          <a:bodyPr wrap="none" rtlCol="0">
            <a:spAutoFit/>
          </a:bodyPr>
          <a:lstStyle/>
          <a:p>
            <a:r>
              <a:rPr lang="en-US" altLang="ko-KR" sz="800" b="1" u="sng" dirty="0" smtClean="0"/>
              <a:t>2,400P </a:t>
            </a:r>
            <a:r>
              <a:rPr lang="ko-KR" altLang="en-US" sz="800" b="1" u="sng" dirty="0" smtClean="0"/>
              <a:t>받기</a:t>
            </a:r>
            <a:r>
              <a:rPr lang="en-US" altLang="ko-KR" sz="800" b="1" u="sng" dirty="0" smtClean="0"/>
              <a:t>&gt;</a:t>
            </a:r>
            <a:endParaRPr lang="en-US" altLang="ko-KR" sz="800" b="1" u="sng" dirty="0"/>
          </a:p>
        </p:txBody>
      </p:sp>
      <p:sp>
        <p:nvSpPr>
          <p:cNvPr id="76" name="제목 1"/>
          <p:cNvSpPr txBox="1">
            <a:spLocks/>
          </p:cNvSpPr>
          <p:nvPr/>
        </p:nvSpPr>
        <p:spPr>
          <a:xfrm>
            <a:off x="4156797" y="262328"/>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smtClean="0"/>
              <a:t>Page</a:t>
            </a:r>
            <a:endParaRPr lang="ko-KR" altLang="en-US" dirty="0"/>
          </a:p>
        </p:txBody>
      </p:sp>
      <p:graphicFrame>
        <p:nvGraphicFramePr>
          <p:cNvPr id="79" name="표 78"/>
          <p:cNvGraphicFramePr>
            <a:graphicFrameLocks noGrp="1"/>
          </p:cNvGraphicFramePr>
          <p:nvPr>
            <p:extLst>
              <p:ext uri="{D42A27DB-BD31-4B8C-83A1-F6EECF244321}">
                <p14:modId xmlns:p14="http://schemas.microsoft.com/office/powerpoint/2010/main" val="3868835621"/>
              </p:ext>
            </p:extLst>
          </p:nvPr>
        </p:nvGraphicFramePr>
        <p:xfrm>
          <a:off x="1544128" y="2627613"/>
          <a:ext cx="7257249" cy="392676"/>
        </p:xfrm>
        <a:graphic>
          <a:graphicData uri="http://schemas.openxmlformats.org/drawingml/2006/table">
            <a:tbl>
              <a:tblPr firstRow="1" bandRow="1">
                <a:tableStyleId>{2D5ABB26-0587-4C30-8999-92F81FD0307C}</a:tableStyleId>
              </a:tblPr>
              <a:tblGrid>
                <a:gridCol w="4135279">
                  <a:extLst>
                    <a:ext uri="{9D8B030D-6E8A-4147-A177-3AD203B41FA5}">
                      <a16:colId xmlns:a16="http://schemas.microsoft.com/office/drawing/2014/main" val="2378629807"/>
                    </a:ext>
                  </a:extLst>
                </a:gridCol>
                <a:gridCol w="3121970">
                  <a:extLst>
                    <a:ext uri="{9D8B030D-6E8A-4147-A177-3AD203B41FA5}">
                      <a16:colId xmlns:a16="http://schemas.microsoft.com/office/drawing/2014/main" val="3711765631"/>
                    </a:ext>
                  </a:extLst>
                </a:gridCol>
              </a:tblGrid>
              <a:tr h="392676">
                <a:tc>
                  <a:txBody>
                    <a:bodyPr/>
                    <a:lstStyle/>
                    <a:p>
                      <a:r>
                        <a:rPr lang="ko-KR" altLang="en-US" sz="800" b="1" dirty="0" err="1" smtClean="0">
                          <a:solidFill>
                            <a:prstClr val="black"/>
                          </a:solidFill>
                        </a:rPr>
                        <a:t>반품번호</a:t>
                      </a:r>
                      <a:r>
                        <a:rPr lang="ko-KR" altLang="en-US" sz="800" b="1" dirty="0" smtClean="0">
                          <a:solidFill>
                            <a:prstClr val="black"/>
                          </a:solidFill>
                        </a:rPr>
                        <a:t> </a:t>
                      </a:r>
                      <a:r>
                        <a:rPr lang="en-US" altLang="ko-KR" sz="800" b="1" dirty="0" smtClean="0">
                          <a:solidFill>
                            <a:prstClr val="black"/>
                          </a:solidFill>
                        </a:rPr>
                        <a:t>00000000</a:t>
                      </a:r>
                      <a:endParaRPr lang="ko-KR" altLang="en-US" sz="800" dirty="0"/>
                    </a:p>
                  </a:txBody>
                  <a:tcPr marL="36000" marR="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b="1" dirty="0" smtClean="0">
                          <a:solidFill>
                            <a:schemeClr val="tx1">
                              <a:lumMod val="85000"/>
                              <a:lumOff val="15000"/>
                            </a:schemeClr>
                          </a:solidFill>
                        </a:rPr>
                        <a:t>2024.04.05 07:00</a:t>
                      </a:r>
                      <a:endParaRPr lang="en-US" altLang="ko-KR" sz="800" kern="1200" dirty="0" smtClean="0">
                        <a:solidFill>
                          <a:schemeClr val="tx1"/>
                        </a:solidFill>
                        <a:latin typeface="굴림" panose="020B0600000101010101" pitchFamily="50" charset="-127"/>
                        <a:ea typeface="굴림" panose="020B0600000101010101" pitchFamily="50" charset="-127"/>
                        <a:cs typeface="+mn-cs"/>
                      </a:endParaRPr>
                    </a:p>
                  </a:txBody>
                  <a:tcPr marL="36000" marR="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894074191"/>
                  </a:ext>
                </a:extLst>
              </a:tr>
            </a:tbl>
          </a:graphicData>
        </a:graphic>
      </p:graphicFrame>
      <p:sp>
        <p:nvSpPr>
          <p:cNvPr id="81" name="TextBox 80"/>
          <p:cNvSpPr txBox="1"/>
          <p:nvPr/>
        </p:nvSpPr>
        <p:spPr>
          <a:xfrm>
            <a:off x="7630818" y="3034887"/>
            <a:ext cx="1217000" cy="215444"/>
          </a:xfrm>
          <a:prstGeom prst="rect">
            <a:avLst/>
          </a:prstGeom>
          <a:noFill/>
        </p:spPr>
        <p:txBody>
          <a:bodyPr wrap="none" rtlCol="0">
            <a:spAutoFit/>
          </a:bodyPr>
          <a:lstStyle/>
          <a:p>
            <a:r>
              <a:rPr lang="ko-KR" altLang="en-US" sz="800" u="sng" dirty="0" smtClean="0"/>
              <a:t>관리자요청 </a:t>
            </a:r>
            <a:r>
              <a:rPr lang="ko-KR" altLang="en-US" sz="800" u="sng" dirty="0" err="1" smtClean="0"/>
              <a:t>결제이력</a:t>
            </a:r>
            <a:r>
              <a:rPr lang="en-US" altLang="ko-KR" sz="800" u="sng" dirty="0" smtClean="0"/>
              <a:t>&gt;</a:t>
            </a:r>
            <a:endParaRPr lang="ko-KR" altLang="en-US" sz="800" u="sng" dirty="0"/>
          </a:p>
        </p:txBody>
      </p:sp>
      <p:sp>
        <p:nvSpPr>
          <p:cNvPr id="96" name="사각형: 둥근 모서리 152">
            <a:extLst>
              <a:ext uri="{FF2B5EF4-FFF2-40B4-BE49-F238E27FC236}">
                <a16:creationId xmlns:a16="http://schemas.microsoft.com/office/drawing/2014/main" id="{52FF6B1F-4512-47B6-B005-84C9CDC09FEA}"/>
              </a:ext>
            </a:extLst>
          </p:cNvPr>
          <p:cNvSpPr/>
          <p:nvPr/>
        </p:nvSpPr>
        <p:spPr>
          <a:xfrm>
            <a:off x="1570008" y="3230861"/>
            <a:ext cx="7190288" cy="468919"/>
          </a:xfrm>
          <a:prstGeom prst="roundRect">
            <a:avLst>
              <a:gd name="adj" fmla="val 0"/>
            </a:avLst>
          </a:prstGeom>
          <a:solidFill>
            <a:srgbClr val="00BC70"/>
          </a:solidFill>
          <a:ln w="12700">
            <a:solidFill>
              <a:srgbClr val="00BC70"/>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lvl="0" algn="ctr"/>
            <a:r>
              <a:rPr lang="ko-KR" altLang="en-US" sz="700" dirty="0">
                <a:solidFill>
                  <a:schemeClr val="bg1">
                    <a:lumMod val="85000"/>
                  </a:schemeClr>
                </a:solidFill>
                <a:latin typeface="맑은 고딕" panose="020B0503020000020004" pitchFamily="50" charset="-127"/>
              </a:rPr>
              <a:t>관리자 요청한 결제가 있습니다</a:t>
            </a:r>
            <a:r>
              <a:rPr lang="en-US" altLang="ko-KR" sz="700" dirty="0" smtClean="0">
                <a:solidFill>
                  <a:schemeClr val="bg1">
                    <a:lumMod val="85000"/>
                  </a:schemeClr>
                </a:solidFill>
                <a:latin typeface="맑은 고딕" panose="020B0503020000020004" pitchFamily="50" charset="-127"/>
              </a:rPr>
              <a:t>.</a:t>
            </a:r>
            <a:endParaRPr lang="en-US" altLang="ko-KR" sz="900" b="1" dirty="0" smtClean="0">
              <a:solidFill>
                <a:schemeClr val="bg1">
                  <a:lumMod val="85000"/>
                </a:schemeClr>
              </a:solidFill>
              <a:latin typeface="+mn-ea"/>
            </a:endParaRPr>
          </a:p>
          <a:p>
            <a:pPr algn="ctr"/>
            <a:r>
              <a:rPr lang="ko-KR" altLang="en-US" sz="1000" b="1" dirty="0" err="1" smtClean="0">
                <a:solidFill>
                  <a:schemeClr val="bg1"/>
                </a:solidFill>
                <a:latin typeface="+mn-ea"/>
              </a:rPr>
              <a:t>상세사유</a:t>
            </a:r>
            <a:r>
              <a:rPr lang="ko-KR" altLang="en-US" sz="1000" b="1" dirty="0" smtClean="0">
                <a:solidFill>
                  <a:schemeClr val="bg1"/>
                </a:solidFill>
                <a:latin typeface="+mn-ea"/>
              </a:rPr>
              <a:t> 확인 및 결제</a:t>
            </a:r>
            <a:r>
              <a:rPr lang="en-US" altLang="ko-KR" sz="1000" b="1" dirty="0" smtClean="0">
                <a:solidFill>
                  <a:schemeClr val="bg1"/>
                </a:solidFill>
                <a:latin typeface="+mn-ea"/>
              </a:rPr>
              <a:t>&gt; </a:t>
            </a:r>
            <a:endParaRPr lang="en-US" sz="700" dirty="0">
              <a:solidFill>
                <a:schemeClr val="bg1"/>
              </a:solidFill>
              <a:latin typeface="+mn-ea"/>
            </a:endParaRPr>
          </a:p>
        </p:txBody>
      </p:sp>
      <p:sp>
        <p:nvSpPr>
          <p:cNvPr id="66" name="Oval 611">
            <a:extLst>
              <a:ext uri="{FF2B5EF4-FFF2-40B4-BE49-F238E27FC236}">
                <a16:creationId xmlns:a16="http://schemas.microsoft.com/office/drawing/2014/main" id="{8A3723C9-7A64-4677-9B95-EBFFA02C0DC4}"/>
              </a:ext>
            </a:extLst>
          </p:cNvPr>
          <p:cNvSpPr>
            <a:spLocks noChangeArrowheads="1"/>
          </p:cNvSpPr>
          <p:nvPr/>
        </p:nvSpPr>
        <p:spPr bwMode="auto">
          <a:xfrm>
            <a:off x="1415480" y="2564928"/>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a:t>
            </a:r>
            <a:endParaRPr lang="en-US" altLang="ko-KR" sz="800" b="1" kern="0" dirty="0">
              <a:solidFill>
                <a:sysClr val="window" lastClr="FFFFFF"/>
              </a:solidFill>
              <a:latin typeface="맑은 고딕"/>
              <a:ea typeface="맑은 고딕"/>
            </a:endParaRPr>
          </a:p>
        </p:txBody>
      </p:sp>
      <p:sp>
        <p:nvSpPr>
          <p:cNvPr id="63" name="Oval 611">
            <a:extLst>
              <a:ext uri="{FF2B5EF4-FFF2-40B4-BE49-F238E27FC236}">
                <a16:creationId xmlns:a16="http://schemas.microsoft.com/office/drawing/2014/main" id="{8A3723C9-7A64-4677-9B95-EBFFA02C0DC4}"/>
              </a:ext>
            </a:extLst>
          </p:cNvPr>
          <p:cNvSpPr>
            <a:spLocks noChangeArrowheads="1"/>
          </p:cNvSpPr>
          <p:nvPr/>
        </p:nvSpPr>
        <p:spPr bwMode="auto">
          <a:xfrm>
            <a:off x="7488277" y="2955191"/>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a:solidFill>
                  <a:sysClr val="window" lastClr="FFFFFF"/>
                </a:solidFill>
                <a:latin typeface="맑은 고딕"/>
                <a:ea typeface="맑은 고딕"/>
              </a:rPr>
              <a:t>2</a:t>
            </a:r>
          </a:p>
        </p:txBody>
      </p:sp>
      <p:sp>
        <p:nvSpPr>
          <p:cNvPr id="64" name="타원 63"/>
          <p:cNvSpPr/>
          <p:nvPr/>
        </p:nvSpPr>
        <p:spPr>
          <a:xfrm>
            <a:off x="4029282" y="3323591"/>
            <a:ext cx="217517" cy="21751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800" b="1" dirty="0" smtClean="0"/>
              <a:t>3</a:t>
            </a:r>
            <a:endParaRPr lang="ko-KR" altLang="en-US" sz="800" b="1" dirty="0"/>
          </a:p>
        </p:txBody>
      </p:sp>
      <p:graphicFrame>
        <p:nvGraphicFramePr>
          <p:cNvPr id="50" name="표 49"/>
          <p:cNvGraphicFramePr>
            <a:graphicFrameLocks noGrp="1"/>
          </p:cNvGraphicFramePr>
          <p:nvPr>
            <p:extLst>
              <p:ext uri="{D42A27DB-BD31-4B8C-83A1-F6EECF244321}">
                <p14:modId xmlns:p14="http://schemas.microsoft.com/office/powerpoint/2010/main" val="2449356766"/>
              </p:ext>
            </p:extLst>
          </p:nvPr>
        </p:nvGraphicFramePr>
        <p:xfrm>
          <a:off x="1498054" y="3910352"/>
          <a:ext cx="7190288" cy="2298534"/>
        </p:xfrm>
        <a:graphic>
          <a:graphicData uri="http://schemas.openxmlformats.org/drawingml/2006/table">
            <a:tbl>
              <a:tblPr firstRow="1" bandRow="1">
                <a:tableStyleId>{2D5ABB26-0587-4C30-8999-92F81FD0307C}</a:tableStyleId>
              </a:tblPr>
              <a:tblGrid>
                <a:gridCol w="930926">
                  <a:extLst>
                    <a:ext uri="{9D8B030D-6E8A-4147-A177-3AD203B41FA5}">
                      <a16:colId xmlns:a16="http://schemas.microsoft.com/office/drawing/2014/main" val="977863895"/>
                    </a:ext>
                  </a:extLst>
                </a:gridCol>
                <a:gridCol w="4531170">
                  <a:extLst>
                    <a:ext uri="{9D8B030D-6E8A-4147-A177-3AD203B41FA5}">
                      <a16:colId xmlns:a16="http://schemas.microsoft.com/office/drawing/2014/main" val="356602255"/>
                    </a:ext>
                  </a:extLst>
                </a:gridCol>
                <a:gridCol w="1728192">
                  <a:extLst>
                    <a:ext uri="{9D8B030D-6E8A-4147-A177-3AD203B41FA5}">
                      <a16:colId xmlns:a16="http://schemas.microsoft.com/office/drawing/2014/main" val="1927575684"/>
                    </a:ext>
                  </a:extLst>
                </a:gridCol>
              </a:tblGrid>
              <a:tr h="355723">
                <a:tc grid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900" b="1" kern="1200" dirty="0" err="1" smtClean="0">
                          <a:solidFill>
                            <a:schemeClr val="tx1"/>
                          </a:solidFill>
                          <a:latin typeface="+mn-ea"/>
                          <a:ea typeface="+mn-ea"/>
                          <a:cs typeface="+mn-cs"/>
                        </a:rPr>
                        <a:t>반품제품</a:t>
                      </a:r>
                      <a:r>
                        <a:rPr lang="ko-KR" altLang="en-US" sz="900" b="1" kern="1200" dirty="0" smtClean="0">
                          <a:solidFill>
                            <a:schemeClr val="tx1"/>
                          </a:solidFill>
                          <a:latin typeface="+mn-ea"/>
                          <a:ea typeface="+mn-ea"/>
                          <a:cs typeface="+mn-cs"/>
                        </a:rPr>
                        <a:t> </a:t>
                      </a:r>
                      <a:r>
                        <a:rPr lang="en-US" altLang="ko-KR" sz="900" dirty="0" smtClean="0">
                          <a:solidFill>
                            <a:srgbClr val="00B050"/>
                          </a:solidFill>
                          <a:latin typeface="+mn-ea"/>
                        </a:rPr>
                        <a:t>3</a:t>
                      </a:r>
                      <a:r>
                        <a:rPr lang="ko-KR" altLang="en-US" sz="900" dirty="0" smtClean="0">
                          <a:solidFill>
                            <a:srgbClr val="00B050"/>
                          </a:solidFill>
                          <a:latin typeface="+mn-ea"/>
                        </a:rPr>
                        <a:t>건</a:t>
                      </a:r>
                      <a:endParaRPr lang="ko-KR" altLang="en-US" sz="1000" dirty="0" smtClean="0">
                        <a:solidFill>
                          <a:srgbClr val="00B050"/>
                        </a:solidFill>
                        <a:latin typeface="+mn-ea"/>
                      </a:endParaRPr>
                    </a:p>
                  </a:txBody>
                  <a:tcPr marL="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1" dirty="0" smtClean="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extLst>
                  <a:ext uri="{0D108BD9-81ED-4DB2-BD59-A6C34878D82A}">
                    <a16:rowId xmlns:a16="http://schemas.microsoft.com/office/drawing/2014/main" val="1813859395"/>
                  </a:ext>
                </a:extLst>
              </a:tr>
              <a:tr h="470211">
                <a:tc row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800" b="1" kern="1200" dirty="0" err="1" smtClean="0">
                          <a:solidFill>
                            <a:schemeClr val="tx1"/>
                          </a:solidFill>
                          <a:latin typeface="+mj-ea"/>
                          <a:ea typeface="+mn-ea"/>
                          <a:cs typeface="+mn-cs"/>
                        </a:rPr>
                        <a:t>제품명제품명제품명제품명제품명제품명제품명제품명제품명제품명제품명제품명제품명</a:t>
                      </a:r>
                      <a:r>
                        <a:rPr lang="en-US" altLang="ko-KR" sz="800" b="1" kern="1200" dirty="0" smtClean="0">
                          <a:solidFill>
                            <a:schemeClr val="tx1"/>
                          </a:solidFill>
                          <a:latin typeface="+mj-ea"/>
                          <a:ea typeface="+mn-ea"/>
                          <a:cs typeface="+mn-cs"/>
                        </a:rPr>
                        <a:t>…</a:t>
                      </a:r>
                    </a:p>
                    <a:p>
                      <a:pPr marL="88900" marR="0" lvl="0" indent="-8890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옵션명옵션명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a:t>
                      </a:r>
                    </a:p>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endPar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endPar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lnL w="3175" cap="flat" cmpd="sng" algn="ctr">
                      <a:solidFill>
                        <a:schemeClr val="bg1"/>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10,000</a:t>
                      </a:r>
                      <a:r>
                        <a:rPr kumimoji="0" lang="ko-KR" altLang="en-US"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원</a:t>
                      </a:r>
                      <a:r>
                        <a:rPr kumimoji="0" lang="ko-KR" altLang="en-US" sz="9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 </a:t>
                      </a:r>
                      <a:r>
                        <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rPr>
                        <a:t>12,000</a:t>
                      </a:r>
                      <a:r>
                        <a:rPr kumimoji="0" lang="ko-KR" altLang="en-US" sz="600" b="0" i="0" u="none" strike="sngStrike" kern="1200" cap="none" spc="0" normalizeH="0" baseline="0" noProof="0" dirty="0" smtClean="0">
                          <a:ln>
                            <a:noFill/>
                          </a:ln>
                          <a:solidFill>
                            <a:prstClr val="white">
                              <a:lumMod val="65000"/>
                            </a:prstClr>
                          </a:solidFill>
                          <a:effectLst/>
                          <a:uLnTx/>
                          <a:uFillTx/>
                          <a:latin typeface="+mn-lt"/>
                          <a:ea typeface="+mn-ea"/>
                          <a:cs typeface="+mn-cs"/>
                        </a:rPr>
                        <a:t>원</a:t>
                      </a:r>
                      <a:endPar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endParaRPr>
                    </a:p>
                    <a:p>
                      <a:pPr marL="0" marR="0" lvl="0" indent="0" algn="ctr" defTabSz="914400" rtl="0" eaLnBrk="1" fontAlgn="auto" latinLnBrk="1" hangingPunct="1">
                        <a:lnSpc>
                          <a:spcPts val="900"/>
                        </a:lnSpc>
                        <a:spcBef>
                          <a:spcPts val="0"/>
                        </a:spcBef>
                        <a:spcAft>
                          <a:spcPts val="0"/>
                        </a:spcAft>
                        <a:buClrTx/>
                        <a:buSzTx/>
                        <a:buFontTx/>
                        <a:buNone/>
                        <a:tabLst/>
                        <a:defRPr/>
                      </a:pPr>
                      <a:r>
                        <a:rPr kumimoji="0" lang="ko-KR" altLang="en-US" sz="6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뷰티포인트</a:t>
                      </a:r>
                      <a:r>
                        <a:rPr kumimoji="0" lang="ko-KR" altLang="en-US"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결제</a:t>
                      </a:r>
                      <a:r>
                        <a:rPr kumimoji="0" lang="en-US" altLang="ko-KR"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1,100P</a:t>
                      </a:r>
                    </a:p>
                  </a:txBody>
                  <a:tcPr anchor="ctr">
                    <a:lnL w="3175" cap="flat" cmpd="sng" algn="ctr">
                      <a:solidFill>
                        <a:schemeClr val="bg1">
                          <a:lumMod val="95000"/>
                        </a:schemeClr>
                      </a:solid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26851250"/>
                  </a:ext>
                </a:extLst>
              </a:tr>
              <a:tr h="143268">
                <a:tc vMerge="1">
                  <a:txBody>
                    <a:bodyPr/>
                    <a:lstStyle/>
                    <a:p>
                      <a:pPr latinLnBrk="1"/>
                      <a:endParaRPr lang="ko-KR" altLang="en-US"/>
                    </a:p>
                  </a:txBody>
                  <a:tcPr/>
                </a:tc>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3</a:t>
                      </a:r>
                      <a:r>
                        <a:rPr kumimoji="0" lang="ko-KR" altLang="en-US"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개</a:t>
                      </a:r>
                      <a:endParaRPr lang="en-US" altLang="ko-KR" sz="900" dirty="0" smtClean="0"/>
                    </a:p>
                  </a:txBody>
                  <a:tcPr>
                    <a:lnL w="3175" cap="flat" cmpd="sng" algn="ctr">
                      <a:solidFill>
                        <a:schemeClr val="bg1"/>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latinLnBrk="1"/>
                      <a:endParaRPr lang="ko-KR" altLang="en-US"/>
                    </a:p>
                  </a:txBody>
                  <a:tcPr/>
                </a:tc>
                <a:extLst>
                  <a:ext uri="{0D108BD9-81ED-4DB2-BD59-A6C34878D82A}">
                    <a16:rowId xmlns:a16="http://schemas.microsoft.com/office/drawing/2014/main" val="1620132705"/>
                  </a:ext>
                </a:extLst>
              </a:tr>
              <a:tr h="914111">
                <a:tc grid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endPar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endParaRPr>
                    </a:p>
                  </a:txBody>
                  <a:tcPr anchor="ctr">
                    <a:lnL w="3175" cap="flat" cmpd="sng" algn="ctr">
                      <a:solidFill>
                        <a:schemeClr val="bg1">
                          <a:lumMod val="9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92440556"/>
                  </a:ext>
                </a:extLst>
              </a:tr>
            </a:tbl>
          </a:graphicData>
        </a:graphic>
      </p:graphicFrame>
      <p:grpSp>
        <p:nvGrpSpPr>
          <p:cNvPr id="51" name="그룹 50">
            <a:extLst>
              <a:ext uri="{FF2B5EF4-FFF2-40B4-BE49-F238E27FC236}">
                <a16:creationId xmlns:a16="http://schemas.microsoft.com/office/drawing/2014/main" id="{159809A1-5A1E-4FB9-B218-151E51C981E3}"/>
              </a:ext>
            </a:extLst>
          </p:cNvPr>
          <p:cNvGrpSpPr/>
          <p:nvPr/>
        </p:nvGrpSpPr>
        <p:grpSpPr>
          <a:xfrm>
            <a:off x="1555096" y="4338479"/>
            <a:ext cx="836647" cy="897912"/>
            <a:chOff x="1235339" y="2961048"/>
            <a:chExt cx="1199263" cy="1105474"/>
          </a:xfrm>
        </p:grpSpPr>
        <p:sp>
          <p:nvSpPr>
            <p:cNvPr id="52" name="직사각형 51">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54" name="직선 연결선 53">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직선 연결선 55">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7" name="직사각형 56"/>
          <p:cNvSpPr/>
          <p:nvPr/>
        </p:nvSpPr>
        <p:spPr>
          <a:xfrm>
            <a:off x="8157328" y="3996982"/>
            <a:ext cx="646331" cy="230832"/>
          </a:xfrm>
          <a:prstGeom prst="rect">
            <a:avLst/>
          </a:prstGeom>
        </p:spPr>
        <p:txBody>
          <a:bodyPr wrap="none">
            <a:spAutoFit/>
          </a:bodyPr>
          <a:lstStyle/>
          <a:p>
            <a:r>
              <a:rPr lang="ko-KR" altLang="en-US" sz="900" b="1" dirty="0" err="1" smtClean="0">
                <a:solidFill>
                  <a:srgbClr val="00BC70"/>
                </a:solidFill>
                <a:latin typeface="+mn-ea"/>
              </a:rPr>
              <a:t>환불예정</a:t>
            </a:r>
            <a:endParaRPr lang="ko-KR" altLang="en-US" sz="2000" b="1" dirty="0">
              <a:solidFill>
                <a:srgbClr val="00BC70"/>
              </a:solidFill>
              <a:latin typeface="+mn-ea"/>
            </a:endParaRPr>
          </a:p>
        </p:txBody>
      </p:sp>
      <p:grpSp>
        <p:nvGrpSpPr>
          <p:cNvPr id="58" name="그룹 57"/>
          <p:cNvGrpSpPr/>
          <p:nvPr/>
        </p:nvGrpSpPr>
        <p:grpSpPr>
          <a:xfrm>
            <a:off x="1566642" y="5306289"/>
            <a:ext cx="7065199" cy="889781"/>
            <a:chOff x="1670346" y="2200646"/>
            <a:chExt cx="7065199" cy="889781"/>
          </a:xfrm>
        </p:grpSpPr>
        <p:sp>
          <p:nvSpPr>
            <p:cNvPr id="59" name="직사각형 58"/>
            <p:cNvSpPr/>
            <p:nvPr/>
          </p:nvSpPr>
          <p:spPr>
            <a:xfrm>
              <a:off x="2201459" y="2459485"/>
              <a:ext cx="1868010" cy="630942"/>
            </a:xfrm>
            <a:prstGeom prst="rect">
              <a:avLst/>
            </a:prstGeom>
          </p:spPr>
          <p:txBody>
            <a:bodyPr wrap="square">
              <a:spAutoFit/>
            </a:bodyPr>
            <a:lstStyle/>
            <a:p>
              <a:r>
                <a:rPr lang="ko-KR" altLang="en-US" sz="700" dirty="0" err="1">
                  <a:solidFill>
                    <a:srgbClr val="000000"/>
                  </a:solidFill>
                  <a:latin typeface="Pretendard"/>
                </a:rPr>
                <a:t>증정품명</a:t>
              </a:r>
              <a:r>
                <a:rPr lang="ko-KR" altLang="en-US" sz="700" dirty="0">
                  <a:solidFill>
                    <a:srgbClr val="000000"/>
                  </a:solidFill>
                  <a:latin typeface="Pretendard"/>
                </a:rPr>
                <a:t> </a:t>
              </a:r>
              <a:r>
                <a:rPr lang="ko-KR" altLang="en-US" sz="700" dirty="0" smtClean="0">
                  <a:solidFill>
                    <a:srgbClr val="000000"/>
                  </a:solidFill>
                  <a:latin typeface="Pretendard"/>
                </a:rPr>
                <a:t> 증정 </a:t>
              </a:r>
              <a:r>
                <a:rPr lang="ko-KR" altLang="en-US" sz="700" dirty="0" err="1">
                  <a:solidFill>
                    <a:srgbClr val="000000"/>
                  </a:solidFill>
                  <a:latin typeface="Pretendard"/>
                </a:rPr>
                <a:t>증정품명</a:t>
              </a:r>
              <a:r>
                <a:rPr lang="ko-KR" altLang="en-US" sz="700" dirty="0">
                  <a:solidFill>
                    <a:srgbClr val="000000"/>
                  </a:solidFill>
                  <a:latin typeface="Pretendard"/>
                </a:rPr>
                <a:t> 최대 </a:t>
              </a:r>
              <a:r>
                <a:rPr lang="ko-KR" altLang="en-US" sz="700" dirty="0" smtClean="0">
                  <a:solidFill>
                    <a:srgbClr val="000000"/>
                  </a:solidFill>
                  <a:latin typeface="Pretendard"/>
                </a:rPr>
                <a:t>두 줄 출력되며 두 줄 이상일 시 말 줄임표 처리</a:t>
              </a:r>
              <a:r>
                <a:rPr lang="en-US" altLang="ko-KR" sz="700" dirty="0" smtClean="0">
                  <a:solidFill>
                    <a:srgbClr val="000000"/>
                  </a:solidFill>
                  <a:latin typeface="Pretendard"/>
                </a:rPr>
                <a:t>…</a:t>
              </a:r>
              <a:endParaRPr lang="en-US" altLang="ko-KR" sz="700" dirty="0">
                <a:solidFill>
                  <a:schemeClr val="tx1">
                    <a:lumMod val="65000"/>
                    <a:lumOff val="35000"/>
                  </a:schemeClr>
                </a:solidFill>
                <a:latin typeface="+mj-ea"/>
              </a:endParaRPr>
            </a:p>
            <a:p>
              <a:r>
                <a:rPr lang="en-US" altLang="ko-KR" sz="700" dirty="0" smtClean="0">
                  <a:solidFill>
                    <a:schemeClr val="tx1">
                      <a:lumMod val="65000"/>
                      <a:lumOff val="35000"/>
                    </a:schemeClr>
                  </a:solidFill>
                  <a:latin typeface="+mj-ea"/>
                </a:rPr>
                <a:t> </a:t>
              </a:r>
            </a:p>
            <a:p>
              <a:r>
                <a:rPr lang="en-US" altLang="ko-KR" sz="700" dirty="0" smtClean="0">
                  <a:solidFill>
                    <a:schemeClr val="tx1">
                      <a:lumMod val="65000"/>
                      <a:lumOff val="35000"/>
                    </a:schemeClr>
                  </a:solidFill>
                  <a:latin typeface="+mj-ea"/>
                </a:rPr>
                <a:t>2</a:t>
              </a:r>
              <a:r>
                <a:rPr lang="ko-KR" altLang="en-US" sz="700" dirty="0">
                  <a:solidFill>
                    <a:schemeClr val="tx1">
                      <a:lumMod val="65000"/>
                      <a:lumOff val="35000"/>
                    </a:schemeClr>
                  </a:solidFill>
                  <a:latin typeface="+mj-ea"/>
                </a:rPr>
                <a:t>개</a:t>
              </a:r>
              <a:r>
                <a:rPr lang="ko-KR" altLang="en-US" sz="700" dirty="0"/>
                <a:t/>
              </a:r>
              <a:br>
                <a:rPr lang="ko-KR" altLang="en-US" sz="700" dirty="0"/>
              </a:br>
              <a:endParaRPr lang="ko-KR" altLang="en-US" sz="700" dirty="0"/>
            </a:p>
          </p:txBody>
        </p:sp>
        <p:grpSp>
          <p:nvGrpSpPr>
            <p:cNvPr id="60" name="그룹 59">
              <a:extLst>
                <a:ext uri="{FF2B5EF4-FFF2-40B4-BE49-F238E27FC236}">
                  <a16:creationId xmlns:a16="http://schemas.microsoft.com/office/drawing/2014/main" id="{159809A1-5A1E-4FB9-B218-151E51C981E3}"/>
                </a:ext>
              </a:extLst>
            </p:cNvPr>
            <p:cNvGrpSpPr/>
            <p:nvPr/>
          </p:nvGrpSpPr>
          <p:grpSpPr>
            <a:xfrm>
              <a:off x="1808246" y="2487953"/>
              <a:ext cx="427069" cy="439399"/>
              <a:chOff x="1235339" y="2961048"/>
              <a:chExt cx="1199263" cy="1105474"/>
            </a:xfrm>
          </p:grpSpPr>
          <p:sp>
            <p:nvSpPr>
              <p:cNvPr id="93" name="직사각형 92">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99" name="직선 연결선 98">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0" name="직선 연결선 99">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1" name="그룹 60">
              <a:extLst>
                <a:ext uri="{FF2B5EF4-FFF2-40B4-BE49-F238E27FC236}">
                  <a16:creationId xmlns:a16="http://schemas.microsoft.com/office/drawing/2014/main" id="{159809A1-5A1E-4FB9-B218-151E51C981E3}"/>
                </a:ext>
              </a:extLst>
            </p:cNvPr>
            <p:cNvGrpSpPr/>
            <p:nvPr/>
          </p:nvGrpSpPr>
          <p:grpSpPr>
            <a:xfrm>
              <a:off x="4284431" y="2475934"/>
              <a:ext cx="427069" cy="439399"/>
              <a:chOff x="1235339" y="2961048"/>
              <a:chExt cx="1199263" cy="1105474"/>
            </a:xfrm>
          </p:grpSpPr>
          <p:sp>
            <p:nvSpPr>
              <p:cNvPr id="75" name="직사각형 74">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77" name="직선 연결선 76">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직선 연결선 77">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8" name="직사각형 67"/>
            <p:cNvSpPr/>
            <p:nvPr/>
          </p:nvSpPr>
          <p:spPr>
            <a:xfrm>
              <a:off x="4669369" y="2425195"/>
              <a:ext cx="1788702" cy="523220"/>
            </a:xfrm>
            <a:prstGeom prst="rect">
              <a:avLst/>
            </a:prstGeom>
          </p:spPr>
          <p:txBody>
            <a:bodyPr wrap="square">
              <a:spAutoFit/>
            </a:bodyPr>
            <a:lstStyle/>
            <a:p>
              <a:r>
                <a:rPr lang="ko-KR" altLang="en-US" sz="700" dirty="0" err="1">
                  <a:solidFill>
                    <a:srgbClr val="000000"/>
                  </a:solidFill>
                  <a:latin typeface="Pretendard"/>
                </a:rPr>
                <a:t>그린티</a:t>
              </a:r>
              <a:r>
                <a:rPr lang="ko-KR" altLang="en-US" sz="700" dirty="0">
                  <a:solidFill>
                    <a:srgbClr val="000000"/>
                  </a:solidFill>
                  <a:latin typeface="Pretendard"/>
                </a:rPr>
                <a:t> </a:t>
              </a:r>
              <a:r>
                <a:rPr lang="en-US" altLang="ko-KR" sz="700" dirty="0">
                  <a:solidFill>
                    <a:srgbClr val="000000"/>
                  </a:solidFill>
                  <a:latin typeface="Pretendard"/>
                </a:rPr>
                <a:t>2</a:t>
              </a:r>
              <a:r>
                <a:rPr lang="ko-KR" altLang="en-US" sz="700" dirty="0">
                  <a:solidFill>
                    <a:srgbClr val="000000"/>
                  </a:solidFill>
                  <a:latin typeface="Pretendard"/>
                </a:rPr>
                <a:t>종 키트</a:t>
              </a:r>
              <a:r>
                <a:rPr lang="en-US" altLang="ko-KR" sz="700" dirty="0">
                  <a:solidFill>
                    <a:srgbClr val="000000"/>
                  </a:solidFill>
                  <a:latin typeface="Pretendard"/>
                </a:rPr>
                <a:t>(</a:t>
              </a:r>
              <a:r>
                <a:rPr lang="ko-KR" altLang="en-US" sz="700" dirty="0" err="1">
                  <a:solidFill>
                    <a:srgbClr val="000000"/>
                  </a:solidFill>
                  <a:latin typeface="Pretendard"/>
                </a:rPr>
                <a:t>세럼</a:t>
              </a:r>
              <a:r>
                <a:rPr lang="en-US" altLang="ko-KR" sz="700" dirty="0">
                  <a:solidFill>
                    <a:srgbClr val="000000"/>
                  </a:solidFill>
                  <a:latin typeface="Pretendard"/>
                </a:rPr>
                <a:t>15ml+</a:t>
              </a:r>
              <a:r>
                <a:rPr lang="ko-KR" altLang="en-US" sz="700" dirty="0">
                  <a:solidFill>
                    <a:srgbClr val="000000"/>
                  </a:solidFill>
                  <a:latin typeface="Pretendard"/>
                </a:rPr>
                <a:t>크림</a:t>
              </a:r>
              <a:r>
                <a:rPr lang="en-US" altLang="ko-KR" sz="700" dirty="0">
                  <a:solidFill>
                    <a:srgbClr val="000000"/>
                  </a:solidFill>
                  <a:latin typeface="Pretendard"/>
                </a:rPr>
                <a:t>15ml)</a:t>
              </a:r>
              <a:endParaRPr lang="en-US" altLang="ko-KR" sz="800" dirty="0" smtClean="0">
                <a:solidFill>
                  <a:srgbClr val="000000"/>
                </a:solidFill>
                <a:latin typeface="Pretendard"/>
              </a:endParaRPr>
            </a:p>
            <a:p>
              <a:endParaRPr lang="en-US" altLang="ko-KR" sz="700" dirty="0" smtClean="0">
                <a:solidFill>
                  <a:schemeClr val="tx1">
                    <a:lumMod val="65000"/>
                    <a:lumOff val="35000"/>
                  </a:schemeClr>
                </a:solidFill>
                <a:latin typeface="+mj-ea"/>
              </a:endParaRPr>
            </a:p>
            <a:p>
              <a:endParaRPr lang="en-US" altLang="ko-KR" sz="700" dirty="0" smtClean="0">
                <a:solidFill>
                  <a:schemeClr val="tx1">
                    <a:lumMod val="65000"/>
                    <a:lumOff val="35000"/>
                  </a:schemeClr>
                </a:solidFill>
                <a:latin typeface="+mj-ea"/>
              </a:endParaRPr>
            </a:p>
            <a:p>
              <a:r>
                <a:rPr lang="en-US" altLang="ko-KR" sz="700" dirty="0" smtClean="0">
                  <a:solidFill>
                    <a:schemeClr val="tx1">
                      <a:lumMod val="65000"/>
                      <a:lumOff val="35000"/>
                    </a:schemeClr>
                  </a:solidFill>
                  <a:latin typeface="+mj-ea"/>
                </a:rPr>
                <a:t>1</a:t>
              </a:r>
              <a:r>
                <a:rPr lang="ko-KR" altLang="en-US" sz="700" dirty="0" smtClean="0">
                  <a:solidFill>
                    <a:schemeClr val="tx1">
                      <a:lumMod val="65000"/>
                      <a:lumOff val="35000"/>
                    </a:schemeClr>
                  </a:solidFill>
                  <a:latin typeface="+mj-ea"/>
                </a:rPr>
                <a:t>개</a:t>
              </a:r>
              <a:endParaRPr lang="ko-KR" altLang="en-US" sz="700" dirty="0"/>
            </a:p>
          </p:txBody>
        </p:sp>
        <p:sp>
          <p:nvSpPr>
            <p:cNvPr id="69" name="직사각형 68"/>
            <p:cNvSpPr/>
            <p:nvPr/>
          </p:nvSpPr>
          <p:spPr>
            <a:xfrm>
              <a:off x="7027271" y="2404132"/>
              <a:ext cx="1682272" cy="523220"/>
            </a:xfrm>
            <a:prstGeom prst="rect">
              <a:avLst/>
            </a:prstGeom>
          </p:spPr>
          <p:txBody>
            <a:bodyPr wrap="square">
              <a:spAutoFit/>
            </a:bodyPr>
            <a:lstStyle/>
            <a:p>
              <a:r>
                <a:rPr lang="ko-KR" altLang="en-US" sz="700" dirty="0" err="1">
                  <a:solidFill>
                    <a:srgbClr val="000000"/>
                  </a:solidFill>
                  <a:latin typeface="Pretendard"/>
                </a:rPr>
                <a:t>그린티</a:t>
              </a:r>
              <a:r>
                <a:rPr lang="ko-KR" altLang="en-US" sz="700" dirty="0">
                  <a:solidFill>
                    <a:srgbClr val="000000"/>
                  </a:solidFill>
                  <a:latin typeface="Pretendard"/>
                </a:rPr>
                <a:t> </a:t>
              </a:r>
              <a:r>
                <a:rPr lang="en-US" altLang="ko-KR" sz="700" dirty="0">
                  <a:solidFill>
                    <a:srgbClr val="000000"/>
                  </a:solidFill>
                  <a:latin typeface="Pretendard"/>
                </a:rPr>
                <a:t>2</a:t>
              </a:r>
              <a:r>
                <a:rPr lang="ko-KR" altLang="en-US" sz="700" dirty="0">
                  <a:solidFill>
                    <a:srgbClr val="000000"/>
                  </a:solidFill>
                  <a:latin typeface="Pretendard"/>
                </a:rPr>
                <a:t>종 키트</a:t>
              </a:r>
              <a:r>
                <a:rPr lang="en-US" altLang="ko-KR" sz="700" dirty="0">
                  <a:solidFill>
                    <a:srgbClr val="000000"/>
                  </a:solidFill>
                  <a:latin typeface="Pretendard"/>
                </a:rPr>
                <a:t>(</a:t>
              </a:r>
              <a:r>
                <a:rPr lang="ko-KR" altLang="en-US" sz="700" dirty="0" err="1">
                  <a:solidFill>
                    <a:srgbClr val="000000"/>
                  </a:solidFill>
                  <a:latin typeface="Pretendard"/>
                </a:rPr>
                <a:t>세럼</a:t>
              </a:r>
              <a:r>
                <a:rPr lang="en-US" altLang="ko-KR" sz="700" dirty="0">
                  <a:solidFill>
                    <a:srgbClr val="000000"/>
                  </a:solidFill>
                  <a:latin typeface="Pretendard"/>
                </a:rPr>
                <a:t>15ml+</a:t>
              </a:r>
              <a:r>
                <a:rPr lang="ko-KR" altLang="en-US" sz="700" dirty="0">
                  <a:solidFill>
                    <a:srgbClr val="000000"/>
                  </a:solidFill>
                  <a:latin typeface="Pretendard"/>
                </a:rPr>
                <a:t>크림</a:t>
              </a:r>
              <a:r>
                <a:rPr lang="en-US" altLang="ko-KR" sz="700" dirty="0">
                  <a:solidFill>
                    <a:srgbClr val="000000"/>
                  </a:solidFill>
                  <a:latin typeface="Pretendard"/>
                </a:rPr>
                <a:t>15ml)</a:t>
              </a:r>
              <a:endParaRPr lang="en-US" altLang="ko-KR" sz="800" dirty="0" smtClean="0">
                <a:solidFill>
                  <a:srgbClr val="000000"/>
                </a:solidFill>
                <a:latin typeface="Pretendard"/>
              </a:endParaRPr>
            </a:p>
            <a:p>
              <a:endParaRPr lang="en-US" altLang="ko-KR" sz="700" dirty="0" smtClean="0">
                <a:solidFill>
                  <a:schemeClr val="tx1">
                    <a:lumMod val="65000"/>
                    <a:lumOff val="35000"/>
                  </a:schemeClr>
                </a:solidFill>
                <a:latin typeface="+mj-ea"/>
              </a:endParaRPr>
            </a:p>
            <a:p>
              <a:endParaRPr lang="en-US" altLang="ko-KR" sz="700" dirty="0" smtClean="0">
                <a:solidFill>
                  <a:schemeClr val="tx1">
                    <a:lumMod val="65000"/>
                    <a:lumOff val="35000"/>
                  </a:schemeClr>
                </a:solidFill>
                <a:latin typeface="+mj-ea"/>
              </a:endParaRPr>
            </a:p>
            <a:p>
              <a:r>
                <a:rPr lang="en-US" altLang="ko-KR" sz="700" dirty="0" smtClean="0">
                  <a:solidFill>
                    <a:schemeClr val="tx1">
                      <a:lumMod val="65000"/>
                      <a:lumOff val="35000"/>
                    </a:schemeClr>
                  </a:solidFill>
                  <a:latin typeface="+mj-ea"/>
                </a:rPr>
                <a:t>1</a:t>
              </a:r>
              <a:r>
                <a:rPr lang="ko-KR" altLang="en-US" sz="700" dirty="0" smtClean="0">
                  <a:solidFill>
                    <a:schemeClr val="tx1">
                      <a:lumMod val="65000"/>
                      <a:lumOff val="35000"/>
                    </a:schemeClr>
                  </a:solidFill>
                  <a:latin typeface="+mj-ea"/>
                </a:rPr>
                <a:t>개</a:t>
              </a:r>
              <a:endParaRPr lang="ko-KR" altLang="en-US" sz="700" dirty="0"/>
            </a:p>
          </p:txBody>
        </p:sp>
        <p:sp>
          <p:nvSpPr>
            <p:cNvPr id="70" name="모서리가 둥근 직사각형 69"/>
            <p:cNvSpPr/>
            <p:nvPr/>
          </p:nvSpPr>
          <p:spPr>
            <a:xfrm>
              <a:off x="1670346" y="2200646"/>
              <a:ext cx="7065199" cy="799389"/>
            </a:xfrm>
            <a:prstGeom prst="roundRect">
              <a:avLst>
                <a:gd name="adj" fmla="val 0"/>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dirty="0" err="1" smtClean="0">
                  <a:solidFill>
                    <a:prstClr val="black"/>
                  </a:solidFill>
                </a:rPr>
                <a:t>제품증정품</a:t>
              </a:r>
              <a:r>
                <a:rPr lang="ko-KR" altLang="en-US" sz="800" dirty="0" smtClean="0">
                  <a:solidFill>
                    <a:prstClr val="black"/>
                  </a:solidFill>
                </a:rPr>
                <a:t> </a:t>
              </a:r>
              <a:r>
                <a:rPr lang="en-US" altLang="ko-KR" sz="700" dirty="0" smtClean="0">
                  <a:solidFill>
                    <a:srgbClr val="00B050"/>
                  </a:solidFill>
                  <a:latin typeface="+mn-ea"/>
                </a:rPr>
                <a:t>2</a:t>
              </a:r>
              <a:r>
                <a:rPr lang="ko-KR" altLang="en-US" sz="700" dirty="0" smtClean="0">
                  <a:solidFill>
                    <a:srgbClr val="00B050"/>
                  </a:solidFill>
                  <a:latin typeface="+mn-ea"/>
                </a:rPr>
                <a:t>종</a:t>
              </a:r>
              <a:endParaRPr lang="ko-KR" altLang="en-US" sz="700" dirty="0">
                <a:solidFill>
                  <a:srgbClr val="00B050"/>
                </a:solidFill>
                <a:latin typeface="+mn-ea"/>
              </a:endParaRPr>
            </a:p>
          </p:txBody>
        </p:sp>
        <p:grpSp>
          <p:nvGrpSpPr>
            <p:cNvPr id="71" name="그룹 70">
              <a:extLst>
                <a:ext uri="{FF2B5EF4-FFF2-40B4-BE49-F238E27FC236}">
                  <a16:creationId xmlns:a16="http://schemas.microsoft.com/office/drawing/2014/main" id="{159809A1-5A1E-4FB9-B218-151E51C981E3}"/>
                </a:ext>
              </a:extLst>
            </p:cNvPr>
            <p:cNvGrpSpPr/>
            <p:nvPr/>
          </p:nvGrpSpPr>
          <p:grpSpPr>
            <a:xfrm>
              <a:off x="6600202" y="2475934"/>
              <a:ext cx="427069" cy="439399"/>
              <a:chOff x="1235339" y="2961048"/>
              <a:chExt cx="1199263" cy="1105474"/>
            </a:xfrm>
          </p:grpSpPr>
          <p:sp>
            <p:nvSpPr>
              <p:cNvPr id="72" name="직사각형 71">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73" name="직선 연결선 72">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직선 연결선 73">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101" name="직사각형 100"/>
          <p:cNvSpPr/>
          <p:nvPr/>
        </p:nvSpPr>
        <p:spPr>
          <a:xfrm>
            <a:off x="9950534" y="12469"/>
            <a:ext cx="2219539" cy="956364"/>
          </a:xfrm>
          <a:prstGeom prst="rect">
            <a:avLst/>
          </a:prstGeom>
          <a:solidFill>
            <a:srgbClr val="FF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200"/>
              </a:lnSpc>
            </a:pPr>
            <a:r>
              <a:rPr lang="en-US" altLang="ko-KR" sz="800" b="1" dirty="0" smtClean="0">
                <a:solidFill>
                  <a:schemeClr val="tx1"/>
                </a:solidFill>
              </a:rPr>
              <a:t>V0.71 240517</a:t>
            </a:r>
          </a:p>
          <a:p>
            <a:pPr marL="92075" indent="-92075">
              <a:lnSpc>
                <a:spcPts val="1200"/>
              </a:lnSpc>
              <a:buFont typeface="Arial" panose="020B0604020202020204" pitchFamily="34" charset="0"/>
              <a:buChar char="•"/>
            </a:pPr>
            <a:r>
              <a:rPr lang="ko-KR" altLang="en-US" sz="800" dirty="0" smtClean="0">
                <a:solidFill>
                  <a:schemeClr val="tx1"/>
                </a:solidFill>
              </a:rPr>
              <a:t>반품 </a:t>
            </a:r>
            <a:r>
              <a:rPr lang="ko-KR" altLang="en-US" sz="800" dirty="0">
                <a:solidFill>
                  <a:schemeClr val="tx1"/>
                </a:solidFill>
              </a:rPr>
              <a:t>정보 출력 순서 </a:t>
            </a:r>
            <a:r>
              <a:rPr lang="ko-KR" altLang="en-US" sz="800" dirty="0" err="1">
                <a:solidFill>
                  <a:schemeClr val="tx1"/>
                </a:solidFill>
              </a:rPr>
              <a:t>주문상세에</a:t>
            </a:r>
            <a:r>
              <a:rPr lang="ko-KR" altLang="en-US" sz="800" dirty="0">
                <a:solidFill>
                  <a:schemeClr val="tx1"/>
                </a:solidFill>
              </a:rPr>
              <a:t> 맞춰 </a:t>
            </a:r>
            <a:r>
              <a:rPr lang="ko-KR" altLang="en-US" sz="800" dirty="0" smtClean="0">
                <a:solidFill>
                  <a:schemeClr val="tx1"/>
                </a:solidFill>
              </a:rPr>
              <a:t>수정</a:t>
            </a:r>
            <a:endParaRPr lang="en-US" altLang="ko-KR" sz="800" dirty="0" smtClean="0">
              <a:solidFill>
                <a:schemeClr val="tx1"/>
              </a:solidFill>
            </a:endParaRPr>
          </a:p>
          <a:p>
            <a:pPr marL="92075" indent="-92075">
              <a:lnSpc>
                <a:spcPts val="1200"/>
              </a:lnSpc>
              <a:buFont typeface="Arial" panose="020B0604020202020204" pitchFamily="34" charset="0"/>
              <a:buChar char="•"/>
            </a:pPr>
            <a:r>
              <a:rPr lang="ko-KR" altLang="en-US" sz="800" dirty="0" err="1" smtClean="0">
                <a:solidFill>
                  <a:schemeClr val="tx1"/>
                </a:solidFill>
              </a:rPr>
              <a:t>묶음할인</a:t>
            </a:r>
            <a:r>
              <a:rPr lang="ko-KR" altLang="en-US" sz="800" dirty="0" smtClean="0">
                <a:solidFill>
                  <a:schemeClr val="tx1"/>
                </a:solidFill>
              </a:rPr>
              <a:t> 제품 영역 표시 추가</a:t>
            </a:r>
            <a:r>
              <a:rPr lang="en-US" altLang="ko-KR" sz="800" dirty="0" smtClean="0">
                <a:solidFill>
                  <a:schemeClr val="tx1"/>
                </a:solidFill>
              </a:rPr>
              <a:t>(</a:t>
            </a:r>
            <a:r>
              <a:rPr lang="ko-KR" altLang="en-US" sz="800" dirty="0" smtClean="0">
                <a:solidFill>
                  <a:schemeClr val="tx1"/>
                </a:solidFill>
              </a:rPr>
              <a:t>장바구니에 맞춰 수정</a:t>
            </a:r>
            <a:r>
              <a:rPr lang="en-US" altLang="ko-KR" sz="800" dirty="0" smtClean="0">
                <a:solidFill>
                  <a:schemeClr val="tx1"/>
                </a:solidFill>
              </a:rPr>
              <a:t>)</a:t>
            </a:r>
            <a:endParaRPr lang="en-US" altLang="ko-KR" sz="800" dirty="0">
              <a:solidFill>
                <a:schemeClr val="tx1"/>
              </a:solidFill>
            </a:endParaRPr>
          </a:p>
        </p:txBody>
      </p:sp>
    </p:spTree>
    <p:extLst>
      <p:ext uri="{BB962C8B-B14F-4D97-AF65-F5344CB8AC3E}">
        <p14:creationId xmlns:p14="http://schemas.microsoft.com/office/powerpoint/2010/main" val="1084383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1" name="표 270">
            <a:extLst>
              <a:ext uri="{FF2B5EF4-FFF2-40B4-BE49-F238E27FC236}">
                <a16:creationId xmlns:a16="http://schemas.microsoft.com/office/drawing/2014/main" id="{E8503181-DC09-D704-A395-D5196B53276F}"/>
              </a:ext>
            </a:extLst>
          </p:cNvPr>
          <p:cNvGraphicFramePr>
            <a:graphicFrameLocks noGrp="1"/>
          </p:cNvGraphicFramePr>
          <p:nvPr>
            <p:extLst>
              <p:ext uri="{D42A27DB-BD31-4B8C-83A1-F6EECF244321}">
                <p14:modId xmlns:p14="http://schemas.microsoft.com/office/powerpoint/2010/main" val="1821860202"/>
              </p:ext>
            </p:extLst>
          </p:nvPr>
        </p:nvGraphicFramePr>
        <p:xfrm>
          <a:off x="9000565" y="44624"/>
          <a:ext cx="3152540" cy="1884862"/>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4</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ko-KR" altLang="en-US" sz="800" b="1" u="none" kern="1200" dirty="0" err="1" smtClean="0">
                          <a:solidFill>
                            <a:schemeClr val="tx1"/>
                          </a:solidFill>
                          <a:latin typeface="+mn-lt"/>
                          <a:ea typeface="+mn-ea"/>
                          <a:cs typeface="+mn-cs"/>
                        </a:rPr>
                        <a:t>반품제품</a:t>
                      </a:r>
                      <a:endParaRPr lang="en-US" altLang="ko-KR" sz="800" b="1" u="none" kern="1200" dirty="0" smtClean="0">
                        <a:solidFill>
                          <a:schemeClr val="tx1"/>
                        </a:solidFill>
                        <a:latin typeface="+mn-lt"/>
                        <a:ea typeface="+mn-ea"/>
                        <a:cs typeface="+mn-cs"/>
                      </a:endParaRPr>
                    </a:p>
                    <a:p>
                      <a:pPr marL="87313" marR="0" lvl="0" indent="-87313"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lt"/>
                          <a:ea typeface="+mn-ea"/>
                          <a:cs typeface="+mn-cs"/>
                        </a:rPr>
                        <a:t>반품한 제품 목록 출력</a:t>
                      </a:r>
                      <a:endParaRPr lang="en-US" altLang="ko-KR" sz="800" b="0" u="none" kern="1200" baseline="0" dirty="0" smtClean="0">
                        <a:solidFill>
                          <a:schemeClr val="tx1"/>
                        </a:solidFill>
                        <a:latin typeface="+mn-lt"/>
                        <a:ea typeface="+mn-ea"/>
                        <a:cs typeface="+mn-cs"/>
                      </a:endParaRPr>
                    </a:p>
                    <a:p>
                      <a:pPr marL="171450" marR="0" lvl="0" indent="-84138" algn="l" defTabSz="844083" rtl="0" eaLnBrk="1" fontAlgn="auto" latinLnBrk="1" hangingPunct="1">
                        <a:lnSpc>
                          <a:spcPts val="1200"/>
                        </a:lnSpc>
                        <a:spcBef>
                          <a:spcPts val="0"/>
                        </a:spcBef>
                        <a:spcAft>
                          <a:spcPts val="0"/>
                        </a:spcAft>
                        <a:buClrTx/>
                        <a:buSzTx/>
                        <a:buFontTx/>
                        <a:buChar char="-"/>
                        <a:tabLst/>
                        <a:defRPr/>
                      </a:pPr>
                      <a:r>
                        <a:rPr lang="ko-KR" altLang="en-US" sz="800" b="0" u="none" kern="1200" baseline="0" dirty="0" smtClean="0">
                          <a:solidFill>
                            <a:schemeClr val="tx1"/>
                          </a:solidFill>
                          <a:latin typeface="+mn-lt"/>
                          <a:ea typeface="+mn-ea"/>
                          <a:cs typeface="+mn-cs"/>
                        </a:rPr>
                        <a:t>출력 정보</a:t>
                      </a:r>
                      <a:r>
                        <a:rPr lang="en-US" altLang="ko-KR" sz="800" b="0" u="none" kern="1200" baseline="0" dirty="0" smtClean="0">
                          <a:solidFill>
                            <a:schemeClr val="tx1"/>
                          </a:solidFill>
                          <a:latin typeface="+mn-lt"/>
                          <a:ea typeface="+mn-ea"/>
                          <a:cs typeface="+mn-cs"/>
                        </a:rPr>
                        <a:t>, </a:t>
                      </a:r>
                      <a:r>
                        <a:rPr lang="ko-KR" altLang="en-US" sz="800" b="0" u="none" kern="1200" baseline="0" dirty="0" smtClean="0">
                          <a:solidFill>
                            <a:schemeClr val="tx1"/>
                          </a:solidFill>
                          <a:latin typeface="+mn-lt"/>
                          <a:ea typeface="+mn-ea"/>
                          <a:cs typeface="+mn-cs"/>
                        </a:rPr>
                        <a:t>출력 순서는 </a:t>
                      </a:r>
                      <a:r>
                        <a:rPr lang="ko-KR" altLang="en-US" sz="800" b="0" u="none" kern="1200" baseline="0" dirty="0" err="1" smtClean="0">
                          <a:solidFill>
                            <a:schemeClr val="tx1"/>
                          </a:solidFill>
                          <a:latin typeface="+mn-lt"/>
                          <a:ea typeface="+mn-ea"/>
                          <a:cs typeface="+mn-cs"/>
                        </a:rPr>
                        <a:t>주문상세</a:t>
                      </a:r>
                      <a:r>
                        <a:rPr lang="ko-KR" altLang="en-US" sz="800" b="0" u="none" kern="1200" baseline="0" dirty="0" smtClean="0">
                          <a:solidFill>
                            <a:schemeClr val="tx1"/>
                          </a:solidFill>
                          <a:latin typeface="+mn-lt"/>
                          <a:ea typeface="+mn-ea"/>
                          <a:cs typeface="+mn-cs"/>
                        </a:rPr>
                        <a:t> 화면 </a:t>
                      </a:r>
                      <a:r>
                        <a:rPr lang="ko-KR" altLang="en-US" sz="800" b="0" u="none" kern="1200" baseline="0" dirty="0" err="1" smtClean="0">
                          <a:solidFill>
                            <a:schemeClr val="tx1"/>
                          </a:solidFill>
                          <a:latin typeface="+mn-lt"/>
                          <a:ea typeface="+mn-ea"/>
                          <a:cs typeface="+mn-cs"/>
                        </a:rPr>
                        <a:t>주문제품</a:t>
                      </a:r>
                      <a:r>
                        <a:rPr lang="ko-KR" altLang="en-US" sz="800" b="0" u="none" kern="1200" baseline="0" dirty="0" smtClean="0">
                          <a:solidFill>
                            <a:schemeClr val="tx1"/>
                          </a:solidFill>
                          <a:latin typeface="+mn-lt"/>
                          <a:ea typeface="+mn-ea"/>
                          <a:cs typeface="+mn-cs"/>
                        </a:rPr>
                        <a:t> 영역과 동일</a:t>
                      </a:r>
                      <a:r>
                        <a:rPr lang="en-US" altLang="ko-KR" sz="800" b="0" u="none" kern="1200" dirty="0" smtClean="0">
                          <a:solidFill>
                            <a:schemeClr val="tx1"/>
                          </a:solidFill>
                          <a:latin typeface="+mn-lt"/>
                          <a:ea typeface="+mn-ea"/>
                          <a:cs typeface="+mn-cs"/>
                        </a:rPr>
                        <a:t>(</a:t>
                      </a:r>
                      <a:r>
                        <a:rPr lang="en-US" altLang="ko-KR" sz="800" b="0" u="none" kern="1200" dirty="0" smtClean="0">
                          <a:solidFill>
                            <a:srgbClr val="00BC70"/>
                          </a:solidFill>
                          <a:latin typeface="+mn-lt"/>
                          <a:ea typeface="+mn-ea"/>
                          <a:cs typeface="+mn-cs"/>
                        </a:rPr>
                        <a:t>Page</a:t>
                      </a:r>
                      <a:r>
                        <a:rPr lang="en-US" altLang="ko-KR" sz="800" b="0" u="none" kern="1200" baseline="0" dirty="0" smtClean="0">
                          <a:solidFill>
                            <a:srgbClr val="00BC70"/>
                          </a:solidFill>
                          <a:latin typeface="+mn-lt"/>
                          <a:ea typeface="+mn-ea"/>
                          <a:cs typeface="+mn-cs"/>
                        </a:rPr>
                        <a:t> ID: ####</a:t>
                      </a:r>
                      <a:r>
                        <a:rPr lang="en-US" altLang="ko-KR" sz="800" b="0" u="none" kern="1200" dirty="0" smtClean="0">
                          <a:solidFill>
                            <a:schemeClr val="tx1"/>
                          </a:solidFill>
                          <a:latin typeface="+mn-lt"/>
                          <a:ea typeface="+mn-ea"/>
                          <a:cs typeface="+mn-cs"/>
                        </a:rPr>
                        <a:t>)</a:t>
                      </a:r>
                    </a:p>
                    <a:p>
                      <a:pPr marL="171450" marR="0" lvl="0" indent="-84138" algn="l" defTabSz="844083" rtl="0" eaLnBrk="1" fontAlgn="auto" latinLnBrk="1" hangingPunct="1">
                        <a:lnSpc>
                          <a:spcPts val="1200"/>
                        </a:lnSpc>
                        <a:spcBef>
                          <a:spcPts val="0"/>
                        </a:spcBef>
                        <a:spcAft>
                          <a:spcPts val="0"/>
                        </a:spcAft>
                        <a:buClrTx/>
                        <a:buSzTx/>
                        <a:buFontTx/>
                        <a:buChar char="-"/>
                        <a:tabLst/>
                        <a:defRPr/>
                      </a:pPr>
                      <a:r>
                        <a:rPr lang="ko-KR" altLang="en-US" sz="800" b="0" u="none" kern="1200" dirty="0" smtClean="0">
                          <a:solidFill>
                            <a:schemeClr val="tx1"/>
                          </a:solidFill>
                          <a:latin typeface="+mn-lt"/>
                          <a:ea typeface="+mn-ea"/>
                          <a:cs typeface="+mn-cs"/>
                        </a:rPr>
                        <a:t>단</a:t>
                      </a:r>
                      <a:r>
                        <a:rPr lang="en-US" altLang="ko-KR" sz="800" b="0" u="none" kern="1200" dirty="0" smtClean="0">
                          <a:solidFill>
                            <a:schemeClr val="tx1"/>
                          </a:solidFill>
                          <a:latin typeface="+mn-lt"/>
                          <a:ea typeface="+mn-ea"/>
                          <a:cs typeface="+mn-cs"/>
                        </a:rPr>
                        <a:t>, </a:t>
                      </a:r>
                      <a:r>
                        <a:rPr lang="ko-KR" altLang="en-US" sz="800" b="0" u="none" kern="1200" dirty="0" smtClean="0">
                          <a:solidFill>
                            <a:schemeClr val="tx1"/>
                          </a:solidFill>
                          <a:latin typeface="+mn-lt"/>
                          <a:ea typeface="+mn-ea"/>
                          <a:cs typeface="+mn-cs"/>
                        </a:rPr>
                        <a:t>옵션 변경 버튼 제공하지 않음</a:t>
                      </a:r>
                      <a:endParaRPr lang="en-US" altLang="ko-KR" sz="800" b="0" u="none" kern="1200" dirty="0" smtClean="0">
                        <a:solidFill>
                          <a:schemeClr val="tx1"/>
                        </a:solidFill>
                        <a:latin typeface="+mn-lt"/>
                        <a:ea typeface="+mn-ea"/>
                        <a:cs typeface="+mn-cs"/>
                      </a:endParaRPr>
                    </a:p>
                    <a:p>
                      <a:pPr marL="87313" marR="0" lvl="0" indent="-87313"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lt"/>
                          <a:ea typeface="+mn-ea"/>
                          <a:cs typeface="+mn-cs"/>
                        </a:rPr>
                        <a:t>타이틀 우측에 </a:t>
                      </a:r>
                      <a:r>
                        <a:rPr lang="ko-KR" altLang="en-US" sz="800" b="0" u="none" kern="1200" baseline="0" dirty="0" err="1" smtClean="0">
                          <a:solidFill>
                            <a:schemeClr val="tx1"/>
                          </a:solidFill>
                          <a:latin typeface="+mn-lt"/>
                          <a:ea typeface="+mn-ea"/>
                          <a:cs typeface="+mn-cs"/>
                        </a:rPr>
                        <a:t>반품상태</a:t>
                      </a:r>
                      <a:r>
                        <a:rPr lang="ko-KR" altLang="en-US" sz="800" b="0" u="none" kern="1200" baseline="0" dirty="0" smtClean="0">
                          <a:solidFill>
                            <a:schemeClr val="tx1"/>
                          </a:solidFill>
                          <a:latin typeface="+mn-lt"/>
                          <a:ea typeface="+mn-ea"/>
                          <a:cs typeface="+mn-cs"/>
                        </a:rPr>
                        <a:t> 출력</a:t>
                      </a:r>
                      <a:endParaRPr lang="en-US" altLang="ko-KR" sz="800" b="0" u="none" kern="1200" baseline="0" dirty="0" smtClean="0">
                        <a:solidFill>
                          <a:schemeClr val="tx1"/>
                        </a:solidFill>
                        <a:latin typeface="+mn-lt"/>
                        <a:ea typeface="+mn-ea"/>
                        <a:cs typeface="+mn-cs"/>
                      </a:endParaRPr>
                    </a:p>
                    <a:p>
                      <a:pPr marL="171450" marR="0" lvl="0" indent="-85725" algn="l" defTabSz="844083" rtl="0" eaLnBrk="1" fontAlgn="auto" latinLnBrk="1" hangingPunct="1">
                        <a:lnSpc>
                          <a:spcPts val="1200"/>
                        </a:lnSpc>
                        <a:spcBef>
                          <a:spcPts val="0"/>
                        </a:spcBef>
                        <a:spcAft>
                          <a:spcPts val="0"/>
                        </a:spcAft>
                        <a:buClrTx/>
                        <a:buSzTx/>
                        <a:buFontTx/>
                        <a:buChar char="-"/>
                        <a:tabLst/>
                        <a:defRPr/>
                      </a:pPr>
                      <a:r>
                        <a:rPr lang="en-US" altLang="ko-KR" sz="800" b="0" u="none" kern="1200" baseline="0" dirty="0" smtClean="0">
                          <a:solidFill>
                            <a:schemeClr val="tx1"/>
                          </a:solidFill>
                          <a:latin typeface="+mn-lt"/>
                          <a:ea typeface="+mn-ea"/>
                          <a:cs typeface="+mn-cs"/>
                        </a:rPr>
                        <a:t>BO</a:t>
                      </a:r>
                      <a:r>
                        <a:rPr lang="ko-KR" altLang="en-US" sz="800" b="0" u="none" kern="1200" baseline="0" dirty="0" smtClean="0">
                          <a:solidFill>
                            <a:schemeClr val="tx1"/>
                          </a:solidFill>
                          <a:latin typeface="+mn-lt"/>
                          <a:ea typeface="+mn-ea"/>
                          <a:cs typeface="+mn-cs"/>
                        </a:rPr>
                        <a:t>에서 </a:t>
                      </a:r>
                      <a:r>
                        <a:rPr lang="ko-KR" altLang="en-US" sz="800" b="0" u="none" kern="1200" baseline="0" dirty="0" err="1" smtClean="0">
                          <a:solidFill>
                            <a:schemeClr val="tx1"/>
                          </a:solidFill>
                          <a:latin typeface="+mn-lt"/>
                          <a:ea typeface="+mn-ea"/>
                          <a:cs typeface="+mn-cs"/>
                        </a:rPr>
                        <a:t>고객화면</a:t>
                      </a:r>
                      <a:r>
                        <a:rPr lang="ko-KR" altLang="en-US" sz="800" b="0" u="none" kern="1200" baseline="0" dirty="0" smtClean="0">
                          <a:solidFill>
                            <a:schemeClr val="tx1"/>
                          </a:solidFill>
                          <a:latin typeface="+mn-lt"/>
                          <a:ea typeface="+mn-ea"/>
                          <a:cs typeface="+mn-cs"/>
                        </a:rPr>
                        <a:t> 출력메시지가 등록된 </a:t>
                      </a:r>
                      <a:r>
                        <a:rPr lang="ko-KR" altLang="en-US" sz="800" b="0" u="none" kern="1200" baseline="0" dirty="0" err="1" smtClean="0">
                          <a:solidFill>
                            <a:schemeClr val="tx1"/>
                          </a:solidFill>
                          <a:latin typeface="+mn-lt"/>
                          <a:ea typeface="+mn-ea"/>
                          <a:cs typeface="+mn-cs"/>
                        </a:rPr>
                        <a:t>반품취소</a:t>
                      </a:r>
                      <a:r>
                        <a:rPr lang="ko-KR" altLang="en-US" sz="800" b="0" u="none" kern="1200" baseline="0" dirty="0" smtClean="0">
                          <a:solidFill>
                            <a:schemeClr val="tx1"/>
                          </a:solidFill>
                          <a:latin typeface="+mn-lt"/>
                          <a:ea typeface="+mn-ea"/>
                          <a:cs typeface="+mn-cs"/>
                        </a:rPr>
                        <a:t> 상태일 시에도 </a:t>
                      </a:r>
                      <a:r>
                        <a:rPr lang="ko-KR" altLang="en-US" sz="800" b="0" u="none" kern="1200" baseline="0" dirty="0" err="1" smtClean="0">
                          <a:solidFill>
                            <a:schemeClr val="tx1"/>
                          </a:solidFill>
                          <a:latin typeface="+mn-lt"/>
                          <a:ea typeface="+mn-ea"/>
                          <a:cs typeface="+mn-cs"/>
                        </a:rPr>
                        <a:t>텍스트링크</a:t>
                      </a:r>
                      <a:r>
                        <a:rPr lang="ko-KR" altLang="en-US" sz="800" b="0" u="none" kern="1200" baseline="0" dirty="0" smtClean="0">
                          <a:solidFill>
                            <a:schemeClr val="tx1"/>
                          </a:solidFill>
                          <a:latin typeface="+mn-lt"/>
                          <a:ea typeface="+mn-ea"/>
                          <a:cs typeface="+mn-cs"/>
                        </a:rPr>
                        <a:t> 처리하고 </a:t>
                      </a:r>
                      <a:r>
                        <a:rPr lang="ko-KR" altLang="en-US" sz="800" b="0" u="none" kern="1200" baseline="0" dirty="0" err="1" smtClean="0">
                          <a:solidFill>
                            <a:schemeClr val="tx1"/>
                          </a:solidFill>
                          <a:latin typeface="+mn-lt"/>
                          <a:ea typeface="+mn-ea"/>
                          <a:cs typeface="+mn-cs"/>
                        </a:rPr>
                        <a:t>반품취소</a:t>
                      </a:r>
                      <a:r>
                        <a:rPr lang="ko-KR" altLang="en-US" sz="800" b="0" u="none" kern="1200" baseline="0" dirty="0" smtClean="0">
                          <a:solidFill>
                            <a:schemeClr val="tx1"/>
                          </a:solidFill>
                          <a:latin typeface="+mn-lt"/>
                          <a:ea typeface="+mn-ea"/>
                          <a:cs typeface="+mn-cs"/>
                        </a:rPr>
                        <a:t> </a:t>
                      </a:r>
                      <a:r>
                        <a:rPr lang="ko-KR" altLang="en-US" sz="800" b="0" u="none" kern="1200" baseline="0" dirty="0" err="1" smtClean="0">
                          <a:solidFill>
                            <a:schemeClr val="tx1"/>
                          </a:solidFill>
                          <a:latin typeface="+mn-lt"/>
                          <a:ea typeface="+mn-ea"/>
                          <a:cs typeface="+mn-cs"/>
                        </a:rPr>
                        <a:t>사유안내</a:t>
                      </a:r>
                      <a:r>
                        <a:rPr lang="ko-KR" altLang="en-US" sz="800" b="0" u="none" kern="1200" baseline="0" dirty="0" smtClean="0">
                          <a:solidFill>
                            <a:schemeClr val="tx1"/>
                          </a:solidFill>
                          <a:latin typeface="+mn-lt"/>
                          <a:ea typeface="+mn-ea"/>
                          <a:cs typeface="+mn-cs"/>
                        </a:rPr>
                        <a:t> 화면 호출</a:t>
                      </a:r>
                      <a:endParaRPr lang="en-US" altLang="ko-KR" sz="800" b="0" u="none" kern="1200" baseline="0" dirty="0" smtClean="0">
                        <a:solidFill>
                          <a:schemeClr val="tx1"/>
                        </a:solidFill>
                        <a:latin typeface="+mn-lt"/>
                        <a:ea typeface="+mn-ea"/>
                        <a:cs typeface="+mn-cs"/>
                      </a:endParaRPr>
                    </a:p>
                    <a:p>
                      <a:pPr marL="171450" marR="0" lvl="0" indent="-85725" algn="l" defTabSz="844083" rtl="0" eaLnBrk="1" fontAlgn="auto" latinLnBrk="1" hangingPunct="1">
                        <a:lnSpc>
                          <a:spcPts val="1200"/>
                        </a:lnSpc>
                        <a:spcBef>
                          <a:spcPts val="0"/>
                        </a:spcBef>
                        <a:spcAft>
                          <a:spcPts val="0"/>
                        </a:spcAft>
                        <a:buClrTx/>
                        <a:buSzTx/>
                        <a:buFontTx/>
                        <a:buChar char="-"/>
                        <a:tabLst/>
                        <a:defRPr/>
                      </a:pPr>
                      <a:r>
                        <a:rPr lang="ko-KR" altLang="en-US" sz="800" b="0" u="none" kern="1200" baseline="0" dirty="0" err="1" smtClean="0">
                          <a:solidFill>
                            <a:schemeClr val="tx1"/>
                          </a:solidFill>
                          <a:latin typeface="+mn-lt"/>
                          <a:ea typeface="+mn-ea"/>
                          <a:cs typeface="+mn-cs"/>
                        </a:rPr>
                        <a:t>반품불가</a:t>
                      </a:r>
                      <a:r>
                        <a:rPr lang="ko-KR" altLang="en-US" sz="800" b="0" u="none" kern="1200" baseline="0" dirty="0" smtClean="0">
                          <a:solidFill>
                            <a:schemeClr val="tx1"/>
                          </a:solidFill>
                          <a:latin typeface="+mn-lt"/>
                          <a:ea typeface="+mn-ea"/>
                          <a:cs typeface="+mn-cs"/>
                        </a:rPr>
                        <a:t> 상태일 시 </a:t>
                      </a:r>
                      <a:r>
                        <a:rPr lang="ko-KR" altLang="en-US" sz="800" b="0" u="none" kern="1200" baseline="0" dirty="0" err="1" smtClean="0">
                          <a:solidFill>
                            <a:schemeClr val="tx1"/>
                          </a:solidFill>
                          <a:latin typeface="+mn-lt"/>
                          <a:ea typeface="+mn-ea"/>
                          <a:cs typeface="+mn-cs"/>
                        </a:rPr>
                        <a:t>텍스트링크</a:t>
                      </a:r>
                      <a:r>
                        <a:rPr lang="ko-KR" altLang="en-US" sz="800" b="0" u="none" kern="1200" baseline="0" dirty="0" smtClean="0">
                          <a:solidFill>
                            <a:schemeClr val="tx1"/>
                          </a:solidFill>
                          <a:latin typeface="+mn-lt"/>
                          <a:ea typeface="+mn-ea"/>
                          <a:cs typeface="+mn-cs"/>
                        </a:rPr>
                        <a:t> 처리하고 탭 시 </a:t>
                      </a:r>
                      <a:r>
                        <a:rPr lang="ko-KR" altLang="en-US" sz="800" b="0" u="none" kern="1200" baseline="0" dirty="0" err="1" smtClean="0">
                          <a:solidFill>
                            <a:schemeClr val="tx1"/>
                          </a:solidFill>
                          <a:latin typeface="+mn-lt"/>
                          <a:ea typeface="+mn-ea"/>
                          <a:cs typeface="+mn-cs"/>
                        </a:rPr>
                        <a:t>반품불가</a:t>
                      </a:r>
                      <a:r>
                        <a:rPr lang="ko-KR" altLang="en-US" sz="800" b="0" u="none" kern="1200" baseline="0" dirty="0" smtClean="0">
                          <a:solidFill>
                            <a:schemeClr val="tx1"/>
                          </a:solidFill>
                          <a:latin typeface="+mn-lt"/>
                          <a:ea typeface="+mn-ea"/>
                          <a:cs typeface="+mn-cs"/>
                        </a:rPr>
                        <a:t> 사유 안내 화면 </a:t>
                      </a:r>
                      <a:r>
                        <a:rPr lang="ko-KR" altLang="en-US" sz="800" b="0" u="none" kern="1200" baseline="0" dirty="0" smtClean="0">
                          <a:solidFill>
                            <a:schemeClr val="tx1"/>
                          </a:solidFill>
                          <a:latin typeface="+mn-lt"/>
                          <a:ea typeface="+mn-ea"/>
                          <a:cs typeface="+mn-cs"/>
                        </a:rPr>
                        <a:t>호출</a:t>
                      </a:r>
                      <a:endParaRPr lang="en-US" altLang="ko-KR" sz="800" b="0" u="none" kern="1200" baseline="0" dirty="0" smtClean="0">
                        <a:solidFill>
                          <a:schemeClr val="tx1"/>
                        </a:solidFill>
                        <a:latin typeface="+mn-lt"/>
                        <a:ea typeface="+mn-ea"/>
                        <a:cs typeface="+mn-cs"/>
                      </a:endParaRPr>
                    </a:p>
                    <a:p>
                      <a:pPr marL="171450" marR="0" lvl="0" indent="-85725" algn="l" defTabSz="844083" rtl="0" eaLnBrk="1" fontAlgn="auto" latinLnBrk="1" hangingPunct="1">
                        <a:lnSpc>
                          <a:spcPts val="1200"/>
                        </a:lnSpc>
                        <a:spcBef>
                          <a:spcPts val="0"/>
                        </a:spcBef>
                        <a:spcAft>
                          <a:spcPts val="0"/>
                        </a:spcAft>
                        <a:buClrTx/>
                        <a:buSzTx/>
                        <a:buFontTx/>
                        <a:buChar char="-"/>
                        <a:tabLst/>
                        <a:defRPr/>
                      </a:pPr>
                      <a:r>
                        <a:rPr kumimoji="0" lang="ko-KR" altLang="en-US" sz="800" b="0" i="0" u="none" strike="noStrike" kern="1200" cap="none" spc="0" normalizeH="0" baseline="0" noProof="0" dirty="0" smtClean="0">
                          <a:ln>
                            <a:noFill/>
                          </a:ln>
                          <a:solidFill>
                            <a:prstClr val="black"/>
                          </a:solidFill>
                          <a:effectLst/>
                          <a:uLnTx/>
                          <a:uFillTx/>
                          <a:latin typeface="+mn-lt"/>
                          <a:ea typeface="+mn-ea"/>
                          <a:cs typeface="+mn-cs"/>
                        </a:rPr>
                        <a:t>기술한 내용 외에는 </a:t>
                      </a:r>
                      <a:r>
                        <a:rPr lang="ko-KR" altLang="en-US" sz="800" dirty="0" smtClean="0">
                          <a:latin typeface="+mn-ea"/>
                        </a:rPr>
                        <a:t>취소</a:t>
                      </a:r>
                      <a:r>
                        <a:rPr lang="en-US" altLang="ko-KR" sz="800" dirty="0" smtClean="0">
                          <a:latin typeface="+mn-ea"/>
                        </a:rPr>
                        <a:t>/</a:t>
                      </a:r>
                      <a:r>
                        <a:rPr lang="ko-KR" altLang="en-US" sz="800" dirty="0" smtClean="0">
                          <a:latin typeface="+mn-ea"/>
                        </a:rPr>
                        <a:t>교환</a:t>
                      </a:r>
                      <a:r>
                        <a:rPr lang="en-US" altLang="ko-KR" sz="800" dirty="0" smtClean="0">
                          <a:latin typeface="+mn-ea"/>
                        </a:rPr>
                        <a:t>/</a:t>
                      </a:r>
                      <a:r>
                        <a:rPr lang="ko-KR" altLang="en-US" sz="800" dirty="0" err="1" smtClean="0">
                          <a:latin typeface="+mn-ea"/>
                        </a:rPr>
                        <a:t>반품내역</a:t>
                      </a:r>
                      <a:r>
                        <a:rPr lang="ko-KR" altLang="en-US" sz="800" baseline="0" dirty="0" smtClean="0">
                          <a:latin typeface="+mn-ea"/>
                        </a:rPr>
                        <a:t> 화면 </a:t>
                      </a:r>
                      <a:r>
                        <a:rPr lang="ko-KR" altLang="en-US" sz="800" baseline="0" dirty="0" err="1" smtClean="0">
                          <a:latin typeface="+mn-ea"/>
                        </a:rPr>
                        <a:t>반품상태</a:t>
                      </a:r>
                      <a:r>
                        <a:rPr lang="ko-KR" altLang="en-US" sz="800" baseline="0" dirty="0" smtClean="0">
                          <a:latin typeface="+mn-ea"/>
                        </a:rPr>
                        <a:t> 출력과 동일</a:t>
                      </a:r>
                      <a:r>
                        <a:rPr lang="en-US" altLang="ko-KR" sz="800" b="0" u="none" baseline="0" dirty="0" smtClean="0">
                          <a:solidFill>
                            <a:schemeClr val="tx1"/>
                          </a:solidFill>
                          <a:latin typeface="+mn-ea"/>
                          <a:ea typeface="+mn-ea"/>
                        </a:rPr>
                        <a:t>(</a:t>
                      </a:r>
                      <a:r>
                        <a:rPr lang="en-US" altLang="ko-KR" sz="800" b="0" u="none" baseline="0" dirty="0" smtClean="0">
                          <a:solidFill>
                            <a:srgbClr val="00BC70"/>
                          </a:solidFill>
                          <a:latin typeface="+mn-ea"/>
                          <a:ea typeface="+mn-ea"/>
                        </a:rPr>
                        <a:t>Page ID:  IN_PC_MYP_02_17</a:t>
                      </a:r>
                      <a:r>
                        <a:rPr lang="en-US" altLang="ko-KR" sz="800" b="0" u="none" baseline="0" dirty="0" smtClean="0">
                          <a:solidFill>
                            <a:schemeClr val="tx1"/>
                          </a:solidFill>
                          <a:latin typeface="+mn-ea"/>
                          <a:ea typeface="+mn-ea"/>
                        </a:rPr>
                        <a:t>)</a:t>
                      </a:r>
                    </a:p>
                  </a:txBody>
                  <a:tcPr marL="33236" marR="33236" marT="36000" marB="36000" anchor="ct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2873906972"/>
                  </a:ext>
                </a:extLst>
              </a:tr>
            </a:tbl>
          </a:graphicData>
        </a:graphic>
      </p:graphicFrame>
      <p:graphicFrame>
        <p:nvGraphicFramePr>
          <p:cNvPr id="95" name="표 94"/>
          <p:cNvGraphicFramePr>
            <a:graphicFrameLocks noGrp="1"/>
          </p:cNvGraphicFramePr>
          <p:nvPr>
            <p:extLst/>
          </p:nvPr>
        </p:nvGraphicFramePr>
        <p:xfrm>
          <a:off x="133027" y="739790"/>
          <a:ext cx="1304427" cy="5281498"/>
        </p:xfrm>
        <a:graphic>
          <a:graphicData uri="http://schemas.openxmlformats.org/drawingml/2006/table">
            <a:tbl>
              <a:tblPr firstRow="1" bandRow="1">
                <a:tableStyleId>{5940675A-B579-460E-94D1-54222C63F5DA}</a:tableStyleId>
              </a:tblPr>
              <a:tblGrid>
                <a:gridCol w="1304427">
                  <a:extLst>
                    <a:ext uri="{9D8B030D-6E8A-4147-A177-3AD203B41FA5}">
                      <a16:colId xmlns:a16="http://schemas.microsoft.com/office/drawing/2014/main" val="1750365041"/>
                    </a:ext>
                  </a:extLst>
                </a:gridCol>
              </a:tblGrid>
              <a:tr h="342522">
                <a:tc>
                  <a:txBody>
                    <a:bodyPr/>
                    <a:lstStyle/>
                    <a:p>
                      <a:pPr>
                        <a:lnSpc>
                          <a:spcPct val="250000"/>
                        </a:lnSpc>
                      </a:pPr>
                      <a:r>
                        <a:rPr lang="ko-KR" altLang="en-US" sz="800" b="0" dirty="0" smtClean="0">
                          <a:latin typeface="+mn-ea"/>
                        </a:rPr>
                        <a:t>주문내역</a:t>
                      </a:r>
                      <a:endParaRPr lang="en-US" altLang="ko-KR" sz="800" b="0" dirty="0">
                        <a:latin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5032052"/>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1" dirty="0" smtClean="0">
                          <a:latin typeface="+mn-ea"/>
                          <a:ea typeface="+mn-ea"/>
                        </a:rPr>
                        <a:t>취소</a:t>
                      </a:r>
                      <a:r>
                        <a:rPr lang="en-US" altLang="ko-KR" sz="800" b="1" dirty="0" smtClean="0">
                          <a:latin typeface="+mn-ea"/>
                          <a:ea typeface="+mn-ea"/>
                        </a:rPr>
                        <a:t>/</a:t>
                      </a:r>
                      <a:r>
                        <a:rPr lang="ko-KR" altLang="en-US" sz="800" b="1" dirty="0" smtClean="0">
                          <a:latin typeface="+mn-ea"/>
                          <a:ea typeface="+mn-ea"/>
                        </a:rPr>
                        <a:t>교환</a:t>
                      </a:r>
                      <a:r>
                        <a:rPr lang="en-US" altLang="ko-KR" sz="800" b="1" dirty="0" smtClean="0">
                          <a:latin typeface="+mn-ea"/>
                          <a:ea typeface="+mn-ea"/>
                        </a:rPr>
                        <a:t>/</a:t>
                      </a:r>
                      <a:r>
                        <a:rPr lang="ko-KR" altLang="en-US" sz="800" b="1" dirty="0" err="1" smtClean="0">
                          <a:latin typeface="+mn-ea"/>
                          <a:ea typeface="+mn-ea"/>
                        </a:rPr>
                        <a:t>반품내역</a:t>
                      </a:r>
                      <a:endParaRPr lang="ko-KR" altLang="en-US" sz="800" b="1"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7326154"/>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리뷰</a:t>
                      </a:r>
                      <a:endParaRPr lang="en-US" altLang="ko-KR"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4823149"/>
                  </a:ext>
                </a:extLst>
              </a:tr>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latin typeface="+mn-ea"/>
                          <a:ea typeface="+mn-ea"/>
                        </a:rPr>
                        <a:t>뷰티포인트</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9754436"/>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찜한제품</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1601288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latin typeface="+mn-ea"/>
                          <a:ea typeface="+mn-ea"/>
                        </a:rPr>
                        <a:t>1:1</a:t>
                      </a:r>
                      <a:r>
                        <a:rPr lang="ko-KR" altLang="en-US" sz="800" dirty="0" smtClean="0">
                          <a:latin typeface="+mn-ea"/>
                          <a:ea typeface="+mn-ea"/>
                        </a:rPr>
                        <a:t>문의</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372053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공병수거</a:t>
                      </a:r>
                      <a:r>
                        <a:rPr lang="ko-KR" altLang="en-US" sz="800" dirty="0" smtClean="0">
                          <a:latin typeface="+mn-ea"/>
                          <a:ea typeface="+mn-ea"/>
                        </a:rPr>
                        <a:t> 현황</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2614890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개인정보 수정</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253962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배송지</a:t>
                      </a:r>
                      <a:r>
                        <a:rPr lang="ko-KR" altLang="en-US" sz="800" dirty="0" smtClean="0">
                          <a:latin typeface="+mn-ea"/>
                          <a:ea typeface="+mn-ea"/>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5431856"/>
                  </a:ext>
                </a:extLst>
              </a:tr>
              <a:tr h="22039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환불계좌</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9870569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원클릭결제</a:t>
                      </a:r>
                      <a:r>
                        <a:rPr lang="ko-KR" altLang="en-US" sz="800" kern="1200" dirty="0" smtClean="0">
                          <a:solidFill>
                            <a:schemeClr val="tx1"/>
                          </a:solidFill>
                          <a:latin typeface="+mn-ea"/>
                          <a:ea typeface="+mn-ea"/>
                          <a:cs typeface="+mn-cs"/>
                        </a:rPr>
                        <a:t> </a:t>
                      </a:r>
                      <a:r>
                        <a:rPr lang="ko-KR" altLang="en-US" sz="800" kern="1200" dirty="0" err="1" smtClean="0">
                          <a:solidFill>
                            <a:schemeClr val="tx1"/>
                          </a:solidFill>
                          <a:latin typeface="+mn-ea"/>
                          <a:ea typeface="+mn-ea"/>
                          <a:cs typeface="+mn-cs"/>
                        </a:rPr>
                        <a:t>카드관리</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1844216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마이샵</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6729917"/>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매장찾기</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06474"/>
                  </a:ext>
                </a:extLst>
              </a:tr>
              <a:tr h="224752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dirty="0" smtClean="0">
                        <a:latin typeface="+mn-ea"/>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u="sng"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1817042"/>
                  </a:ext>
                </a:extLst>
              </a:tr>
            </a:tbl>
          </a:graphicData>
        </a:graphic>
      </p:graphicFrame>
      <p:graphicFrame>
        <p:nvGraphicFramePr>
          <p:cNvPr id="99" name="표 98"/>
          <p:cNvGraphicFramePr>
            <a:graphicFrameLocks noGrp="1"/>
          </p:cNvGraphicFramePr>
          <p:nvPr>
            <p:extLst>
              <p:ext uri="{D42A27DB-BD31-4B8C-83A1-F6EECF244321}">
                <p14:modId xmlns:p14="http://schemas.microsoft.com/office/powerpoint/2010/main" val="2888524232"/>
              </p:ext>
            </p:extLst>
          </p:nvPr>
        </p:nvGraphicFramePr>
        <p:xfrm>
          <a:off x="1601758" y="764704"/>
          <a:ext cx="7190288" cy="5608238"/>
        </p:xfrm>
        <a:graphic>
          <a:graphicData uri="http://schemas.openxmlformats.org/drawingml/2006/table">
            <a:tbl>
              <a:tblPr firstRow="1" bandRow="1">
                <a:tableStyleId>{2D5ABB26-0587-4C30-8999-92F81FD0307C}</a:tableStyleId>
              </a:tblPr>
              <a:tblGrid>
                <a:gridCol w="363755">
                  <a:extLst>
                    <a:ext uri="{9D8B030D-6E8A-4147-A177-3AD203B41FA5}">
                      <a16:colId xmlns:a16="http://schemas.microsoft.com/office/drawing/2014/main" val="977863895"/>
                    </a:ext>
                  </a:extLst>
                </a:gridCol>
                <a:gridCol w="567171">
                  <a:extLst>
                    <a:ext uri="{9D8B030D-6E8A-4147-A177-3AD203B41FA5}">
                      <a16:colId xmlns:a16="http://schemas.microsoft.com/office/drawing/2014/main" val="3776210665"/>
                    </a:ext>
                  </a:extLst>
                </a:gridCol>
                <a:gridCol w="512949">
                  <a:extLst>
                    <a:ext uri="{9D8B030D-6E8A-4147-A177-3AD203B41FA5}">
                      <a16:colId xmlns:a16="http://schemas.microsoft.com/office/drawing/2014/main" val="356602255"/>
                    </a:ext>
                  </a:extLst>
                </a:gridCol>
                <a:gridCol w="4018221">
                  <a:extLst>
                    <a:ext uri="{9D8B030D-6E8A-4147-A177-3AD203B41FA5}">
                      <a16:colId xmlns:a16="http://schemas.microsoft.com/office/drawing/2014/main" val="255211327"/>
                    </a:ext>
                  </a:extLst>
                </a:gridCol>
                <a:gridCol w="1728192">
                  <a:extLst>
                    <a:ext uri="{9D8B030D-6E8A-4147-A177-3AD203B41FA5}">
                      <a16:colId xmlns:a16="http://schemas.microsoft.com/office/drawing/2014/main" val="1927575684"/>
                    </a:ext>
                  </a:extLst>
                </a:gridCol>
              </a:tblGrid>
              <a:tr h="355723">
                <a:tc gridSpan="5">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900" b="1" kern="1200" dirty="0" err="1" smtClean="0">
                          <a:solidFill>
                            <a:schemeClr val="tx1"/>
                          </a:solidFill>
                          <a:latin typeface="+mn-ea"/>
                          <a:ea typeface="+mn-ea"/>
                          <a:cs typeface="+mn-cs"/>
                        </a:rPr>
                        <a:t>반품제품</a:t>
                      </a:r>
                      <a:r>
                        <a:rPr lang="ko-KR" altLang="en-US" sz="900" b="1" kern="1200" dirty="0" smtClean="0">
                          <a:solidFill>
                            <a:schemeClr val="tx1"/>
                          </a:solidFill>
                          <a:latin typeface="+mn-ea"/>
                          <a:ea typeface="+mn-ea"/>
                          <a:cs typeface="+mn-cs"/>
                        </a:rPr>
                        <a:t> </a:t>
                      </a:r>
                      <a:r>
                        <a:rPr lang="en-US" altLang="ko-KR" sz="900" dirty="0" smtClean="0">
                          <a:solidFill>
                            <a:srgbClr val="00B050"/>
                          </a:solidFill>
                          <a:latin typeface="+mn-ea"/>
                        </a:rPr>
                        <a:t>3</a:t>
                      </a:r>
                      <a:r>
                        <a:rPr lang="ko-KR" altLang="en-US" sz="900" dirty="0" smtClean="0">
                          <a:solidFill>
                            <a:srgbClr val="00B050"/>
                          </a:solidFill>
                          <a:latin typeface="+mn-ea"/>
                        </a:rPr>
                        <a:t>건</a:t>
                      </a:r>
                      <a:endParaRPr lang="ko-KR" altLang="en-US" sz="1000" dirty="0" smtClean="0">
                        <a:solidFill>
                          <a:srgbClr val="00B050"/>
                        </a:solidFill>
                        <a:latin typeface="+mn-ea"/>
                      </a:endParaRPr>
                    </a:p>
                  </a:txBody>
                  <a:tcPr marL="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1" dirty="0" smtClean="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813859395"/>
                  </a:ext>
                </a:extLst>
              </a:tr>
              <a:tr h="470211">
                <a:tc rowSpan="2"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hMerge="1">
                  <a:txBody>
                    <a:bodyPr/>
                    <a:lstStyle/>
                    <a:p>
                      <a:pPr latinLnBrk="1"/>
                      <a:endParaRPr lang="ko-KR" altLang="en-US"/>
                    </a:p>
                  </a:txBody>
                  <a:tcPr/>
                </a:tc>
                <a:tc gridSpan="2">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800" b="1" kern="1200" dirty="0" err="1" smtClean="0">
                          <a:solidFill>
                            <a:schemeClr val="tx1"/>
                          </a:solidFill>
                          <a:latin typeface="+mj-ea"/>
                          <a:ea typeface="+mn-ea"/>
                          <a:cs typeface="+mn-cs"/>
                        </a:rPr>
                        <a:t>제품명제품명제품명제품명제품명제품명제품명제품명제품명제품명제품명제품명제품명</a:t>
                      </a:r>
                      <a:r>
                        <a:rPr lang="en-US" altLang="ko-KR" sz="800" b="1" kern="1200" dirty="0" smtClean="0">
                          <a:solidFill>
                            <a:schemeClr val="tx1"/>
                          </a:solidFill>
                          <a:latin typeface="+mj-ea"/>
                          <a:ea typeface="+mn-ea"/>
                          <a:cs typeface="+mn-cs"/>
                        </a:rPr>
                        <a:t>…</a:t>
                      </a:r>
                    </a:p>
                    <a:p>
                      <a:pPr marL="88900" marR="0" lvl="0" indent="-8890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옵션명옵션명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a:t>
                      </a:r>
                    </a:p>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endPar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endPar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lnL w="3175" cap="flat" cmpd="sng" algn="ctr">
                      <a:solidFill>
                        <a:schemeClr val="bg1"/>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10,000</a:t>
                      </a:r>
                      <a:r>
                        <a:rPr kumimoji="0" lang="ko-KR" altLang="en-US"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원</a:t>
                      </a:r>
                      <a:r>
                        <a:rPr kumimoji="0" lang="ko-KR" altLang="en-US" sz="9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 </a:t>
                      </a:r>
                      <a:r>
                        <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rPr>
                        <a:t>12,000</a:t>
                      </a:r>
                      <a:r>
                        <a:rPr kumimoji="0" lang="ko-KR" altLang="en-US" sz="600" b="0" i="0" u="none" strike="sngStrike" kern="1200" cap="none" spc="0" normalizeH="0" baseline="0" noProof="0" dirty="0" smtClean="0">
                          <a:ln>
                            <a:noFill/>
                          </a:ln>
                          <a:solidFill>
                            <a:prstClr val="white">
                              <a:lumMod val="65000"/>
                            </a:prstClr>
                          </a:solidFill>
                          <a:effectLst/>
                          <a:uLnTx/>
                          <a:uFillTx/>
                          <a:latin typeface="+mn-lt"/>
                          <a:ea typeface="+mn-ea"/>
                          <a:cs typeface="+mn-cs"/>
                        </a:rPr>
                        <a:t>원</a:t>
                      </a:r>
                      <a:endPar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endParaRPr>
                    </a:p>
                    <a:p>
                      <a:pPr marL="0" marR="0" lvl="0" indent="0" algn="ctr" defTabSz="914400" rtl="0" eaLnBrk="1" fontAlgn="auto" latinLnBrk="1" hangingPunct="1">
                        <a:lnSpc>
                          <a:spcPts val="900"/>
                        </a:lnSpc>
                        <a:spcBef>
                          <a:spcPts val="0"/>
                        </a:spcBef>
                        <a:spcAft>
                          <a:spcPts val="0"/>
                        </a:spcAft>
                        <a:buClrTx/>
                        <a:buSzTx/>
                        <a:buFontTx/>
                        <a:buNone/>
                        <a:tabLst/>
                        <a:defRPr/>
                      </a:pPr>
                      <a:r>
                        <a:rPr kumimoji="0" lang="ko-KR" altLang="en-US" sz="6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뷰티포인트</a:t>
                      </a:r>
                      <a:r>
                        <a:rPr kumimoji="0" lang="ko-KR" altLang="en-US"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결제</a:t>
                      </a:r>
                      <a:r>
                        <a:rPr kumimoji="0" lang="en-US" altLang="ko-KR"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1,100P</a:t>
                      </a:r>
                    </a:p>
                  </a:txBody>
                  <a:tcPr anchor="ctr">
                    <a:lnL w="3175" cap="flat" cmpd="sng" algn="ctr">
                      <a:solidFill>
                        <a:schemeClr val="bg1">
                          <a:lumMod val="95000"/>
                        </a:schemeClr>
                      </a:solid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26851250"/>
                  </a:ext>
                </a:extLst>
              </a:tr>
              <a:tr h="143268">
                <a:tc gridSpan="2" vMerge="1">
                  <a:txBody>
                    <a:bodyPr/>
                    <a:lstStyle/>
                    <a:p>
                      <a:pPr latinLnBrk="1"/>
                      <a:endParaRPr lang="ko-KR" altLang="en-US"/>
                    </a:p>
                  </a:txBody>
                  <a:tcPr/>
                </a:tc>
                <a:tc hMerge="1" vMerge="1">
                  <a:txBody>
                    <a:bodyPr/>
                    <a:lstStyle/>
                    <a:p>
                      <a:pPr latinLnBrk="1"/>
                      <a:endParaRPr lang="ko-KR" altLang="en-US"/>
                    </a:p>
                  </a:txBody>
                  <a:tcPr/>
                </a:tc>
                <a:tc gridSpan="2">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3</a:t>
                      </a:r>
                      <a:r>
                        <a:rPr kumimoji="0" lang="ko-KR" altLang="en-US"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개</a:t>
                      </a:r>
                      <a:endParaRPr lang="en-US" altLang="ko-KR" sz="900" dirty="0" smtClean="0"/>
                    </a:p>
                  </a:txBody>
                  <a:tcPr>
                    <a:lnL w="3175" cap="flat" cmpd="sng" algn="ctr">
                      <a:solidFill>
                        <a:schemeClr val="bg1"/>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vMerge="1">
                  <a:txBody>
                    <a:bodyPr/>
                    <a:lstStyle/>
                    <a:p>
                      <a:pPr latinLnBrk="1"/>
                      <a:endParaRPr lang="ko-KR" altLang="en-US"/>
                    </a:p>
                  </a:txBody>
                  <a:tcPr/>
                </a:tc>
                <a:extLst>
                  <a:ext uri="{0D108BD9-81ED-4DB2-BD59-A6C34878D82A}">
                    <a16:rowId xmlns:a16="http://schemas.microsoft.com/office/drawing/2014/main" val="1620132705"/>
                  </a:ext>
                </a:extLst>
              </a:tr>
              <a:tr h="914111">
                <a:tc gridSpan="5">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28575" cap="flat" cmpd="sng" algn="ctr">
                      <a:solidFill>
                        <a:srgbClr val="00BC7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endPar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endParaRPr>
                    </a:p>
                  </a:txBody>
                  <a:tcPr anchor="ctr">
                    <a:lnL w="3175" cap="flat" cmpd="sng" algn="ctr">
                      <a:solidFill>
                        <a:schemeClr val="bg1">
                          <a:lumMod val="9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92440556"/>
                  </a:ext>
                </a:extLst>
              </a:tr>
              <a:tr h="149738">
                <a:tc gridSpan="5">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1" u="none" kern="1200" dirty="0" smtClean="0">
                          <a:solidFill>
                            <a:schemeClr val="tx1"/>
                          </a:solidFill>
                          <a:latin typeface="+mn-ea"/>
                          <a:ea typeface="+mn-ea"/>
                          <a:cs typeface="+mn-cs"/>
                        </a:rPr>
                        <a:t>추가구성품할인</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28575" cap="flat" cmpd="sng" algn="ctr">
                      <a:solidFill>
                        <a:srgbClr val="00BC70"/>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marL="88900" marR="0" lvl="0" indent="-8890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endPar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lnL w="3175" cap="flat" cmpd="sng" algn="ctr">
                      <a:no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marL="0" marR="0" lvl="0" indent="0" algn="ctr" defTabSz="914400" rtl="0" eaLnBrk="1" fontAlgn="auto" latinLnBrk="1" hangingPunct="1">
                        <a:lnSpc>
                          <a:spcPts val="900"/>
                        </a:lnSpc>
                        <a:spcBef>
                          <a:spcPts val="0"/>
                        </a:spcBef>
                        <a:spcAft>
                          <a:spcPts val="0"/>
                        </a:spcAft>
                        <a:buClrTx/>
                        <a:buSzTx/>
                        <a:buFontTx/>
                        <a:buNone/>
                        <a:tabLst/>
                        <a:defRPr/>
                      </a:pPr>
                      <a:endParaRPr kumimoji="0" lang="en-US" altLang="ko-KR"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nchor="ctr">
                    <a:lnL w="3175" cap="flat" cmpd="sng" algn="ctr">
                      <a:solidFill>
                        <a:schemeClr val="bg1">
                          <a:lumMod val="95000"/>
                        </a:schemeClr>
                      </a:solid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40681265"/>
                  </a:ext>
                </a:extLst>
              </a:tr>
              <a:tr h="516778">
                <a:tc rowSpan="2"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hMerge="1">
                  <a:txBody>
                    <a:bodyPr/>
                    <a:lstStyle/>
                    <a:p>
                      <a:pPr latinLnBrk="1"/>
                      <a:endParaRPr lang="ko-KR" altLang="en-US"/>
                    </a:p>
                  </a:txBody>
                  <a:tcPr/>
                </a:tc>
                <a:tc gridSpan="2">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kumimoji="0" lang="ko-KR" altLang="en-US" sz="800" b="1" i="0" u="none" strike="noStrike" kern="1200" cap="none" spc="0" normalizeH="0" baseline="0" noProof="0" dirty="0" err="1" smtClean="0">
                          <a:ln>
                            <a:noFill/>
                          </a:ln>
                          <a:solidFill>
                            <a:prstClr val="black"/>
                          </a:solidFill>
                          <a:effectLst/>
                          <a:uLnTx/>
                          <a:uFillTx/>
                          <a:latin typeface="맑은 고딕" panose="020B0503020000020004" pitchFamily="50" charset="-127"/>
                          <a:ea typeface="+mn-ea"/>
                          <a:cs typeface="+mn-cs"/>
                        </a:rPr>
                        <a:t>제품명제품명제품명제품명제품명제품명제품명제품명제품명제품명제품명제품명제품명</a:t>
                      </a:r>
                      <a:r>
                        <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a:t>
                      </a:r>
                    </a:p>
                    <a:p>
                      <a:pPr marL="88900" marR="0" lvl="0" indent="-8890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옵션명옵션명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a:t>
                      </a:r>
                    </a:p>
                  </a:txBody>
                  <a:tcPr>
                    <a:lnL w="3175" cap="flat" cmpd="sng" algn="ctr">
                      <a:no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10,000</a:t>
                      </a:r>
                      <a:r>
                        <a:rPr kumimoji="0" lang="ko-KR" altLang="en-US"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원</a:t>
                      </a:r>
                      <a:r>
                        <a:rPr kumimoji="0" lang="ko-KR" altLang="en-US" sz="9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 </a:t>
                      </a:r>
                      <a:r>
                        <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rPr>
                        <a:t>12,000</a:t>
                      </a:r>
                      <a:r>
                        <a:rPr kumimoji="0" lang="ko-KR" altLang="en-US" sz="600" b="0" i="0" u="none" strike="sngStrike" kern="1200" cap="none" spc="0" normalizeH="0" baseline="0" noProof="0" dirty="0" smtClean="0">
                          <a:ln>
                            <a:noFill/>
                          </a:ln>
                          <a:solidFill>
                            <a:prstClr val="white">
                              <a:lumMod val="65000"/>
                            </a:prstClr>
                          </a:solidFill>
                          <a:effectLst/>
                          <a:uLnTx/>
                          <a:uFillTx/>
                          <a:latin typeface="+mn-lt"/>
                          <a:ea typeface="+mn-ea"/>
                          <a:cs typeface="+mn-cs"/>
                        </a:rPr>
                        <a:t>원</a:t>
                      </a:r>
                      <a:endPar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endParaRPr>
                    </a:p>
                    <a:p>
                      <a:pPr marL="0" marR="0" lvl="0" indent="0" algn="ctr" defTabSz="914400" rtl="0" eaLnBrk="1" fontAlgn="auto" latinLnBrk="1" hangingPunct="1">
                        <a:lnSpc>
                          <a:spcPts val="900"/>
                        </a:lnSpc>
                        <a:spcBef>
                          <a:spcPts val="0"/>
                        </a:spcBef>
                        <a:spcAft>
                          <a:spcPts val="0"/>
                        </a:spcAft>
                        <a:buClrTx/>
                        <a:buSzTx/>
                        <a:buFontTx/>
                        <a:buNone/>
                        <a:tabLst/>
                        <a:defRPr/>
                      </a:pPr>
                      <a:r>
                        <a:rPr kumimoji="0" lang="ko-KR" altLang="en-US" sz="6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뷰티포인트</a:t>
                      </a:r>
                      <a:r>
                        <a:rPr kumimoji="0" lang="ko-KR" altLang="en-US"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결제</a:t>
                      </a:r>
                      <a:r>
                        <a:rPr kumimoji="0" lang="en-US" altLang="ko-KR"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1,100P</a:t>
                      </a:r>
                    </a:p>
                  </a:txBody>
                  <a:tcPr anchor="ctr">
                    <a:lnL w="3175" cap="flat" cmpd="sng" algn="ctr">
                      <a:solidFill>
                        <a:schemeClr val="bg1">
                          <a:lumMod val="95000"/>
                        </a:schemeClr>
                      </a:solid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03281747"/>
                  </a:ext>
                </a:extLst>
              </a:tr>
              <a:tr h="473822">
                <a:tc gridSpan="2" vMerge="1">
                  <a:txBody>
                    <a:bodyPr/>
                    <a:lstStyle/>
                    <a:p>
                      <a:pPr latinLnBrk="1"/>
                      <a:endParaRPr lang="ko-KR" altLang="en-US"/>
                    </a:p>
                  </a:txBody>
                  <a:tcPr/>
                </a:tc>
                <a:tc hMerge="1" vMerge="1">
                  <a:txBody>
                    <a:bodyPr/>
                    <a:lstStyle/>
                    <a:p>
                      <a:pPr latinLnBrk="1"/>
                      <a:endParaRPr lang="ko-KR" altLang="en-US"/>
                    </a:p>
                  </a:txBody>
                  <a:tcPr/>
                </a:tc>
                <a:tc gridSpan="2">
                  <a:txBody>
                    <a:bodyPr/>
                    <a:lstStyle/>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r>
                        <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2</a:t>
                      </a:r>
                      <a:r>
                        <a:rPr kumimoji="0" lang="ko-KR" altLang="en-US"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개</a:t>
                      </a:r>
                      <a:endPar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nchor="b">
                    <a:lnL w="3175" cap="flat" cmpd="sng" algn="ctr">
                      <a:no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vMerge="1">
                  <a:txBody>
                    <a:bodyPr/>
                    <a:lstStyle/>
                    <a:p>
                      <a:pPr latinLnBrk="1"/>
                      <a:endParaRPr lang="ko-KR" altLang="en-US"/>
                    </a:p>
                  </a:txBody>
                  <a:tcPr/>
                </a:tc>
                <a:extLst>
                  <a:ext uri="{0D108BD9-81ED-4DB2-BD59-A6C34878D82A}">
                    <a16:rowId xmlns:a16="http://schemas.microsoft.com/office/drawing/2014/main" val="1456095271"/>
                  </a:ext>
                </a:extLst>
              </a:tr>
              <a:tr h="245572">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1" u="none" kern="1200" dirty="0" smtClean="0">
                          <a:solidFill>
                            <a:schemeClr val="tx1"/>
                          </a:solidFill>
                          <a:latin typeface="+mn-ea"/>
                          <a:ea typeface="+mn-ea"/>
                          <a:cs typeface="+mn-cs"/>
                        </a:rPr>
                        <a:t>+</a:t>
                      </a:r>
                      <a:r>
                        <a:rPr lang="ko-KR" altLang="en-US" sz="800" b="1" u="none" kern="1200" dirty="0" err="1" smtClean="0">
                          <a:solidFill>
                            <a:schemeClr val="tx1"/>
                          </a:solidFill>
                          <a:latin typeface="+mn-ea"/>
                          <a:ea typeface="+mn-ea"/>
                          <a:cs typeface="+mn-cs"/>
                        </a:rPr>
                        <a:t>추가구성품</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endParaRPr kumimoji="0" lang="en-US" altLang="ko-KR" sz="800" b="0" i="0" u="none" strike="noStrike" kern="1200" cap="none" spc="0" normalizeH="0" baseline="0" noProof="0" dirty="0" smtClean="0">
                        <a:ln>
                          <a:noFill/>
                        </a:ln>
                        <a:solidFill>
                          <a:prstClr val="black"/>
                        </a:solidFill>
                        <a:effectLst/>
                        <a:uLnTx/>
                        <a:uFillTx/>
                        <a:latin typeface="+mn-lt"/>
                        <a:ea typeface="+mn-ea"/>
                        <a:cs typeface="+mn-cs"/>
                      </a:endParaRPr>
                    </a:p>
                  </a:txBody>
                  <a:tcPr>
                    <a:lnL w="3175" cap="flat" cmpd="sng" algn="ctr">
                      <a:no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latinLnBrk="1"/>
                      <a:endParaRPr lang="ko-KR" altLang="en-US"/>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endParaRPr>
                    </a:p>
                  </a:txBody>
                  <a:tcPr anchor="ctr">
                    <a:lnL w="3175" cap="flat" cmpd="sng" algn="ctr">
                      <a:solidFill>
                        <a:schemeClr val="bg1">
                          <a:lumMod val="9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56119408"/>
                  </a:ext>
                </a:extLst>
              </a:tr>
              <a:tr h="689366">
                <a:tc rowSpan="2" grid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hMerge="1">
                  <a:txBody>
                    <a:bodyPr/>
                    <a:lstStyle/>
                    <a:p>
                      <a:pPr latinLnBrk="1"/>
                      <a:endParaRPr lang="ko-KR" altLang="en-US"/>
                    </a:p>
                  </a:txBody>
                  <a:tcPr/>
                </a:tc>
                <a:tc rowSpan="2" hMerge="1">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kumimoji="0" lang="ko-KR" altLang="en-US" sz="800" b="1" i="0" u="none" strike="noStrike" kern="1200" cap="none" spc="0" normalizeH="0" baseline="0" noProof="0" dirty="0" err="1" smtClean="0">
                          <a:ln>
                            <a:noFill/>
                          </a:ln>
                          <a:solidFill>
                            <a:prstClr val="black"/>
                          </a:solidFill>
                          <a:effectLst/>
                          <a:uLnTx/>
                          <a:uFillTx/>
                          <a:latin typeface="맑은 고딕" panose="020B0503020000020004" pitchFamily="50" charset="-127"/>
                          <a:ea typeface="+mn-ea"/>
                          <a:cs typeface="+mn-cs"/>
                        </a:rPr>
                        <a:t>제품명제품명제품명제품명제품명제품명제품명제품명제품명제품명제품명제</a:t>
                      </a:r>
                      <a:r>
                        <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a:t>
                      </a:r>
                    </a:p>
                    <a:p>
                      <a:pPr marL="92075" marR="0" lvl="0" indent="-92075"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endPar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lnL w="3175" cap="flat" cmpd="sng" algn="ctr">
                      <a:noFill/>
                      <a:prstDash val="solid"/>
                      <a:round/>
                      <a:headEnd type="none" w="med" len="med"/>
                      <a:tailEnd type="none" w="med" len="med"/>
                    </a:lnL>
                    <a:lnR w="6350" cap="flat" cmpd="sng" algn="ctr">
                      <a:solidFill>
                        <a:schemeClr val="bg1">
                          <a:lumMod val="9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1" i="0" u="none" strike="noStrike" kern="1200" cap="none" spc="0" normalizeH="0" baseline="0" dirty="0" smtClean="0">
                          <a:ln>
                            <a:noFill/>
                          </a:ln>
                          <a:solidFill>
                            <a:prstClr val="black"/>
                          </a:solidFill>
                          <a:effectLst/>
                          <a:uLnTx/>
                          <a:uFillTx/>
                          <a:latin typeface="맑은 고딕" panose="020B0503020000020004" pitchFamily="50" charset="-127"/>
                          <a:ea typeface="+mn-ea"/>
                          <a:cs typeface="+mn-cs"/>
                        </a:rPr>
                        <a:t>5,000</a:t>
                      </a:r>
                      <a:r>
                        <a:rPr kumimoji="0" lang="ko-KR" altLang="en-US" sz="800" b="1" i="0" u="none" strike="noStrike" kern="1200" cap="none" spc="0" normalizeH="0" baseline="0" dirty="0" smtClean="0">
                          <a:ln>
                            <a:noFill/>
                          </a:ln>
                          <a:solidFill>
                            <a:prstClr val="black"/>
                          </a:solidFill>
                          <a:effectLst/>
                          <a:uLnTx/>
                          <a:uFillTx/>
                          <a:latin typeface="맑은 고딕" panose="020B0503020000020004" pitchFamily="50" charset="-127"/>
                          <a:ea typeface="+mn-ea"/>
                          <a:cs typeface="+mn-cs"/>
                        </a:rPr>
                        <a:t>원 </a:t>
                      </a:r>
                      <a:r>
                        <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rPr>
                        <a:t>7,000</a:t>
                      </a:r>
                      <a:r>
                        <a:rPr kumimoji="0" lang="ko-KR" altLang="en-US" sz="600" b="0" i="0" u="none" strike="sngStrike" kern="1200" cap="none" spc="0" normalizeH="0" baseline="0" noProof="0" dirty="0" smtClean="0">
                          <a:ln>
                            <a:noFill/>
                          </a:ln>
                          <a:solidFill>
                            <a:prstClr val="white">
                              <a:lumMod val="65000"/>
                            </a:prstClr>
                          </a:solidFill>
                          <a:effectLst/>
                          <a:uLnTx/>
                          <a:uFillTx/>
                          <a:latin typeface="+mn-lt"/>
                          <a:ea typeface="+mn-ea"/>
                          <a:cs typeface="+mn-cs"/>
                        </a:rPr>
                        <a:t>원</a:t>
                      </a:r>
                      <a:endPar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endParaRPr>
                    </a:p>
                    <a:p>
                      <a:pPr marL="0" marR="0" lvl="0" indent="0" algn="ctr" defTabSz="914400" rtl="0" eaLnBrk="1" fontAlgn="auto" latinLnBrk="1" hangingPunct="1">
                        <a:lnSpc>
                          <a:spcPts val="900"/>
                        </a:lnSpc>
                        <a:spcBef>
                          <a:spcPts val="0"/>
                        </a:spcBef>
                        <a:spcAft>
                          <a:spcPts val="0"/>
                        </a:spcAft>
                        <a:buClrTx/>
                        <a:buSzTx/>
                        <a:buFontTx/>
                        <a:buNone/>
                        <a:tabLst/>
                        <a:defRPr/>
                      </a:pPr>
                      <a:r>
                        <a:rPr kumimoji="0" lang="ko-KR" altLang="en-US" sz="6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뷰티포인트</a:t>
                      </a:r>
                      <a:r>
                        <a:rPr kumimoji="0" lang="ko-KR" altLang="en-US"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결제</a:t>
                      </a:r>
                      <a:r>
                        <a:rPr kumimoji="0" lang="en-US" altLang="ko-KR"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500P</a:t>
                      </a:r>
                    </a:p>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altLang="ko-KR" sz="800" b="1" i="0" u="none" strike="noStrike" kern="1200" cap="none" spc="0" normalizeH="0" baseline="0" dirty="0" smtClean="0">
                        <a:ln>
                          <a:noFill/>
                        </a:ln>
                        <a:solidFill>
                          <a:prstClr val="black"/>
                        </a:solidFill>
                        <a:effectLst/>
                        <a:uLnTx/>
                        <a:uFillTx/>
                        <a:latin typeface="맑은 고딕" panose="020B0503020000020004" pitchFamily="50" charset="-127"/>
                        <a:ea typeface="+mn-ea"/>
                        <a:cs typeface="+mn-cs"/>
                      </a:endParaRPr>
                    </a:p>
                  </a:txBody>
                  <a:tcPr anchor="ctr">
                    <a:lnL w="6350" cap="flat" cmpd="sng" algn="ctr">
                      <a:solidFill>
                        <a:schemeClr val="bg1">
                          <a:lumMod val="9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03871877"/>
                  </a:ext>
                </a:extLst>
              </a:tr>
              <a:tr h="274737">
                <a:tc gridSpan="3"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a:txBody>
                    <a:bodyPr/>
                    <a:lstStyle/>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r>
                        <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2</a:t>
                      </a:r>
                      <a:r>
                        <a:rPr kumimoji="0" lang="ko-KR" altLang="en-US"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개</a:t>
                      </a:r>
                      <a:endPar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lnL w="3175" cap="flat" cmpd="sng" algn="ctr">
                      <a:noFill/>
                      <a:prstDash val="solid"/>
                      <a:round/>
                      <a:headEnd type="none" w="med" len="med"/>
                      <a:tailEnd type="none" w="med" len="med"/>
                    </a:lnL>
                    <a:lnR w="6350" cap="flat" cmpd="sng" algn="ctr">
                      <a:solidFill>
                        <a:schemeClr val="bg1">
                          <a:lumMod val="95000"/>
                        </a:schemeClr>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latinLnBrk="1"/>
                      <a:endParaRPr lang="ko-KR" altLang="en-US"/>
                    </a:p>
                  </a:txBody>
                  <a:tcPr/>
                </a:tc>
                <a:extLst>
                  <a:ext uri="{0D108BD9-81ED-4DB2-BD59-A6C34878D82A}">
                    <a16:rowId xmlns:a16="http://schemas.microsoft.com/office/drawing/2014/main" val="1395040795"/>
                  </a:ext>
                </a:extLst>
              </a:tr>
              <a:tr h="896069">
                <a:tc gridSpan="4">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28575" cap="flat" cmpd="sng" algn="ctr">
                      <a:solidFill>
                        <a:srgbClr val="00BC7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endPar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altLang="ko-KR" sz="800" b="1" i="0" u="none" strike="noStrike" kern="1200" cap="none" spc="0" normalizeH="0" baseline="0" dirty="0" smtClean="0">
                        <a:ln>
                          <a:noFill/>
                        </a:ln>
                        <a:solidFill>
                          <a:prstClr val="black"/>
                        </a:solidFill>
                        <a:effectLst/>
                        <a:uLnTx/>
                        <a:uFillTx/>
                        <a:latin typeface="맑은 고딕" panose="020B0503020000020004" pitchFamily="50" charset="-127"/>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28575" cap="flat" cmpd="sng" algn="ctr">
                      <a:solidFill>
                        <a:srgbClr val="00BC7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95355770"/>
                  </a:ext>
                </a:extLst>
              </a:tr>
            </a:tbl>
          </a:graphicData>
        </a:graphic>
      </p:graphicFrame>
      <p:grpSp>
        <p:nvGrpSpPr>
          <p:cNvPr id="100" name="그룹 99">
            <a:extLst>
              <a:ext uri="{FF2B5EF4-FFF2-40B4-BE49-F238E27FC236}">
                <a16:creationId xmlns:a16="http://schemas.microsoft.com/office/drawing/2014/main" id="{159809A1-5A1E-4FB9-B218-151E51C981E3}"/>
              </a:ext>
            </a:extLst>
          </p:cNvPr>
          <p:cNvGrpSpPr/>
          <p:nvPr/>
        </p:nvGrpSpPr>
        <p:grpSpPr>
          <a:xfrm>
            <a:off x="1658800" y="1192831"/>
            <a:ext cx="836647" cy="897912"/>
            <a:chOff x="1235339" y="2961048"/>
            <a:chExt cx="1199263" cy="1105474"/>
          </a:xfrm>
        </p:grpSpPr>
        <p:sp>
          <p:nvSpPr>
            <p:cNvPr id="101" name="직사각형 100">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102" name="직선 연결선 101">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3" name="직선 연결선 102">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09" name="그룹 108">
            <a:extLst>
              <a:ext uri="{FF2B5EF4-FFF2-40B4-BE49-F238E27FC236}">
                <a16:creationId xmlns:a16="http://schemas.microsoft.com/office/drawing/2014/main" id="{159809A1-5A1E-4FB9-B218-151E51C981E3}"/>
              </a:ext>
            </a:extLst>
          </p:cNvPr>
          <p:cNvGrpSpPr/>
          <p:nvPr/>
        </p:nvGrpSpPr>
        <p:grpSpPr>
          <a:xfrm>
            <a:off x="1645973" y="3360567"/>
            <a:ext cx="836647" cy="897912"/>
            <a:chOff x="1235339" y="2961048"/>
            <a:chExt cx="1199263" cy="1105474"/>
          </a:xfrm>
        </p:grpSpPr>
        <p:cxnSp>
          <p:nvCxnSpPr>
            <p:cNvPr id="111" name="직선 연결선 110">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직선 연결선 122">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0" name="직사각형 109">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lumMod val="65000"/>
                    <a:lumOff val="35000"/>
                  </a:schemeClr>
                </a:solidFill>
                <a:latin typeface="+mj-ea"/>
                <a:ea typeface="+mj-ea"/>
              </a:endParaRPr>
            </a:p>
          </p:txBody>
        </p:sp>
      </p:grpSp>
      <p:grpSp>
        <p:nvGrpSpPr>
          <p:cNvPr id="124" name="그룹 123">
            <a:extLst>
              <a:ext uri="{FF2B5EF4-FFF2-40B4-BE49-F238E27FC236}">
                <a16:creationId xmlns:a16="http://schemas.microsoft.com/office/drawing/2014/main" id="{159809A1-5A1E-4FB9-B218-151E51C981E3}"/>
              </a:ext>
            </a:extLst>
          </p:cNvPr>
          <p:cNvGrpSpPr/>
          <p:nvPr/>
        </p:nvGrpSpPr>
        <p:grpSpPr>
          <a:xfrm>
            <a:off x="2135821" y="4530874"/>
            <a:ext cx="836647" cy="897912"/>
            <a:chOff x="1235339" y="2961048"/>
            <a:chExt cx="1199263" cy="1105474"/>
          </a:xfrm>
        </p:grpSpPr>
        <p:sp>
          <p:nvSpPr>
            <p:cNvPr id="125" name="직사각형 124">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126" name="직선 연결선 125">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직선 연결선 132">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5" name="Oval 611">
            <a:extLst>
              <a:ext uri="{FF2B5EF4-FFF2-40B4-BE49-F238E27FC236}">
                <a16:creationId xmlns:a16="http://schemas.microsoft.com/office/drawing/2014/main" id="{8A3723C9-7A64-4677-9B95-EBFFA02C0DC4}"/>
              </a:ext>
            </a:extLst>
          </p:cNvPr>
          <p:cNvSpPr>
            <a:spLocks noChangeArrowheads="1"/>
          </p:cNvSpPr>
          <p:nvPr/>
        </p:nvSpPr>
        <p:spPr bwMode="auto">
          <a:xfrm>
            <a:off x="1397567" y="827568"/>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4</a:t>
            </a:r>
            <a:endParaRPr lang="en-US" altLang="ko-KR" sz="800" b="1" kern="0" dirty="0">
              <a:solidFill>
                <a:sysClr val="window" lastClr="FFFFFF"/>
              </a:solidFill>
              <a:latin typeface="맑은 고딕"/>
              <a:ea typeface="맑은 고딕"/>
            </a:endParaRPr>
          </a:p>
        </p:txBody>
      </p:sp>
      <p:sp>
        <p:nvSpPr>
          <p:cNvPr id="5" name="제목 4"/>
          <p:cNvSpPr>
            <a:spLocks noGrp="1"/>
          </p:cNvSpPr>
          <p:nvPr>
            <p:ph type="ctrTitle"/>
          </p:nvPr>
        </p:nvSpPr>
        <p:spPr/>
        <p:txBody>
          <a:bodyPr/>
          <a:lstStyle/>
          <a:p>
            <a:r>
              <a:rPr lang="ko-KR" altLang="en-US" dirty="0" err="1" smtClean="0"/>
              <a:t>반품상세</a:t>
            </a:r>
            <a:endParaRPr lang="ko-KR" altLang="en-US" dirty="0"/>
          </a:p>
        </p:txBody>
      </p:sp>
      <p:grpSp>
        <p:nvGrpSpPr>
          <p:cNvPr id="181" name="그룹 180">
            <a:extLst>
              <a:ext uri="{FF2B5EF4-FFF2-40B4-BE49-F238E27FC236}">
                <a16:creationId xmlns:a16="http://schemas.microsoft.com/office/drawing/2014/main" id="{159809A1-5A1E-4FB9-B218-151E51C981E3}"/>
              </a:ext>
            </a:extLst>
          </p:cNvPr>
          <p:cNvGrpSpPr/>
          <p:nvPr/>
        </p:nvGrpSpPr>
        <p:grpSpPr>
          <a:xfrm>
            <a:off x="1800951" y="5807732"/>
            <a:ext cx="427069" cy="439399"/>
            <a:chOff x="1235339" y="2961048"/>
            <a:chExt cx="1199263" cy="1105474"/>
          </a:xfrm>
        </p:grpSpPr>
        <p:sp>
          <p:nvSpPr>
            <p:cNvPr id="182" name="직사각형 181">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183" name="직선 연결선 182">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4" name="직선 연결선 183">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85" name="직사각형 184"/>
          <p:cNvSpPr/>
          <p:nvPr/>
        </p:nvSpPr>
        <p:spPr>
          <a:xfrm>
            <a:off x="2194164" y="5779264"/>
            <a:ext cx="1970430" cy="630942"/>
          </a:xfrm>
          <a:prstGeom prst="rect">
            <a:avLst/>
          </a:prstGeom>
        </p:spPr>
        <p:txBody>
          <a:bodyPr wrap="square">
            <a:spAutoFit/>
          </a:bodyPr>
          <a:lstStyle/>
          <a:p>
            <a:r>
              <a:rPr lang="ko-KR" altLang="en-US" sz="700" dirty="0" err="1">
                <a:solidFill>
                  <a:srgbClr val="000000"/>
                </a:solidFill>
                <a:latin typeface="Pretendard"/>
              </a:rPr>
              <a:t>증정품명</a:t>
            </a:r>
            <a:r>
              <a:rPr lang="ko-KR" altLang="en-US" sz="700" dirty="0">
                <a:solidFill>
                  <a:srgbClr val="000000"/>
                </a:solidFill>
                <a:latin typeface="Pretendard"/>
              </a:rPr>
              <a:t> </a:t>
            </a:r>
            <a:r>
              <a:rPr lang="ko-KR" altLang="en-US" sz="700" dirty="0" smtClean="0">
                <a:solidFill>
                  <a:srgbClr val="000000"/>
                </a:solidFill>
                <a:latin typeface="Pretendard"/>
              </a:rPr>
              <a:t> 증정 </a:t>
            </a:r>
            <a:r>
              <a:rPr lang="ko-KR" altLang="en-US" sz="700" dirty="0" err="1">
                <a:solidFill>
                  <a:srgbClr val="000000"/>
                </a:solidFill>
                <a:latin typeface="Pretendard"/>
              </a:rPr>
              <a:t>증정품명</a:t>
            </a:r>
            <a:r>
              <a:rPr lang="ko-KR" altLang="en-US" sz="700" dirty="0">
                <a:solidFill>
                  <a:srgbClr val="000000"/>
                </a:solidFill>
                <a:latin typeface="Pretendard"/>
              </a:rPr>
              <a:t> 최대 </a:t>
            </a:r>
            <a:r>
              <a:rPr lang="ko-KR" altLang="en-US" sz="700" dirty="0" smtClean="0">
                <a:solidFill>
                  <a:srgbClr val="000000"/>
                </a:solidFill>
                <a:latin typeface="Pretendard"/>
              </a:rPr>
              <a:t>두 줄 출력되며 두 줄 이상일 시 말 줄임표 처리</a:t>
            </a:r>
            <a:r>
              <a:rPr lang="en-US" altLang="ko-KR" sz="700" dirty="0" smtClean="0">
                <a:solidFill>
                  <a:srgbClr val="000000"/>
                </a:solidFill>
                <a:latin typeface="Pretendard"/>
              </a:rPr>
              <a:t>…</a:t>
            </a:r>
            <a:endParaRPr lang="en-US" altLang="ko-KR" sz="700" dirty="0">
              <a:solidFill>
                <a:schemeClr val="tx1">
                  <a:lumMod val="65000"/>
                  <a:lumOff val="35000"/>
                </a:schemeClr>
              </a:solidFill>
              <a:latin typeface="+mj-ea"/>
            </a:endParaRPr>
          </a:p>
          <a:p>
            <a:r>
              <a:rPr lang="en-US" altLang="ko-KR" sz="700" dirty="0" smtClean="0">
                <a:solidFill>
                  <a:schemeClr val="tx1">
                    <a:lumMod val="65000"/>
                    <a:lumOff val="35000"/>
                  </a:schemeClr>
                </a:solidFill>
                <a:latin typeface="+mj-ea"/>
              </a:rPr>
              <a:t> </a:t>
            </a:r>
          </a:p>
          <a:p>
            <a:r>
              <a:rPr lang="en-US" altLang="ko-KR" sz="700" dirty="0" smtClean="0">
                <a:solidFill>
                  <a:schemeClr val="tx1">
                    <a:lumMod val="65000"/>
                    <a:lumOff val="35000"/>
                  </a:schemeClr>
                </a:solidFill>
                <a:latin typeface="+mj-ea"/>
              </a:rPr>
              <a:t>2</a:t>
            </a:r>
            <a:r>
              <a:rPr lang="ko-KR" altLang="en-US" sz="700" dirty="0">
                <a:solidFill>
                  <a:schemeClr val="tx1">
                    <a:lumMod val="65000"/>
                    <a:lumOff val="35000"/>
                  </a:schemeClr>
                </a:solidFill>
                <a:latin typeface="+mj-ea"/>
              </a:rPr>
              <a:t>개</a:t>
            </a:r>
            <a:r>
              <a:rPr lang="ko-KR" altLang="en-US" sz="700" dirty="0"/>
              <a:t/>
            </a:r>
            <a:br>
              <a:rPr lang="ko-KR" altLang="en-US" sz="700" dirty="0"/>
            </a:br>
            <a:endParaRPr lang="ko-KR" altLang="en-US" sz="700" dirty="0"/>
          </a:p>
        </p:txBody>
      </p:sp>
      <p:grpSp>
        <p:nvGrpSpPr>
          <p:cNvPr id="186" name="그룹 185">
            <a:extLst>
              <a:ext uri="{FF2B5EF4-FFF2-40B4-BE49-F238E27FC236}">
                <a16:creationId xmlns:a16="http://schemas.microsoft.com/office/drawing/2014/main" id="{159809A1-5A1E-4FB9-B218-151E51C981E3}"/>
              </a:ext>
            </a:extLst>
          </p:cNvPr>
          <p:cNvGrpSpPr/>
          <p:nvPr/>
        </p:nvGrpSpPr>
        <p:grpSpPr>
          <a:xfrm>
            <a:off x="4312996" y="5795713"/>
            <a:ext cx="427069" cy="439399"/>
            <a:chOff x="1235339" y="2961048"/>
            <a:chExt cx="1199263" cy="1105474"/>
          </a:xfrm>
        </p:grpSpPr>
        <p:sp>
          <p:nvSpPr>
            <p:cNvPr id="187" name="직사각형 186">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188" name="직선 연결선 187">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9" name="직선 연결선 188">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90" name="직사각형 189"/>
          <p:cNvSpPr/>
          <p:nvPr/>
        </p:nvSpPr>
        <p:spPr>
          <a:xfrm>
            <a:off x="4697934" y="5744974"/>
            <a:ext cx="1679395" cy="523220"/>
          </a:xfrm>
          <a:prstGeom prst="rect">
            <a:avLst/>
          </a:prstGeom>
        </p:spPr>
        <p:txBody>
          <a:bodyPr wrap="square">
            <a:spAutoFit/>
          </a:bodyPr>
          <a:lstStyle/>
          <a:p>
            <a:r>
              <a:rPr lang="ko-KR" altLang="en-US" sz="700" dirty="0" err="1">
                <a:solidFill>
                  <a:srgbClr val="000000"/>
                </a:solidFill>
                <a:latin typeface="Pretendard"/>
              </a:rPr>
              <a:t>그린티</a:t>
            </a:r>
            <a:r>
              <a:rPr lang="ko-KR" altLang="en-US" sz="700" dirty="0">
                <a:solidFill>
                  <a:srgbClr val="000000"/>
                </a:solidFill>
                <a:latin typeface="Pretendard"/>
              </a:rPr>
              <a:t> </a:t>
            </a:r>
            <a:r>
              <a:rPr lang="en-US" altLang="ko-KR" sz="700" dirty="0">
                <a:solidFill>
                  <a:srgbClr val="000000"/>
                </a:solidFill>
                <a:latin typeface="Pretendard"/>
              </a:rPr>
              <a:t>2</a:t>
            </a:r>
            <a:r>
              <a:rPr lang="ko-KR" altLang="en-US" sz="700" dirty="0">
                <a:solidFill>
                  <a:srgbClr val="000000"/>
                </a:solidFill>
                <a:latin typeface="Pretendard"/>
              </a:rPr>
              <a:t>종 키트</a:t>
            </a:r>
            <a:r>
              <a:rPr lang="en-US" altLang="ko-KR" sz="700" dirty="0">
                <a:solidFill>
                  <a:srgbClr val="000000"/>
                </a:solidFill>
                <a:latin typeface="Pretendard"/>
              </a:rPr>
              <a:t>(</a:t>
            </a:r>
            <a:r>
              <a:rPr lang="ko-KR" altLang="en-US" sz="700" dirty="0" err="1">
                <a:solidFill>
                  <a:srgbClr val="000000"/>
                </a:solidFill>
                <a:latin typeface="Pretendard"/>
              </a:rPr>
              <a:t>세럼</a:t>
            </a:r>
            <a:r>
              <a:rPr lang="en-US" altLang="ko-KR" sz="700" dirty="0">
                <a:solidFill>
                  <a:srgbClr val="000000"/>
                </a:solidFill>
                <a:latin typeface="Pretendard"/>
              </a:rPr>
              <a:t>15ml+</a:t>
            </a:r>
            <a:r>
              <a:rPr lang="ko-KR" altLang="en-US" sz="700" dirty="0">
                <a:solidFill>
                  <a:srgbClr val="000000"/>
                </a:solidFill>
                <a:latin typeface="Pretendard"/>
              </a:rPr>
              <a:t>크림</a:t>
            </a:r>
            <a:r>
              <a:rPr lang="en-US" altLang="ko-KR" sz="700" dirty="0">
                <a:solidFill>
                  <a:srgbClr val="000000"/>
                </a:solidFill>
                <a:latin typeface="Pretendard"/>
              </a:rPr>
              <a:t>15ml)</a:t>
            </a:r>
            <a:endParaRPr lang="en-US" altLang="ko-KR" sz="800" dirty="0" smtClean="0">
              <a:solidFill>
                <a:srgbClr val="000000"/>
              </a:solidFill>
              <a:latin typeface="Pretendard"/>
            </a:endParaRPr>
          </a:p>
          <a:p>
            <a:endParaRPr lang="en-US" altLang="ko-KR" sz="700" dirty="0" smtClean="0">
              <a:solidFill>
                <a:schemeClr val="tx1">
                  <a:lumMod val="65000"/>
                  <a:lumOff val="35000"/>
                </a:schemeClr>
              </a:solidFill>
              <a:latin typeface="+mj-ea"/>
            </a:endParaRPr>
          </a:p>
          <a:p>
            <a:endParaRPr lang="en-US" altLang="ko-KR" sz="700" dirty="0" smtClean="0">
              <a:solidFill>
                <a:schemeClr val="tx1">
                  <a:lumMod val="65000"/>
                  <a:lumOff val="35000"/>
                </a:schemeClr>
              </a:solidFill>
              <a:latin typeface="+mj-ea"/>
            </a:endParaRPr>
          </a:p>
          <a:p>
            <a:r>
              <a:rPr lang="en-US" altLang="ko-KR" sz="700" dirty="0" smtClean="0">
                <a:solidFill>
                  <a:schemeClr val="tx1">
                    <a:lumMod val="65000"/>
                    <a:lumOff val="35000"/>
                  </a:schemeClr>
                </a:solidFill>
                <a:latin typeface="+mj-ea"/>
              </a:rPr>
              <a:t>1</a:t>
            </a:r>
            <a:r>
              <a:rPr lang="ko-KR" altLang="en-US" sz="700" dirty="0" smtClean="0">
                <a:solidFill>
                  <a:schemeClr val="tx1">
                    <a:lumMod val="65000"/>
                    <a:lumOff val="35000"/>
                  </a:schemeClr>
                </a:solidFill>
                <a:latin typeface="+mj-ea"/>
              </a:rPr>
              <a:t>개</a:t>
            </a:r>
            <a:endParaRPr lang="ko-KR" altLang="en-US" sz="700" dirty="0"/>
          </a:p>
        </p:txBody>
      </p:sp>
      <p:grpSp>
        <p:nvGrpSpPr>
          <p:cNvPr id="191" name="그룹 190">
            <a:extLst>
              <a:ext uri="{FF2B5EF4-FFF2-40B4-BE49-F238E27FC236}">
                <a16:creationId xmlns:a16="http://schemas.microsoft.com/office/drawing/2014/main" id="{159809A1-5A1E-4FB9-B218-151E51C981E3}"/>
              </a:ext>
            </a:extLst>
          </p:cNvPr>
          <p:cNvGrpSpPr/>
          <p:nvPr/>
        </p:nvGrpSpPr>
        <p:grpSpPr>
          <a:xfrm>
            <a:off x="6595690" y="5774650"/>
            <a:ext cx="427069" cy="439399"/>
            <a:chOff x="1235339" y="2961048"/>
            <a:chExt cx="1199263" cy="1105474"/>
          </a:xfrm>
        </p:grpSpPr>
        <p:sp>
          <p:nvSpPr>
            <p:cNvPr id="192" name="직사각형 191">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193" name="직선 연결선 192">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4" name="직선 연결선 193">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95" name="직사각형 194"/>
          <p:cNvSpPr/>
          <p:nvPr/>
        </p:nvSpPr>
        <p:spPr>
          <a:xfrm>
            <a:off x="6980628" y="5723911"/>
            <a:ext cx="1682272" cy="523220"/>
          </a:xfrm>
          <a:prstGeom prst="rect">
            <a:avLst/>
          </a:prstGeom>
        </p:spPr>
        <p:txBody>
          <a:bodyPr wrap="square">
            <a:spAutoFit/>
          </a:bodyPr>
          <a:lstStyle/>
          <a:p>
            <a:r>
              <a:rPr lang="ko-KR" altLang="en-US" sz="700" dirty="0" err="1">
                <a:solidFill>
                  <a:srgbClr val="000000"/>
                </a:solidFill>
                <a:latin typeface="Pretendard"/>
              </a:rPr>
              <a:t>그린티</a:t>
            </a:r>
            <a:r>
              <a:rPr lang="ko-KR" altLang="en-US" sz="700" dirty="0">
                <a:solidFill>
                  <a:srgbClr val="000000"/>
                </a:solidFill>
                <a:latin typeface="Pretendard"/>
              </a:rPr>
              <a:t> </a:t>
            </a:r>
            <a:r>
              <a:rPr lang="en-US" altLang="ko-KR" sz="700" dirty="0">
                <a:solidFill>
                  <a:srgbClr val="000000"/>
                </a:solidFill>
                <a:latin typeface="Pretendard"/>
              </a:rPr>
              <a:t>2</a:t>
            </a:r>
            <a:r>
              <a:rPr lang="ko-KR" altLang="en-US" sz="700" dirty="0">
                <a:solidFill>
                  <a:srgbClr val="000000"/>
                </a:solidFill>
                <a:latin typeface="Pretendard"/>
              </a:rPr>
              <a:t>종 키트</a:t>
            </a:r>
            <a:r>
              <a:rPr lang="en-US" altLang="ko-KR" sz="700" dirty="0">
                <a:solidFill>
                  <a:srgbClr val="000000"/>
                </a:solidFill>
                <a:latin typeface="Pretendard"/>
              </a:rPr>
              <a:t>(</a:t>
            </a:r>
            <a:r>
              <a:rPr lang="ko-KR" altLang="en-US" sz="700" dirty="0" err="1">
                <a:solidFill>
                  <a:srgbClr val="000000"/>
                </a:solidFill>
                <a:latin typeface="Pretendard"/>
              </a:rPr>
              <a:t>세럼</a:t>
            </a:r>
            <a:r>
              <a:rPr lang="en-US" altLang="ko-KR" sz="700" dirty="0">
                <a:solidFill>
                  <a:srgbClr val="000000"/>
                </a:solidFill>
                <a:latin typeface="Pretendard"/>
              </a:rPr>
              <a:t>15ml+</a:t>
            </a:r>
            <a:r>
              <a:rPr lang="ko-KR" altLang="en-US" sz="700" dirty="0">
                <a:solidFill>
                  <a:srgbClr val="000000"/>
                </a:solidFill>
                <a:latin typeface="Pretendard"/>
              </a:rPr>
              <a:t>크림</a:t>
            </a:r>
            <a:r>
              <a:rPr lang="en-US" altLang="ko-KR" sz="700" dirty="0">
                <a:solidFill>
                  <a:srgbClr val="000000"/>
                </a:solidFill>
                <a:latin typeface="Pretendard"/>
              </a:rPr>
              <a:t>15ml)</a:t>
            </a:r>
            <a:endParaRPr lang="en-US" altLang="ko-KR" sz="800" dirty="0" smtClean="0">
              <a:solidFill>
                <a:srgbClr val="000000"/>
              </a:solidFill>
              <a:latin typeface="Pretendard"/>
            </a:endParaRPr>
          </a:p>
          <a:p>
            <a:endParaRPr lang="en-US" altLang="ko-KR" sz="700" dirty="0" smtClean="0">
              <a:solidFill>
                <a:schemeClr val="tx1">
                  <a:lumMod val="65000"/>
                  <a:lumOff val="35000"/>
                </a:schemeClr>
              </a:solidFill>
              <a:latin typeface="+mj-ea"/>
            </a:endParaRPr>
          </a:p>
          <a:p>
            <a:endParaRPr lang="en-US" altLang="ko-KR" sz="700" dirty="0" smtClean="0">
              <a:solidFill>
                <a:schemeClr val="tx1">
                  <a:lumMod val="65000"/>
                  <a:lumOff val="35000"/>
                </a:schemeClr>
              </a:solidFill>
              <a:latin typeface="+mj-ea"/>
            </a:endParaRPr>
          </a:p>
          <a:p>
            <a:r>
              <a:rPr lang="en-US" altLang="ko-KR" sz="700" dirty="0" smtClean="0">
                <a:solidFill>
                  <a:schemeClr val="tx1">
                    <a:lumMod val="65000"/>
                    <a:lumOff val="35000"/>
                  </a:schemeClr>
                </a:solidFill>
                <a:latin typeface="+mj-ea"/>
              </a:rPr>
              <a:t>1</a:t>
            </a:r>
            <a:r>
              <a:rPr lang="ko-KR" altLang="en-US" sz="700" dirty="0" smtClean="0">
                <a:solidFill>
                  <a:schemeClr val="tx1">
                    <a:lumMod val="65000"/>
                    <a:lumOff val="35000"/>
                  </a:schemeClr>
                </a:solidFill>
                <a:latin typeface="+mj-ea"/>
              </a:rPr>
              <a:t>개</a:t>
            </a:r>
            <a:endParaRPr lang="ko-KR" altLang="en-US" sz="700" dirty="0"/>
          </a:p>
        </p:txBody>
      </p:sp>
      <p:sp>
        <p:nvSpPr>
          <p:cNvPr id="196" name="모서리가 둥근 직사각형 195"/>
          <p:cNvSpPr/>
          <p:nvPr/>
        </p:nvSpPr>
        <p:spPr>
          <a:xfrm>
            <a:off x="1663051" y="5520425"/>
            <a:ext cx="7065199" cy="799389"/>
          </a:xfrm>
          <a:prstGeom prst="roundRect">
            <a:avLst>
              <a:gd name="adj" fmla="val 0"/>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dirty="0" err="1" smtClean="0">
                <a:solidFill>
                  <a:prstClr val="black"/>
                </a:solidFill>
              </a:rPr>
              <a:t>제품증정품</a:t>
            </a:r>
            <a:r>
              <a:rPr lang="ko-KR" altLang="en-US" sz="800" dirty="0" smtClean="0">
                <a:solidFill>
                  <a:prstClr val="black"/>
                </a:solidFill>
              </a:rPr>
              <a:t> </a:t>
            </a:r>
            <a:r>
              <a:rPr lang="en-US" altLang="ko-KR" sz="700" dirty="0" smtClean="0">
                <a:solidFill>
                  <a:srgbClr val="00B050"/>
                </a:solidFill>
                <a:latin typeface="+mn-ea"/>
              </a:rPr>
              <a:t>2</a:t>
            </a:r>
            <a:r>
              <a:rPr lang="ko-KR" altLang="en-US" sz="700" dirty="0" smtClean="0">
                <a:solidFill>
                  <a:srgbClr val="00B050"/>
                </a:solidFill>
                <a:latin typeface="+mn-ea"/>
              </a:rPr>
              <a:t>종</a:t>
            </a:r>
            <a:endParaRPr lang="ko-KR" altLang="en-US" sz="700" dirty="0">
              <a:solidFill>
                <a:srgbClr val="00B050"/>
              </a:solidFill>
              <a:latin typeface="+mn-ea"/>
            </a:endParaRPr>
          </a:p>
        </p:txBody>
      </p:sp>
      <p:sp>
        <p:nvSpPr>
          <p:cNvPr id="197" name="직사각형 196"/>
          <p:cNvSpPr/>
          <p:nvPr/>
        </p:nvSpPr>
        <p:spPr>
          <a:xfrm>
            <a:off x="8261032" y="851334"/>
            <a:ext cx="646331" cy="230832"/>
          </a:xfrm>
          <a:prstGeom prst="rect">
            <a:avLst/>
          </a:prstGeom>
        </p:spPr>
        <p:txBody>
          <a:bodyPr wrap="none">
            <a:spAutoFit/>
          </a:bodyPr>
          <a:lstStyle/>
          <a:p>
            <a:r>
              <a:rPr lang="ko-KR" altLang="en-US" sz="900" b="1" dirty="0" err="1" smtClean="0">
                <a:solidFill>
                  <a:srgbClr val="00BC70"/>
                </a:solidFill>
                <a:latin typeface="+mn-ea"/>
              </a:rPr>
              <a:t>환불예정</a:t>
            </a:r>
            <a:endParaRPr lang="ko-KR" altLang="en-US" sz="2000" b="1" dirty="0">
              <a:solidFill>
                <a:srgbClr val="00BC70"/>
              </a:solidFill>
              <a:latin typeface="+mn-ea"/>
            </a:endParaRPr>
          </a:p>
        </p:txBody>
      </p:sp>
      <p:grpSp>
        <p:nvGrpSpPr>
          <p:cNvPr id="2" name="그룹 1"/>
          <p:cNvGrpSpPr/>
          <p:nvPr/>
        </p:nvGrpSpPr>
        <p:grpSpPr>
          <a:xfrm>
            <a:off x="1670346" y="2183888"/>
            <a:ext cx="7065199" cy="889781"/>
            <a:chOff x="1670346" y="2200646"/>
            <a:chExt cx="7065199" cy="889781"/>
          </a:xfrm>
        </p:grpSpPr>
        <p:sp>
          <p:nvSpPr>
            <p:cNvPr id="164" name="직사각형 163"/>
            <p:cNvSpPr/>
            <p:nvPr/>
          </p:nvSpPr>
          <p:spPr>
            <a:xfrm>
              <a:off x="2201459" y="2459485"/>
              <a:ext cx="1868010" cy="630942"/>
            </a:xfrm>
            <a:prstGeom prst="rect">
              <a:avLst/>
            </a:prstGeom>
          </p:spPr>
          <p:txBody>
            <a:bodyPr wrap="square">
              <a:spAutoFit/>
            </a:bodyPr>
            <a:lstStyle/>
            <a:p>
              <a:r>
                <a:rPr lang="ko-KR" altLang="en-US" sz="700" dirty="0" err="1">
                  <a:solidFill>
                    <a:srgbClr val="000000"/>
                  </a:solidFill>
                  <a:latin typeface="Pretendard"/>
                </a:rPr>
                <a:t>증정품명</a:t>
              </a:r>
              <a:r>
                <a:rPr lang="ko-KR" altLang="en-US" sz="700" dirty="0">
                  <a:solidFill>
                    <a:srgbClr val="000000"/>
                  </a:solidFill>
                  <a:latin typeface="Pretendard"/>
                </a:rPr>
                <a:t> </a:t>
              </a:r>
              <a:r>
                <a:rPr lang="ko-KR" altLang="en-US" sz="700" dirty="0" smtClean="0">
                  <a:solidFill>
                    <a:srgbClr val="000000"/>
                  </a:solidFill>
                  <a:latin typeface="Pretendard"/>
                </a:rPr>
                <a:t> 증정 </a:t>
              </a:r>
              <a:r>
                <a:rPr lang="ko-KR" altLang="en-US" sz="700" dirty="0" err="1">
                  <a:solidFill>
                    <a:srgbClr val="000000"/>
                  </a:solidFill>
                  <a:latin typeface="Pretendard"/>
                </a:rPr>
                <a:t>증정품명</a:t>
              </a:r>
              <a:r>
                <a:rPr lang="ko-KR" altLang="en-US" sz="700" dirty="0">
                  <a:solidFill>
                    <a:srgbClr val="000000"/>
                  </a:solidFill>
                  <a:latin typeface="Pretendard"/>
                </a:rPr>
                <a:t> 최대 </a:t>
              </a:r>
              <a:r>
                <a:rPr lang="ko-KR" altLang="en-US" sz="700" dirty="0" smtClean="0">
                  <a:solidFill>
                    <a:srgbClr val="000000"/>
                  </a:solidFill>
                  <a:latin typeface="Pretendard"/>
                </a:rPr>
                <a:t>두 줄 출력되며 두 줄 이상일 시 말 줄임표 처리</a:t>
              </a:r>
              <a:r>
                <a:rPr lang="en-US" altLang="ko-KR" sz="700" dirty="0" smtClean="0">
                  <a:solidFill>
                    <a:srgbClr val="000000"/>
                  </a:solidFill>
                  <a:latin typeface="Pretendard"/>
                </a:rPr>
                <a:t>…</a:t>
              </a:r>
              <a:endParaRPr lang="en-US" altLang="ko-KR" sz="700" dirty="0">
                <a:solidFill>
                  <a:schemeClr val="tx1">
                    <a:lumMod val="65000"/>
                    <a:lumOff val="35000"/>
                  </a:schemeClr>
                </a:solidFill>
                <a:latin typeface="+mj-ea"/>
              </a:endParaRPr>
            </a:p>
            <a:p>
              <a:r>
                <a:rPr lang="en-US" altLang="ko-KR" sz="700" dirty="0" smtClean="0">
                  <a:solidFill>
                    <a:schemeClr val="tx1">
                      <a:lumMod val="65000"/>
                      <a:lumOff val="35000"/>
                    </a:schemeClr>
                  </a:solidFill>
                  <a:latin typeface="+mj-ea"/>
                </a:rPr>
                <a:t> </a:t>
              </a:r>
            </a:p>
            <a:p>
              <a:r>
                <a:rPr lang="en-US" altLang="ko-KR" sz="700" dirty="0" smtClean="0">
                  <a:solidFill>
                    <a:schemeClr val="tx1">
                      <a:lumMod val="65000"/>
                      <a:lumOff val="35000"/>
                    </a:schemeClr>
                  </a:solidFill>
                  <a:latin typeface="+mj-ea"/>
                </a:rPr>
                <a:t>2</a:t>
              </a:r>
              <a:r>
                <a:rPr lang="ko-KR" altLang="en-US" sz="700" dirty="0">
                  <a:solidFill>
                    <a:schemeClr val="tx1">
                      <a:lumMod val="65000"/>
                      <a:lumOff val="35000"/>
                    </a:schemeClr>
                  </a:solidFill>
                  <a:latin typeface="+mj-ea"/>
                </a:rPr>
                <a:t>개</a:t>
              </a:r>
              <a:r>
                <a:rPr lang="ko-KR" altLang="en-US" sz="700" dirty="0"/>
                <a:t/>
              </a:r>
              <a:br>
                <a:rPr lang="ko-KR" altLang="en-US" sz="700" dirty="0"/>
              </a:br>
              <a:endParaRPr lang="ko-KR" altLang="en-US" sz="700" dirty="0"/>
            </a:p>
          </p:txBody>
        </p:sp>
        <p:grpSp>
          <p:nvGrpSpPr>
            <p:cNvPr id="166" name="그룹 165">
              <a:extLst>
                <a:ext uri="{FF2B5EF4-FFF2-40B4-BE49-F238E27FC236}">
                  <a16:creationId xmlns:a16="http://schemas.microsoft.com/office/drawing/2014/main" id="{159809A1-5A1E-4FB9-B218-151E51C981E3}"/>
                </a:ext>
              </a:extLst>
            </p:cNvPr>
            <p:cNvGrpSpPr/>
            <p:nvPr/>
          </p:nvGrpSpPr>
          <p:grpSpPr>
            <a:xfrm>
              <a:off x="1808246" y="2487953"/>
              <a:ext cx="427069" cy="439399"/>
              <a:chOff x="1235339" y="2961048"/>
              <a:chExt cx="1199263" cy="1105474"/>
            </a:xfrm>
          </p:grpSpPr>
          <p:sp>
            <p:nvSpPr>
              <p:cNvPr id="178" name="직사각형 177">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179" name="직선 연결선 178">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0" name="직선 연결선 179">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67" name="그룹 166">
              <a:extLst>
                <a:ext uri="{FF2B5EF4-FFF2-40B4-BE49-F238E27FC236}">
                  <a16:creationId xmlns:a16="http://schemas.microsoft.com/office/drawing/2014/main" id="{159809A1-5A1E-4FB9-B218-151E51C981E3}"/>
                </a:ext>
              </a:extLst>
            </p:cNvPr>
            <p:cNvGrpSpPr/>
            <p:nvPr/>
          </p:nvGrpSpPr>
          <p:grpSpPr>
            <a:xfrm>
              <a:off x="4284431" y="2475934"/>
              <a:ext cx="427069" cy="439399"/>
              <a:chOff x="1235339" y="2961048"/>
              <a:chExt cx="1199263" cy="1105474"/>
            </a:xfrm>
          </p:grpSpPr>
          <p:sp>
            <p:nvSpPr>
              <p:cNvPr id="175" name="직사각형 174">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176" name="직선 연결선 175">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7" name="직선 연결선 176">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68" name="직사각형 167"/>
            <p:cNvSpPr/>
            <p:nvPr/>
          </p:nvSpPr>
          <p:spPr>
            <a:xfrm>
              <a:off x="4669369" y="2425195"/>
              <a:ext cx="1788702" cy="523220"/>
            </a:xfrm>
            <a:prstGeom prst="rect">
              <a:avLst/>
            </a:prstGeom>
          </p:spPr>
          <p:txBody>
            <a:bodyPr wrap="square">
              <a:spAutoFit/>
            </a:bodyPr>
            <a:lstStyle/>
            <a:p>
              <a:r>
                <a:rPr lang="ko-KR" altLang="en-US" sz="700" dirty="0" err="1">
                  <a:solidFill>
                    <a:srgbClr val="000000"/>
                  </a:solidFill>
                  <a:latin typeface="Pretendard"/>
                </a:rPr>
                <a:t>그린티</a:t>
              </a:r>
              <a:r>
                <a:rPr lang="ko-KR" altLang="en-US" sz="700" dirty="0">
                  <a:solidFill>
                    <a:srgbClr val="000000"/>
                  </a:solidFill>
                  <a:latin typeface="Pretendard"/>
                </a:rPr>
                <a:t> </a:t>
              </a:r>
              <a:r>
                <a:rPr lang="en-US" altLang="ko-KR" sz="700" dirty="0">
                  <a:solidFill>
                    <a:srgbClr val="000000"/>
                  </a:solidFill>
                  <a:latin typeface="Pretendard"/>
                </a:rPr>
                <a:t>2</a:t>
              </a:r>
              <a:r>
                <a:rPr lang="ko-KR" altLang="en-US" sz="700" dirty="0">
                  <a:solidFill>
                    <a:srgbClr val="000000"/>
                  </a:solidFill>
                  <a:latin typeface="Pretendard"/>
                </a:rPr>
                <a:t>종 키트</a:t>
              </a:r>
              <a:r>
                <a:rPr lang="en-US" altLang="ko-KR" sz="700" dirty="0">
                  <a:solidFill>
                    <a:srgbClr val="000000"/>
                  </a:solidFill>
                  <a:latin typeface="Pretendard"/>
                </a:rPr>
                <a:t>(</a:t>
              </a:r>
              <a:r>
                <a:rPr lang="ko-KR" altLang="en-US" sz="700" dirty="0" err="1">
                  <a:solidFill>
                    <a:srgbClr val="000000"/>
                  </a:solidFill>
                  <a:latin typeface="Pretendard"/>
                </a:rPr>
                <a:t>세럼</a:t>
              </a:r>
              <a:r>
                <a:rPr lang="en-US" altLang="ko-KR" sz="700" dirty="0">
                  <a:solidFill>
                    <a:srgbClr val="000000"/>
                  </a:solidFill>
                  <a:latin typeface="Pretendard"/>
                </a:rPr>
                <a:t>15ml+</a:t>
              </a:r>
              <a:r>
                <a:rPr lang="ko-KR" altLang="en-US" sz="700" dirty="0">
                  <a:solidFill>
                    <a:srgbClr val="000000"/>
                  </a:solidFill>
                  <a:latin typeface="Pretendard"/>
                </a:rPr>
                <a:t>크림</a:t>
              </a:r>
              <a:r>
                <a:rPr lang="en-US" altLang="ko-KR" sz="700" dirty="0">
                  <a:solidFill>
                    <a:srgbClr val="000000"/>
                  </a:solidFill>
                  <a:latin typeface="Pretendard"/>
                </a:rPr>
                <a:t>15ml)</a:t>
              </a:r>
              <a:endParaRPr lang="en-US" altLang="ko-KR" sz="800" dirty="0" smtClean="0">
                <a:solidFill>
                  <a:srgbClr val="000000"/>
                </a:solidFill>
                <a:latin typeface="Pretendard"/>
              </a:endParaRPr>
            </a:p>
            <a:p>
              <a:endParaRPr lang="en-US" altLang="ko-KR" sz="700" dirty="0" smtClean="0">
                <a:solidFill>
                  <a:schemeClr val="tx1">
                    <a:lumMod val="65000"/>
                    <a:lumOff val="35000"/>
                  </a:schemeClr>
                </a:solidFill>
                <a:latin typeface="+mj-ea"/>
              </a:endParaRPr>
            </a:p>
            <a:p>
              <a:endParaRPr lang="en-US" altLang="ko-KR" sz="700" dirty="0" smtClean="0">
                <a:solidFill>
                  <a:schemeClr val="tx1">
                    <a:lumMod val="65000"/>
                    <a:lumOff val="35000"/>
                  </a:schemeClr>
                </a:solidFill>
                <a:latin typeface="+mj-ea"/>
              </a:endParaRPr>
            </a:p>
            <a:p>
              <a:r>
                <a:rPr lang="en-US" altLang="ko-KR" sz="700" dirty="0" smtClean="0">
                  <a:solidFill>
                    <a:schemeClr val="tx1">
                      <a:lumMod val="65000"/>
                      <a:lumOff val="35000"/>
                    </a:schemeClr>
                  </a:solidFill>
                  <a:latin typeface="+mj-ea"/>
                </a:rPr>
                <a:t>1</a:t>
              </a:r>
              <a:r>
                <a:rPr lang="ko-KR" altLang="en-US" sz="700" dirty="0" smtClean="0">
                  <a:solidFill>
                    <a:schemeClr val="tx1">
                      <a:lumMod val="65000"/>
                      <a:lumOff val="35000"/>
                    </a:schemeClr>
                  </a:solidFill>
                  <a:latin typeface="+mj-ea"/>
                </a:rPr>
                <a:t>개</a:t>
              </a:r>
              <a:endParaRPr lang="ko-KR" altLang="en-US" sz="700" dirty="0"/>
            </a:p>
          </p:txBody>
        </p:sp>
        <p:sp>
          <p:nvSpPr>
            <p:cNvPr id="170" name="직사각형 169"/>
            <p:cNvSpPr/>
            <p:nvPr/>
          </p:nvSpPr>
          <p:spPr>
            <a:xfrm>
              <a:off x="7027271" y="2404132"/>
              <a:ext cx="1682272" cy="523220"/>
            </a:xfrm>
            <a:prstGeom prst="rect">
              <a:avLst/>
            </a:prstGeom>
          </p:spPr>
          <p:txBody>
            <a:bodyPr wrap="square">
              <a:spAutoFit/>
            </a:bodyPr>
            <a:lstStyle/>
            <a:p>
              <a:r>
                <a:rPr lang="ko-KR" altLang="en-US" sz="700" dirty="0" err="1">
                  <a:solidFill>
                    <a:srgbClr val="000000"/>
                  </a:solidFill>
                  <a:latin typeface="Pretendard"/>
                </a:rPr>
                <a:t>그린티</a:t>
              </a:r>
              <a:r>
                <a:rPr lang="ko-KR" altLang="en-US" sz="700" dirty="0">
                  <a:solidFill>
                    <a:srgbClr val="000000"/>
                  </a:solidFill>
                  <a:latin typeface="Pretendard"/>
                </a:rPr>
                <a:t> </a:t>
              </a:r>
              <a:r>
                <a:rPr lang="en-US" altLang="ko-KR" sz="700" dirty="0">
                  <a:solidFill>
                    <a:srgbClr val="000000"/>
                  </a:solidFill>
                  <a:latin typeface="Pretendard"/>
                </a:rPr>
                <a:t>2</a:t>
              </a:r>
              <a:r>
                <a:rPr lang="ko-KR" altLang="en-US" sz="700" dirty="0">
                  <a:solidFill>
                    <a:srgbClr val="000000"/>
                  </a:solidFill>
                  <a:latin typeface="Pretendard"/>
                </a:rPr>
                <a:t>종 키트</a:t>
              </a:r>
              <a:r>
                <a:rPr lang="en-US" altLang="ko-KR" sz="700" dirty="0">
                  <a:solidFill>
                    <a:srgbClr val="000000"/>
                  </a:solidFill>
                  <a:latin typeface="Pretendard"/>
                </a:rPr>
                <a:t>(</a:t>
              </a:r>
              <a:r>
                <a:rPr lang="ko-KR" altLang="en-US" sz="700" dirty="0" err="1">
                  <a:solidFill>
                    <a:srgbClr val="000000"/>
                  </a:solidFill>
                  <a:latin typeface="Pretendard"/>
                </a:rPr>
                <a:t>세럼</a:t>
              </a:r>
              <a:r>
                <a:rPr lang="en-US" altLang="ko-KR" sz="700" dirty="0">
                  <a:solidFill>
                    <a:srgbClr val="000000"/>
                  </a:solidFill>
                  <a:latin typeface="Pretendard"/>
                </a:rPr>
                <a:t>15ml+</a:t>
              </a:r>
              <a:r>
                <a:rPr lang="ko-KR" altLang="en-US" sz="700" dirty="0">
                  <a:solidFill>
                    <a:srgbClr val="000000"/>
                  </a:solidFill>
                  <a:latin typeface="Pretendard"/>
                </a:rPr>
                <a:t>크림</a:t>
              </a:r>
              <a:r>
                <a:rPr lang="en-US" altLang="ko-KR" sz="700" dirty="0">
                  <a:solidFill>
                    <a:srgbClr val="000000"/>
                  </a:solidFill>
                  <a:latin typeface="Pretendard"/>
                </a:rPr>
                <a:t>15ml)</a:t>
              </a:r>
              <a:endParaRPr lang="en-US" altLang="ko-KR" sz="800" dirty="0" smtClean="0">
                <a:solidFill>
                  <a:srgbClr val="000000"/>
                </a:solidFill>
                <a:latin typeface="Pretendard"/>
              </a:endParaRPr>
            </a:p>
            <a:p>
              <a:endParaRPr lang="en-US" altLang="ko-KR" sz="700" dirty="0" smtClean="0">
                <a:solidFill>
                  <a:schemeClr val="tx1">
                    <a:lumMod val="65000"/>
                    <a:lumOff val="35000"/>
                  </a:schemeClr>
                </a:solidFill>
                <a:latin typeface="+mj-ea"/>
              </a:endParaRPr>
            </a:p>
            <a:p>
              <a:endParaRPr lang="en-US" altLang="ko-KR" sz="700" dirty="0" smtClean="0">
                <a:solidFill>
                  <a:schemeClr val="tx1">
                    <a:lumMod val="65000"/>
                    <a:lumOff val="35000"/>
                  </a:schemeClr>
                </a:solidFill>
                <a:latin typeface="+mj-ea"/>
              </a:endParaRPr>
            </a:p>
            <a:p>
              <a:r>
                <a:rPr lang="en-US" altLang="ko-KR" sz="700" dirty="0" smtClean="0">
                  <a:solidFill>
                    <a:schemeClr val="tx1">
                      <a:lumMod val="65000"/>
                      <a:lumOff val="35000"/>
                    </a:schemeClr>
                  </a:solidFill>
                  <a:latin typeface="+mj-ea"/>
                </a:rPr>
                <a:t>1</a:t>
              </a:r>
              <a:r>
                <a:rPr lang="ko-KR" altLang="en-US" sz="700" dirty="0" smtClean="0">
                  <a:solidFill>
                    <a:schemeClr val="tx1">
                      <a:lumMod val="65000"/>
                      <a:lumOff val="35000"/>
                    </a:schemeClr>
                  </a:solidFill>
                  <a:latin typeface="+mj-ea"/>
                </a:rPr>
                <a:t>개</a:t>
              </a:r>
              <a:endParaRPr lang="ko-KR" altLang="en-US" sz="700" dirty="0"/>
            </a:p>
          </p:txBody>
        </p:sp>
        <p:sp>
          <p:nvSpPr>
            <p:cNvPr id="171" name="모서리가 둥근 직사각형 170"/>
            <p:cNvSpPr/>
            <p:nvPr/>
          </p:nvSpPr>
          <p:spPr>
            <a:xfrm>
              <a:off x="1670346" y="2200646"/>
              <a:ext cx="7065199" cy="799389"/>
            </a:xfrm>
            <a:prstGeom prst="roundRect">
              <a:avLst>
                <a:gd name="adj" fmla="val 0"/>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dirty="0" err="1" smtClean="0">
                  <a:solidFill>
                    <a:prstClr val="black"/>
                  </a:solidFill>
                </a:rPr>
                <a:t>제품증정품</a:t>
              </a:r>
              <a:r>
                <a:rPr lang="ko-KR" altLang="en-US" sz="800" dirty="0" smtClean="0">
                  <a:solidFill>
                    <a:prstClr val="black"/>
                  </a:solidFill>
                </a:rPr>
                <a:t> </a:t>
              </a:r>
              <a:r>
                <a:rPr lang="en-US" altLang="ko-KR" sz="700" dirty="0" smtClean="0">
                  <a:solidFill>
                    <a:srgbClr val="00B050"/>
                  </a:solidFill>
                  <a:latin typeface="+mn-ea"/>
                </a:rPr>
                <a:t>2</a:t>
              </a:r>
              <a:r>
                <a:rPr lang="ko-KR" altLang="en-US" sz="700" dirty="0" smtClean="0">
                  <a:solidFill>
                    <a:srgbClr val="00B050"/>
                  </a:solidFill>
                  <a:latin typeface="+mn-ea"/>
                </a:rPr>
                <a:t>종</a:t>
              </a:r>
              <a:endParaRPr lang="ko-KR" altLang="en-US" sz="700" dirty="0">
                <a:solidFill>
                  <a:srgbClr val="00B050"/>
                </a:solidFill>
                <a:latin typeface="+mn-ea"/>
              </a:endParaRPr>
            </a:p>
          </p:txBody>
        </p:sp>
        <p:grpSp>
          <p:nvGrpSpPr>
            <p:cNvPr id="59" name="그룹 58">
              <a:extLst>
                <a:ext uri="{FF2B5EF4-FFF2-40B4-BE49-F238E27FC236}">
                  <a16:creationId xmlns:a16="http://schemas.microsoft.com/office/drawing/2014/main" id="{159809A1-5A1E-4FB9-B218-151E51C981E3}"/>
                </a:ext>
              </a:extLst>
            </p:cNvPr>
            <p:cNvGrpSpPr/>
            <p:nvPr/>
          </p:nvGrpSpPr>
          <p:grpSpPr>
            <a:xfrm>
              <a:off x="6600202" y="2475934"/>
              <a:ext cx="427069" cy="439399"/>
              <a:chOff x="1235339" y="2961048"/>
              <a:chExt cx="1199263" cy="1105474"/>
            </a:xfrm>
          </p:grpSpPr>
          <p:sp>
            <p:nvSpPr>
              <p:cNvPr id="60" name="직사각형 59">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61" name="직선 연결선 60">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직선 연결선 61">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53" name="직사각형 52"/>
          <p:cNvSpPr/>
          <p:nvPr/>
        </p:nvSpPr>
        <p:spPr>
          <a:xfrm>
            <a:off x="9941841" y="17440"/>
            <a:ext cx="2228232" cy="762840"/>
          </a:xfrm>
          <a:prstGeom prst="rect">
            <a:avLst/>
          </a:prstGeom>
          <a:solidFill>
            <a:srgbClr val="A6F2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800" b="1" dirty="0" smtClean="0">
                <a:solidFill>
                  <a:schemeClr val="tx1"/>
                </a:solidFill>
              </a:rPr>
              <a:t>V0.72 240400</a:t>
            </a:r>
          </a:p>
          <a:p>
            <a:pPr marL="85725" indent="-85725">
              <a:buFont typeface="Arial" panose="020B0604020202020204" pitchFamily="34" charset="0"/>
              <a:buChar char="•"/>
            </a:pPr>
            <a:r>
              <a:rPr lang="ko-KR" altLang="en-US" sz="800" dirty="0" err="1">
                <a:solidFill>
                  <a:schemeClr val="tx1"/>
                </a:solidFill>
              </a:rPr>
              <a:t>고객화면</a:t>
            </a:r>
            <a:r>
              <a:rPr lang="ko-KR" altLang="en-US" sz="800" dirty="0">
                <a:solidFill>
                  <a:schemeClr val="tx1"/>
                </a:solidFill>
              </a:rPr>
              <a:t> 출력메시지가 등록된 </a:t>
            </a:r>
            <a:r>
              <a:rPr lang="ko-KR" altLang="en-US" sz="800" dirty="0" err="1" smtClean="0">
                <a:solidFill>
                  <a:schemeClr val="tx1"/>
                </a:solidFill>
              </a:rPr>
              <a:t>반품취소</a:t>
            </a:r>
            <a:r>
              <a:rPr lang="ko-KR" altLang="en-US" sz="800" dirty="0" smtClean="0">
                <a:solidFill>
                  <a:schemeClr val="tx1"/>
                </a:solidFill>
              </a:rPr>
              <a:t> </a:t>
            </a:r>
            <a:r>
              <a:rPr lang="ko-KR" altLang="en-US" sz="800" dirty="0">
                <a:solidFill>
                  <a:schemeClr val="tx1"/>
                </a:solidFill>
              </a:rPr>
              <a:t>상태</a:t>
            </a:r>
            <a:r>
              <a:rPr lang="en-US" altLang="ko-KR" sz="800" dirty="0">
                <a:solidFill>
                  <a:schemeClr val="tx1"/>
                </a:solidFill>
              </a:rPr>
              <a:t>, </a:t>
            </a:r>
            <a:r>
              <a:rPr lang="ko-KR" altLang="en-US" sz="800" dirty="0" smtClean="0">
                <a:solidFill>
                  <a:schemeClr val="tx1"/>
                </a:solidFill>
              </a:rPr>
              <a:t>반품 불가일 시 텍스트 링크 처리 추가</a:t>
            </a:r>
            <a:r>
              <a:rPr lang="en-US" altLang="ko-KR" sz="800" dirty="0" smtClean="0">
                <a:solidFill>
                  <a:schemeClr val="tx1"/>
                </a:solidFill>
              </a:rPr>
              <a:t>(</a:t>
            </a:r>
            <a:r>
              <a:rPr lang="ko-KR" altLang="en-US" sz="800" dirty="0" smtClean="0">
                <a:solidFill>
                  <a:schemeClr val="tx1"/>
                </a:solidFill>
              </a:rPr>
              <a:t>반품 사유 출력 필요하여 기능 추가</a:t>
            </a:r>
            <a:r>
              <a:rPr lang="en-US" altLang="ko-KR" sz="800" dirty="0" smtClean="0">
                <a:solidFill>
                  <a:schemeClr val="tx1"/>
                </a:solidFill>
              </a:rPr>
              <a:t>)</a:t>
            </a:r>
          </a:p>
        </p:txBody>
      </p:sp>
      <p:sp>
        <p:nvSpPr>
          <p:cNvPr id="54" name="직사각형 53"/>
          <p:cNvSpPr/>
          <p:nvPr/>
        </p:nvSpPr>
        <p:spPr>
          <a:xfrm>
            <a:off x="8102639" y="450797"/>
            <a:ext cx="845103" cy="230832"/>
          </a:xfrm>
          <a:prstGeom prst="rect">
            <a:avLst/>
          </a:prstGeom>
        </p:spPr>
        <p:txBody>
          <a:bodyPr wrap="none">
            <a:spAutoFit/>
          </a:bodyPr>
          <a:lstStyle/>
          <a:p>
            <a:r>
              <a:rPr lang="ko-KR" altLang="en-US" sz="900" b="1" u="sng" dirty="0" err="1">
                <a:solidFill>
                  <a:srgbClr val="00BC70"/>
                </a:solidFill>
                <a:latin typeface="+mn-ea"/>
              </a:rPr>
              <a:t>반품불가</a:t>
            </a:r>
            <a:r>
              <a:rPr lang="ko-KR" altLang="en-US" sz="900" b="1" u="sng" dirty="0">
                <a:solidFill>
                  <a:srgbClr val="00BC70"/>
                </a:solidFill>
                <a:latin typeface="+mn-ea"/>
              </a:rPr>
              <a:t>💬</a:t>
            </a:r>
            <a:r>
              <a:rPr lang="en-US" altLang="ko-KR" sz="900" b="1" u="sng" dirty="0" smtClean="0">
                <a:solidFill>
                  <a:srgbClr val="00BC70"/>
                </a:solidFill>
                <a:latin typeface="+mn-ea"/>
              </a:rPr>
              <a:t>&gt;</a:t>
            </a:r>
            <a:endParaRPr lang="ko-KR" altLang="en-US" sz="2000" b="1" u="sng" dirty="0">
              <a:solidFill>
                <a:srgbClr val="00BC70"/>
              </a:solidFill>
              <a:latin typeface="+mn-ea"/>
            </a:endParaRPr>
          </a:p>
        </p:txBody>
      </p:sp>
      <p:sp>
        <p:nvSpPr>
          <p:cNvPr id="55" name="직사각형 54"/>
          <p:cNvSpPr/>
          <p:nvPr/>
        </p:nvSpPr>
        <p:spPr>
          <a:xfrm>
            <a:off x="8093166" y="648482"/>
            <a:ext cx="845103" cy="230832"/>
          </a:xfrm>
          <a:prstGeom prst="rect">
            <a:avLst/>
          </a:prstGeom>
        </p:spPr>
        <p:txBody>
          <a:bodyPr wrap="none">
            <a:spAutoFit/>
          </a:bodyPr>
          <a:lstStyle/>
          <a:p>
            <a:r>
              <a:rPr lang="ko-KR" altLang="en-US" sz="900" b="1" u="sng" dirty="0" err="1">
                <a:solidFill>
                  <a:srgbClr val="00BC70"/>
                </a:solidFill>
                <a:latin typeface="+mn-ea"/>
              </a:rPr>
              <a:t>반품취소</a:t>
            </a:r>
            <a:r>
              <a:rPr lang="ko-KR" altLang="en-US" sz="900" b="1" u="sng" dirty="0">
                <a:solidFill>
                  <a:srgbClr val="00BC70"/>
                </a:solidFill>
                <a:latin typeface="+mn-ea"/>
              </a:rPr>
              <a:t>💬</a:t>
            </a:r>
            <a:r>
              <a:rPr lang="en-US" altLang="ko-KR" sz="900" b="1" u="sng" dirty="0" smtClean="0">
                <a:solidFill>
                  <a:srgbClr val="00BC70"/>
                </a:solidFill>
                <a:latin typeface="+mn-ea"/>
              </a:rPr>
              <a:t>&gt;</a:t>
            </a:r>
            <a:endParaRPr lang="ko-KR" altLang="en-US" sz="2000" b="1" u="sng" dirty="0">
              <a:solidFill>
                <a:srgbClr val="00BC70"/>
              </a:solidFill>
              <a:latin typeface="+mn-ea"/>
            </a:endParaRPr>
          </a:p>
        </p:txBody>
      </p:sp>
      <p:sp>
        <p:nvSpPr>
          <p:cNvPr id="56" name="직사각형 55"/>
          <p:cNvSpPr/>
          <p:nvPr/>
        </p:nvSpPr>
        <p:spPr>
          <a:xfrm>
            <a:off x="9942050" y="195293"/>
            <a:ext cx="2219539" cy="75526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200"/>
              </a:lnSpc>
            </a:pPr>
            <a:r>
              <a:rPr lang="en-US" altLang="ko-KR" sz="800" b="1" dirty="0" smtClean="0">
                <a:solidFill>
                  <a:schemeClr val="tx1"/>
                </a:solidFill>
              </a:rPr>
              <a:t>V0.90 240530</a:t>
            </a:r>
          </a:p>
          <a:p>
            <a:pPr marL="85725" indent="-85725">
              <a:lnSpc>
                <a:spcPts val="1200"/>
              </a:lnSpc>
              <a:buFont typeface="Arial" panose="020B0604020202020204" pitchFamily="34" charset="0"/>
              <a:buChar char="•"/>
            </a:pPr>
            <a:r>
              <a:rPr lang="ko-KR" altLang="en-US" sz="800" dirty="0" err="1" smtClean="0">
                <a:solidFill>
                  <a:schemeClr val="tx1"/>
                </a:solidFill>
              </a:rPr>
              <a:t>반품불가</a:t>
            </a:r>
            <a:r>
              <a:rPr lang="en-US" altLang="ko-KR" sz="800" dirty="0" smtClean="0">
                <a:solidFill>
                  <a:schemeClr val="tx1"/>
                </a:solidFill>
              </a:rPr>
              <a:t>, </a:t>
            </a:r>
            <a:r>
              <a:rPr lang="ko-KR" altLang="en-US" sz="800" dirty="0" err="1" smtClean="0">
                <a:solidFill>
                  <a:schemeClr val="tx1"/>
                </a:solidFill>
              </a:rPr>
              <a:t>반품취소</a:t>
            </a:r>
            <a:r>
              <a:rPr lang="ko-KR" altLang="en-US" sz="800" dirty="0" smtClean="0">
                <a:solidFill>
                  <a:schemeClr val="tx1"/>
                </a:solidFill>
              </a:rPr>
              <a:t> 메시지가 있는 케이스의 </a:t>
            </a:r>
            <a:r>
              <a:rPr lang="ko-KR" altLang="en-US" sz="800" dirty="0" err="1" smtClean="0">
                <a:solidFill>
                  <a:schemeClr val="tx1"/>
                </a:solidFill>
              </a:rPr>
              <a:t>상태값일</a:t>
            </a:r>
            <a:r>
              <a:rPr lang="ko-KR" altLang="en-US" sz="800" dirty="0" smtClean="0">
                <a:solidFill>
                  <a:schemeClr val="tx1"/>
                </a:solidFill>
              </a:rPr>
              <a:t> 시 </a:t>
            </a:r>
            <a:r>
              <a:rPr lang="ko-KR" altLang="en-US" sz="800" dirty="0" err="1" smtClean="0">
                <a:solidFill>
                  <a:schemeClr val="tx1"/>
                </a:solidFill>
              </a:rPr>
              <a:t>말풍선</a:t>
            </a:r>
            <a:r>
              <a:rPr lang="ko-KR" altLang="en-US" sz="800" dirty="0" smtClean="0">
                <a:solidFill>
                  <a:schemeClr val="tx1"/>
                </a:solidFill>
              </a:rPr>
              <a:t> 아이콘 추가</a:t>
            </a:r>
            <a:r>
              <a:rPr lang="en-US" altLang="ko-KR" sz="800" dirty="0" smtClean="0">
                <a:solidFill>
                  <a:schemeClr val="tx1"/>
                </a:solidFill>
              </a:rPr>
              <a:t>(0529 </a:t>
            </a:r>
            <a:r>
              <a:rPr lang="ko-KR" altLang="en-US" sz="800" dirty="0" err="1" smtClean="0">
                <a:solidFill>
                  <a:schemeClr val="tx1"/>
                </a:solidFill>
              </a:rPr>
              <a:t>주소희님</a:t>
            </a:r>
            <a:r>
              <a:rPr lang="ko-KR" altLang="en-US" sz="800" dirty="0" smtClean="0">
                <a:solidFill>
                  <a:schemeClr val="tx1"/>
                </a:solidFill>
              </a:rPr>
              <a:t> 요청</a:t>
            </a:r>
            <a:r>
              <a:rPr lang="en-US" altLang="ko-KR" sz="800" dirty="0" smtClean="0">
                <a:solidFill>
                  <a:schemeClr val="tx1"/>
                </a:solidFill>
              </a:rPr>
              <a:t>)</a:t>
            </a:r>
          </a:p>
        </p:txBody>
      </p:sp>
      <p:sp>
        <p:nvSpPr>
          <p:cNvPr id="57" name="부제목 2"/>
          <p:cNvSpPr>
            <a:spLocks noGrp="1"/>
          </p:cNvSpPr>
          <p:nvPr>
            <p:ph type="subTitle" idx="1"/>
          </p:nvPr>
        </p:nvSpPr>
        <p:spPr>
          <a:xfrm>
            <a:off x="777382" y="53333"/>
            <a:ext cx="2582314" cy="210759"/>
          </a:xfrm>
        </p:spPr>
        <p:txBody>
          <a:bodyPr/>
          <a:lstStyle/>
          <a:p>
            <a:r>
              <a:rPr lang="en-US" altLang="ko-KR" dirty="0"/>
              <a:t> </a:t>
            </a:r>
            <a:r>
              <a:rPr lang="en-US" altLang="ko-KR" dirty="0" smtClean="0"/>
              <a:t>IN_PC_MYP_01_12</a:t>
            </a:r>
            <a:endParaRPr lang="ko-KR" altLang="en-US" dirty="0"/>
          </a:p>
        </p:txBody>
      </p:sp>
    </p:spTree>
    <p:extLst>
      <p:ext uri="{BB962C8B-B14F-4D97-AF65-F5344CB8AC3E}">
        <p14:creationId xmlns:p14="http://schemas.microsoft.com/office/powerpoint/2010/main" val="3915033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1" name="표 270">
            <a:extLst>
              <a:ext uri="{FF2B5EF4-FFF2-40B4-BE49-F238E27FC236}">
                <a16:creationId xmlns:a16="http://schemas.microsoft.com/office/drawing/2014/main" id="{E8503181-DC09-D704-A395-D5196B53276F}"/>
              </a:ext>
            </a:extLst>
          </p:cNvPr>
          <p:cNvGraphicFramePr>
            <a:graphicFrameLocks noGrp="1"/>
          </p:cNvGraphicFramePr>
          <p:nvPr>
            <p:extLst>
              <p:ext uri="{D42A27DB-BD31-4B8C-83A1-F6EECF244321}">
                <p14:modId xmlns:p14="http://schemas.microsoft.com/office/powerpoint/2010/main" val="2297976542"/>
              </p:ext>
            </p:extLst>
          </p:nvPr>
        </p:nvGraphicFramePr>
        <p:xfrm>
          <a:off x="9000565" y="44624"/>
          <a:ext cx="3152540" cy="1838362"/>
        </p:xfrm>
        <a:graphic>
          <a:graphicData uri="http://schemas.openxmlformats.org/drawingml/2006/table">
            <a:tbl>
              <a:tblPr/>
              <a:tblGrid>
                <a:gridCol w="191779">
                  <a:extLst>
                    <a:ext uri="{9D8B030D-6E8A-4147-A177-3AD203B41FA5}">
                      <a16:colId xmlns:a16="http://schemas.microsoft.com/office/drawing/2014/main" val="20000"/>
                    </a:ext>
                  </a:extLst>
                </a:gridCol>
                <a:gridCol w="2960761">
                  <a:extLst>
                    <a:ext uri="{9D8B030D-6E8A-4147-A177-3AD203B41FA5}">
                      <a16:colId xmlns:a16="http://schemas.microsoft.com/office/drawing/2014/main" val="20001"/>
                    </a:ext>
                  </a:extLst>
                </a:gridCol>
              </a:tblGrid>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5</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Tx/>
                        <a:buNone/>
                        <a:tabLst/>
                        <a:defRPr/>
                      </a:pPr>
                      <a:r>
                        <a:rPr lang="ko-KR" altLang="en-US" sz="800" b="1" u="none" baseline="0" dirty="0" err="1" smtClean="0">
                          <a:solidFill>
                            <a:schemeClr val="tx1"/>
                          </a:solidFill>
                          <a:latin typeface="+mn-ea"/>
                          <a:ea typeface="+mn-ea"/>
                        </a:rPr>
                        <a:t>쿠폰증정품</a:t>
                      </a:r>
                      <a:r>
                        <a:rPr lang="en-US" altLang="ko-KR" sz="800" b="1" u="none" baseline="0" dirty="0" smtClean="0">
                          <a:solidFill>
                            <a:schemeClr val="tx1"/>
                          </a:solidFill>
                          <a:latin typeface="+mn-ea"/>
                          <a:ea typeface="+mn-ea"/>
                        </a:rPr>
                        <a:t>, </a:t>
                      </a:r>
                      <a:r>
                        <a:rPr lang="ko-KR" altLang="en-US" sz="800" b="1" u="none" baseline="0" dirty="0" smtClean="0">
                          <a:solidFill>
                            <a:schemeClr val="tx1"/>
                          </a:solidFill>
                          <a:latin typeface="+mn-ea"/>
                          <a:ea typeface="+mn-ea"/>
                        </a:rPr>
                        <a:t>구매금액대별 </a:t>
                      </a:r>
                      <a:r>
                        <a:rPr lang="ko-KR" altLang="en-US" sz="800" b="1" u="none" baseline="0" dirty="0" err="1" smtClean="0">
                          <a:solidFill>
                            <a:schemeClr val="tx1"/>
                          </a:solidFill>
                          <a:latin typeface="+mn-ea"/>
                          <a:ea typeface="+mn-ea"/>
                        </a:rPr>
                        <a:t>증정품</a:t>
                      </a:r>
                      <a:endParaRPr lang="en-US" altLang="ko-KR" sz="800" b="1" u="none" baseline="0" dirty="0" smtClean="0">
                        <a:solidFill>
                          <a:schemeClr val="tx1"/>
                        </a:solidFill>
                        <a:latin typeface="+mn-ea"/>
                        <a:ea typeface="+mn-ea"/>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err="1" smtClean="0">
                          <a:solidFill>
                            <a:schemeClr val="tx1"/>
                          </a:solidFill>
                          <a:latin typeface="+mn-ea"/>
                          <a:ea typeface="+mn-ea"/>
                        </a:rPr>
                        <a:t>쿠폰증정품</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구매금액대별 </a:t>
                      </a:r>
                      <a:r>
                        <a:rPr lang="ko-KR" altLang="en-US" sz="800" b="0" u="none" baseline="0" dirty="0" err="1" smtClean="0">
                          <a:solidFill>
                            <a:schemeClr val="tx1"/>
                          </a:solidFill>
                          <a:latin typeface="+mn-ea"/>
                          <a:ea typeface="+mn-ea"/>
                        </a:rPr>
                        <a:t>증정품</a:t>
                      </a:r>
                      <a:r>
                        <a:rPr lang="ko-KR" altLang="en-US" sz="800" b="0" u="none" baseline="0" dirty="0" smtClean="0">
                          <a:solidFill>
                            <a:schemeClr val="tx1"/>
                          </a:solidFill>
                          <a:latin typeface="+mn-ea"/>
                          <a:ea typeface="+mn-ea"/>
                        </a:rPr>
                        <a:t> 순으로 출력되며 각 구분에 해당하는 취소한 </a:t>
                      </a:r>
                      <a:r>
                        <a:rPr lang="ko-KR" altLang="en-US" sz="800" b="0" u="none" baseline="0" dirty="0" err="1" smtClean="0">
                          <a:solidFill>
                            <a:schemeClr val="tx1"/>
                          </a:solidFill>
                          <a:latin typeface="+mn-ea"/>
                          <a:ea typeface="+mn-ea"/>
                        </a:rPr>
                        <a:t>증정품이</a:t>
                      </a:r>
                      <a:r>
                        <a:rPr lang="ko-KR" altLang="en-US" sz="800" b="0" u="none" baseline="0" dirty="0" smtClean="0">
                          <a:solidFill>
                            <a:schemeClr val="tx1"/>
                          </a:solidFill>
                          <a:latin typeface="+mn-ea"/>
                          <a:ea typeface="+mn-ea"/>
                        </a:rPr>
                        <a:t> 있을 시 영역 제공</a:t>
                      </a:r>
                      <a:endParaRPr lang="en-US" altLang="ko-KR" sz="800" b="0" u="none" baseline="0" dirty="0" smtClean="0">
                        <a:solidFill>
                          <a:schemeClr val="tx1"/>
                        </a:solidFill>
                        <a:latin typeface="+mn-ea"/>
                        <a:ea typeface="+mn-ea"/>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그 외 출력 기준은 </a:t>
                      </a:r>
                      <a:r>
                        <a:rPr lang="ko-KR" altLang="en-US" sz="800" b="0" u="none" baseline="0" dirty="0" err="1" smtClean="0">
                          <a:solidFill>
                            <a:schemeClr val="tx1"/>
                          </a:solidFill>
                          <a:latin typeface="+mn-ea"/>
                          <a:ea typeface="+mn-ea"/>
                        </a:rPr>
                        <a:t>주문상세</a:t>
                      </a:r>
                      <a:r>
                        <a:rPr lang="ko-KR" altLang="en-US" sz="800" b="0" u="none" baseline="0" dirty="0" smtClean="0">
                          <a:solidFill>
                            <a:schemeClr val="tx1"/>
                          </a:solidFill>
                          <a:latin typeface="+mn-ea"/>
                          <a:ea typeface="+mn-ea"/>
                        </a:rPr>
                        <a:t> 화면과 동일</a:t>
                      </a:r>
                      <a:r>
                        <a:rPr lang="en-US" altLang="ko-KR" sz="800" b="0" u="none" baseline="0" dirty="0" smtClean="0">
                          <a:solidFill>
                            <a:schemeClr val="tx1"/>
                          </a:solidFill>
                          <a:latin typeface="+mn-ea"/>
                          <a:ea typeface="+mn-ea"/>
                        </a:rPr>
                        <a:t>(</a:t>
                      </a:r>
                      <a:r>
                        <a:rPr lang="en-US" altLang="ko-KR" sz="800" b="0" u="none" baseline="0" dirty="0" smtClean="0">
                          <a:solidFill>
                            <a:srgbClr val="00BC70"/>
                          </a:solidFill>
                          <a:latin typeface="+mn-ea"/>
                          <a:ea typeface="+mn-ea"/>
                        </a:rPr>
                        <a:t>Page ID: ####</a:t>
                      </a:r>
                      <a:r>
                        <a:rPr lang="en-US" altLang="ko-KR" sz="800" b="0" u="none" baseline="0" dirty="0" smtClean="0">
                          <a:solidFill>
                            <a:schemeClr val="tx1"/>
                          </a:solidFill>
                          <a:latin typeface="+mn-ea"/>
                          <a:ea typeface="+mn-ea"/>
                        </a:rPr>
                        <a:t>)</a:t>
                      </a: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2873906972"/>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6</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 typeface="Wingdings" panose="05000000000000000000" pitchFamily="2" charset="2"/>
                        <a:buNone/>
                        <a:tabLst/>
                        <a:defRPr/>
                      </a:pPr>
                      <a:r>
                        <a:rPr lang="ko-KR" altLang="en-US" sz="800" b="1" u="none" baseline="0" dirty="0" err="1" smtClean="0">
                          <a:solidFill>
                            <a:schemeClr val="tx1"/>
                          </a:solidFill>
                          <a:latin typeface="+mn-ea"/>
                          <a:ea typeface="+mn-ea"/>
                        </a:rPr>
                        <a:t>샘플마켓</a:t>
                      </a:r>
                      <a:r>
                        <a:rPr lang="ko-KR" altLang="en-US" sz="800" b="1" u="none" baseline="0" dirty="0" smtClean="0">
                          <a:solidFill>
                            <a:schemeClr val="tx1"/>
                          </a:solidFill>
                          <a:latin typeface="+mn-ea"/>
                          <a:ea typeface="+mn-ea"/>
                        </a:rPr>
                        <a:t> 제품</a:t>
                      </a:r>
                      <a:endParaRPr lang="en-US" altLang="ko-KR" sz="800" b="1" u="none" baseline="0" dirty="0" smtClean="0">
                        <a:solidFill>
                          <a:schemeClr val="tx1"/>
                        </a:solidFill>
                        <a:latin typeface="+mn-ea"/>
                        <a:ea typeface="+mn-ea"/>
                      </a:endParaRPr>
                    </a:p>
                    <a:p>
                      <a:pPr marL="88900" marR="0" indent="-88900"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반품한 </a:t>
                      </a:r>
                      <a:r>
                        <a:rPr lang="ko-KR" altLang="en-US" sz="800" b="0" u="none" baseline="0" dirty="0" err="1" smtClean="0">
                          <a:solidFill>
                            <a:schemeClr val="tx1"/>
                          </a:solidFill>
                          <a:latin typeface="+mn-ea"/>
                          <a:ea typeface="+mn-ea"/>
                        </a:rPr>
                        <a:t>샘플마켓</a:t>
                      </a:r>
                      <a:r>
                        <a:rPr lang="ko-KR" altLang="en-US" sz="800" b="0" u="none" baseline="0" dirty="0" smtClean="0">
                          <a:solidFill>
                            <a:schemeClr val="tx1"/>
                          </a:solidFill>
                          <a:latin typeface="+mn-ea"/>
                          <a:ea typeface="+mn-ea"/>
                        </a:rPr>
                        <a:t> 제품이 있을 시 영역 제공</a:t>
                      </a:r>
                      <a:endParaRPr lang="en-US" altLang="ko-KR" sz="800" b="0" u="none" baseline="0" dirty="0" smtClean="0">
                        <a:solidFill>
                          <a:schemeClr val="tx1"/>
                        </a:solidFill>
                        <a:latin typeface="+mn-ea"/>
                        <a:ea typeface="+mn-ea"/>
                      </a:endParaRPr>
                    </a:p>
                    <a:p>
                      <a:pPr marL="92075" marR="0" lvl="0" indent="-9207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kern="1200" baseline="0" dirty="0" smtClean="0">
                          <a:solidFill>
                            <a:prstClr val="black"/>
                          </a:solidFill>
                          <a:latin typeface="+mn-lt"/>
                          <a:ea typeface="+mn-ea"/>
                          <a:cs typeface="+mn-cs"/>
                        </a:rPr>
                        <a:t>그 외 </a:t>
                      </a:r>
                      <a:r>
                        <a:rPr lang="ko-KR" altLang="en-US" sz="800" kern="1200" baseline="0" dirty="0" err="1" smtClean="0">
                          <a:solidFill>
                            <a:prstClr val="black"/>
                          </a:solidFill>
                          <a:latin typeface="+mn-lt"/>
                          <a:ea typeface="+mn-ea"/>
                          <a:cs typeface="+mn-cs"/>
                        </a:rPr>
                        <a:t>샘플마켓</a:t>
                      </a:r>
                      <a:r>
                        <a:rPr lang="ko-KR" altLang="en-US" sz="800" kern="1200" baseline="0" dirty="0" smtClean="0">
                          <a:solidFill>
                            <a:prstClr val="black"/>
                          </a:solidFill>
                          <a:latin typeface="+mn-lt"/>
                          <a:ea typeface="+mn-ea"/>
                          <a:cs typeface="+mn-cs"/>
                        </a:rPr>
                        <a:t> 제품 관련 설명은 주문완료 화면 </a:t>
                      </a:r>
                      <a:r>
                        <a:rPr lang="ko-KR" altLang="en-US" sz="800" kern="1200" baseline="0" dirty="0" err="1" smtClean="0">
                          <a:solidFill>
                            <a:prstClr val="black"/>
                          </a:solidFill>
                          <a:latin typeface="+mn-lt"/>
                          <a:ea typeface="+mn-ea"/>
                          <a:cs typeface="+mn-cs"/>
                        </a:rPr>
                        <a:t>샘플마켓</a:t>
                      </a:r>
                      <a:r>
                        <a:rPr lang="ko-KR" altLang="en-US" sz="800" kern="1200" baseline="0" dirty="0" smtClean="0">
                          <a:solidFill>
                            <a:prstClr val="black"/>
                          </a:solidFill>
                          <a:latin typeface="+mn-lt"/>
                          <a:ea typeface="+mn-ea"/>
                          <a:cs typeface="+mn-cs"/>
                        </a:rPr>
                        <a:t> 제품 영역 설명과 동일</a:t>
                      </a:r>
                      <a:r>
                        <a:rPr lang="en-US" altLang="ko-KR" sz="800" kern="1200" baseline="0" dirty="0" smtClean="0">
                          <a:solidFill>
                            <a:srgbClr val="00BC70"/>
                          </a:solidFill>
                          <a:latin typeface="+mn-lt"/>
                          <a:ea typeface="+mn-ea"/>
                          <a:cs typeface="+mn-cs"/>
                        </a:rPr>
                        <a:t>(Page ID: </a:t>
                      </a:r>
                      <a:r>
                        <a:rPr lang="en-US" altLang="ko-KR" sz="800" dirty="0" smtClean="0">
                          <a:solidFill>
                            <a:srgbClr val="00BC70"/>
                          </a:solidFill>
                        </a:rPr>
                        <a:t>IN_PC_ORD_01_30</a:t>
                      </a:r>
                      <a:r>
                        <a:rPr lang="en-US" altLang="ko-KR" sz="800" dirty="0" smtClean="0"/>
                        <a:t>)</a:t>
                      </a: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2953655715"/>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7</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lvl="0" indent="0" algn="l" defTabSz="844083" rtl="0" eaLnBrk="1" fontAlgn="auto" latinLnBrk="1" hangingPunct="1">
                        <a:lnSpc>
                          <a:spcPts val="1100"/>
                        </a:lnSpc>
                        <a:spcBef>
                          <a:spcPts val="0"/>
                        </a:spcBef>
                        <a:spcAft>
                          <a:spcPts val="0"/>
                        </a:spcAft>
                        <a:buClrTx/>
                        <a:buSzTx/>
                        <a:buFont typeface="Arial" panose="020B0604020202020204" pitchFamily="34" charset="0"/>
                        <a:buNone/>
                        <a:tabLst/>
                        <a:defRPr/>
                      </a:pPr>
                      <a:r>
                        <a:rPr lang="ko-KR" altLang="en-US" sz="800" b="1" u="none" kern="1200" baseline="0" dirty="0" err="1" smtClean="0">
                          <a:solidFill>
                            <a:schemeClr val="tx1"/>
                          </a:solidFill>
                          <a:latin typeface="+mn-lt"/>
                          <a:ea typeface="+mn-ea"/>
                          <a:cs typeface="+mn-cs"/>
                        </a:rPr>
                        <a:t>반품취소</a:t>
                      </a:r>
                      <a:endParaRPr lang="en-US" altLang="ko-KR" sz="800" b="1" u="none" kern="1200" baseline="0" dirty="0" smtClean="0">
                        <a:solidFill>
                          <a:schemeClr val="tx1"/>
                        </a:solidFill>
                        <a:latin typeface="+mn-lt"/>
                        <a:ea typeface="+mn-ea"/>
                        <a:cs typeface="+mn-cs"/>
                      </a:endParaRPr>
                    </a:p>
                    <a:p>
                      <a:pPr marL="85725" marR="0" lvl="0" indent="-85725" algn="l" defTabSz="844083" rtl="0" eaLnBrk="1" fontAlgn="auto" latinLnBrk="1" hangingPunct="1">
                        <a:lnSpc>
                          <a:spcPts val="1100"/>
                        </a:lnSpc>
                        <a:spcBef>
                          <a:spcPts val="0"/>
                        </a:spcBef>
                        <a:spcAft>
                          <a:spcPts val="0"/>
                        </a:spcAft>
                        <a:buClrTx/>
                        <a:buSzTx/>
                        <a:buFont typeface="Arial" panose="020B0604020202020204" pitchFamily="34" charset="0"/>
                        <a:buChar char="•"/>
                        <a:tabLst/>
                        <a:defRPr/>
                      </a:pPr>
                      <a:r>
                        <a:rPr lang="ko-KR" altLang="en-US" sz="800" u="none" kern="1200" baseline="0" dirty="0" smtClean="0">
                          <a:solidFill>
                            <a:schemeClr val="tx1"/>
                          </a:solidFill>
                          <a:latin typeface="+mn-lt"/>
                          <a:ea typeface="+mn-ea"/>
                          <a:cs typeface="+mn-cs"/>
                        </a:rPr>
                        <a:t>버튼 제공 기준과 클릭 시 처리 방법은 취소</a:t>
                      </a:r>
                      <a:r>
                        <a:rPr lang="en-US" altLang="ko-KR" sz="800" u="none" kern="1200" baseline="0" dirty="0" smtClean="0">
                          <a:solidFill>
                            <a:schemeClr val="tx1"/>
                          </a:solidFill>
                          <a:latin typeface="+mn-lt"/>
                          <a:ea typeface="+mn-ea"/>
                          <a:cs typeface="+mn-cs"/>
                        </a:rPr>
                        <a:t>/</a:t>
                      </a:r>
                      <a:r>
                        <a:rPr lang="ko-KR" altLang="en-US" sz="800" u="none" kern="1200" baseline="0" dirty="0" smtClean="0">
                          <a:solidFill>
                            <a:schemeClr val="tx1"/>
                          </a:solidFill>
                          <a:latin typeface="+mn-lt"/>
                          <a:ea typeface="+mn-ea"/>
                          <a:cs typeface="+mn-cs"/>
                        </a:rPr>
                        <a:t>교환</a:t>
                      </a:r>
                      <a:r>
                        <a:rPr lang="en-US" altLang="ko-KR" sz="800" u="none" kern="1200" baseline="0" dirty="0" smtClean="0">
                          <a:solidFill>
                            <a:schemeClr val="tx1"/>
                          </a:solidFill>
                          <a:latin typeface="+mn-lt"/>
                          <a:ea typeface="+mn-ea"/>
                          <a:cs typeface="+mn-cs"/>
                        </a:rPr>
                        <a:t>/</a:t>
                      </a:r>
                      <a:r>
                        <a:rPr lang="ko-KR" altLang="en-US" sz="800" u="none" kern="1200" baseline="0" dirty="0" err="1" smtClean="0">
                          <a:solidFill>
                            <a:schemeClr val="tx1"/>
                          </a:solidFill>
                          <a:latin typeface="+mn-lt"/>
                          <a:ea typeface="+mn-ea"/>
                          <a:cs typeface="+mn-cs"/>
                        </a:rPr>
                        <a:t>반품내역</a:t>
                      </a:r>
                      <a:r>
                        <a:rPr lang="ko-KR" altLang="en-US" sz="800" u="none" kern="1200" baseline="0" dirty="0" smtClean="0">
                          <a:solidFill>
                            <a:schemeClr val="tx1"/>
                          </a:solidFill>
                          <a:latin typeface="+mn-lt"/>
                          <a:ea typeface="+mn-ea"/>
                          <a:cs typeface="+mn-cs"/>
                        </a:rPr>
                        <a:t> 화면과 동일</a:t>
                      </a:r>
                      <a:r>
                        <a:rPr lang="en-US" altLang="ko-KR" sz="800" b="0" u="none" baseline="0" dirty="0" smtClean="0">
                          <a:solidFill>
                            <a:schemeClr val="tx1"/>
                          </a:solidFill>
                          <a:latin typeface="+mn-ea"/>
                          <a:ea typeface="+mn-ea"/>
                        </a:rPr>
                        <a:t>(</a:t>
                      </a:r>
                      <a:r>
                        <a:rPr lang="en-US" altLang="ko-KR" sz="800" b="0" u="none" baseline="0" dirty="0" smtClean="0">
                          <a:solidFill>
                            <a:srgbClr val="00BC70"/>
                          </a:solidFill>
                          <a:latin typeface="+mn-ea"/>
                          <a:ea typeface="+mn-ea"/>
                        </a:rPr>
                        <a:t>Page ID: #####</a:t>
                      </a:r>
                      <a:r>
                        <a:rPr lang="en-US" altLang="ko-KR" sz="800" b="0" u="none" baseline="0" dirty="0" smtClean="0">
                          <a:solidFill>
                            <a:schemeClr val="tx1"/>
                          </a:solidFill>
                          <a:latin typeface="+mn-ea"/>
                          <a:ea typeface="+mn-ea"/>
                        </a:rPr>
                        <a:t>)</a:t>
                      </a:r>
                      <a:endParaRPr lang="en-US" altLang="ko-KR" sz="800" u="none" kern="1200" baseline="0" dirty="0" smtClean="0">
                        <a:solidFill>
                          <a:schemeClr val="tx1"/>
                        </a:solidFill>
                        <a:latin typeface="+mn-lt"/>
                        <a:ea typeface="+mn-ea"/>
                        <a:cs typeface="+mn-cs"/>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3026743386"/>
                  </a:ext>
                </a:extLst>
              </a:tr>
            </a:tbl>
          </a:graphicData>
        </a:graphic>
      </p:graphicFrame>
      <p:graphicFrame>
        <p:nvGraphicFramePr>
          <p:cNvPr id="95" name="표 94"/>
          <p:cNvGraphicFramePr>
            <a:graphicFrameLocks noGrp="1"/>
          </p:cNvGraphicFramePr>
          <p:nvPr>
            <p:extLst/>
          </p:nvPr>
        </p:nvGraphicFramePr>
        <p:xfrm>
          <a:off x="133027" y="739790"/>
          <a:ext cx="1304427" cy="5281498"/>
        </p:xfrm>
        <a:graphic>
          <a:graphicData uri="http://schemas.openxmlformats.org/drawingml/2006/table">
            <a:tbl>
              <a:tblPr firstRow="1" bandRow="1">
                <a:tableStyleId>{5940675A-B579-460E-94D1-54222C63F5DA}</a:tableStyleId>
              </a:tblPr>
              <a:tblGrid>
                <a:gridCol w="1304427">
                  <a:extLst>
                    <a:ext uri="{9D8B030D-6E8A-4147-A177-3AD203B41FA5}">
                      <a16:colId xmlns:a16="http://schemas.microsoft.com/office/drawing/2014/main" val="1750365041"/>
                    </a:ext>
                  </a:extLst>
                </a:gridCol>
              </a:tblGrid>
              <a:tr h="342522">
                <a:tc>
                  <a:txBody>
                    <a:bodyPr/>
                    <a:lstStyle/>
                    <a:p>
                      <a:pPr>
                        <a:lnSpc>
                          <a:spcPct val="250000"/>
                        </a:lnSpc>
                      </a:pPr>
                      <a:r>
                        <a:rPr lang="ko-KR" altLang="en-US" sz="800" b="0" dirty="0" smtClean="0">
                          <a:latin typeface="+mn-ea"/>
                        </a:rPr>
                        <a:t>주문내역</a:t>
                      </a:r>
                      <a:endParaRPr lang="en-US" altLang="ko-KR" sz="800" b="0" dirty="0">
                        <a:latin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5032052"/>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1" dirty="0" smtClean="0">
                          <a:latin typeface="+mn-ea"/>
                          <a:ea typeface="+mn-ea"/>
                        </a:rPr>
                        <a:t>취소</a:t>
                      </a:r>
                      <a:r>
                        <a:rPr lang="en-US" altLang="ko-KR" sz="800" b="1" dirty="0" smtClean="0">
                          <a:latin typeface="+mn-ea"/>
                          <a:ea typeface="+mn-ea"/>
                        </a:rPr>
                        <a:t>/</a:t>
                      </a:r>
                      <a:r>
                        <a:rPr lang="ko-KR" altLang="en-US" sz="800" b="1" dirty="0" smtClean="0">
                          <a:latin typeface="+mn-ea"/>
                          <a:ea typeface="+mn-ea"/>
                        </a:rPr>
                        <a:t>교환</a:t>
                      </a:r>
                      <a:r>
                        <a:rPr lang="en-US" altLang="ko-KR" sz="800" b="1" dirty="0" smtClean="0">
                          <a:latin typeface="+mn-ea"/>
                          <a:ea typeface="+mn-ea"/>
                        </a:rPr>
                        <a:t>/</a:t>
                      </a:r>
                      <a:r>
                        <a:rPr lang="ko-KR" altLang="en-US" sz="800" b="1" dirty="0" err="1" smtClean="0">
                          <a:latin typeface="+mn-ea"/>
                          <a:ea typeface="+mn-ea"/>
                        </a:rPr>
                        <a:t>반품내역</a:t>
                      </a:r>
                      <a:endParaRPr lang="ko-KR" altLang="en-US" sz="800" b="1"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7326154"/>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리뷰</a:t>
                      </a:r>
                      <a:endParaRPr lang="en-US" altLang="ko-KR"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4823149"/>
                  </a:ext>
                </a:extLst>
              </a:tr>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latin typeface="+mn-ea"/>
                          <a:ea typeface="+mn-ea"/>
                        </a:rPr>
                        <a:t>뷰티포인트</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9754436"/>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찜한제품</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1601288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latin typeface="+mn-ea"/>
                          <a:ea typeface="+mn-ea"/>
                        </a:rPr>
                        <a:t>1:1</a:t>
                      </a:r>
                      <a:r>
                        <a:rPr lang="ko-KR" altLang="en-US" sz="800" dirty="0" smtClean="0">
                          <a:latin typeface="+mn-ea"/>
                          <a:ea typeface="+mn-ea"/>
                        </a:rPr>
                        <a:t>문의</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372053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공병수거</a:t>
                      </a:r>
                      <a:r>
                        <a:rPr lang="ko-KR" altLang="en-US" sz="800" dirty="0" smtClean="0">
                          <a:latin typeface="+mn-ea"/>
                          <a:ea typeface="+mn-ea"/>
                        </a:rPr>
                        <a:t> 현황</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2614890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개인정보 수정</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253962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배송지</a:t>
                      </a:r>
                      <a:r>
                        <a:rPr lang="ko-KR" altLang="en-US" sz="800" dirty="0" smtClean="0">
                          <a:latin typeface="+mn-ea"/>
                          <a:ea typeface="+mn-ea"/>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5431856"/>
                  </a:ext>
                </a:extLst>
              </a:tr>
              <a:tr h="22039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환불계좌</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9870569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원클릭결제</a:t>
                      </a:r>
                      <a:r>
                        <a:rPr lang="ko-KR" altLang="en-US" sz="800" kern="1200" dirty="0" smtClean="0">
                          <a:solidFill>
                            <a:schemeClr val="tx1"/>
                          </a:solidFill>
                          <a:latin typeface="+mn-ea"/>
                          <a:ea typeface="+mn-ea"/>
                          <a:cs typeface="+mn-cs"/>
                        </a:rPr>
                        <a:t> </a:t>
                      </a:r>
                      <a:r>
                        <a:rPr lang="ko-KR" altLang="en-US" sz="800" kern="1200" dirty="0" err="1" smtClean="0">
                          <a:solidFill>
                            <a:schemeClr val="tx1"/>
                          </a:solidFill>
                          <a:latin typeface="+mn-ea"/>
                          <a:ea typeface="+mn-ea"/>
                          <a:cs typeface="+mn-cs"/>
                        </a:rPr>
                        <a:t>카드관리</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1844216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마이샵</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6729917"/>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매장찾기</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06474"/>
                  </a:ext>
                </a:extLst>
              </a:tr>
              <a:tr h="224752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dirty="0" smtClean="0">
                        <a:latin typeface="+mn-ea"/>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u="sng"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1817042"/>
                  </a:ext>
                </a:extLst>
              </a:tr>
            </a:tbl>
          </a:graphicData>
        </a:graphic>
      </p:graphicFrame>
      <p:sp>
        <p:nvSpPr>
          <p:cNvPr id="5" name="제목 4"/>
          <p:cNvSpPr>
            <a:spLocks noGrp="1"/>
          </p:cNvSpPr>
          <p:nvPr>
            <p:ph type="ctrTitle"/>
          </p:nvPr>
        </p:nvSpPr>
        <p:spPr/>
        <p:txBody>
          <a:bodyPr/>
          <a:lstStyle/>
          <a:p>
            <a:r>
              <a:rPr lang="ko-KR" altLang="en-US" dirty="0" err="1" smtClean="0"/>
              <a:t>반품상세</a:t>
            </a:r>
            <a:endParaRPr lang="ko-KR" altLang="en-US" dirty="0"/>
          </a:p>
        </p:txBody>
      </p:sp>
      <p:sp>
        <p:nvSpPr>
          <p:cNvPr id="87" name="직사각형 86"/>
          <p:cNvSpPr/>
          <p:nvPr/>
        </p:nvSpPr>
        <p:spPr>
          <a:xfrm>
            <a:off x="1583734" y="808212"/>
            <a:ext cx="7248570" cy="1861095"/>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ko-KR" altLang="en-US" sz="800" dirty="0" err="1" smtClean="0">
                <a:solidFill>
                  <a:prstClr val="black"/>
                </a:solidFill>
              </a:rPr>
              <a:t>쿠폰증정품</a:t>
            </a:r>
            <a:r>
              <a:rPr lang="ko-KR" altLang="en-US" sz="800" dirty="0" smtClean="0">
                <a:solidFill>
                  <a:prstClr val="black"/>
                </a:solidFill>
              </a:rPr>
              <a:t> </a:t>
            </a:r>
            <a:r>
              <a:rPr lang="en-US" altLang="ko-KR" sz="700" dirty="0">
                <a:solidFill>
                  <a:srgbClr val="00B050"/>
                </a:solidFill>
                <a:latin typeface="맑은 고딕" panose="020B0503020000020004" pitchFamily="50" charset="-127"/>
              </a:rPr>
              <a:t>3</a:t>
            </a:r>
            <a:r>
              <a:rPr lang="ko-KR" altLang="en-US" sz="700" dirty="0" smtClean="0">
                <a:solidFill>
                  <a:srgbClr val="00B050"/>
                </a:solidFill>
                <a:latin typeface="맑은 고딕" panose="020B0503020000020004" pitchFamily="50" charset="-127"/>
              </a:rPr>
              <a:t>종</a:t>
            </a:r>
            <a:endParaRPr lang="ko-KR" altLang="en-US" sz="700" dirty="0">
              <a:solidFill>
                <a:srgbClr val="00B050"/>
              </a:solidFill>
              <a:latin typeface="맑은 고딕" panose="020B0503020000020004" pitchFamily="50" charset="-127"/>
            </a:endParaRPr>
          </a:p>
        </p:txBody>
      </p:sp>
      <p:grpSp>
        <p:nvGrpSpPr>
          <p:cNvPr id="89" name="그룹 88">
            <a:extLst>
              <a:ext uri="{FF2B5EF4-FFF2-40B4-BE49-F238E27FC236}">
                <a16:creationId xmlns:a16="http://schemas.microsoft.com/office/drawing/2014/main" id="{159809A1-5A1E-4FB9-B218-151E51C981E3}"/>
              </a:ext>
            </a:extLst>
          </p:cNvPr>
          <p:cNvGrpSpPr/>
          <p:nvPr/>
        </p:nvGrpSpPr>
        <p:grpSpPr>
          <a:xfrm>
            <a:off x="1720162" y="1289358"/>
            <a:ext cx="427069" cy="439399"/>
            <a:chOff x="1235339" y="2961048"/>
            <a:chExt cx="1199263" cy="1105474"/>
          </a:xfrm>
        </p:grpSpPr>
        <p:sp>
          <p:nvSpPr>
            <p:cNvPr id="90" name="직사각형 89">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91" name="직선 연결선 90">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2" name="직선 연결선 91">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93" name="직사각형 92"/>
          <p:cNvSpPr/>
          <p:nvPr/>
        </p:nvSpPr>
        <p:spPr>
          <a:xfrm>
            <a:off x="2133240" y="1245207"/>
            <a:ext cx="2923548" cy="553998"/>
          </a:xfrm>
          <a:prstGeom prst="rect">
            <a:avLst/>
          </a:prstGeom>
        </p:spPr>
        <p:txBody>
          <a:bodyPr wrap="square">
            <a:spAutoFit/>
          </a:bodyPr>
          <a:lstStyle/>
          <a:p>
            <a:r>
              <a:rPr lang="ko-KR" altLang="en-US" sz="800" dirty="0" err="1">
                <a:solidFill>
                  <a:srgbClr val="000000"/>
                </a:solidFill>
                <a:latin typeface="Pretendard"/>
              </a:rPr>
              <a:t>증정품명</a:t>
            </a:r>
            <a:r>
              <a:rPr lang="ko-KR" altLang="en-US" sz="800" dirty="0">
                <a:solidFill>
                  <a:srgbClr val="000000"/>
                </a:solidFill>
                <a:latin typeface="Pretendard"/>
              </a:rPr>
              <a:t>  증정 </a:t>
            </a:r>
            <a:r>
              <a:rPr lang="ko-KR" altLang="en-US" sz="800" dirty="0" err="1">
                <a:solidFill>
                  <a:srgbClr val="000000"/>
                </a:solidFill>
                <a:latin typeface="Pretendard"/>
              </a:rPr>
              <a:t>증정품명</a:t>
            </a:r>
            <a:r>
              <a:rPr lang="ko-KR" altLang="en-US" sz="800" dirty="0">
                <a:solidFill>
                  <a:srgbClr val="000000"/>
                </a:solidFill>
                <a:latin typeface="Pretendard"/>
              </a:rPr>
              <a:t> 최대 두 줄 출력되며 두 줄 이상일 시 말 줄임표 </a:t>
            </a:r>
            <a:r>
              <a:rPr lang="ko-KR" altLang="en-US" sz="800" dirty="0" smtClean="0">
                <a:solidFill>
                  <a:srgbClr val="000000"/>
                </a:solidFill>
                <a:latin typeface="Pretendard"/>
              </a:rPr>
              <a:t>처리</a:t>
            </a:r>
            <a:endParaRPr lang="en-US" altLang="ko-KR" sz="800" dirty="0" smtClean="0">
              <a:solidFill>
                <a:schemeClr val="tx1">
                  <a:lumMod val="65000"/>
                  <a:lumOff val="35000"/>
                </a:schemeClr>
              </a:solidFill>
              <a:latin typeface="+mj-ea"/>
            </a:endParaRPr>
          </a:p>
          <a:p>
            <a:endParaRPr lang="en-US" altLang="ko-KR" sz="700" dirty="0" smtClean="0">
              <a:solidFill>
                <a:schemeClr val="tx1">
                  <a:lumMod val="65000"/>
                  <a:lumOff val="35000"/>
                </a:schemeClr>
              </a:solidFill>
              <a:latin typeface="+mj-ea"/>
            </a:endParaRPr>
          </a:p>
          <a:p>
            <a:r>
              <a:rPr lang="en-US" altLang="ko-KR" sz="700" dirty="0" smtClean="0">
                <a:solidFill>
                  <a:schemeClr val="tx1">
                    <a:lumMod val="65000"/>
                    <a:lumOff val="35000"/>
                  </a:schemeClr>
                </a:solidFill>
                <a:latin typeface="+mj-ea"/>
              </a:rPr>
              <a:t>2</a:t>
            </a:r>
            <a:r>
              <a:rPr lang="ko-KR" altLang="en-US" sz="700" dirty="0" smtClean="0">
                <a:solidFill>
                  <a:schemeClr val="tx1">
                    <a:lumMod val="65000"/>
                    <a:lumOff val="35000"/>
                  </a:schemeClr>
                </a:solidFill>
                <a:latin typeface="+mj-ea"/>
              </a:rPr>
              <a:t>개</a:t>
            </a:r>
            <a:endParaRPr lang="ko-KR" altLang="en-US" sz="700" dirty="0"/>
          </a:p>
        </p:txBody>
      </p:sp>
      <p:sp>
        <p:nvSpPr>
          <p:cNvPr id="118" name="Oval 611">
            <a:extLst>
              <a:ext uri="{FF2B5EF4-FFF2-40B4-BE49-F238E27FC236}">
                <a16:creationId xmlns:a16="http://schemas.microsoft.com/office/drawing/2014/main" id="{8A3723C9-7A64-4677-9B95-EBFFA02C0DC4}"/>
              </a:ext>
            </a:extLst>
          </p:cNvPr>
          <p:cNvSpPr>
            <a:spLocks noChangeArrowheads="1"/>
          </p:cNvSpPr>
          <p:nvPr/>
        </p:nvSpPr>
        <p:spPr bwMode="auto">
          <a:xfrm>
            <a:off x="1443606" y="738674"/>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5</a:t>
            </a:r>
            <a:endParaRPr lang="en-US" altLang="ko-KR" sz="800" b="1" kern="0" dirty="0">
              <a:solidFill>
                <a:sysClr val="window" lastClr="FFFFFF"/>
              </a:solidFill>
              <a:latin typeface="맑은 고딕"/>
              <a:ea typeface="맑은 고딕"/>
            </a:endParaRPr>
          </a:p>
        </p:txBody>
      </p:sp>
      <p:sp>
        <p:nvSpPr>
          <p:cNvPr id="150" name="직사각형 149"/>
          <p:cNvSpPr/>
          <p:nvPr/>
        </p:nvSpPr>
        <p:spPr>
          <a:xfrm>
            <a:off x="2067219" y="3177063"/>
            <a:ext cx="1887043" cy="661720"/>
          </a:xfrm>
          <a:prstGeom prst="rect">
            <a:avLst/>
          </a:prstGeom>
        </p:spPr>
        <p:txBody>
          <a:bodyPr wrap="square">
            <a:spAutoFit/>
          </a:bodyPr>
          <a:lstStyle/>
          <a:p>
            <a:r>
              <a:rPr lang="ko-KR" altLang="en-US" sz="800" dirty="0" err="1">
                <a:solidFill>
                  <a:srgbClr val="000000"/>
                </a:solidFill>
                <a:latin typeface="Pretendard"/>
              </a:rPr>
              <a:t>증정품명</a:t>
            </a:r>
            <a:r>
              <a:rPr lang="ko-KR" altLang="en-US" sz="800" dirty="0">
                <a:solidFill>
                  <a:srgbClr val="000000"/>
                </a:solidFill>
                <a:latin typeface="Pretendard"/>
              </a:rPr>
              <a:t> </a:t>
            </a:r>
            <a:r>
              <a:rPr lang="ko-KR" altLang="en-US" sz="800" dirty="0" err="1" smtClean="0">
                <a:solidFill>
                  <a:srgbClr val="000000"/>
                </a:solidFill>
                <a:latin typeface="Pretendard"/>
              </a:rPr>
              <a:t>증정품명</a:t>
            </a:r>
            <a:r>
              <a:rPr lang="ko-KR" altLang="en-US" sz="800" dirty="0" smtClean="0">
                <a:solidFill>
                  <a:srgbClr val="000000"/>
                </a:solidFill>
                <a:latin typeface="Pretendard"/>
              </a:rPr>
              <a:t> </a:t>
            </a:r>
            <a:r>
              <a:rPr lang="ko-KR" altLang="en-US" sz="800" dirty="0">
                <a:solidFill>
                  <a:srgbClr val="000000"/>
                </a:solidFill>
                <a:latin typeface="Pretendard"/>
              </a:rPr>
              <a:t>최대 </a:t>
            </a:r>
            <a:r>
              <a:rPr lang="ko-KR" altLang="en-US" sz="800" dirty="0" smtClean="0">
                <a:solidFill>
                  <a:srgbClr val="000000"/>
                </a:solidFill>
                <a:latin typeface="Pretendard"/>
              </a:rPr>
              <a:t>두 줄 출력되며 두 줄 이상일 시 말 줄임표 처리</a:t>
            </a:r>
            <a:r>
              <a:rPr lang="en-US" altLang="ko-KR" sz="800" dirty="0" smtClean="0">
                <a:solidFill>
                  <a:srgbClr val="000000"/>
                </a:solidFill>
                <a:latin typeface="Pretendard"/>
              </a:rPr>
              <a:t>…</a:t>
            </a:r>
            <a:endParaRPr lang="en-US" altLang="ko-KR" sz="800" dirty="0">
              <a:solidFill>
                <a:schemeClr val="tx1">
                  <a:lumMod val="65000"/>
                  <a:lumOff val="35000"/>
                </a:schemeClr>
              </a:solidFill>
              <a:latin typeface="+mj-ea"/>
            </a:endParaRPr>
          </a:p>
          <a:p>
            <a:r>
              <a:rPr lang="en-US" altLang="ko-KR" sz="700" dirty="0" smtClean="0">
                <a:solidFill>
                  <a:schemeClr val="tx1">
                    <a:lumMod val="65000"/>
                    <a:lumOff val="35000"/>
                  </a:schemeClr>
                </a:solidFill>
                <a:latin typeface="+mj-ea"/>
              </a:rPr>
              <a:t> </a:t>
            </a:r>
          </a:p>
          <a:p>
            <a:r>
              <a:rPr lang="en-US" altLang="ko-KR" sz="700" dirty="0" smtClean="0">
                <a:solidFill>
                  <a:schemeClr val="tx1">
                    <a:lumMod val="65000"/>
                    <a:lumOff val="35000"/>
                  </a:schemeClr>
                </a:solidFill>
                <a:latin typeface="+mj-ea"/>
              </a:rPr>
              <a:t>2</a:t>
            </a:r>
            <a:r>
              <a:rPr lang="ko-KR" altLang="en-US" sz="700" dirty="0">
                <a:solidFill>
                  <a:schemeClr val="tx1">
                    <a:lumMod val="65000"/>
                    <a:lumOff val="35000"/>
                  </a:schemeClr>
                </a:solidFill>
                <a:latin typeface="+mj-ea"/>
              </a:rPr>
              <a:t>개</a:t>
            </a:r>
            <a:r>
              <a:rPr lang="ko-KR" altLang="en-US" sz="700" dirty="0"/>
              <a:t/>
            </a:r>
            <a:br>
              <a:rPr lang="ko-KR" altLang="en-US" sz="700" dirty="0"/>
            </a:br>
            <a:endParaRPr lang="ko-KR" altLang="en-US" sz="700" dirty="0"/>
          </a:p>
        </p:txBody>
      </p:sp>
      <p:grpSp>
        <p:nvGrpSpPr>
          <p:cNvPr id="151" name="그룹 150">
            <a:extLst>
              <a:ext uri="{FF2B5EF4-FFF2-40B4-BE49-F238E27FC236}">
                <a16:creationId xmlns:a16="http://schemas.microsoft.com/office/drawing/2014/main" id="{159809A1-5A1E-4FB9-B218-151E51C981E3}"/>
              </a:ext>
            </a:extLst>
          </p:cNvPr>
          <p:cNvGrpSpPr/>
          <p:nvPr/>
        </p:nvGrpSpPr>
        <p:grpSpPr>
          <a:xfrm>
            <a:off x="1674006" y="3205531"/>
            <a:ext cx="427069" cy="439399"/>
            <a:chOff x="1235339" y="2961048"/>
            <a:chExt cx="1199263" cy="1105474"/>
          </a:xfrm>
        </p:grpSpPr>
        <p:sp>
          <p:nvSpPr>
            <p:cNvPr id="152" name="직사각형 151">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153" name="직선 연결선 152">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4" name="직선 연결선 153">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55" name="그룹 154"/>
          <p:cNvGrpSpPr/>
          <p:nvPr/>
        </p:nvGrpSpPr>
        <p:grpSpPr>
          <a:xfrm>
            <a:off x="4177667" y="3156036"/>
            <a:ext cx="2440426" cy="538609"/>
            <a:chOff x="4202345" y="3323405"/>
            <a:chExt cx="2440426" cy="538609"/>
          </a:xfrm>
        </p:grpSpPr>
        <p:grpSp>
          <p:nvGrpSpPr>
            <p:cNvPr id="156" name="그룹 155">
              <a:extLst>
                <a:ext uri="{FF2B5EF4-FFF2-40B4-BE49-F238E27FC236}">
                  <a16:creationId xmlns:a16="http://schemas.microsoft.com/office/drawing/2014/main" id="{159809A1-5A1E-4FB9-B218-151E51C981E3}"/>
                </a:ext>
              </a:extLst>
            </p:cNvPr>
            <p:cNvGrpSpPr/>
            <p:nvPr/>
          </p:nvGrpSpPr>
          <p:grpSpPr>
            <a:xfrm>
              <a:off x="4202345" y="3374144"/>
              <a:ext cx="427069" cy="439399"/>
              <a:chOff x="1235339" y="2961048"/>
              <a:chExt cx="1199263" cy="1105474"/>
            </a:xfrm>
          </p:grpSpPr>
          <p:sp>
            <p:nvSpPr>
              <p:cNvPr id="158" name="직사각형 157">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159" name="직선 연결선 158">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0" name="직선 연결선 159">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57" name="직사각형 156"/>
            <p:cNvSpPr/>
            <p:nvPr/>
          </p:nvSpPr>
          <p:spPr>
            <a:xfrm>
              <a:off x="4587283" y="3323405"/>
              <a:ext cx="2055488" cy="538609"/>
            </a:xfrm>
            <a:prstGeom prst="rect">
              <a:avLst/>
            </a:prstGeom>
          </p:spPr>
          <p:txBody>
            <a:bodyPr wrap="square">
              <a:spAutoFit/>
            </a:bodyPr>
            <a:lstStyle/>
            <a:p>
              <a:r>
                <a:rPr lang="ko-KR" altLang="en-US" sz="800" dirty="0" err="1">
                  <a:solidFill>
                    <a:srgbClr val="000000"/>
                  </a:solidFill>
                  <a:latin typeface="Pretendard"/>
                </a:rPr>
                <a:t>그린티</a:t>
              </a:r>
              <a:r>
                <a:rPr lang="ko-KR" altLang="en-US" sz="800" dirty="0">
                  <a:solidFill>
                    <a:srgbClr val="000000"/>
                  </a:solidFill>
                  <a:latin typeface="Pretendard"/>
                </a:rPr>
                <a:t> </a:t>
              </a:r>
              <a:r>
                <a:rPr lang="en-US" altLang="ko-KR" sz="800" dirty="0">
                  <a:solidFill>
                    <a:srgbClr val="000000"/>
                  </a:solidFill>
                  <a:latin typeface="Pretendard"/>
                </a:rPr>
                <a:t>2</a:t>
              </a:r>
              <a:r>
                <a:rPr lang="ko-KR" altLang="en-US" sz="800" dirty="0">
                  <a:solidFill>
                    <a:srgbClr val="000000"/>
                  </a:solidFill>
                  <a:latin typeface="Pretendard"/>
                </a:rPr>
                <a:t>종 키트</a:t>
              </a:r>
              <a:r>
                <a:rPr lang="en-US" altLang="ko-KR" sz="800" dirty="0">
                  <a:solidFill>
                    <a:srgbClr val="000000"/>
                  </a:solidFill>
                  <a:latin typeface="Pretendard"/>
                </a:rPr>
                <a:t>(</a:t>
              </a:r>
              <a:r>
                <a:rPr lang="ko-KR" altLang="en-US" sz="800" dirty="0" err="1">
                  <a:solidFill>
                    <a:srgbClr val="000000"/>
                  </a:solidFill>
                  <a:latin typeface="Pretendard"/>
                </a:rPr>
                <a:t>세럼</a:t>
              </a:r>
              <a:r>
                <a:rPr lang="en-US" altLang="ko-KR" sz="800" dirty="0">
                  <a:solidFill>
                    <a:srgbClr val="000000"/>
                  </a:solidFill>
                  <a:latin typeface="Pretendard"/>
                </a:rPr>
                <a:t>15ml+</a:t>
              </a:r>
              <a:r>
                <a:rPr lang="ko-KR" altLang="en-US" sz="800" dirty="0">
                  <a:solidFill>
                    <a:srgbClr val="000000"/>
                  </a:solidFill>
                  <a:latin typeface="Pretendard"/>
                </a:rPr>
                <a:t>크림</a:t>
              </a:r>
              <a:r>
                <a:rPr lang="en-US" altLang="ko-KR" sz="800" dirty="0">
                  <a:solidFill>
                    <a:srgbClr val="000000"/>
                  </a:solidFill>
                  <a:latin typeface="Pretendard"/>
                </a:rPr>
                <a:t>15ml)</a:t>
              </a:r>
              <a:endParaRPr lang="en-US" altLang="ko-KR" sz="800" dirty="0" smtClean="0">
                <a:solidFill>
                  <a:srgbClr val="000000"/>
                </a:solidFill>
                <a:latin typeface="Pretendard"/>
              </a:endParaRPr>
            </a:p>
            <a:p>
              <a:endParaRPr lang="en-US" altLang="ko-KR" sz="700" dirty="0" smtClean="0">
                <a:solidFill>
                  <a:schemeClr val="tx1">
                    <a:lumMod val="65000"/>
                    <a:lumOff val="35000"/>
                  </a:schemeClr>
                </a:solidFill>
                <a:latin typeface="+mj-ea"/>
              </a:endParaRPr>
            </a:p>
            <a:p>
              <a:endParaRPr lang="en-US" altLang="ko-KR" sz="700" dirty="0" smtClean="0">
                <a:solidFill>
                  <a:schemeClr val="tx1">
                    <a:lumMod val="65000"/>
                    <a:lumOff val="35000"/>
                  </a:schemeClr>
                </a:solidFill>
                <a:latin typeface="+mj-ea"/>
              </a:endParaRPr>
            </a:p>
            <a:p>
              <a:r>
                <a:rPr lang="en-US" altLang="ko-KR" sz="700" dirty="0" smtClean="0">
                  <a:solidFill>
                    <a:schemeClr val="tx1">
                      <a:lumMod val="65000"/>
                      <a:lumOff val="35000"/>
                    </a:schemeClr>
                  </a:solidFill>
                  <a:latin typeface="+mj-ea"/>
                </a:rPr>
                <a:t>1</a:t>
              </a:r>
              <a:r>
                <a:rPr lang="ko-KR" altLang="en-US" sz="700" dirty="0" smtClean="0">
                  <a:solidFill>
                    <a:schemeClr val="tx1">
                      <a:lumMod val="65000"/>
                      <a:lumOff val="35000"/>
                    </a:schemeClr>
                  </a:solidFill>
                  <a:latin typeface="+mj-ea"/>
                </a:rPr>
                <a:t>개</a:t>
              </a:r>
              <a:endParaRPr lang="ko-KR" altLang="en-US" sz="700" dirty="0"/>
            </a:p>
          </p:txBody>
        </p:sp>
      </p:grpSp>
      <p:grpSp>
        <p:nvGrpSpPr>
          <p:cNvPr id="161" name="그룹 160"/>
          <p:cNvGrpSpPr/>
          <p:nvPr/>
        </p:nvGrpSpPr>
        <p:grpSpPr>
          <a:xfrm>
            <a:off x="6547139" y="3121710"/>
            <a:ext cx="2268870" cy="538609"/>
            <a:chOff x="6614037" y="3302342"/>
            <a:chExt cx="2268870" cy="538609"/>
          </a:xfrm>
        </p:grpSpPr>
        <p:grpSp>
          <p:nvGrpSpPr>
            <p:cNvPr id="162" name="그룹 161">
              <a:extLst>
                <a:ext uri="{FF2B5EF4-FFF2-40B4-BE49-F238E27FC236}">
                  <a16:creationId xmlns:a16="http://schemas.microsoft.com/office/drawing/2014/main" id="{159809A1-5A1E-4FB9-B218-151E51C981E3}"/>
                </a:ext>
              </a:extLst>
            </p:cNvPr>
            <p:cNvGrpSpPr/>
            <p:nvPr/>
          </p:nvGrpSpPr>
          <p:grpSpPr>
            <a:xfrm>
              <a:off x="6614037" y="3353081"/>
              <a:ext cx="427069" cy="439399"/>
              <a:chOff x="1235339" y="2961048"/>
              <a:chExt cx="1199263" cy="1105474"/>
            </a:xfrm>
          </p:grpSpPr>
          <p:sp>
            <p:nvSpPr>
              <p:cNvPr id="198" name="직사각형 197">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199" name="직선 연결선 198">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0" name="직선 연결선 199">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97" name="직사각형 196"/>
            <p:cNvSpPr/>
            <p:nvPr/>
          </p:nvSpPr>
          <p:spPr>
            <a:xfrm>
              <a:off x="6998974" y="3302342"/>
              <a:ext cx="1883933" cy="538609"/>
            </a:xfrm>
            <a:prstGeom prst="rect">
              <a:avLst/>
            </a:prstGeom>
          </p:spPr>
          <p:txBody>
            <a:bodyPr wrap="square">
              <a:spAutoFit/>
            </a:bodyPr>
            <a:lstStyle/>
            <a:p>
              <a:r>
                <a:rPr lang="ko-KR" altLang="en-US" sz="800" dirty="0" err="1">
                  <a:solidFill>
                    <a:srgbClr val="000000"/>
                  </a:solidFill>
                  <a:latin typeface="Pretendard"/>
                </a:rPr>
                <a:t>그린티</a:t>
              </a:r>
              <a:r>
                <a:rPr lang="ko-KR" altLang="en-US" sz="800" dirty="0">
                  <a:solidFill>
                    <a:srgbClr val="000000"/>
                  </a:solidFill>
                  <a:latin typeface="Pretendard"/>
                </a:rPr>
                <a:t> </a:t>
              </a:r>
              <a:r>
                <a:rPr lang="en-US" altLang="ko-KR" sz="800" dirty="0">
                  <a:solidFill>
                    <a:srgbClr val="000000"/>
                  </a:solidFill>
                  <a:latin typeface="Pretendard"/>
                </a:rPr>
                <a:t>2</a:t>
              </a:r>
              <a:r>
                <a:rPr lang="ko-KR" altLang="en-US" sz="800" dirty="0">
                  <a:solidFill>
                    <a:srgbClr val="000000"/>
                  </a:solidFill>
                  <a:latin typeface="Pretendard"/>
                </a:rPr>
                <a:t>종 키트</a:t>
              </a:r>
              <a:r>
                <a:rPr lang="en-US" altLang="ko-KR" sz="800" dirty="0">
                  <a:solidFill>
                    <a:srgbClr val="000000"/>
                  </a:solidFill>
                  <a:latin typeface="Pretendard"/>
                </a:rPr>
                <a:t>(</a:t>
              </a:r>
              <a:r>
                <a:rPr lang="ko-KR" altLang="en-US" sz="800" dirty="0" err="1">
                  <a:solidFill>
                    <a:srgbClr val="000000"/>
                  </a:solidFill>
                  <a:latin typeface="Pretendard"/>
                </a:rPr>
                <a:t>세럼</a:t>
              </a:r>
              <a:r>
                <a:rPr lang="en-US" altLang="ko-KR" sz="800" dirty="0">
                  <a:solidFill>
                    <a:srgbClr val="000000"/>
                  </a:solidFill>
                  <a:latin typeface="Pretendard"/>
                </a:rPr>
                <a:t>15ml+</a:t>
              </a:r>
              <a:r>
                <a:rPr lang="ko-KR" altLang="en-US" sz="800" dirty="0">
                  <a:solidFill>
                    <a:srgbClr val="000000"/>
                  </a:solidFill>
                  <a:latin typeface="Pretendard"/>
                </a:rPr>
                <a:t>크림</a:t>
              </a:r>
              <a:r>
                <a:rPr lang="en-US" altLang="ko-KR" sz="800" dirty="0">
                  <a:solidFill>
                    <a:srgbClr val="000000"/>
                  </a:solidFill>
                  <a:latin typeface="Pretendard"/>
                </a:rPr>
                <a:t>15ml)</a:t>
              </a:r>
              <a:endParaRPr lang="en-US" altLang="ko-KR" sz="800" dirty="0" smtClean="0">
                <a:solidFill>
                  <a:srgbClr val="000000"/>
                </a:solidFill>
                <a:latin typeface="Pretendard"/>
              </a:endParaRPr>
            </a:p>
            <a:p>
              <a:endParaRPr lang="en-US" altLang="ko-KR" sz="700" dirty="0" smtClean="0">
                <a:solidFill>
                  <a:schemeClr val="tx1">
                    <a:lumMod val="65000"/>
                    <a:lumOff val="35000"/>
                  </a:schemeClr>
                </a:solidFill>
                <a:latin typeface="+mj-ea"/>
              </a:endParaRPr>
            </a:p>
            <a:p>
              <a:endParaRPr lang="en-US" altLang="ko-KR" sz="700" dirty="0" smtClean="0">
                <a:solidFill>
                  <a:schemeClr val="tx1">
                    <a:lumMod val="65000"/>
                    <a:lumOff val="35000"/>
                  </a:schemeClr>
                </a:solidFill>
                <a:latin typeface="+mj-ea"/>
              </a:endParaRPr>
            </a:p>
            <a:p>
              <a:r>
                <a:rPr lang="en-US" altLang="ko-KR" sz="700" dirty="0" smtClean="0">
                  <a:solidFill>
                    <a:schemeClr val="tx1">
                      <a:lumMod val="65000"/>
                      <a:lumOff val="35000"/>
                    </a:schemeClr>
                  </a:solidFill>
                  <a:latin typeface="+mj-ea"/>
                </a:rPr>
                <a:t>1</a:t>
              </a:r>
              <a:r>
                <a:rPr lang="ko-KR" altLang="en-US" sz="700" dirty="0" smtClean="0">
                  <a:solidFill>
                    <a:schemeClr val="tx1">
                      <a:lumMod val="65000"/>
                      <a:lumOff val="35000"/>
                    </a:schemeClr>
                  </a:solidFill>
                  <a:latin typeface="+mj-ea"/>
                </a:rPr>
                <a:t>개</a:t>
              </a:r>
              <a:endParaRPr lang="ko-KR" altLang="en-US" sz="700" dirty="0"/>
            </a:p>
          </p:txBody>
        </p:sp>
      </p:grpSp>
      <p:sp>
        <p:nvSpPr>
          <p:cNvPr id="201" name="모서리가 둥근 직사각형 200"/>
          <p:cNvSpPr/>
          <p:nvPr/>
        </p:nvSpPr>
        <p:spPr>
          <a:xfrm>
            <a:off x="1581800" y="2759993"/>
            <a:ext cx="7234210" cy="1747639"/>
          </a:xfrm>
          <a:prstGeom prst="roundRect">
            <a:avLst>
              <a:gd name="adj" fmla="val 0"/>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dirty="0">
                <a:solidFill>
                  <a:prstClr val="black"/>
                </a:solidFill>
              </a:rPr>
              <a:t>구매금액대별 </a:t>
            </a:r>
            <a:r>
              <a:rPr lang="ko-KR" altLang="en-US" sz="800" dirty="0" err="1" smtClean="0">
                <a:solidFill>
                  <a:prstClr val="black"/>
                </a:solidFill>
              </a:rPr>
              <a:t>증정품</a:t>
            </a:r>
            <a:r>
              <a:rPr lang="ko-KR" altLang="en-US" sz="800" dirty="0" smtClean="0">
                <a:solidFill>
                  <a:prstClr val="black"/>
                </a:solidFill>
              </a:rPr>
              <a:t> </a:t>
            </a:r>
            <a:r>
              <a:rPr lang="en-US" altLang="ko-KR" sz="700" dirty="0" smtClean="0">
                <a:solidFill>
                  <a:srgbClr val="00B050"/>
                </a:solidFill>
                <a:latin typeface="+mn-ea"/>
              </a:rPr>
              <a:t>4</a:t>
            </a:r>
            <a:r>
              <a:rPr lang="ko-KR" altLang="en-US" sz="700" dirty="0" smtClean="0">
                <a:solidFill>
                  <a:srgbClr val="00B050"/>
                </a:solidFill>
                <a:latin typeface="+mn-ea"/>
              </a:rPr>
              <a:t>종</a:t>
            </a:r>
            <a:endParaRPr lang="ko-KR" altLang="en-US" sz="700" dirty="0">
              <a:solidFill>
                <a:srgbClr val="00B050"/>
              </a:solidFill>
              <a:latin typeface="+mn-ea"/>
            </a:endParaRPr>
          </a:p>
        </p:txBody>
      </p:sp>
      <p:sp>
        <p:nvSpPr>
          <p:cNvPr id="202" name="TextBox 201"/>
          <p:cNvSpPr txBox="1"/>
          <p:nvPr/>
        </p:nvSpPr>
        <p:spPr>
          <a:xfrm>
            <a:off x="1581800" y="1033016"/>
            <a:ext cx="2736647" cy="338554"/>
          </a:xfrm>
          <a:prstGeom prst="rect">
            <a:avLst/>
          </a:prstGeom>
          <a:noFill/>
        </p:spPr>
        <p:txBody>
          <a:bodyPr wrap="none" rtlCol="0">
            <a:spAutoFit/>
          </a:bodyPr>
          <a:lstStyle/>
          <a:p>
            <a:r>
              <a:rPr lang="en-US" altLang="ko-KR" sz="800" b="1" dirty="0"/>
              <a:t>‘$</a:t>
            </a:r>
            <a:r>
              <a:rPr lang="ko-KR" altLang="en-US" sz="800" b="1" dirty="0" err="1"/>
              <a:t>쿠폰명</a:t>
            </a:r>
            <a:r>
              <a:rPr lang="ko-KR" altLang="en-US" sz="800" b="1" dirty="0"/>
              <a:t> </a:t>
            </a:r>
            <a:r>
              <a:rPr lang="ko-KR" altLang="en-US" sz="800" b="1" dirty="0" err="1"/>
              <a:t>쿠폰명</a:t>
            </a:r>
            <a:r>
              <a:rPr lang="ko-KR" altLang="en-US" sz="800" b="1" dirty="0"/>
              <a:t> </a:t>
            </a:r>
            <a:r>
              <a:rPr lang="ko-KR" altLang="en-US" sz="800" b="1" dirty="0" err="1"/>
              <a:t>쿠폰명</a:t>
            </a:r>
            <a:r>
              <a:rPr lang="ko-KR" altLang="en-US" sz="800" b="1" dirty="0"/>
              <a:t> </a:t>
            </a:r>
            <a:r>
              <a:rPr lang="ko-KR" altLang="en-US" sz="800" b="1" dirty="0" err="1"/>
              <a:t>쿠폰명</a:t>
            </a:r>
            <a:r>
              <a:rPr lang="ko-KR" altLang="en-US" sz="800" b="1" dirty="0"/>
              <a:t> </a:t>
            </a:r>
            <a:r>
              <a:rPr lang="ko-KR" altLang="en-US" sz="800" b="1" dirty="0" err="1"/>
              <a:t>전체출력</a:t>
            </a:r>
            <a:r>
              <a:rPr lang="en-US" altLang="ko-KR" sz="800" b="1" dirty="0"/>
              <a:t>$’ </a:t>
            </a:r>
            <a:r>
              <a:rPr lang="ko-KR" altLang="en-US" sz="800" b="1" dirty="0" err="1" smtClean="0"/>
              <a:t>쿠폰증정품</a:t>
            </a:r>
            <a:endParaRPr lang="ko-KR" altLang="en-US" sz="800" b="1" dirty="0"/>
          </a:p>
          <a:p>
            <a:endParaRPr lang="ko-KR" altLang="en-US" sz="800" b="1" dirty="0"/>
          </a:p>
        </p:txBody>
      </p:sp>
      <p:sp>
        <p:nvSpPr>
          <p:cNvPr id="203" name="TextBox 202"/>
          <p:cNvSpPr txBox="1"/>
          <p:nvPr/>
        </p:nvSpPr>
        <p:spPr>
          <a:xfrm>
            <a:off x="1609612" y="1881646"/>
            <a:ext cx="2736647" cy="338554"/>
          </a:xfrm>
          <a:prstGeom prst="rect">
            <a:avLst/>
          </a:prstGeom>
          <a:noFill/>
        </p:spPr>
        <p:txBody>
          <a:bodyPr wrap="none" rtlCol="0">
            <a:spAutoFit/>
          </a:bodyPr>
          <a:lstStyle/>
          <a:p>
            <a:r>
              <a:rPr lang="en-US" altLang="ko-KR" sz="800" b="1" dirty="0"/>
              <a:t>‘$</a:t>
            </a:r>
            <a:r>
              <a:rPr lang="ko-KR" altLang="en-US" sz="800" b="1" dirty="0" err="1"/>
              <a:t>쿠폰명</a:t>
            </a:r>
            <a:r>
              <a:rPr lang="ko-KR" altLang="en-US" sz="800" b="1" dirty="0"/>
              <a:t> </a:t>
            </a:r>
            <a:r>
              <a:rPr lang="ko-KR" altLang="en-US" sz="800" b="1" dirty="0" err="1"/>
              <a:t>쿠폰명</a:t>
            </a:r>
            <a:r>
              <a:rPr lang="ko-KR" altLang="en-US" sz="800" b="1" dirty="0"/>
              <a:t> </a:t>
            </a:r>
            <a:r>
              <a:rPr lang="ko-KR" altLang="en-US" sz="800" b="1" dirty="0" err="1"/>
              <a:t>쿠폰명</a:t>
            </a:r>
            <a:r>
              <a:rPr lang="ko-KR" altLang="en-US" sz="800" b="1" dirty="0"/>
              <a:t> </a:t>
            </a:r>
            <a:r>
              <a:rPr lang="ko-KR" altLang="en-US" sz="800" b="1" dirty="0" err="1"/>
              <a:t>쿠폰명</a:t>
            </a:r>
            <a:r>
              <a:rPr lang="ko-KR" altLang="en-US" sz="800" b="1" dirty="0"/>
              <a:t> </a:t>
            </a:r>
            <a:r>
              <a:rPr lang="ko-KR" altLang="en-US" sz="800" b="1" dirty="0" err="1"/>
              <a:t>전체출력</a:t>
            </a:r>
            <a:r>
              <a:rPr lang="en-US" altLang="ko-KR" sz="800" b="1" dirty="0"/>
              <a:t>$’ </a:t>
            </a:r>
            <a:r>
              <a:rPr lang="ko-KR" altLang="en-US" sz="800" b="1" dirty="0" err="1" smtClean="0"/>
              <a:t>쿠폰증정품</a:t>
            </a:r>
            <a:endParaRPr lang="ko-KR" altLang="en-US" sz="800" b="1" dirty="0"/>
          </a:p>
          <a:p>
            <a:endParaRPr lang="ko-KR" altLang="en-US" sz="800" b="1" dirty="0"/>
          </a:p>
        </p:txBody>
      </p:sp>
      <p:sp>
        <p:nvSpPr>
          <p:cNvPr id="204" name="직사각형 203"/>
          <p:cNvSpPr/>
          <p:nvPr/>
        </p:nvSpPr>
        <p:spPr>
          <a:xfrm>
            <a:off x="2146715" y="2090637"/>
            <a:ext cx="3197749" cy="661720"/>
          </a:xfrm>
          <a:prstGeom prst="rect">
            <a:avLst/>
          </a:prstGeom>
        </p:spPr>
        <p:txBody>
          <a:bodyPr wrap="square">
            <a:spAutoFit/>
          </a:bodyPr>
          <a:lstStyle/>
          <a:p>
            <a:r>
              <a:rPr lang="ko-KR" altLang="en-US" sz="800" dirty="0" err="1">
                <a:solidFill>
                  <a:srgbClr val="000000"/>
                </a:solidFill>
                <a:latin typeface="Pretendard"/>
              </a:rPr>
              <a:t>증정품명</a:t>
            </a:r>
            <a:r>
              <a:rPr lang="ko-KR" altLang="en-US" sz="800" dirty="0">
                <a:solidFill>
                  <a:srgbClr val="000000"/>
                </a:solidFill>
                <a:latin typeface="Pretendard"/>
              </a:rPr>
              <a:t> </a:t>
            </a:r>
            <a:r>
              <a:rPr lang="ko-KR" altLang="en-US" sz="800" dirty="0" smtClean="0">
                <a:solidFill>
                  <a:srgbClr val="000000"/>
                </a:solidFill>
                <a:latin typeface="Pretendard"/>
              </a:rPr>
              <a:t> 증정 </a:t>
            </a:r>
            <a:r>
              <a:rPr lang="ko-KR" altLang="en-US" sz="800" dirty="0" err="1">
                <a:solidFill>
                  <a:srgbClr val="000000"/>
                </a:solidFill>
                <a:latin typeface="Pretendard"/>
              </a:rPr>
              <a:t>증정품명</a:t>
            </a:r>
            <a:r>
              <a:rPr lang="ko-KR" altLang="en-US" sz="800" dirty="0">
                <a:solidFill>
                  <a:srgbClr val="000000"/>
                </a:solidFill>
                <a:latin typeface="Pretendard"/>
              </a:rPr>
              <a:t> 최대 </a:t>
            </a:r>
            <a:r>
              <a:rPr lang="ko-KR" altLang="en-US" sz="800" dirty="0" smtClean="0">
                <a:solidFill>
                  <a:srgbClr val="000000"/>
                </a:solidFill>
                <a:latin typeface="Pretendard"/>
              </a:rPr>
              <a:t>두 줄 출력되며 두 줄 이상일 시 말 </a:t>
            </a:r>
            <a:r>
              <a:rPr lang="ko-KR" altLang="en-US" sz="800" dirty="0">
                <a:solidFill>
                  <a:srgbClr val="000000"/>
                </a:solidFill>
                <a:latin typeface="Pretendard"/>
              </a:rPr>
              <a:t>줄임 처리 두 줄 이상일 시 말 줄임 처리 두 줄 이상일 시 </a:t>
            </a:r>
            <a:r>
              <a:rPr lang="ko-KR" altLang="en-US" sz="800" dirty="0" smtClean="0">
                <a:solidFill>
                  <a:srgbClr val="000000"/>
                </a:solidFill>
                <a:latin typeface="Pretendard"/>
              </a:rPr>
              <a:t>말</a:t>
            </a:r>
            <a:r>
              <a:rPr lang="en-US" altLang="ko-KR" sz="800" dirty="0" smtClean="0">
                <a:solidFill>
                  <a:srgbClr val="000000"/>
                </a:solidFill>
                <a:latin typeface="Pretendard"/>
              </a:rPr>
              <a:t>…</a:t>
            </a:r>
            <a:endParaRPr lang="en-US" altLang="ko-KR" sz="800" dirty="0">
              <a:solidFill>
                <a:schemeClr val="tx1">
                  <a:lumMod val="65000"/>
                  <a:lumOff val="35000"/>
                </a:schemeClr>
              </a:solidFill>
              <a:latin typeface="+mj-ea"/>
            </a:endParaRPr>
          </a:p>
          <a:p>
            <a:r>
              <a:rPr lang="en-US" altLang="ko-KR" sz="700" dirty="0" smtClean="0">
                <a:solidFill>
                  <a:schemeClr val="tx1">
                    <a:lumMod val="65000"/>
                    <a:lumOff val="35000"/>
                  </a:schemeClr>
                </a:solidFill>
                <a:latin typeface="+mj-ea"/>
              </a:rPr>
              <a:t> </a:t>
            </a:r>
          </a:p>
          <a:p>
            <a:r>
              <a:rPr lang="en-US" altLang="ko-KR" sz="700" dirty="0" smtClean="0">
                <a:solidFill>
                  <a:schemeClr val="tx1">
                    <a:lumMod val="65000"/>
                    <a:lumOff val="35000"/>
                  </a:schemeClr>
                </a:solidFill>
                <a:latin typeface="+mj-ea"/>
              </a:rPr>
              <a:t>2</a:t>
            </a:r>
            <a:r>
              <a:rPr lang="ko-KR" altLang="en-US" sz="700" dirty="0">
                <a:solidFill>
                  <a:schemeClr val="tx1">
                    <a:lumMod val="65000"/>
                    <a:lumOff val="35000"/>
                  </a:schemeClr>
                </a:solidFill>
                <a:latin typeface="+mj-ea"/>
              </a:rPr>
              <a:t>개</a:t>
            </a:r>
            <a:r>
              <a:rPr lang="ko-KR" altLang="en-US" sz="700" dirty="0"/>
              <a:t/>
            </a:r>
            <a:br>
              <a:rPr lang="ko-KR" altLang="en-US" sz="700" dirty="0"/>
            </a:br>
            <a:endParaRPr lang="ko-KR" altLang="en-US" sz="700" dirty="0"/>
          </a:p>
        </p:txBody>
      </p:sp>
      <p:grpSp>
        <p:nvGrpSpPr>
          <p:cNvPr id="205" name="그룹 204">
            <a:extLst>
              <a:ext uri="{FF2B5EF4-FFF2-40B4-BE49-F238E27FC236}">
                <a16:creationId xmlns:a16="http://schemas.microsoft.com/office/drawing/2014/main" id="{159809A1-5A1E-4FB9-B218-151E51C981E3}"/>
              </a:ext>
            </a:extLst>
          </p:cNvPr>
          <p:cNvGrpSpPr/>
          <p:nvPr/>
        </p:nvGrpSpPr>
        <p:grpSpPr>
          <a:xfrm>
            <a:off x="1753503" y="2138155"/>
            <a:ext cx="427069" cy="439399"/>
            <a:chOff x="1235339" y="2961048"/>
            <a:chExt cx="1199263" cy="1105474"/>
          </a:xfrm>
        </p:grpSpPr>
        <p:sp>
          <p:nvSpPr>
            <p:cNvPr id="206" name="직사각형 205">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207" name="직선 연결선 206">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8" name="직선 연결선 207">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09" name="직사각형 208"/>
          <p:cNvSpPr/>
          <p:nvPr/>
        </p:nvSpPr>
        <p:spPr>
          <a:xfrm>
            <a:off x="5822951" y="2089761"/>
            <a:ext cx="3009353" cy="661720"/>
          </a:xfrm>
          <a:prstGeom prst="rect">
            <a:avLst/>
          </a:prstGeom>
        </p:spPr>
        <p:txBody>
          <a:bodyPr wrap="square">
            <a:spAutoFit/>
          </a:bodyPr>
          <a:lstStyle/>
          <a:p>
            <a:r>
              <a:rPr lang="ko-KR" altLang="en-US" sz="800" dirty="0" err="1">
                <a:solidFill>
                  <a:srgbClr val="000000"/>
                </a:solidFill>
                <a:latin typeface="Pretendard"/>
              </a:rPr>
              <a:t>증정품명</a:t>
            </a:r>
            <a:r>
              <a:rPr lang="ko-KR" altLang="en-US" sz="800" dirty="0">
                <a:solidFill>
                  <a:srgbClr val="000000"/>
                </a:solidFill>
                <a:latin typeface="Pretendard"/>
              </a:rPr>
              <a:t> </a:t>
            </a:r>
            <a:r>
              <a:rPr lang="ko-KR" altLang="en-US" sz="800" dirty="0" smtClean="0">
                <a:solidFill>
                  <a:srgbClr val="000000"/>
                </a:solidFill>
                <a:latin typeface="Pretendard"/>
              </a:rPr>
              <a:t> 증정 </a:t>
            </a:r>
            <a:r>
              <a:rPr lang="ko-KR" altLang="en-US" sz="800" dirty="0" err="1">
                <a:solidFill>
                  <a:srgbClr val="000000"/>
                </a:solidFill>
                <a:latin typeface="Pretendard"/>
              </a:rPr>
              <a:t>증정품명</a:t>
            </a:r>
            <a:r>
              <a:rPr lang="ko-KR" altLang="en-US" sz="800" dirty="0">
                <a:solidFill>
                  <a:srgbClr val="000000"/>
                </a:solidFill>
                <a:latin typeface="Pretendard"/>
              </a:rPr>
              <a:t> 최대 </a:t>
            </a:r>
            <a:r>
              <a:rPr lang="ko-KR" altLang="en-US" sz="800" dirty="0" smtClean="0">
                <a:solidFill>
                  <a:srgbClr val="000000"/>
                </a:solidFill>
                <a:latin typeface="Pretendard"/>
              </a:rPr>
              <a:t>두 줄 출력되며 두 줄 이상일 시 말 줄임 </a:t>
            </a:r>
            <a:r>
              <a:rPr lang="ko-KR" altLang="en-US" sz="800" dirty="0">
                <a:solidFill>
                  <a:srgbClr val="000000"/>
                </a:solidFill>
                <a:latin typeface="Pretendard"/>
              </a:rPr>
              <a:t>처리  두 줄 이상일 시 말 줄임 처리 두 줄 이상일 </a:t>
            </a:r>
            <a:r>
              <a:rPr lang="ko-KR" altLang="en-US" sz="800" dirty="0" smtClean="0">
                <a:solidFill>
                  <a:srgbClr val="000000"/>
                </a:solidFill>
                <a:latin typeface="Pretendard"/>
              </a:rPr>
              <a:t>시</a:t>
            </a:r>
            <a:r>
              <a:rPr lang="en-US" altLang="ko-KR" sz="800" dirty="0" smtClean="0">
                <a:solidFill>
                  <a:srgbClr val="000000"/>
                </a:solidFill>
                <a:latin typeface="Pretendard"/>
              </a:rPr>
              <a:t>…</a:t>
            </a:r>
            <a:endParaRPr lang="en-US" altLang="ko-KR" sz="800" dirty="0">
              <a:solidFill>
                <a:schemeClr val="tx1">
                  <a:lumMod val="65000"/>
                  <a:lumOff val="35000"/>
                </a:schemeClr>
              </a:solidFill>
              <a:latin typeface="+mj-ea"/>
            </a:endParaRPr>
          </a:p>
          <a:p>
            <a:r>
              <a:rPr lang="en-US" altLang="ko-KR" sz="700" dirty="0" smtClean="0">
                <a:solidFill>
                  <a:schemeClr val="tx1">
                    <a:lumMod val="65000"/>
                    <a:lumOff val="35000"/>
                  </a:schemeClr>
                </a:solidFill>
                <a:latin typeface="+mj-ea"/>
              </a:rPr>
              <a:t> </a:t>
            </a:r>
          </a:p>
          <a:p>
            <a:r>
              <a:rPr lang="en-US" altLang="ko-KR" sz="700" dirty="0" smtClean="0">
                <a:solidFill>
                  <a:schemeClr val="tx1">
                    <a:lumMod val="65000"/>
                    <a:lumOff val="35000"/>
                  </a:schemeClr>
                </a:solidFill>
                <a:latin typeface="+mj-ea"/>
              </a:rPr>
              <a:t>2</a:t>
            </a:r>
            <a:r>
              <a:rPr lang="ko-KR" altLang="en-US" sz="700" dirty="0">
                <a:solidFill>
                  <a:schemeClr val="tx1">
                    <a:lumMod val="65000"/>
                    <a:lumOff val="35000"/>
                  </a:schemeClr>
                </a:solidFill>
                <a:latin typeface="+mj-ea"/>
              </a:rPr>
              <a:t>개</a:t>
            </a:r>
            <a:r>
              <a:rPr lang="ko-KR" altLang="en-US" sz="700" dirty="0"/>
              <a:t/>
            </a:r>
            <a:br>
              <a:rPr lang="ko-KR" altLang="en-US" sz="700" dirty="0"/>
            </a:br>
            <a:endParaRPr lang="ko-KR" altLang="en-US" sz="700" dirty="0"/>
          </a:p>
        </p:txBody>
      </p:sp>
      <p:grpSp>
        <p:nvGrpSpPr>
          <p:cNvPr id="210" name="그룹 209">
            <a:extLst>
              <a:ext uri="{FF2B5EF4-FFF2-40B4-BE49-F238E27FC236}">
                <a16:creationId xmlns:a16="http://schemas.microsoft.com/office/drawing/2014/main" id="{159809A1-5A1E-4FB9-B218-151E51C981E3}"/>
              </a:ext>
            </a:extLst>
          </p:cNvPr>
          <p:cNvGrpSpPr/>
          <p:nvPr/>
        </p:nvGrpSpPr>
        <p:grpSpPr>
          <a:xfrm>
            <a:off x="5396397" y="2118229"/>
            <a:ext cx="427069" cy="439399"/>
            <a:chOff x="1235339" y="2961048"/>
            <a:chExt cx="1199263" cy="1105474"/>
          </a:xfrm>
        </p:grpSpPr>
        <p:sp>
          <p:nvSpPr>
            <p:cNvPr id="211" name="직사각형 210">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212" name="직선 연결선 211">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3" name="직선 연결선 212">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14" name="TextBox 213"/>
          <p:cNvSpPr txBox="1"/>
          <p:nvPr/>
        </p:nvSpPr>
        <p:spPr>
          <a:xfrm>
            <a:off x="1578272" y="3008763"/>
            <a:ext cx="1521570" cy="215444"/>
          </a:xfrm>
          <a:prstGeom prst="rect">
            <a:avLst/>
          </a:prstGeom>
          <a:noFill/>
        </p:spPr>
        <p:txBody>
          <a:bodyPr wrap="none" rtlCol="0">
            <a:spAutoFit/>
          </a:bodyPr>
          <a:lstStyle/>
          <a:p>
            <a:r>
              <a:rPr lang="en-US" altLang="ko-KR" sz="800" b="1" dirty="0" smtClean="0"/>
              <a:t>$0,0000</a:t>
            </a:r>
            <a:r>
              <a:rPr lang="ko-KR" altLang="en-US" sz="800" b="1" dirty="0" smtClean="0"/>
              <a:t>원</a:t>
            </a:r>
            <a:r>
              <a:rPr lang="en-US" altLang="ko-KR" sz="800" b="1" dirty="0" smtClean="0"/>
              <a:t>$</a:t>
            </a:r>
            <a:r>
              <a:rPr lang="ko-KR" altLang="en-US" sz="800" b="1" dirty="0" smtClean="0"/>
              <a:t>이상 구매</a:t>
            </a:r>
            <a:r>
              <a:rPr lang="en-US" altLang="ko-KR" sz="800" b="1" dirty="0" smtClean="0"/>
              <a:t> </a:t>
            </a:r>
            <a:r>
              <a:rPr lang="ko-KR" altLang="en-US" sz="800" b="1" dirty="0" err="1" smtClean="0"/>
              <a:t>증정품</a:t>
            </a:r>
            <a:endParaRPr lang="ko-KR" altLang="en-US" sz="800" b="1" dirty="0"/>
          </a:p>
        </p:txBody>
      </p:sp>
      <p:sp>
        <p:nvSpPr>
          <p:cNvPr id="215" name="TextBox 214"/>
          <p:cNvSpPr txBox="1"/>
          <p:nvPr/>
        </p:nvSpPr>
        <p:spPr>
          <a:xfrm>
            <a:off x="1599994" y="3804831"/>
            <a:ext cx="1521570" cy="215444"/>
          </a:xfrm>
          <a:prstGeom prst="rect">
            <a:avLst/>
          </a:prstGeom>
          <a:noFill/>
        </p:spPr>
        <p:txBody>
          <a:bodyPr wrap="none" rtlCol="0">
            <a:spAutoFit/>
          </a:bodyPr>
          <a:lstStyle/>
          <a:p>
            <a:r>
              <a:rPr lang="en-US" altLang="ko-KR" sz="800" b="1" dirty="0" smtClean="0"/>
              <a:t>$0,0000</a:t>
            </a:r>
            <a:r>
              <a:rPr lang="ko-KR" altLang="en-US" sz="800" b="1" dirty="0" smtClean="0"/>
              <a:t>원</a:t>
            </a:r>
            <a:r>
              <a:rPr lang="en-US" altLang="ko-KR" sz="800" b="1" dirty="0" smtClean="0"/>
              <a:t>$</a:t>
            </a:r>
            <a:r>
              <a:rPr lang="ko-KR" altLang="en-US" sz="800" b="1" dirty="0" smtClean="0"/>
              <a:t>이상 구매</a:t>
            </a:r>
            <a:r>
              <a:rPr lang="en-US" altLang="ko-KR" sz="800" b="1" dirty="0" smtClean="0"/>
              <a:t> </a:t>
            </a:r>
            <a:r>
              <a:rPr lang="ko-KR" altLang="en-US" sz="800" b="1" dirty="0" err="1" smtClean="0"/>
              <a:t>증정품</a:t>
            </a:r>
            <a:endParaRPr lang="ko-KR" altLang="en-US" sz="800" b="1" dirty="0"/>
          </a:p>
        </p:txBody>
      </p:sp>
      <p:grpSp>
        <p:nvGrpSpPr>
          <p:cNvPr id="216" name="그룹 215">
            <a:extLst>
              <a:ext uri="{FF2B5EF4-FFF2-40B4-BE49-F238E27FC236}">
                <a16:creationId xmlns:a16="http://schemas.microsoft.com/office/drawing/2014/main" id="{159809A1-5A1E-4FB9-B218-151E51C981E3}"/>
              </a:ext>
            </a:extLst>
          </p:cNvPr>
          <p:cNvGrpSpPr/>
          <p:nvPr/>
        </p:nvGrpSpPr>
        <p:grpSpPr>
          <a:xfrm>
            <a:off x="1690600" y="4013331"/>
            <a:ext cx="427069" cy="439399"/>
            <a:chOff x="1235339" y="2961048"/>
            <a:chExt cx="1199263" cy="1105474"/>
          </a:xfrm>
        </p:grpSpPr>
        <p:sp>
          <p:nvSpPr>
            <p:cNvPr id="217" name="직사각형 216">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218" name="직선 연결선 217">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9" name="직선 연결선 218">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20" name="직사각형 219"/>
          <p:cNvSpPr/>
          <p:nvPr/>
        </p:nvSpPr>
        <p:spPr>
          <a:xfrm>
            <a:off x="2103678" y="3969180"/>
            <a:ext cx="1850584" cy="446276"/>
          </a:xfrm>
          <a:prstGeom prst="rect">
            <a:avLst/>
          </a:prstGeom>
        </p:spPr>
        <p:txBody>
          <a:bodyPr wrap="square">
            <a:spAutoFit/>
          </a:bodyPr>
          <a:lstStyle/>
          <a:p>
            <a:r>
              <a:rPr lang="ko-KR" altLang="en-US" sz="800" dirty="0" err="1">
                <a:solidFill>
                  <a:srgbClr val="000000"/>
                </a:solidFill>
                <a:latin typeface="Pretendard"/>
              </a:rPr>
              <a:t>증정품명</a:t>
            </a:r>
            <a:r>
              <a:rPr lang="ko-KR" altLang="en-US" sz="800" dirty="0">
                <a:solidFill>
                  <a:srgbClr val="000000"/>
                </a:solidFill>
                <a:latin typeface="Pretendard"/>
              </a:rPr>
              <a:t>  증정 </a:t>
            </a:r>
            <a:r>
              <a:rPr lang="ko-KR" altLang="en-US" sz="800" dirty="0" err="1">
                <a:solidFill>
                  <a:srgbClr val="000000"/>
                </a:solidFill>
                <a:latin typeface="Pretendard"/>
              </a:rPr>
              <a:t>증정품명</a:t>
            </a:r>
            <a:r>
              <a:rPr lang="ko-KR" altLang="en-US" sz="800" dirty="0">
                <a:solidFill>
                  <a:srgbClr val="000000"/>
                </a:solidFill>
                <a:latin typeface="Pretendard"/>
              </a:rPr>
              <a:t> 최대 두 줄 출력되며 두 줄 이상일 시 말 </a:t>
            </a:r>
            <a:r>
              <a:rPr lang="ko-KR" altLang="en-US" sz="800" dirty="0" smtClean="0">
                <a:solidFill>
                  <a:srgbClr val="000000"/>
                </a:solidFill>
                <a:latin typeface="Pretendard"/>
              </a:rPr>
              <a:t>줄임</a:t>
            </a:r>
            <a:r>
              <a:rPr lang="en-US" altLang="ko-KR" sz="800" dirty="0" smtClean="0">
                <a:solidFill>
                  <a:srgbClr val="000000"/>
                </a:solidFill>
                <a:latin typeface="Pretendard"/>
              </a:rPr>
              <a:t>…</a:t>
            </a:r>
            <a:endParaRPr lang="en-US" altLang="ko-KR" sz="700" dirty="0" smtClean="0">
              <a:solidFill>
                <a:schemeClr val="tx1">
                  <a:lumMod val="65000"/>
                  <a:lumOff val="35000"/>
                </a:schemeClr>
              </a:solidFill>
              <a:latin typeface="+mj-ea"/>
            </a:endParaRPr>
          </a:p>
          <a:p>
            <a:r>
              <a:rPr lang="en-US" altLang="ko-KR" sz="700" dirty="0" smtClean="0">
                <a:solidFill>
                  <a:schemeClr val="tx1">
                    <a:lumMod val="65000"/>
                    <a:lumOff val="35000"/>
                  </a:schemeClr>
                </a:solidFill>
                <a:latin typeface="+mj-ea"/>
              </a:rPr>
              <a:t>2</a:t>
            </a:r>
            <a:r>
              <a:rPr lang="ko-KR" altLang="en-US" sz="700" dirty="0" smtClean="0">
                <a:solidFill>
                  <a:schemeClr val="tx1">
                    <a:lumMod val="65000"/>
                    <a:lumOff val="35000"/>
                  </a:schemeClr>
                </a:solidFill>
                <a:latin typeface="+mj-ea"/>
              </a:rPr>
              <a:t>개</a:t>
            </a:r>
            <a:endParaRPr lang="ko-KR" altLang="en-US" sz="700" dirty="0"/>
          </a:p>
        </p:txBody>
      </p:sp>
      <p:sp>
        <p:nvSpPr>
          <p:cNvPr id="71" name="Oval 611">
            <a:extLst>
              <a:ext uri="{FF2B5EF4-FFF2-40B4-BE49-F238E27FC236}">
                <a16:creationId xmlns:a16="http://schemas.microsoft.com/office/drawing/2014/main" id="{8A3723C9-7A64-4677-9B95-EBFFA02C0DC4}"/>
              </a:ext>
            </a:extLst>
          </p:cNvPr>
          <p:cNvSpPr>
            <a:spLocks noChangeArrowheads="1"/>
          </p:cNvSpPr>
          <p:nvPr/>
        </p:nvSpPr>
        <p:spPr bwMode="auto">
          <a:xfrm>
            <a:off x="1463414" y="2729187"/>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5</a:t>
            </a:r>
            <a:endParaRPr lang="en-US" altLang="ko-KR" sz="800" b="1" kern="0" dirty="0">
              <a:solidFill>
                <a:sysClr val="window" lastClr="FFFFFF"/>
              </a:solidFill>
              <a:latin typeface="맑은 고딕"/>
              <a:ea typeface="맑은 고딕"/>
            </a:endParaRPr>
          </a:p>
        </p:txBody>
      </p:sp>
      <p:sp>
        <p:nvSpPr>
          <p:cNvPr id="70" name="사각형: 둥근 모서리 152">
            <a:extLst>
              <a:ext uri="{FF2B5EF4-FFF2-40B4-BE49-F238E27FC236}">
                <a16:creationId xmlns:a16="http://schemas.microsoft.com/office/drawing/2014/main" id="{52FF6B1F-4512-47B6-B005-84C9CDC09FEA}"/>
              </a:ext>
            </a:extLst>
          </p:cNvPr>
          <p:cNvSpPr/>
          <p:nvPr/>
        </p:nvSpPr>
        <p:spPr>
          <a:xfrm>
            <a:off x="3482343" y="5969426"/>
            <a:ext cx="2888869" cy="293043"/>
          </a:xfrm>
          <a:prstGeom prst="roundRect">
            <a:avLst>
              <a:gd name="adj" fmla="val 0"/>
            </a:avLst>
          </a:prstGeom>
          <a:noFill/>
          <a:ln w="12700">
            <a:solidFill>
              <a:srgbClr val="00BC70"/>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lvl="0" algn="ctr"/>
            <a:r>
              <a:rPr lang="ko-KR" altLang="en-US" sz="800" dirty="0" err="1" smtClean="0">
                <a:solidFill>
                  <a:srgbClr val="00BC70"/>
                </a:solidFill>
                <a:latin typeface="+mn-ea"/>
              </a:rPr>
              <a:t>반품취소</a:t>
            </a:r>
            <a:endParaRPr lang="en-US" sz="800" dirty="0">
              <a:solidFill>
                <a:srgbClr val="00BC70"/>
              </a:solidFill>
              <a:latin typeface="+mn-ea"/>
            </a:endParaRPr>
          </a:p>
        </p:txBody>
      </p:sp>
      <p:sp>
        <p:nvSpPr>
          <p:cNvPr id="94" name="Oval 611">
            <a:extLst>
              <a:ext uri="{FF2B5EF4-FFF2-40B4-BE49-F238E27FC236}">
                <a16:creationId xmlns:a16="http://schemas.microsoft.com/office/drawing/2014/main" id="{8A3723C9-7A64-4677-9B95-EBFFA02C0DC4}"/>
              </a:ext>
            </a:extLst>
          </p:cNvPr>
          <p:cNvSpPr>
            <a:spLocks noChangeArrowheads="1"/>
          </p:cNvSpPr>
          <p:nvPr/>
        </p:nvSpPr>
        <p:spPr bwMode="auto">
          <a:xfrm>
            <a:off x="3374343" y="5912019"/>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7</a:t>
            </a:r>
            <a:endParaRPr lang="en-US" altLang="ko-KR" sz="800" b="1" kern="0" dirty="0">
              <a:solidFill>
                <a:sysClr val="window" lastClr="FFFFFF"/>
              </a:solidFill>
              <a:latin typeface="맑은 고딕"/>
              <a:ea typeface="맑은 고딕"/>
            </a:endParaRPr>
          </a:p>
        </p:txBody>
      </p:sp>
      <p:graphicFrame>
        <p:nvGraphicFramePr>
          <p:cNvPr id="62" name="표 61"/>
          <p:cNvGraphicFramePr>
            <a:graphicFrameLocks noGrp="1"/>
          </p:cNvGraphicFramePr>
          <p:nvPr>
            <p:extLst>
              <p:ext uri="{D42A27DB-BD31-4B8C-83A1-F6EECF244321}">
                <p14:modId xmlns:p14="http://schemas.microsoft.com/office/powerpoint/2010/main" val="923700478"/>
              </p:ext>
            </p:extLst>
          </p:nvPr>
        </p:nvGraphicFramePr>
        <p:xfrm>
          <a:off x="1521397" y="4653136"/>
          <a:ext cx="7310908" cy="1222171"/>
        </p:xfrm>
        <a:graphic>
          <a:graphicData uri="http://schemas.openxmlformats.org/drawingml/2006/table">
            <a:tbl>
              <a:tblPr firstRow="1" bandRow="1">
                <a:tableStyleId>{2D5ABB26-0587-4C30-8999-92F81FD0307C}</a:tableStyleId>
              </a:tblPr>
              <a:tblGrid>
                <a:gridCol w="1119395">
                  <a:extLst>
                    <a:ext uri="{9D8B030D-6E8A-4147-A177-3AD203B41FA5}">
                      <a16:colId xmlns:a16="http://schemas.microsoft.com/office/drawing/2014/main" val="977863895"/>
                    </a:ext>
                  </a:extLst>
                </a:gridCol>
                <a:gridCol w="6191513">
                  <a:extLst>
                    <a:ext uri="{9D8B030D-6E8A-4147-A177-3AD203B41FA5}">
                      <a16:colId xmlns:a16="http://schemas.microsoft.com/office/drawing/2014/main" val="356602255"/>
                    </a:ext>
                  </a:extLst>
                </a:gridCol>
              </a:tblGrid>
              <a:tr h="355723">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900" b="1" kern="1200" dirty="0" smtClean="0">
                          <a:solidFill>
                            <a:schemeClr val="tx1"/>
                          </a:solidFill>
                          <a:latin typeface="+mn-ea"/>
                          <a:ea typeface="+mn-ea"/>
                          <a:cs typeface="+mn-cs"/>
                        </a:rPr>
                        <a:t>샘플마켓제품 </a:t>
                      </a:r>
                      <a:endParaRPr lang="ko-KR" altLang="en-US" sz="1000" dirty="0" smtClean="0">
                        <a:solidFill>
                          <a:srgbClr val="00B050"/>
                        </a:solidFill>
                        <a:latin typeface="+mn-ea"/>
                      </a:endParaRPr>
                    </a:p>
                  </a:txBody>
                  <a:tcPr marL="36000" anchor="ctr">
                    <a:lnL w="3175"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1" dirty="0" smtClean="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13859395"/>
                  </a:ext>
                </a:extLst>
              </a:tr>
              <a:tr h="86644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lang="en-US" altLang="ko-KR" sz="800" dirty="0" smtClean="0"/>
                        <a:t> </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26851250"/>
                  </a:ext>
                </a:extLst>
              </a:tr>
            </a:tbl>
          </a:graphicData>
        </a:graphic>
      </p:graphicFrame>
      <p:grpSp>
        <p:nvGrpSpPr>
          <p:cNvPr id="63" name="그룹 62">
            <a:extLst>
              <a:ext uri="{FF2B5EF4-FFF2-40B4-BE49-F238E27FC236}">
                <a16:creationId xmlns:a16="http://schemas.microsoft.com/office/drawing/2014/main" id="{159809A1-5A1E-4FB9-B218-151E51C981E3}"/>
              </a:ext>
            </a:extLst>
          </p:cNvPr>
          <p:cNvGrpSpPr/>
          <p:nvPr/>
        </p:nvGrpSpPr>
        <p:grpSpPr>
          <a:xfrm>
            <a:off x="1653415" y="5166776"/>
            <a:ext cx="539997" cy="555588"/>
            <a:chOff x="1235339" y="2961048"/>
            <a:chExt cx="1199263" cy="1105474"/>
          </a:xfrm>
        </p:grpSpPr>
        <p:sp>
          <p:nvSpPr>
            <p:cNvPr id="64" name="직사각형 63">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65" name="직선 연결선 64">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직선 연결선 65">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7" name="TextBox 66">
            <a:extLst>
              <a:ext uri="{FF2B5EF4-FFF2-40B4-BE49-F238E27FC236}">
                <a16:creationId xmlns:a16="http://schemas.microsoft.com/office/drawing/2014/main" id="{FA4C6DA6-9B7F-452C-AA7D-416E672C32CE}"/>
              </a:ext>
            </a:extLst>
          </p:cNvPr>
          <p:cNvSpPr txBox="1"/>
          <p:nvPr/>
        </p:nvSpPr>
        <p:spPr>
          <a:xfrm>
            <a:off x="2240743" y="5549476"/>
            <a:ext cx="1259649" cy="216371"/>
          </a:xfrm>
          <a:prstGeom prst="rect">
            <a:avLst/>
          </a:prstGeom>
          <a:noFill/>
        </p:spPr>
        <p:txBody>
          <a:bodyPr wrap="none" lIns="36000" tIns="0" rIns="36000" bIns="0" rtlCol="0" anchor="ctr" anchorCtr="0">
            <a:noAutofit/>
          </a:bodyPr>
          <a:lstStyle/>
          <a:p>
            <a:pPr lvl="0"/>
            <a:r>
              <a:rPr lang="en-US" altLang="ko-KR" sz="700" dirty="0">
                <a:solidFill>
                  <a:prstClr val="black">
                    <a:lumMod val="65000"/>
                    <a:lumOff val="35000"/>
                  </a:prstClr>
                </a:solidFill>
                <a:latin typeface="맑은 고딕" panose="020B0503020000020004" pitchFamily="50" charset="-127"/>
              </a:rPr>
              <a:t>2</a:t>
            </a:r>
            <a:r>
              <a:rPr lang="ko-KR" altLang="en-US" sz="700" dirty="0">
                <a:solidFill>
                  <a:prstClr val="black">
                    <a:lumMod val="65000"/>
                    <a:lumOff val="35000"/>
                  </a:prstClr>
                </a:solidFill>
                <a:latin typeface="맑은 고딕" panose="020B0503020000020004" pitchFamily="50" charset="-127"/>
              </a:rPr>
              <a:t>개 </a:t>
            </a:r>
            <a:r>
              <a:rPr lang="en-US" altLang="ko-KR" sz="700" dirty="0">
                <a:solidFill>
                  <a:prstClr val="black">
                    <a:lumMod val="65000"/>
                    <a:lumOff val="35000"/>
                  </a:prstClr>
                </a:solidFill>
                <a:latin typeface="맑은 고딕" panose="020B0503020000020004" pitchFamily="50" charset="-127"/>
              </a:rPr>
              <a:t>(</a:t>
            </a:r>
            <a:r>
              <a:rPr lang="en-US" altLang="ko-KR" sz="800" b="1" dirty="0">
                <a:solidFill>
                  <a:prstClr val="black"/>
                </a:solidFill>
                <a:latin typeface="맑은 고딕" panose="020B0503020000020004" pitchFamily="50" charset="-127"/>
              </a:rPr>
              <a:t>4P</a:t>
            </a:r>
            <a:r>
              <a:rPr lang="en-US" altLang="ko-KR" sz="700" dirty="0">
                <a:solidFill>
                  <a:prstClr val="black">
                    <a:lumMod val="65000"/>
                    <a:lumOff val="35000"/>
                  </a:prstClr>
                </a:solidFill>
                <a:latin typeface="맑은 고딕" panose="020B0503020000020004" pitchFamily="50" charset="-127"/>
              </a:rPr>
              <a:t>)</a:t>
            </a:r>
            <a:endParaRPr lang="ko-KR" altLang="en-US" sz="700" dirty="0">
              <a:solidFill>
                <a:prstClr val="black"/>
              </a:solidFill>
            </a:endParaRPr>
          </a:p>
        </p:txBody>
      </p:sp>
      <p:grpSp>
        <p:nvGrpSpPr>
          <p:cNvPr id="68" name="그룹 67">
            <a:extLst>
              <a:ext uri="{FF2B5EF4-FFF2-40B4-BE49-F238E27FC236}">
                <a16:creationId xmlns:a16="http://schemas.microsoft.com/office/drawing/2014/main" id="{159809A1-5A1E-4FB9-B218-151E51C981E3}"/>
              </a:ext>
            </a:extLst>
          </p:cNvPr>
          <p:cNvGrpSpPr/>
          <p:nvPr/>
        </p:nvGrpSpPr>
        <p:grpSpPr>
          <a:xfrm>
            <a:off x="5565017" y="5161155"/>
            <a:ext cx="539997" cy="555588"/>
            <a:chOff x="1235339" y="2961048"/>
            <a:chExt cx="1199263" cy="1105474"/>
          </a:xfrm>
        </p:grpSpPr>
        <p:sp>
          <p:nvSpPr>
            <p:cNvPr id="69" name="직사각형 68">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72" name="직선 연결선 71">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직선 연결선 72">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74" name="TextBox 73">
            <a:extLst>
              <a:ext uri="{FF2B5EF4-FFF2-40B4-BE49-F238E27FC236}">
                <a16:creationId xmlns:a16="http://schemas.microsoft.com/office/drawing/2014/main" id="{B940B3A5-50C7-423A-8736-D0F2823B2384}"/>
              </a:ext>
            </a:extLst>
          </p:cNvPr>
          <p:cNvSpPr txBox="1"/>
          <p:nvPr/>
        </p:nvSpPr>
        <p:spPr>
          <a:xfrm>
            <a:off x="2236839" y="5178238"/>
            <a:ext cx="2491009" cy="216371"/>
          </a:xfrm>
          <a:prstGeom prst="rect">
            <a:avLst/>
          </a:prstGeom>
          <a:noFill/>
        </p:spPr>
        <p:txBody>
          <a:bodyPr wrap="square" lIns="36000" tIns="0" rIns="36000" bIns="0" rtlCol="0" anchor="ctr" anchorCtr="0">
            <a:noAutofit/>
          </a:bodyPr>
          <a:lstStyle/>
          <a:p>
            <a:r>
              <a:rPr lang="ko-KR" altLang="en-US" sz="800" dirty="0" err="1">
                <a:latin typeface="+mj-ea"/>
                <a:ea typeface="+mj-ea"/>
              </a:rPr>
              <a:t>트루</a:t>
            </a:r>
            <a:r>
              <a:rPr lang="ko-KR" altLang="en-US" sz="800" dirty="0">
                <a:latin typeface="+mj-ea"/>
                <a:ea typeface="+mj-ea"/>
              </a:rPr>
              <a:t> </a:t>
            </a:r>
            <a:r>
              <a:rPr lang="ko-KR" altLang="en-US" sz="800" dirty="0" err="1">
                <a:latin typeface="+mj-ea"/>
                <a:ea typeface="+mj-ea"/>
              </a:rPr>
              <a:t>히알루론</a:t>
            </a:r>
            <a:r>
              <a:rPr lang="ko-KR" altLang="en-US" sz="800" dirty="0">
                <a:latin typeface="+mj-ea"/>
                <a:ea typeface="+mj-ea"/>
              </a:rPr>
              <a:t> 수분 </a:t>
            </a:r>
            <a:r>
              <a:rPr lang="ko-KR" altLang="en-US" sz="800" dirty="0" err="1">
                <a:latin typeface="+mj-ea"/>
                <a:ea typeface="+mj-ea"/>
              </a:rPr>
              <a:t>선크림</a:t>
            </a:r>
            <a:r>
              <a:rPr lang="ko-KR" altLang="en-US" sz="800" dirty="0">
                <a:latin typeface="+mj-ea"/>
                <a:ea typeface="+mj-ea"/>
              </a:rPr>
              <a:t> 제품명 </a:t>
            </a:r>
            <a:r>
              <a:rPr lang="ko-KR" altLang="en-US" sz="800" dirty="0" err="1">
                <a:latin typeface="+mj-ea"/>
                <a:ea typeface="+mj-ea"/>
              </a:rPr>
              <a:t>샘플마켓</a:t>
            </a:r>
            <a:r>
              <a:rPr lang="ko-KR" altLang="en-US" sz="800" dirty="0">
                <a:latin typeface="+mj-ea"/>
                <a:ea typeface="+mj-ea"/>
              </a:rPr>
              <a:t> 제품명 </a:t>
            </a:r>
            <a:r>
              <a:rPr lang="ko-KR" altLang="en-US" sz="800" dirty="0" err="1">
                <a:latin typeface="+mj-ea"/>
                <a:ea typeface="+mj-ea"/>
              </a:rPr>
              <a:t>샘플마켓</a:t>
            </a:r>
            <a:r>
              <a:rPr lang="ko-KR" altLang="en-US" sz="800" dirty="0">
                <a:latin typeface="+mj-ea"/>
                <a:ea typeface="+mj-ea"/>
              </a:rPr>
              <a:t> </a:t>
            </a:r>
            <a:r>
              <a:rPr lang="ko-KR" altLang="en-US" sz="800" dirty="0">
                <a:latin typeface="+mj-ea"/>
              </a:rPr>
              <a:t>제품명 두 줄 이상일 시 말 줄임 처리</a:t>
            </a:r>
            <a:r>
              <a:rPr lang="en-US" altLang="ko-KR" sz="800" dirty="0" smtClean="0">
                <a:latin typeface="+mj-ea"/>
                <a:ea typeface="+mj-ea"/>
              </a:rPr>
              <a:t>…</a:t>
            </a:r>
            <a:endParaRPr lang="en-US" altLang="ko-KR" sz="800" dirty="0">
              <a:latin typeface="+mj-ea"/>
              <a:ea typeface="+mj-ea"/>
            </a:endParaRPr>
          </a:p>
        </p:txBody>
      </p:sp>
      <p:sp>
        <p:nvSpPr>
          <p:cNvPr id="75" name="TextBox 74">
            <a:extLst>
              <a:ext uri="{FF2B5EF4-FFF2-40B4-BE49-F238E27FC236}">
                <a16:creationId xmlns:a16="http://schemas.microsoft.com/office/drawing/2014/main" id="{B940B3A5-50C7-423A-8736-D0F2823B2384}"/>
              </a:ext>
            </a:extLst>
          </p:cNvPr>
          <p:cNvSpPr txBox="1"/>
          <p:nvPr/>
        </p:nvSpPr>
        <p:spPr>
          <a:xfrm>
            <a:off x="6148442" y="5174141"/>
            <a:ext cx="2523183" cy="216371"/>
          </a:xfrm>
          <a:prstGeom prst="rect">
            <a:avLst/>
          </a:prstGeom>
          <a:noFill/>
        </p:spPr>
        <p:txBody>
          <a:bodyPr wrap="square" lIns="36000" tIns="0" rIns="36000" bIns="0" rtlCol="0" anchor="ctr" anchorCtr="0">
            <a:noAutofit/>
          </a:bodyPr>
          <a:lstStyle/>
          <a:p>
            <a:r>
              <a:rPr lang="ko-KR" altLang="en-US" sz="800" dirty="0" err="1">
                <a:latin typeface="+mj-ea"/>
                <a:ea typeface="+mj-ea"/>
              </a:rPr>
              <a:t>트루</a:t>
            </a:r>
            <a:r>
              <a:rPr lang="ko-KR" altLang="en-US" sz="800" dirty="0">
                <a:latin typeface="+mj-ea"/>
                <a:ea typeface="+mj-ea"/>
              </a:rPr>
              <a:t> </a:t>
            </a:r>
            <a:r>
              <a:rPr lang="ko-KR" altLang="en-US" sz="800" dirty="0" err="1">
                <a:latin typeface="+mj-ea"/>
                <a:ea typeface="+mj-ea"/>
              </a:rPr>
              <a:t>히알루론</a:t>
            </a:r>
            <a:r>
              <a:rPr lang="ko-KR" altLang="en-US" sz="800" dirty="0">
                <a:latin typeface="+mj-ea"/>
                <a:ea typeface="+mj-ea"/>
              </a:rPr>
              <a:t> 수분 </a:t>
            </a:r>
            <a:r>
              <a:rPr lang="ko-KR" altLang="en-US" sz="800" dirty="0" err="1">
                <a:latin typeface="+mj-ea"/>
                <a:ea typeface="+mj-ea"/>
              </a:rPr>
              <a:t>선크림</a:t>
            </a:r>
            <a:r>
              <a:rPr lang="ko-KR" altLang="en-US" sz="800" dirty="0">
                <a:latin typeface="+mj-ea"/>
                <a:ea typeface="+mj-ea"/>
              </a:rPr>
              <a:t> 제품명 </a:t>
            </a:r>
            <a:r>
              <a:rPr lang="ko-KR" altLang="en-US" sz="800" dirty="0" err="1">
                <a:latin typeface="+mj-ea"/>
                <a:ea typeface="+mj-ea"/>
              </a:rPr>
              <a:t>샘플마켓</a:t>
            </a:r>
            <a:r>
              <a:rPr lang="ko-KR" altLang="en-US" sz="800" dirty="0">
                <a:latin typeface="+mj-ea"/>
                <a:ea typeface="+mj-ea"/>
              </a:rPr>
              <a:t> 제품명 </a:t>
            </a:r>
            <a:r>
              <a:rPr lang="ko-KR" altLang="en-US" sz="800" dirty="0" err="1">
                <a:latin typeface="+mj-ea"/>
              </a:rPr>
              <a:t>샘플마켓</a:t>
            </a:r>
            <a:r>
              <a:rPr lang="ko-KR" altLang="en-US" sz="800" dirty="0">
                <a:latin typeface="+mj-ea"/>
              </a:rPr>
              <a:t> 제품명 두 줄 이상일 시 말 줄임 처리</a:t>
            </a:r>
            <a:r>
              <a:rPr lang="en-US" altLang="ko-KR" sz="800" dirty="0">
                <a:latin typeface="+mj-ea"/>
              </a:rPr>
              <a:t>…</a:t>
            </a:r>
          </a:p>
        </p:txBody>
      </p:sp>
      <p:sp>
        <p:nvSpPr>
          <p:cNvPr id="76" name="TextBox 75">
            <a:extLst>
              <a:ext uri="{FF2B5EF4-FFF2-40B4-BE49-F238E27FC236}">
                <a16:creationId xmlns:a16="http://schemas.microsoft.com/office/drawing/2014/main" id="{FA4C6DA6-9B7F-452C-AA7D-416E672C32CE}"/>
              </a:ext>
            </a:extLst>
          </p:cNvPr>
          <p:cNvSpPr txBox="1"/>
          <p:nvPr/>
        </p:nvSpPr>
        <p:spPr>
          <a:xfrm>
            <a:off x="6148441" y="5543855"/>
            <a:ext cx="1259649" cy="216371"/>
          </a:xfrm>
          <a:prstGeom prst="rect">
            <a:avLst/>
          </a:prstGeom>
          <a:noFill/>
        </p:spPr>
        <p:txBody>
          <a:bodyPr wrap="none" lIns="36000" tIns="0" rIns="36000" bIns="0" rtlCol="0" anchor="ctr" anchorCtr="0">
            <a:noAutofit/>
          </a:bodyPr>
          <a:lstStyle/>
          <a:p>
            <a:pPr lvl="0"/>
            <a:r>
              <a:rPr lang="en-US" altLang="ko-KR" sz="700" dirty="0" smtClean="0">
                <a:solidFill>
                  <a:prstClr val="black">
                    <a:lumMod val="65000"/>
                    <a:lumOff val="35000"/>
                  </a:prstClr>
                </a:solidFill>
                <a:latin typeface="맑은 고딕" panose="020B0503020000020004" pitchFamily="50" charset="-127"/>
              </a:rPr>
              <a:t>1</a:t>
            </a:r>
            <a:r>
              <a:rPr lang="ko-KR" altLang="en-US" sz="700" dirty="0" smtClean="0">
                <a:solidFill>
                  <a:prstClr val="black">
                    <a:lumMod val="65000"/>
                    <a:lumOff val="35000"/>
                  </a:prstClr>
                </a:solidFill>
                <a:latin typeface="맑은 고딕" panose="020B0503020000020004" pitchFamily="50" charset="-127"/>
              </a:rPr>
              <a:t>개 </a:t>
            </a:r>
            <a:r>
              <a:rPr lang="en-US" altLang="ko-KR" sz="700" dirty="0" smtClean="0">
                <a:solidFill>
                  <a:prstClr val="black">
                    <a:lumMod val="65000"/>
                    <a:lumOff val="35000"/>
                  </a:prstClr>
                </a:solidFill>
                <a:latin typeface="맑은 고딕" panose="020B0503020000020004" pitchFamily="50" charset="-127"/>
              </a:rPr>
              <a:t>(</a:t>
            </a:r>
            <a:r>
              <a:rPr lang="en-US" altLang="ko-KR" sz="800" b="1" dirty="0" smtClean="0">
                <a:solidFill>
                  <a:prstClr val="black"/>
                </a:solidFill>
                <a:latin typeface="맑은 고딕" panose="020B0503020000020004" pitchFamily="50" charset="-127"/>
              </a:rPr>
              <a:t>2P</a:t>
            </a:r>
            <a:r>
              <a:rPr lang="en-US" altLang="ko-KR" sz="700" dirty="0">
                <a:solidFill>
                  <a:prstClr val="black">
                    <a:lumMod val="65000"/>
                    <a:lumOff val="35000"/>
                  </a:prstClr>
                </a:solidFill>
                <a:latin typeface="맑은 고딕" panose="020B0503020000020004" pitchFamily="50" charset="-127"/>
              </a:rPr>
              <a:t>)</a:t>
            </a:r>
            <a:endParaRPr lang="ko-KR" altLang="en-US" sz="700" dirty="0">
              <a:solidFill>
                <a:prstClr val="black"/>
              </a:solidFill>
            </a:endParaRPr>
          </a:p>
        </p:txBody>
      </p:sp>
      <p:sp>
        <p:nvSpPr>
          <p:cNvPr id="83" name="Oval 611">
            <a:extLst>
              <a:ext uri="{FF2B5EF4-FFF2-40B4-BE49-F238E27FC236}">
                <a16:creationId xmlns:a16="http://schemas.microsoft.com/office/drawing/2014/main" id="{8A3723C9-7A64-4677-9B95-EBFFA02C0DC4}"/>
              </a:ext>
            </a:extLst>
          </p:cNvPr>
          <p:cNvSpPr>
            <a:spLocks noChangeArrowheads="1"/>
          </p:cNvSpPr>
          <p:nvPr/>
        </p:nvSpPr>
        <p:spPr bwMode="auto">
          <a:xfrm>
            <a:off x="1383994" y="4701387"/>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6</a:t>
            </a:r>
            <a:endParaRPr lang="en-US" altLang="ko-KR" sz="800" b="1" kern="0" dirty="0">
              <a:solidFill>
                <a:sysClr val="window" lastClr="FFFFFF"/>
              </a:solidFill>
              <a:latin typeface="맑은 고딕"/>
              <a:ea typeface="맑은 고딕"/>
            </a:endParaRPr>
          </a:p>
        </p:txBody>
      </p:sp>
      <p:sp>
        <p:nvSpPr>
          <p:cNvPr id="77" name="부제목 2"/>
          <p:cNvSpPr>
            <a:spLocks noGrp="1"/>
          </p:cNvSpPr>
          <p:nvPr>
            <p:ph type="subTitle" idx="1"/>
          </p:nvPr>
        </p:nvSpPr>
        <p:spPr>
          <a:xfrm>
            <a:off x="777382" y="53333"/>
            <a:ext cx="2582314" cy="210759"/>
          </a:xfrm>
        </p:spPr>
        <p:txBody>
          <a:bodyPr/>
          <a:lstStyle/>
          <a:p>
            <a:r>
              <a:rPr lang="en-US" altLang="ko-KR" dirty="0"/>
              <a:t> </a:t>
            </a:r>
            <a:r>
              <a:rPr lang="en-US" altLang="ko-KR" dirty="0" smtClean="0"/>
              <a:t>IN_PC_MYP_01_12</a:t>
            </a:r>
            <a:endParaRPr lang="ko-KR" altLang="en-US" dirty="0"/>
          </a:p>
        </p:txBody>
      </p:sp>
    </p:spTree>
    <p:extLst>
      <p:ext uri="{BB962C8B-B14F-4D97-AF65-F5344CB8AC3E}">
        <p14:creationId xmlns:p14="http://schemas.microsoft.com/office/powerpoint/2010/main" val="41988191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1" name="표 270">
            <a:extLst>
              <a:ext uri="{FF2B5EF4-FFF2-40B4-BE49-F238E27FC236}">
                <a16:creationId xmlns:a16="http://schemas.microsoft.com/office/drawing/2014/main" id="{E8503181-DC09-D704-A395-D5196B53276F}"/>
              </a:ext>
            </a:extLst>
          </p:cNvPr>
          <p:cNvGraphicFramePr>
            <a:graphicFrameLocks noGrp="1"/>
          </p:cNvGraphicFramePr>
          <p:nvPr>
            <p:extLst>
              <p:ext uri="{D42A27DB-BD31-4B8C-83A1-F6EECF244321}">
                <p14:modId xmlns:p14="http://schemas.microsoft.com/office/powerpoint/2010/main" val="1901179096"/>
              </p:ext>
            </p:extLst>
          </p:nvPr>
        </p:nvGraphicFramePr>
        <p:xfrm>
          <a:off x="9000565" y="44624"/>
          <a:ext cx="3152540" cy="5008282"/>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7</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r>
                        <a:rPr lang="ko-KR" altLang="en-US" sz="800" b="1" dirty="0" err="1" smtClean="0">
                          <a:latin typeface="+mn-ea"/>
                        </a:rPr>
                        <a:t>반품신청자</a:t>
                      </a:r>
                      <a:endParaRPr lang="en-US" altLang="ko-KR" sz="800" b="1" dirty="0" smtClean="0">
                        <a:latin typeface="+mn-ea"/>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반품 신청자의 이름과 휴대폰번호 출력</a:t>
                      </a:r>
                      <a:r>
                        <a:rPr lang="en-US" altLang="ko-KR" sz="800" b="0" u="none" baseline="0" dirty="0" smtClean="0">
                          <a:solidFill>
                            <a:schemeClr val="tx1"/>
                          </a:solidFill>
                          <a:latin typeface="+mn-ea"/>
                          <a:ea typeface="+mn-ea"/>
                        </a:rPr>
                        <a:t>(</a:t>
                      </a:r>
                      <a:r>
                        <a:rPr lang="ko-KR" altLang="en-US" sz="800" b="0" u="none" baseline="0" dirty="0" smtClean="0">
                          <a:solidFill>
                            <a:schemeClr val="tx1"/>
                          </a:solidFill>
                          <a:latin typeface="+mn-ea"/>
                          <a:ea typeface="+mn-ea"/>
                        </a:rPr>
                        <a:t>회원정보</a:t>
                      </a:r>
                      <a:r>
                        <a:rPr lang="en-US" altLang="ko-KR" sz="800" b="0" u="none" baseline="0" dirty="0" smtClean="0">
                          <a:solidFill>
                            <a:schemeClr val="tx1"/>
                          </a:solidFill>
                          <a:latin typeface="+mn-ea"/>
                          <a:ea typeface="+mn-ea"/>
                        </a:rPr>
                        <a:t>)</a:t>
                      </a:r>
                    </a:p>
                    <a:p>
                      <a:pPr marL="176213" marR="0" indent="-88900" algn="l" defTabSz="844083" rtl="0" eaLnBrk="1" fontAlgn="auto" latinLnBrk="1" hangingPunct="1">
                        <a:lnSpc>
                          <a:spcPts val="1200"/>
                        </a:lnSpc>
                        <a:spcBef>
                          <a:spcPts val="0"/>
                        </a:spcBef>
                        <a:spcAft>
                          <a:spcPts val="0"/>
                        </a:spcAft>
                        <a:buClrTx/>
                        <a:buSzTx/>
                        <a:buFontTx/>
                        <a:buChar char="-"/>
                        <a:tabLst/>
                        <a:defRPr/>
                      </a:pPr>
                      <a:r>
                        <a:rPr lang="en-US" altLang="ko-KR" sz="800" b="0" u="none" baseline="0" dirty="0" smtClean="0">
                          <a:solidFill>
                            <a:schemeClr val="tx1"/>
                          </a:solidFill>
                          <a:latin typeface="+mn-ea"/>
                          <a:ea typeface="+mn-ea"/>
                        </a:rPr>
                        <a:t>Admin</a:t>
                      </a:r>
                      <a:r>
                        <a:rPr lang="ko-KR" altLang="en-US" sz="800" b="0" u="none" baseline="0" dirty="0" smtClean="0">
                          <a:solidFill>
                            <a:schemeClr val="tx1"/>
                          </a:solidFill>
                          <a:latin typeface="+mn-ea"/>
                          <a:ea typeface="+mn-ea"/>
                        </a:rPr>
                        <a:t>에서 신청한 클레임일 시 </a:t>
                      </a:r>
                      <a:r>
                        <a:rPr lang="ko-KR" altLang="en-US" sz="800" b="0" u="none" baseline="0" dirty="0" err="1" smtClean="0">
                          <a:solidFill>
                            <a:schemeClr val="tx1"/>
                          </a:solidFill>
                          <a:latin typeface="+mn-ea"/>
                          <a:ea typeface="+mn-ea"/>
                        </a:rPr>
                        <a:t>신청자명을</a:t>
                      </a:r>
                      <a:r>
                        <a:rPr lang="ko-KR" altLang="en-US" sz="800" b="0" u="none" baseline="0" dirty="0" smtClean="0">
                          <a:solidFill>
                            <a:schemeClr val="tx1"/>
                          </a:solidFill>
                          <a:latin typeface="+mn-ea"/>
                          <a:ea typeface="+mn-ea"/>
                        </a:rPr>
                        <a:t> </a:t>
                      </a:r>
                      <a:r>
                        <a:rPr lang="ko-KR" altLang="en-US" sz="800" b="0" u="none" baseline="0" dirty="0" err="1" smtClean="0">
                          <a:solidFill>
                            <a:schemeClr val="tx1"/>
                          </a:solidFill>
                          <a:latin typeface="+mn-ea"/>
                          <a:ea typeface="+mn-ea"/>
                        </a:rPr>
                        <a:t>회원명</a:t>
                      </a:r>
                      <a:r>
                        <a:rPr lang="en-US" altLang="ko-KR" sz="800" b="0" u="none" baseline="0" dirty="0" smtClean="0">
                          <a:solidFill>
                            <a:schemeClr val="tx1"/>
                          </a:solidFill>
                          <a:latin typeface="+mn-ea"/>
                          <a:ea typeface="+mn-ea"/>
                        </a:rPr>
                        <a:t>(</a:t>
                      </a:r>
                      <a:r>
                        <a:rPr lang="ko-KR" altLang="en-US" sz="800" b="0" u="none" baseline="0" dirty="0" err="1" smtClean="0">
                          <a:solidFill>
                            <a:schemeClr val="tx1"/>
                          </a:solidFill>
                          <a:latin typeface="+mn-ea"/>
                          <a:ea typeface="+mn-ea"/>
                        </a:rPr>
                        <a:t>이니스프리</a:t>
                      </a:r>
                      <a:r>
                        <a:rPr lang="en-US" altLang="ko-KR" sz="800" b="0" u="none" baseline="0" dirty="0" smtClean="0">
                          <a:solidFill>
                            <a:schemeClr val="tx1"/>
                          </a:solidFill>
                          <a:latin typeface="+mn-ea"/>
                          <a:ea typeface="+mn-ea"/>
                        </a:rPr>
                        <a:t>)</a:t>
                      </a:r>
                      <a:r>
                        <a:rPr lang="ko-KR" altLang="en-US" sz="800" b="0" u="none" baseline="0" dirty="0" smtClean="0">
                          <a:solidFill>
                            <a:schemeClr val="tx1"/>
                          </a:solidFill>
                          <a:latin typeface="+mn-ea"/>
                          <a:ea typeface="+mn-ea"/>
                        </a:rPr>
                        <a:t>로 출력</a:t>
                      </a:r>
                      <a:endParaRPr lang="en-US" altLang="ko-KR" sz="800" b="0" u="none" baseline="0" dirty="0" smtClean="0">
                        <a:solidFill>
                          <a:schemeClr val="tx1"/>
                        </a:solidFill>
                        <a:latin typeface="+mn-ea"/>
                        <a:ea typeface="+mn-ea"/>
                      </a:endParaRPr>
                    </a:p>
                  </a:txBody>
                  <a:tcPr marL="33236" marR="33236" marT="36000" marB="36000" anchor="ct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3398256644"/>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8</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ko-KR" altLang="en-US" sz="800" b="1" u="none" baseline="0" dirty="0" err="1" smtClean="0">
                          <a:solidFill>
                            <a:schemeClr val="tx1"/>
                          </a:solidFill>
                          <a:latin typeface="+mn-ea"/>
                          <a:ea typeface="+mn-ea"/>
                        </a:rPr>
                        <a:t>반품사유</a:t>
                      </a:r>
                      <a:endParaRPr lang="en-US" altLang="ko-KR" sz="800" b="1" u="none" baseline="0" dirty="0" smtClean="0">
                        <a:solidFill>
                          <a:schemeClr val="tx1"/>
                        </a:solidFill>
                        <a:latin typeface="+mn-ea"/>
                        <a:ea typeface="+mn-ea"/>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반품 시 선택한 반품 사유 출력</a:t>
                      </a:r>
                      <a:endParaRPr lang="en-US" altLang="ko-KR" sz="800" b="0" u="none" baseline="0" dirty="0" smtClean="0">
                        <a:solidFill>
                          <a:schemeClr val="tx1"/>
                        </a:solidFill>
                        <a:latin typeface="+mn-ea"/>
                        <a:ea typeface="+mn-ea"/>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상세 사유 입력했을 시 선택한 반품 사유 아래에 상세 사유 출력</a:t>
                      </a:r>
                      <a:endParaRPr lang="en-US" altLang="ko-KR" sz="800" b="0" u="none" baseline="0" dirty="0" smtClean="0">
                        <a:solidFill>
                          <a:schemeClr val="tx1"/>
                        </a:solidFill>
                        <a:latin typeface="+mn-ea"/>
                        <a:ea typeface="+mn-ea"/>
                      </a:endParaRPr>
                    </a:p>
                    <a:p>
                      <a:pPr marL="171450" marR="0" lvl="0" indent="-79375" algn="l" defTabSz="844083" rtl="0" eaLnBrk="1" fontAlgn="auto" latinLnBrk="1" hangingPunct="1">
                        <a:lnSpc>
                          <a:spcPts val="1200"/>
                        </a:lnSpc>
                        <a:spcBef>
                          <a:spcPts val="0"/>
                        </a:spcBef>
                        <a:spcAft>
                          <a:spcPts val="0"/>
                        </a:spcAft>
                        <a:buClrTx/>
                        <a:buSzTx/>
                        <a:buFontTx/>
                        <a:buChar char="-"/>
                        <a:tabLst/>
                        <a:defRPr/>
                      </a:pPr>
                      <a:r>
                        <a:rPr kumimoji="0" lang="ko-KR" altLang="en-US" sz="800" b="0"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상세 사유 작성 시 </a:t>
                      </a:r>
                      <a:r>
                        <a:rPr kumimoji="0" lang="ko-KR" altLang="en-US" sz="800" b="0" i="0" u="none" strike="noStrike" kern="1200" cap="none" spc="0" normalizeH="0" baseline="0" noProof="0" dirty="0" err="1" smtClean="0">
                          <a:ln>
                            <a:noFill/>
                          </a:ln>
                          <a:solidFill>
                            <a:prstClr val="black"/>
                          </a:solidFill>
                          <a:effectLst/>
                          <a:uLnTx/>
                          <a:uFillTx/>
                          <a:latin typeface="맑은 고딕" panose="020B0503020000020004" pitchFamily="50" charset="-127"/>
                          <a:ea typeface="+mn-ea"/>
                          <a:cs typeface="+mn-cs"/>
                        </a:rPr>
                        <a:t>줄바</a:t>
                      </a:r>
                      <a:r>
                        <a:rPr kumimoji="0" lang="ko-KR" altLang="en-US" sz="800" b="0"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 꿈 적용 되었다면 줄 바꿈 처리하여 출력되어야 함</a:t>
                      </a:r>
                      <a:endParaRPr lang="en-US" altLang="ko-KR" sz="800" b="0" u="none" baseline="0" dirty="0" smtClean="0">
                        <a:solidFill>
                          <a:schemeClr val="tx1"/>
                        </a:solidFill>
                        <a:latin typeface="+mn-ea"/>
                        <a:ea typeface="+mn-ea"/>
                      </a:endParaRPr>
                    </a:p>
                    <a:p>
                      <a:pPr marL="87313" marR="0" indent="-87313" algn="l" defTabSz="844083" rtl="0" eaLnBrk="1" fontAlgn="auto" latinLnBrk="1" hangingPunct="1">
                        <a:lnSpc>
                          <a:spcPts val="1200"/>
                        </a:lnSpc>
                        <a:spcBef>
                          <a:spcPts val="0"/>
                        </a:spcBef>
                        <a:spcAft>
                          <a:spcPts val="0"/>
                        </a:spcAft>
                        <a:buClrTx/>
                        <a:buSzTx/>
                        <a:buFont typeface="Arial" panose="020B0604020202020204" pitchFamily="34" charset="0"/>
                        <a:buChar char="•"/>
                        <a:tabLst>
                          <a:tab pos="87313" algn="l"/>
                        </a:tabLst>
                        <a:defRPr/>
                      </a:pPr>
                      <a:r>
                        <a:rPr lang="ko-KR" altLang="en-US" sz="800" b="0" u="none" baseline="0" dirty="0" smtClean="0">
                          <a:solidFill>
                            <a:schemeClr val="tx1"/>
                          </a:solidFill>
                          <a:latin typeface="+mn-ea"/>
                          <a:ea typeface="+mn-ea"/>
                        </a:rPr>
                        <a:t>이미지 첨부했을 시 첨부한 이미지 </a:t>
                      </a:r>
                      <a:r>
                        <a:rPr lang="ko-KR" altLang="en-US" sz="800" b="0" u="none" baseline="0" dirty="0" err="1" smtClean="0">
                          <a:solidFill>
                            <a:schemeClr val="tx1"/>
                          </a:solidFill>
                          <a:latin typeface="+mn-ea"/>
                          <a:ea typeface="+mn-ea"/>
                        </a:rPr>
                        <a:t>썸네일</a:t>
                      </a:r>
                      <a:r>
                        <a:rPr lang="ko-KR" altLang="en-US" sz="800" b="0" u="none" baseline="0" dirty="0" smtClean="0">
                          <a:solidFill>
                            <a:schemeClr val="tx1"/>
                          </a:solidFill>
                          <a:latin typeface="+mn-ea"/>
                          <a:ea typeface="+mn-ea"/>
                        </a:rPr>
                        <a:t> 출력</a:t>
                      </a:r>
                      <a:endParaRPr lang="en-US" altLang="ko-KR" sz="800" b="0" u="none" baseline="0" dirty="0" smtClean="0">
                        <a:solidFill>
                          <a:schemeClr val="tx1"/>
                        </a:solidFill>
                        <a:latin typeface="+mn-ea"/>
                        <a:ea typeface="+mn-ea"/>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err="1" smtClean="0">
                          <a:solidFill>
                            <a:schemeClr val="tx1"/>
                          </a:solidFill>
                          <a:latin typeface="+mn-ea"/>
                          <a:ea typeface="+mn-ea"/>
                        </a:rPr>
                        <a:t>썸네일</a:t>
                      </a:r>
                      <a:r>
                        <a:rPr lang="ko-KR" altLang="en-US" sz="800" b="0" u="none" baseline="0" dirty="0" smtClean="0">
                          <a:solidFill>
                            <a:schemeClr val="tx1"/>
                          </a:solidFill>
                          <a:latin typeface="+mn-ea"/>
                          <a:ea typeface="+mn-ea"/>
                        </a:rPr>
                        <a:t> 클릭 시 해당 </a:t>
                      </a:r>
                      <a:r>
                        <a:rPr lang="ko-KR" altLang="en-US" sz="800" b="0" u="none" baseline="0" dirty="0" err="1" smtClean="0">
                          <a:solidFill>
                            <a:schemeClr val="tx1"/>
                          </a:solidFill>
                          <a:latin typeface="+mn-ea"/>
                          <a:ea typeface="+mn-ea"/>
                        </a:rPr>
                        <a:t>썸네일</a:t>
                      </a:r>
                      <a:r>
                        <a:rPr lang="ko-KR" altLang="en-US" sz="800" b="0" u="none" baseline="0" dirty="0" smtClean="0">
                          <a:solidFill>
                            <a:schemeClr val="tx1"/>
                          </a:solidFill>
                          <a:latin typeface="+mn-ea"/>
                          <a:ea typeface="+mn-ea"/>
                        </a:rPr>
                        <a:t> 상세 창 호출</a:t>
                      </a:r>
                      <a:r>
                        <a:rPr lang="en-US" altLang="ko-KR" sz="800" b="0" u="none" baseline="0" dirty="0" smtClean="0">
                          <a:solidFill>
                            <a:schemeClr val="tx1"/>
                          </a:solidFill>
                          <a:latin typeface="+mn-ea"/>
                          <a:ea typeface="+mn-ea"/>
                        </a:rPr>
                        <a:t>(</a:t>
                      </a:r>
                      <a:r>
                        <a:rPr lang="ko-KR" altLang="en-US" sz="800" b="0" u="none" baseline="0" dirty="0" smtClean="0">
                          <a:solidFill>
                            <a:schemeClr val="tx1"/>
                          </a:solidFill>
                          <a:latin typeface="+mn-ea"/>
                          <a:ea typeface="+mn-ea"/>
                        </a:rPr>
                        <a:t>공통에서 정의</a:t>
                      </a:r>
                      <a:r>
                        <a:rPr lang="en-US" altLang="ko-KR" sz="800" b="0" u="none" baseline="0" dirty="0" smtClean="0">
                          <a:solidFill>
                            <a:schemeClr val="tx1"/>
                          </a:solidFill>
                          <a:latin typeface="+mn-ea"/>
                          <a:ea typeface="+mn-ea"/>
                        </a:rPr>
                        <a:t>)</a:t>
                      </a:r>
                    </a:p>
                  </a:txBody>
                  <a:tcPr marL="33236" marR="33236" marT="36000" marB="36000" anchor="ct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3120966809"/>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9</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Tx/>
                        <a:buNone/>
                        <a:tabLst/>
                        <a:defRPr/>
                      </a:pPr>
                      <a:r>
                        <a:rPr lang="ko-KR" altLang="en-US" sz="800" b="1" u="none" baseline="0" dirty="0" err="1" smtClean="0">
                          <a:solidFill>
                            <a:schemeClr val="tx1"/>
                          </a:solidFill>
                          <a:latin typeface="+mn-ea"/>
                          <a:ea typeface="+mn-ea"/>
                        </a:rPr>
                        <a:t>회수지정보</a:t>
                      </a:r>
                      <a:endParaRPr lang="en-US" altLang="ko-KR" sz="800" b="1" u="none" baseline="0" dirty="0" smtClean="0">
                        <a:solidFill>
                          <a:schemeClr val="tx1"/>
                        </a:solidFill>
                        <a:latin typeface="+mn-ea"/>
                        <a:ea typeface="+mn-ea"/>
                      </a:endParaRPr>
                    </a:p>
                    <a:p>
                      <a:pPr marL="87313" marR="0" lvl="0" indent="-87313"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err="1" smtClean="0">
                          <a:solidFill>
                            <a:schemeClr val="tx1"/>
                          </a:solidFill>
                          <a:latin typeface="+mn-ea"/>
                          <a:ea typeface="+mn-ea"/>
                        </a:rPr>
                        <a:t>주문상세</a:t>
                      </a:r>
                      <a:r>
                        <a:rPr lang="ko-KR" altLang="en-US" sz="800" b="0" u="none" baseline="0" dirty="0" smtClean="0">
                          <a:solidFill>
                            <a:schemeClr val="tx1"/>
                          </a:solidFill>
                          <a:latin typeface="+mn-ea"/>
                          <a:ea typeface="+mn-ea"/>
                        </a:rPr>
                        <a:t> 화면 </a:t>
                      </a:r>
                      <a:r>
                        <a:rPr lang="ko-KR" altLang="en-US" sz="800" b="0" u="none" baseline="0" dirty="0" err="1" smtClean="0">
                          <a:solidFill>
                            <a:schemeClr val="tx1"/>
                          </a:solidFill>
                          <a:latin typeface="+mn-ea"/>
                          <a:ea typeface="+mn-ea"/>
                        </a:rPr>
                        <a:t>배송지정보</a:t>
                      </a:r>
                      <a:r>
                        <a:rPr lang="ko-KR" altLang="en-US" sz="800" b="0" u="none" baseline="0" dirty="0" smtClean="0">
                          <a:solidFill>
                            <a:schemeClr val="tx1"/>
                          </a:solidFill>
                          <a:latin typeface="+mn-ea"/>
                          <a:ea typeface="+mn-ea"/>
                        </a:rPr>
                        <a:t> 영역과 </a:t>
                      </a:r>
                      <a:r>
                        <a:rPr lang="ko-KR" altLang="en-US" sz="800" b="0" u="none" baseline="0" dirty="0" err="1" smtClean="0">
                          <a:solidFill>
                            <a:schemeClr val="tx1"/>
                          </a:solidFill>
                          <a:latin typeface="+mn-ea"/>
                          <a:ea typeface="+mn-ea"/>
                        </a:rPr>
                        <a:t>출력기준</a:t>
                      </a:r>
                      <a:r>
                        <a:rPr lang="ko-KR" altLang="en-US" sz="800" b="0" u="none" baseline="0" dirty="0" smtClean="0">
                          <a:solidFill>
                            <a:schemeClr val="tx1"/>
                          </a:solidFill>
                          <a:latin typeface="+mn-ea"/>
                          <a:ea typeface="+mn-ea"/>
                        </a:rPr>
                        <a:t> 동일</a:t>
                      </a:r>
                      <a:r>
                        <a:rPr lang="en-US" altLang="ko-KR" sz="800" b="0" u="none" baseline="0" dirty="0" smtClean="0">
                          <a:solidFill>
                            <a:schemeClr val="tx1"/>
                          </a:solidFill>
                          <a:latin typeface="+mn-ea"/>
                          <a:ea typeface="+mn-ea"/>
                        </a:rPr>
                        <a:t>(</a:t>
                      </a:r>
                      <a:r>
                        <a:rPr lang="en-US" altLang="ko-KR" sz="800" b="0" u="none" baseline="0" dirty="0" smtClean="0">
                          <a:solidFill>
                            <a:srgbClr val="00BC70"/>
                          </a:solidFill>
                          <a:latin typeface="+mn-ea"/>
                          <a:ea typeface="+mn-ea"/>
                        </a:rPr>
                        <a:t>Page ID:  IN_PC_MYP_01_11</a:t>
                      </a:r>
                      <a:r>
                        <a:rPr lang="en-US" altLang="ko-KR" sz="800" b="0" u="none" baseline="0" dirty="0" smtClean="0">
                          <a:solidFill>
                            <a:schemeClr val="tx1"/>
                          </a:solidFill>
                          <a:latin typeface="+mn-ea"/>
                          <a:ea typeface="+mn-ea"/>
                        </a:rPr>
                        <a:t>)</a:t>
                      </a:r>
                    </a:p>
                    <a:p>
                      <a:pPr marL="171450" marR="0" lvl="0" indent="-84138" algn="l" defTabSz="844083" rtl="0" eaLnBrk="1" fontAlgn="auto" latinLnBrk="1" hangingPunct="1">
                        <a:lnSpc>
                          <a:spcPts val="1200"/>
                        </a:lnSpc>
                        <a:spcBef>
                          <a:spcPts val="0"/>
                        </a:spcBef>
                        <a:spcAft>
                          <a:spcPts val="0"/>
                        </a:spcAft>
                        <a:buClrTx/>
                        <a:buSzTx/>
                        <a:buFontTx/>
                        <a:buChar char="-"/>
                        <a:tabLst/>
                        <a:defRPr/>
                      </a:pPr>
                      <a:r>
                        <a:rPr lang="ko-KR" altLang="en-US" sz="800" b="0" u="none" baseline="0" dirty="0" smtClean="0">
                          <a:solidFill>
                            <a:schemeClr val="tx1"/>
                          </a:solidFill>
                          <a:latin typeface="+mn-ea"/>
                          <a:ea typeface="+mn-ea"/>
                        </a:rPr>
                        <a:t>단</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배송요청사항 영역은 제공하지 않음</a:t>
                      </a:r>
                      <a:endParaRPr lang="en-US" altLang="ko-KR" sz="800" b="0" u="none" baseline="0" dirty="0" smtClean="0">
                        <a:solidFill>
                          <a:schemeClr val="tx1"/>
                        </a:solidFill>
                        <a:latin typeface="+mn-ea"/>
                        <a:ea typeface="+mn-ea"/>
                      </a:endParaRPr>
                    </a:p>
                    <a:p>
                      <a:pPr marL="85725" marR="0" lvl="0" indent="-85725" algn="l" defTabSz="844083" rtl="0" eaLnBrk="1" fontAlgn="auto" latinLnBrk="1" hangingPunct="1">
                        <a:lnSpc>
                          <a:spcPts val="1200"/>
                        </a:lnSpc>
                        <a:spcBef>
                          <a:spcPts val="0"/>
                        </a:spcBef>
                        <a:spcAft>
                          <a:spcPts val="0"/>
                        </a:spcAft>
                        <a:buClrTx/>
                        <a:buSzTx/>
                        <a:buFontTx/>
                        <a:buNone/>
                        <a:tabLst/>
                        <a:defRPr/>
                      </a:pPr>
                      <a:r>
                        <a:rPr lang="en-US" altLang="ko-KR" sz="800" b="1" u="none" baseline="0" dirty="0" smtClean="0">
                          <a:solidFill>
                            <a:schemeClr val="tx1"/>
                          </a:solidFill>
                          <a:latin typeface="+mn-ea"/>
                          <a:ea typeface="+mn-ea"/>
                        </a:rPr>
                        <a:t>9-1. </a:t>
                      </a:r>
                      <a:r>
                        <a:rPr lang="ko-KR" altLang="en-US" sz="800" b="1" u="none" baseline="0" dirty="0" smtClean="0">
                          <a:solidFill>
                            <a:schemeClr val="tx1"/>
                          </a:solidFill>
                          <a:latin typeface="+mn-ea"/>
                          <a:ea typeface="+mn-ea"/>
                        </a:rPr>
                        <a:t>변경</a:t>
                      </a:r>
                      <a:endParaRPr lang="en-US" altLang="ko-KR" sz="800" b="1" u="none" baseline="0" dirty="0" smtClean="0">
                        <a:solidFill>
                          <a:schemeClr val="tx1"/>
                        </a:solidFill>
                        <a:latin typeface="+mn-ea"/>
                        <a:ea typeface="+mn-ea"/>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1" u="none" kern="1200" dirty="0" smtClean="0">
                          <a:solidFill>
                            <a:srgbClr val="C00000"/>
                          </a:solidFill>
                          <a:latin typeface="+mn-lt"/>
                          <a:ea typeface="+mn-ea"/>
                          <a:cs typeface="+mn-cs"/>
                        </a:rPr>
                        <a:t>반품수거대기</a:t>
                      </a:r>
                      <a:r>
                        <a:rPr lang="en-US" altLang="ko-KR" sz="800" b="0" u="none" kern="1200" baseline="0" dirty="0" smtClean="0">
                          <a:solidFill>
                            <a:schemeClr val="tx1"/>
                          </a:solidFill>
                          <a:latin typeface="+mn-lt"/>
                          <a:ea typeface="+mn-ea"/>
                          <a:cs typeface="+mn-cs"/>
                        </a:rPr>
                        <a:t> </a:t>
                      </a:r>
                      <a:r>
                        <a:rPr lang="ko-KR" altLang="en-US" sz="800" b="1" u="none" kern="1200" dirty="0" smtClean="0">
                          <a:solidFill>
                            <a:srgbClr val="C00000"/>
                          </a:solidFill>
                          <a:latin typeface="+mn-lt"/>
                          <a:ea typeface="+mn-ea"/>
                          <a:cs typeface="+mn-cs"/>
                        </a:rPr>
                        <a:t>상태 운송장 정보 등록 전까지 </a:t>
                      </a:r>
                      <a:r>
                        <a:rPr lang="ko-KR" altLang="en-US" sz="800" u="none" kern="1200" dirty="0" err="1" smtClean="0">
                          <a:solidFill>
                            <a:schemeClr val="tx1"/>
                          </a:solidFill>
                          <a:latin typeface="+mn-lt"/>
                          <a:ea typeface="+mn-ea"/>
                          <a:cs typeface="+mn-cs"/>
                        </a:rPr>
                        <a:t>회수지변경</a:t>
                      </a:r>
                      <a:r>
                        <a:rPr lang="ko-KR" altLang="en-US" sz="800" u="none" kern="1200" dirty="0" smtClean="0">
                          <a:solidFill>
                            <a:schemeClr val="tx1"/>
                          </a:solidFill>
                          <a:latin typeface="+mn-lt"/>
                          <a:ea typeface="+mn-ea"/>
                          <a:cs typeface="+mn-cs"/>
                        </a:rPr>
                        <a:t> 버튼 출력</a:t>
                      </a:r>
                      <a:endParaRPr lang="en-US" altLang="ko-KR" sz="800" u="none" kern="1200" dirty="0" smtClean="0">
                        <a:solidFill>
                          <a:schemeClr val="tx1"/>
                        </a:solidFill>
                        <a:latin typeface="+mn-lt"/>
                        <a:ea typeface="+mn-ea"/>
                        <a:cs typeface="+mn-cs"/>
                      </a:endParaRPr>
                    </a:p>
                    <a:p>
                      <a:pPr marL="85725" marR="0" lvl="0" indent="-85725" algn="l" defTabSz="844083" rtl="0" eaLnBrk="1" fontAlgn="auto" latinLnBrk="1" hangingPunct="1">
                        <a:lnSpc>
                          <a:spcPts val="11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클릭</a:t>
                      </a:r>
                      <a:r>
                        <a:rPr lang="en-US" altLang="ko-KR" sz="800" b="0" u="none" baseline="0" dirty="0" smtClean="0">
                          <a:solidFill>
                            <a:schemeClr val="tx1"/>
                          </a:solidFill>
                          <a:latin typeface="+mn-ea"/>
                          <a:ea typeface="+mn-ea"/>
                        </a:rPr>
                        <a:t>: </a:t>
                      </a:r>
                      <a:r>
                        <a:rPr lang="ko-KR" altLang="en-US" sz="800" b="0" u="none" baseline="0" dirty="0" err="1" smtClean="0">
                          <a:solidFill>
                            <a:schemeClr val="tx1"/>
                          </a:solidFill>
                          <a:latin typeface="+mn-ea"/>
                          <a:ea typeface="+mn-ea"/>
                        </a:rPr>
                        <a:t>회수지정보</a:t>
                      </a:r>
                      <a:r>
                        <a:rPr lang="ko-KR" altLang="en-US" sz="800" b="0" u="none" baseline="0" dirty="0" smtClean="0">
                          <a:solidFill>
                            <a:schemeClr val="tx1"/>
                          </a:solidFill>
                          <a:latin typeface="+mn-ea"/>
                          <a:ea typeface="+mn-ea"/>
                        </a:rPr>
                        <a:t> 편집 모드로 전환</a:t>
                      </a:r>
                      <a:endParaRPr lang="en-US" altLang="ko-KR" sz="800" b="0" u="none" baseline="0" dirty="0" smtClean="0">
                        <a:solidFill>
                          <a:schemeClr val="tx1"/>
                        </a:solidFill>
                        <a:latin typeface="+mn-ea"/>
                        <a:ea typeface="+mn-ea"/>
                      </a:endParaRPr>
                    </a:p>
                    <a:p>
                      <a:pPr marL="171450" marR="0" lvl="0" indent="-84138" algn="l" defTabSz="844083" rtl="0" eaLnBrk="1" fontAlgn="auto" latinLnBrk="1" hangingPunct="1">
                        <a:lnSpc>
                          <a:spcPts val="1100"/>
                        </a:lnSpc>
                        <a:spcBef>
                          <a:spcPts val="0"/>
                        </a:spcBef>
                        <a:spcAft>
                          <a:spcPts val="0"/>
                        </a:spcAft>
                        <a:buClrTx/>
                        <a:buSzTx/>
                        <a:buFontTx/>
                        <a:buChar char="-"/>
                        <a:tabLst/>
                        <a:defRPr/>
                      </a:pPr>
                      <a:r>
                        <a:rPr lang="ko-KR" altLang="en-US" sz="800" b="0" u="none" baseline="0" dirty="0" err="1" smtClean="0">
                          <a:solidFill>
                            <a:schemeClr val="tx1"/>
                          </a:solidFill>
                          <a:latin typeface="+mn-ea"/>
                          <a:ea typeface="+mn-ea"/>
                        </a:rPr>
                        <a:t>회수지</a:t>
                      </a:r>
                      <a:r>
                        <a:rPr lang="ko-KR" altLang="en-US" sz="800" b="0" u="none" baseline="0" dirty="0" smtClean="0">
                          <a:solidFill>
                            <a:schemeClr val="tx1"/>
                          </a:solidFill>
                          <a:latin typeface="+mn-ea"/>
                          <a:ea typeface="+mn-ea"/>
                        </a:rPr>
                        <a:t> 변경 시점이 지났을 시 </a:t>
                      </a:r>
                      <a:r>
                        <a:rPr lang="en-US" altLang="ko-KR" sz="800" b="0" u="none" baseline="0" dirty="0" smtClean="0">
                          <a:solidFill>
                            <a:schemeClr val="tx1"/>
                          </a:solidFill>
                          <a:latin typeface="+mn-ea"/>
                          <a:ea typeface="+mn-ea"/>
                        </a:rPr>
                        <a:t>alert</a:t>
                      </a:r>
                      <a:r>
                        <a:rPr lang="ko-KR" altLang="en-US" sz="800" b="0" u="none" baseline="0" dirty="0" smtClean="0">
                          <a:solidFill>
                            <a:schemeClr val="tx1"/>
                          </a:solidFill>
                          <a:latin typeface="+mn-ea"/>
                          <a:ea typeface="+mn-ea"/>
                        </a:rPr>
                        <a:t>으로 오류 알림</a:t>
                      </a:r>
                      <a:endParaRPr lang="en-US" altLang="ko-KR" sz="800" b="0" u="none" baseline="0" dirty="0" smtClean="0">
                        <a:solidFill>
                          <a:schemeClr val="tx1"/>
                        </a:solidFill>
                        <a:latin typeface="+mn-ea"/>
                        <a:ea typeface="+mn-ea"/>
                      </a:endParaRPr>
                    </a:p>
                    <a:p>
                      <a:pPr marL="85725" marR="0" lvl="0" indent="-85725" algn="l" defTabSz="844083" rtl="0" eaLnBrk="1" fontAlgn="auto" latinLnBrk="1" hangingPunct="1">
                        <a:lnSpc>
                          <a:spcPts val="1100"/>
                        </a:lnSpc>
                        <a:spcBef>
                          <a:spcPts val="0"/>
                        </a:spcBef>
                        <a:spcAft>
                          <a:spcPts val="0"/>
                        </a:spcAft>
                        <a:buClrTx/>
                        <a:buSzTx/>
                        <a:buFontTx/>
                        <a:buNone/>
                        <a:tabLst/>
                        <a:defRPr/>
                      </a:pPr>
                      <a:r>
                        <a:rPr lang="en-US" altLang="ko-KR" sz="800" b="1" u="none" baseline="0" dirty="0" smtClean="0">
                          <a:solidFill>
                            <a:schemeClr val="tx1"/>
                          </a:solidFill>
                          <a:latin typeface="+mn-ea"/>
                          <a:ea typeface="+mn-ea"/>
                        </a:rPr>
                        <a:t>9-2. </a:t>
                      </a:r>
                      <a:r>
                        <a:rPr lang="ko-KR" altLang="en-US" sz="800" b="1" u="none" baseline="0" dirty="0" err="1" smtClean="0">
                          <a:solidFill>
                            <a:schemeClr val="tx1"/>
                          </a:solidFill>
                          <a:latin typeface="+mn-ea"/>
                          <a:ea typeface="+mn-ea"/>
                        </a:rPr>
                        <a:t>회수지정보</a:t>
                      </a:r>
                      <a:r>
                        <a:rPr lang="ko-KR" altLang="en-US" sz="800" b="1" u="none" baseline="0" dirty="0" smtClean="0">
                          <a:solidFill>
                            <a:schemeClr val="tx1"/>
                          </a:solidFill>
                          <a:latin typeface="+mn-ea"/>
                          <a:ea typeface="+mn-ea"/>
                        </a:rPr>
                        <a:t> 편집</a:t>
                      </a:r>
                      <a:endParaRPr lang="en-US" altLang="ko-KR" sz="800" b="1" u="none" baseline="0" dirty="0" smtClean="0">
                        <a:solidFill>
                          <a:schemeClr val="tx1"/>
                        </a:solidFill>
                        <a:latin typeface="+mn-ea"/>
                        <a:ea typeface="+mn-ea"/>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dirty="0" err="1" smtClean="0">
                          <a:solidFill>
                            <a:schemeClr val="tx1"/>
                          </a:solidFill>
                          <a:latin typeface="+mn-lt"/>
                          <a:ea typeface="+mn-ea"/>
                          <a:cs typeface="+mn-cs"/>
                        </a:rPr>
                        <a:t>기본배송지</a:t>
                      </a:r>
                      <a:r>
                        <a:rPr lang="en-US" altLang="ko-KR" sz="800" b="0" u="none" kern="1200" dirty="0" smtClean="0">
                          <a:solidFill>
                            <a:schemeClr val="tx1"/>
                          </a:solidFill>
                          <a:latin typeface="+mn-lt"/>
                          <a:ea typeface="+mn-ea"/>
                          <a:cs typeface="+mn-cs"/>
                        </a:rPr>
                        <a:t>, </a:t>
                      </a:r>
                      <a:r>
                        <a:rPr lang="ko-KR" altLang="en-US" sz="800" b="0" u="none" kern="1200" dirty="0" err="1" smtClean="0">
                          <a:solidFill>
                            <a:schemeClr val="tx1"/>
                          </a:solidFill>
                          <a:latin typeface="+mn-lt"/>
                          <a:ea typeface="+mn-ea"/>
                          <a:cs typeface="+mn-cs"/>
                        </a:rPr>
                        <a:t>최근배송지</a:t>
                      </a:r>
                      <a:r>
                        <a:rPr lang="ko-KR" altLang="en-US" sz="800" b="0" u="none" kern="1200" dirty="0" smtClean="0">
                          <a:solidFill>
                            <a:schemeClr val="tx1"/>
                          </a:solidFill>
                          <a:latin typeface="+mn-lt"/>
                          <a:ea typeface="+mn-ea"/>
                          <a:cs typeface="+mn-cs"/>
                        </a:rPr>
                        <a:t> </a:t>
                      </a:r>
                      <a:r>
                        <a:rPr lang="en-US" altLang="ko-KR" sz="800" b="0" u="none" kern="1200" dirty="0" smtClean="0">
                          <a:solidFill>
                            <a:schemeClr val="tx1"/>
                          </a:solidFill>
                          <a:latin typeface="+mn-lt"/>
                          <a:ea typeface="+mn-ea"/>
                          <a:cs typeface="+mn-cs"/>
                        </a:rPr>
                        <a:t>flag</a:t>
                      </a:r>
                      <a:r>
                        <a:rPr lang="ko-KR" altLang="en-US" sz="800" b="0" u="none" kern="1200" dirty="0" smtClean="0">
                          <a:solidFill>
                            <a:schemeClr val="tx1"/>
                          </a:solidFill>
                          <a:latin typeface="+mn-lt"/>
                          <a:ea typeface="+mn-ea"/>
                          <a:cs typeface="+mn-cs"/>
                        </a:rPr>
                        <a:t>는</a:t>
                      </a:r>
                      <a:r>
                        <a:rPr lang="ko-KR" altLang="en-US" sz="800" b="0" u="none" kern="1200" baseline="0" dirty="0" smtClean="0">
                          <a:solidFill>
                            <a:schemeClr val="tx1"/>
                          </a:solidFill>
                          <a:latin typeface="+mn-lt"/>
                          <a:ea typeface="+mn-ea"/>
                          <a:cs typeface="+mn-cs"/>
                        </a:rPr>
                        <a:t> </a:t>
                      </a:r>
                      <a:r>
                        <a:rPr lang="ko-KR" altLang="en-US" sz="800" b="0" u="none" kern="1200" baseline="0" dirty="0" err="1" smtClean="0">
                          <a:solidFill>
                            <a:schemeClr val="tx1"/>
                          </a:solidFill>
                          <a:latin typeface="+mn-lt"/>
                          <a:ea typeface="+mn-ea"/>
                          <a:cs typeface="+mn-cs"/>
                        </a:rPr>
                        <a:t>배송지</a:t>
                      </a:r>
                      <a:r>
                        <a:rPr lang="ko-KR" altLang="en-US" sz="800" b="0" u="none" kern="1200" baseline="0" dirty="0" smtClean="0">
                          <a:solidFill>
                            <a:schemeClr val="tx1"/>
                          </a:solidFill>
                          <a:latin typeface="+mn-lt"/>
                          <a:ea typeface="+mn-ea"/>
                          <a:cs typeface="+mn-cs"/>
                        </a:rPr>
                        <a:t> 정보를 변경했을 시 </a:t>
                      </a:r>
                      <a:r>
                        <a:rPr lang="en-US" altLang="ko-KR" sz="800" b="0" u="none" kern="1200" baseline="0" dirty="0" smtClean="0">
                          <a:solidFill>
                            <a:schemeClr val="tx1"/>
                          </a:solidFill>
                          <a:latin typeface="+mn-lt"/>
                          <a:ea typeface="+mn-ea"/>
                          <a:cs typeface="+mn-cs"/>
                        </a:rPr>
                        <a:t>flag</a:t>
                      </a:r>
                      <a:r>
                        <a:rPr lang="ko-KR" altLang="en-US" sz="800" b="0" u="none" kern="1200" baseline="0" dirty="0" smtClean="0">
                          <a:solidFill>
                            <a:schemeClr val="tx1"/>
                          </a:solidFill>
                          <a:latin typeface="+mn-lt"/>
                          <a:ea typeface="+mn-ea"/>
                          <a:cs typeface="+mn-cs"/>
                        </a:rPr>
                        <a:t>출력 기준에 해당하면 출력</a:t>
                      </a:r>
                      <a:endParaRPr lang="en-US" altLang="ko-KR" sz="800" b="0" u="none" kern="1200" baseline="0" dirty="0" smtClean="0">
                        <a:solidFill>
                          <a:schemeClr val="tx1"/>
                        </a:solidFill>
                        <a:latin typeface="+mn-lt"/>
                        <a:ea typeface="+mn-ea"/>
                        <a:cs typeface="+mn-cs"/>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err="1" smtClean="0">
                          <a:solidFill>
                            <a:schemeClr val="tx1"/>
                          </a:solidFill>
                          <a:latin typeface="+mn-lt"/>
                          <a:ea typeface="+mn-ea"/>
                          <a:cs typeface="+mn-cs"/>
                        </a:rPr>
                        <a:t>회수지는</a:t>
                      </a:r>
                      <a:r>
                        <a:rPr lang="ko-KR" altLang="en-US" sz="800" b="0" u="none" kern="1200" baseline="0" dirty="0" smtClean="0">
                          <a:solidFill>
                            <a:schemeClr val="tx1"/>
                          </a:solidFill>
                          <a:latin typeface="+mn-lt"/>
                          <a:ea typeface="+mn-ea"/>
                          <a:cs typeface="+mn-cs"/>
                        </a:rPr>
                        <a:t> 편의점픽업이 불가하므로 </a:t>
                      </a:r>
                      <a:r>
                        <a:rPr lang="en-US" altLang="ko-KR" sz="800" b="0" u="none" kern="1200" baseline="0" dirty="0" smtClean="0">
                          <a:solidFill>
                            <a:schemeClr val="tx1"/>
                          </a:solidFill>
                          <a:latin typeface="+mn-lt"/>
                          <a:ea typeface="+mn-ea"/>
                          <a:cs typeface="+mn-cs"/>
                        </a:rPr>
                        <a:t>CU</a:t>
                      </a:r>
                      <a:r>
                        <a:rPr lang="ko-KR" altLang="en-US" sz="800" b="0" u="none" kern="1200" baseline="0" dirty="0" err="1" smtClean="0">
                          <a:solidFill>
                            <a:schemeClr val="tx1"/>
                          </a:solidFill>
                          <a:latin typeface="+mn-lt"/>
                          <a:ea typeface="+mn-ea"/>
                          <a:cs typeface="+mn-cs"/>
                        </a:rPr>
                        <a:t>편의점픽업</a:t>
                      </a:r>
                      <a:r>
                        <a:rPr lang="en-US" altLang="ko-KR" sz="800" b="0" u="none" kern="1200" baseline="0" dirty="0" smtClean="0">
                          <a:solidFill>
                            <a:schemeClr val="tx1"/>
                          </a:solidFill>
                          <a:latin typeface="+mn-lt"/>
                          <a:ea typeface="+mn-ea"/>
                          <a:cs typeface="+mn-cs"/>
                        </a:rPr>
                        <a:t>, GS</a:t>
                      </a:r>
                      <a:r>
                        <a:rPr lang="ko-KR" altLang="en-US" sz="800" b="0" u="none" kern="1200" baseline="0" dirty="0" err="1" smtClean="0">
                          <a:solidFill>
                            <a:schemeClr val="tx1"/>
                          </a:solidFill>
                          <a:latin typeface="+mn-lt"/>
                          <a:ea typeface="+mn-ea"/>
                          <a:cs typeface="+mn-cs"/>
                        </a:rPr>
                        <a:t>편의점픽업</a:t>
                      </a:r>
                      <a:r>
                        <a:rPr lang="ko-KR" altLang="en-US" sz="800" b="0" u="none" kern="1200" baseline="0" dirty="0" smtClean="0">
                          <a:solidFill>
                            <a:schemeClr val="tx1"/>
                          </a:solidFill>
                          <a:latin typeface="+mn-lt"/>
                          <a:ea typeface="+mn-ea"/>
                          <a:cs typeface="+mn-cs"/>
                        </a:rPr>
                        <a:t> 버튼 제공하지 않음</a:t>
                      </a:r>
                      <a:endParaRPr lang="en-US" altLang="ko-KR" sz="800" b="0" u="none" kern="1200" baseline="0" dirty="0" smtClean="0">
                        <a:solidFill>
                          <a:schemeClr val="tx1"/>
                        </a:solidFill>
                        <a:latin typeface="+mn-lt"/>
                        <a:ea typeface="+mn-ea"/>
                        <a:cs typeface="+mn-cs"/>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err="1" smtClean="0">
                          <a:solidFill>
                            <a:schemeClr val="tx1"/>
                          </a:solidFill>
                          <a:latin typeface="+mn-lt"/>
                          <a:ea typeface="+mn-ea"/>
                          <a:cs typeface="+mn-cs"/>
                        </a:rPr>
                        <a:t>신규배송지</a:t>
                      </a:r>
                      <a:r>
                        <a:rPr lang="en-US" altLang="ko-KR" sz="800" b="0" u="none" kern="1200" baseline="0" dirty="0" smtClean="0">
                          <a:solidFill>
                            <a:schemeClr val="tx1"/>
                          </a:solidFill>
                          <a:latin typeface="+mn-lt"/>
                          <a:ea typeface="+mn-ea"/>
                          <a:cs typeface="+mn-cs"/>
                        </a:rPr>
                        <a:t>, </a:t>
                      </a:r>
                      <a:r>
                        <a:rPr lang="ko-KR" altLang="en-US" sz="800" b="0" u="none" kern="1200" baseline="0" dirty="0" err="1" smtClean="0">
                          <a:solidFill>
                            <a:schemeClr val="tx1"/>
                          </a:solidFill>
                          <a:latin typeface="+mn-lt"/>
                          <a:ea typeface="+mn-ea"/>
                          <a:cs typeface="+mn-cs"/>
                        </a:rPr>
                        <a:t>배송지목록</a:t>
                      </a:r>
                      <a:r>
                        <a:rPr lang="ko-KR" altLang="en-US" sz="800" b="0" u="none" kern="1200" baseline="0" dirty="0" smtClean="0">
                          <a:solidFill>
                            <a:schemeClr val="tx1"/>
                          </a:solidFill>
                          <a:latin typeface="+mn-lt"/>
                          <a:ea typeface="+mn-ea"/>
                          <a:cs typeface="+mn-cs"/>
                        </a:rPr>
                        <a:t> 클릭하여 호출한 창의 기능은 </a:t>
                      </a:r>
                      <a:r>
                        <a:rPr lang="ko-KR" altLang="en-US" sz="800" b="0" u="none" kern="1200" baseline="0" dirty="0" err="1" smtClean="0">
                          <a:solidFill>
                            <a:schemeClr val="tx1"/>
                          </a:solidFill>
                          <a:latin typeface="+mn-lt"/>
                          <a:ea typeface="+mn-ea"/>
                          <a:cs typeface="+mn-cs"/>
                        </a:rPr>
                        <a:t>반품신청의</a:t>
                      </a:r>
                      <a:r>
                        <a:rPr lang="ko-KR" altLang="en-US" sz="800" b="0" u="none" kern="1200" baseline="0" dirty="0" smtClean="0">
                          <a:solidFill>
                            <a:schemeClr val="tx1"/>
                          </a:solidFill>
                          <a:latin typeface="+mn-lt"/>
                          <a:ea typeface="+mn-ea"/>
                          <a:cs typeface="+mn-cs"/>
                        </a:rPr>
                        <a:t> </a:t>
                      </a:r>
                      <a:r>
                        <a:rPr lang="ko-KR" altLang="en-US" sz="800" b="0" u="none" kern="1200" baseline="0" dirty="0" err="1" smtClean="0">
                          <a:solidFill>
                            <a:schemeClr val="tx1"/>
                          </a:solidFill>
                          <a:latin typeface="+mn-lt"/>
                          <a:ea typeface="+mn-ea"/>
                          <a:cs typeface="+mn-cs"/>
                        </a:rPr>
                        <a:t>회수지정보</a:t>
                      </a:r>
                      <a:r>
                        <a:rPr lang="ko-KR" altLang="en-US" sz="800" b="0" u="none" kern="1200" baseline="0" dirty="0" smtClean="0">
                          <a:solidFill>
                            <a:schemeClr val="tx1"/>
                          </a:solidFill>
                          <a:latin typeface="+mn-lt"/>
                          <a:ea typeface="+mn-ea"/>
                          <a:cs typeface="+mn-cs"/>
                        </a:rPr>
                        <a:t> 영역에서 정의한 기능과 동일</a:t>
                      </a:r>
                      <a:endParaRPr lang="en-US" altLang="ko-KR" sz="800" b="0" u="none" kern="1200" baseline="0" dirty="0" smtClean="0">
                        <a:solidFill>
                          <a:schemeClr val="tx1"/>
                        </a:solidFill>
                        <a:latin typeface="+mn-lt"/>
                        <a:ea typeface="+mn-ea"/>
                        <a:cs typeface="+mn-cs"/>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lt"/>
                          <a:ea typeface="+mn-ea"/>
                          <a:cs typeface="+mn-cs"/>
                        </a:rPr>
                        <a:t>취소 클릭</a:t>
                      </a:r>
                      <a:r>
                        <a:rPr lang="en-US" altLang="ko-KR" sz="800" b="0" u="none" kern="1200" baseline="0" dirty="0" smtClean="0">
                          <a:solidFill>
                            <a:schemeClr val="tx1"/>
                          </a:solidFill>
                          <a:latin typeface="+mn-lt"/>
                          <a:ea typeface="+mn-ea"/>
                          <a:cs typeface="+mn-cs"/>
                        </a:rPr>
                        <a:t>: </a:t>
                      </a:r>
                      <a:r>
                        <a:rPr lang="ko-KR" altLang="en-US" sz="800" b="0" u="none" kern="1200" baseline="0" dirty="0" smtClean="0">
                          <a:solidFill>
                            <a:schemeClr val="tx1"/>
                          </a:solidFill>
                          <a:latin typeface="+mn-lt"/>
                          <a:ea typeface="+mn-ea"/>
                          <a:cs typeface="+mn-cs"/>
                        </a:rPr>
                        <a:t>편집 모드 취소</a:t>
                      </a:r>
                      <a:endParaRPr lang="en-US" altLang="ko-KR" sz="800" b="0" u="none" kern="1200" baseline="0" dirty="0" smtClean="0">
                        <a:solidFill>
                          <a:schemeClr val="tx1"/>
                        </a:solidFill>
                        <a:latin typeface="+mn-lt"/>
                        <a:ea typeface="+mn-ea"/>
                        <a:cs typeface="+mn-cs"/>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lt"/>
                          <a:ea typeface="+mn-ea"/>
                          <a:cs typeface="+mn-cs"/>
                        </a:rPr>
                        <a:t>저장 클릭</a:t>
                      </a:r>
                      <a:r>
                        <a:rPr lang="en-US" altLang="ko-KR" sz="800" b="0" u="none" kern="1200" baseline="0" dirty="0" smtClean="0">
                          <a:solidFill>
                            <a:schemeClr val="tx1"/>
                          </a:solidFill>
                          <a:latin typeface="+mn-lt"/>
                          <a:ea typeface="+mn-ea"/>
                          <a:cs typeface="+mn-cs"/>
                        </a:rPr>
                        <a:t>: alert</a:t>
                      </a:r>
                      <a:r>
                        <a:rPr lang="ko-KR" altLang="en-US" sz="800" b="0" u="none" kern="1200" baseline="0" dirty="0" smtClean="0">
                          <a:solidFill>
                            <a:schemeClr val="tx1"/>
                          </a:solidFill>
                          <a:latin typeface="+mn-lt"/>
                          <a:ea typeface="+mn-ea"/>
                          <a:cs typeface="+mn-cs"/>
                        </a:rPr>
                        <a:t>으로 저장 완료 알림</a:t>
                      </a:r>
                      <a:endParaRPr lang="en-US" altLang="ko-KR" sz="800" b="0" u="none" kern="1200" baseline="0" dirty="0" smtClean="0">
                        <a:solidFill>
                          <a:schemeClr val="tx1"/>
                        </a:solidFill>
                        <a:latin typeface="+mn-lt"/>
                        <a:ea typeface="+mn-ea"/>
                        <a:cs typeface="+mn-cs"/>
                      </a:endParaRPr>
                    </a:p>
                    <a:p>
                      <a:pPr marL="171450" marR="0" lvl="0" indent="-85725" algn="l" defTabSz="844083" rtl="0" eaLnBrk="1" fontAlgn="auto" latinLnBrk="1" hangingPunct="1">
                        <a:lnSpc>
                          <a:spcPts val="1200"/>
                        </a:lnSpc>
                        <a:spcBef>
                          <a:spcPts val="0"/>
                        </a:spcBef>
                        <a:spcAft>
                          <a:spcPts val="0"/>
                        </a:spcAft>
                        <a:buClrTx/>
                        <a:buSzTx/>
                        <a:buFontTx/>
                        <a:buChar char="-"/>
                        <a:tabLst/>
                        <a:defRPr/>
                      </a:pPr>
                      <a:r>
                        <a:rPr lang="ko-KR" altLang="en-US" sz="800" b="0" u="none" kern="1200" baseline="0" dirty="0" smtClean="0">
                          <a:solidFill>
                            <a:schemeClr val="tx1"/>
                          </a:solidFill>
                          <a:latin typeface="+mn-ea"/>
                          <a:ea typeface="+mn-ea"/>
                          <a:cs typeface="+mn-cs"/>
                        </a:rPr>
                        <a:t>클릭 시점에 </a:t>
                      </a:r>
                      <a:r>
                        <a:rPr lang="ko-KR" altLang="en-US" sz="800" b="0" u="none" kern="1200" baseline="0" dirty="0" err="1" smtClean="0">
                          <a:solidFill>
                            <a:schemeClr val="tx1"/>
                          </a:solidFill>
                          <a:latin typeface="+mn-ea"/>
                          <a:ea typeface="+mn-ea"/>
                          <a:cs typeface="+mn-cs"/>
                        </a:rPr>
                        <a:t>변경불가</a:t>
                      </a:r>
                      <a:r>
                        <a:rPr lang="ko-KR" altLang="en-US" sz="800" b="0" u="none" kern="1200" baseline="0" dirty="0" smtClean="0">
                          <a:solidFill>
                            <a:schemeClr val="tx1"/>
                          </a:solidFill>
                          <a:latin typeface="+mn-ea"/>
                          <a:ea typeface="+mn-ea"/>
                          <a:cs typeface="+mn-cs"/>
                        </a:rPr>
                        <a:t> 상태로 변경되었을 시 </a:t>
                      </a:r>
                      <a:r>
                        <a:rPr lang="en-US" altLang="ko-KR" sz="800" b="0" u="none" kern="1200" baseline="0" dirty="0" smtClean="0">
                          <a:solidFill>
                            <a:schemeClr val="tx1"/>
                          </a:solidFill>
                          <a:latin typeface="+mn-ea"/>
                          <a:ea typeface="+mn-ea"/>
                          <a:cs typeface="+mn-cs"/>
                        </a:rPr>
                        <a:t>alert</a:t>
                      </a:r>
                      <a:r>
                        <a:rPr lang="ko-KR" altLang="en-US" sz="800" b="0" u="none" kern="1200" baseline="0" dirty="0" smtClean="0">
                          <a:solidFill>
                            <a:schemeClr val="tx1"/>
                          </a:solidFill>
                          <a:latin typeface="+mn-ea"/>
                          <a:ea typeface="+mn-ea"/>
                          <a:cs typeface="+mn-cs"/>
                        </a:rPr>
                        <a:t>으로 오류 알림</a:t>
                      </a:r>
                      <a:endParaRPr lang="en-US" altLang="ko-KR" sz="800" b="0" u="none" kern="1200" baseline="0" dirty="0" smtClean="0">
                        <a:solidFill>
                          <a:schemeClr val="tx1"/>
                        </a:solidFill>
                        <a:latin typeface="+mn-ea"/>
                        <a:ea typeface="+mn-ea"/>
                        <a:cs typeface="+mn-cs"/>
                      </a:endParaRPr>
                    </a:p>
                  </a:txBody>
                  <a:tcPr marL="33236" marR="33236" marT="36000" marB="36000" anchor="ct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2873906972"/>
                  </a:ext>
                </a:extLst>
              </a:tr>
            </a:tbl>
          </a:graphicData>
        </a:graphic>
      </p:graphicFrame>
      <p:graphicFrame>
        <p:nvGraphicFramePr>
          <p:cNvPr id="95" name="표 94"/>
          <p:cNvGraphicFramePr>
            <a:graphicFrameLocks noGrp="1"/>
          </p:cNvGraphicFramePr>
          <p:nvPr>
            <p:extLst/>
          </p:nvPr>
        </p:nvGraphicFramePr>
        <p:xfrm>
          <a:off x="133027" y="739790"/>
          <a:ext cx="1304427" cy="5281498"/>
        </p:xfrm>
        <a:graphic>
          <a:graphicData uri="http://schemas.openxmlformats.org/drawingml/2006/table">
            <a:tbl>
              <a:tblPr firstRow="1" bandRow="1">
                <a:tableStyleId>{5940675A-B579-460E-94D1-54222C63F5DA}</a:tableStyleId>
              </a:tblPr>
              <a:tblGrid>
                <a:gridCol w="1304427">
                  <a:extLst>
                    <a:ext uri="{9D8B030D-6E8A-4147-A177-3AD203B41FA5}">
                      <a16:colId xmlns:a16="http://schemas.microsoft.com/office/drawing/2014/main" val="1750365041"/>
                    </a:ext>
                  </a:extLst>
                </a:gridCol>
              </a:tblGrid>
              <a:tr h="342522">
                <a:tc>
                  <a:txBody>
                    <a:bodyPr/>
                    <a:lstStyle/>
                    <a:p>
                      <a:pPr>
                        <a:lnSpc>
                          <a:spcPct val="250000"/>
                        </a:lnSpc>
                      </a:pPr>
                      <a:r>
                        <a:rPr lang="ko-KR" altLang="en-US" sz="800" b="0" dirty="0" smtClean="0">
                          <a:latin typeface="+mn-ea"/>
                        </a:rPr>
                        <a:t>주문내역</a:t>
                      </a:r>
                      <a:endParaRPr lang="en-US" altLang="ko-KR" sz="800" b="0" dirty="0">
                        <a:latin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5032052"/>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1" dirty="0" smtClean="0">
                          <a:latin typeface="+mn-ea"/>
                          <a:ea typeface="+mn-ea"/>
                        </a:rPr>
                        <a:t>취소</a:t>
                      </a:r>
                      <a:r>
                        <a:rPr lang="en-US" altLang="ko-KR" sz="800" b="1" dirty="0" smtClean="0">
                          <a:latin typeface="+mn-ea"/>
                          <a:ea typeface="+mn-ea"/>
                        </a:rPr>
                        <a:t>/</a:t>
                      </a:r>
                      <a:r>
                        <a:rPr lang="ko-KR" altLang="en-US" sz="800" b="1" dirty="0" smtClean="0">
                          <a:latin typeface="+mn-ea"/>
                          <a:ea typeface="+mn-ea"/>
                        </a:rPr>
                        <a:t>교환</a:t>
                      </a:r>
                      <a:r>
                        <a:rPr lang="en-US" altLang="ko-KR" sz="800" b="1" dirty="0" smtClean="0">
                          <a:latin typeface="+mn-ea"/>
                          <a:ea typeface="+mn-ea"/>
                        </a:rPr>
                        <a:t>/</a:t>
                      </a:r>
                      <a:r>
                        <a:rPr lang="ko-KR" altLang="en-US" sz="800" b="1" dirty="0" err="1" smtClean="0">
                          <a:latin typeface="+mn-ea"/>
                          <a:ea typeface="+mn-ea"/>
                        </a:rPr>
                        <a:t>반품내역</a:t>
                      </a:r>
                      <a:endParaRPr lang="ko-KR" altLang="en-US" sz="800" b="1"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7326154"/>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리뷰</a:t>
                      </a:r>
                      <a:endParaRPr lang="en-US" altLang="ko-KR"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4823149"/>
                  </a:ext>
                </a:extLst>
              </a:tr>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latin typeface="+mn-ea"/>
                          <a:ea typeface="+mn-ea"/>
                        </a:rPr>
                        <a:t>뷰티포인트</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9754436"/>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찜한제품</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1601288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latin typeface="+mn-ea"/>
                          <a:ea typeface="+mn-ea"/>
                        </a:rPr>
                        <a:t>1:1</a:t>
                      </a:r>
                      <a:r>
                        <a:rPr lang="ko-KR" altLang="en-US" sz="800" dirty="0" smtClean="0">
                          <a:latin typeface="+mn-ea"/>
                          <a:ea typeface="+mn-ea"/>
                        </a:rPr>
                        <a:t>문의</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372053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공병수거</a:t>
                      </a:r>
                      <a:r>
                        <a:rPr lang="ko-KR" altLang="en-US" sz="800" dirty="0" smtClean="0">
                          <a:latin typeface="+mn-ea"/>
                          <a:ea typeface="+mn-ea"/>
                        </a:rPr>
                        <a:t> 현황</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2614890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개인정보 수정</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253962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배송지</a:t>
                      </a:r>
                      <a:r>
                        <a:rPr lang="ko-KR" altLang="en-US" sz="800" dirty="0" smtClean="0">
                          <a:latin typeface="+mn-ea"/>
                          <a:ea typeface="+mn-ea"/>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5431856"/>
                  </a:ext>
                </a:extLst>
              </a:tr>
              <a:tr h="22039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환불계좌</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9870569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원클릭결제</a:t>
                      </a:r>
                      <a:r>
                        <a:rPr lang="ko-KR" altLang="en-US" sz="800" kern="1200" dirty="0" smtClean="0">
                          <a:solidFill>
                            <a:schemeClr val="tx1"/>
                          </a:solidFill>
                          <a:latin typeface="+mn-ea"/>
                          <a:ea typeface="+mn-ea"/>
                          <a:cs typeface="+mn-cs"/>
                        </a:rPr>
                        <a:t> </a:t>
                      </a:r>
                      <a:r>
                        <a:rPr lang="ko-KR" altLang="en-US" sz="800" kern="1200" dirty="0" err="1" smtClean="0">
                          <a:solidFill>
                            <a:schemeClr val="tx1"/>
                          </a:solidFill>
                          <a:latin typeface="+mn-ea"/>
                          <a:ea typeface="+mn-ea"/>
                          <a:cs typeface="+mn-cs"/>
                        </a:rPr>
                        <a:t>카드관리</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1844216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마이샵</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6729917"/>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매장찾기</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06474"/>
                  </a:ext>
                </a:extLst>
              </a:tr>
              <a:tr h="224752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dirty="0" smtClean="0">
                        <a:latin typeface="+mn-ea"/>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u="sng"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1817042"/>
                  </a:ext>
                </a:extLst>
              </a:tr>
            </a:tbl>
          </a:graphicData>
        </a:graphic>
      </p:graphicFrame>
      <p:sp>
        <p:nvSpPr>
          <p:cNvPr id="5" name="제목 4"/>
          <p:cNvSpPr>
            <a:spLocks noGrp="1"/>
          </p:cNvSpPr>
          <p:nvPr>
            <p:ph type="ctrTitle"/>
          </p:nvPr>
        </p:nvSpPr>
        <p:spPr/>
        <p:txBody>
          <a:bodyPr/>
          <a:lstStyle/>
          <a:p>
            <a:r>
              <a:rPr lang="ko-KR" altLang="en-US" dirty="0" err="1"/>
              <a:t>반품상세</a:t>
            </a:r>
            <a:endParaRPr lang="ko-KR" altLang="en-US" dirty="0"/>
          </a:p>
        </p:txBody>
      </p:sp>
      <p:graphicFrame>
        <p:nvGraphicFramePr>
          <p:cNvPr id="94" name="표 93"/>
          <p:cNvGraphicFramePr>
            <a:graphicFrameLocks noGrp="1"/>
          </p:cNvGraphicFramePr>
          <p:nvPr>
            <p:extLst>
              <p:ext uri="{D42A27DB-BD31-4B8C-83A1-F6EECF244321}">
                <p14:modId xmlns:p14="http://schemas.microsoft.com/office/powerpoint/2010/main" val="3992558868"/>
              </p:ext>
            </p:extLst>
          </p:nvPr>
        </p:nvGraphicFramePr>
        <p:xfrm>
          <a:off x="1497082" y="3097398"/>
          <a:ext cx="7335224" cy="1545558"/>
        </p:xfrm>
        <a:graphic>
          <a:graphicData uri="http://schemas.openxmlformats.org/drawingml/2006/table">
            <a:tbl>
              <a:tblPr firstRow="1" bandRow="1">
                <a:tableStyleId>{2D5ABB26-0587-4C30-8999-92F81FD0307C}</a:tableStyleId>
              </a:tblPr>
              <a:tblGrid>
                <a:gridCol w="1112920">
                  <a:extLst>
                    <a:ext uri="{9D8B030D-6E8A-4147-A177-3AD203B41FA5}">
                      <a16:colId xmlns:a16="http://schemas.microsoft.com/office/drawing/2014/main" val="977863895"/>
                    </a:ext>
                  </a:extLst>
                </a:gridCol>
                <a:gridCol w="1501008">
                  <a:extLst>
                    <a:ext uri="{9D8B030D-6E8A-4147-A177-3AD203B41FA5}">
                      <a16:colId xmlns:a16="http://schemas.microsoft.com/office/drawing/2014/main" val="356602255"/>
                    </a:ext>
                  </a:extLst>
                </a:gridCol>
                <a:gridCol w="4721296">
                  <a:extLst>
                    <a:ext uri="{9D8B030D-6E8A-4147-A177-3AD203B41FA5}">
                      <a16:colId xmlns:a16="http://schemas.microsoft.com/office/drawing/2014/main" val="249456048"/>
                    </a:ext>
                  </a:extLst>
                </a:gridCol>
              </a:tblGrid>
              <a:tr h="253996">
                <a:tc grid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900" b="1" kern="1200" dirty="0" err="1" smtClean="0">
                          <a:solidFill>
                            <a:schemeClr val="tx1"/>
                          </a:solidFill>
                          <a:latin typeface="+mn-ea"/>
                          <a:ea typeface="+mn-ea"/>
                          <a:cs typeface="+mn-cs"/>
                        </a:rPr>
                        <a:t>회수지정보</a:t>
                      </a:r>
                      <a:endParaRPr lang="ko-KR" altLang="en-US" sz="900" b="1" kern="1200" dirty="0" smtClean="0">
                        <a:solidFill>
                          <a:schemeClr val="tx1"/>
                        </a:solidFill>
                        <a:latin typeface="+mn-ea"/>
                        <a:ea typeface="+mn-ea"/>
                        <a:cs typeface="+mn-cs"/>
                      </a:endParaRPr>
                    </a:p>
                  </a:txBody>
                  <a:tcPr marL="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1" dirty="0" smtClean="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extLst>
                  <a:ext uri="{0D108BD9-81ED-4DB2-BD59-A6C34878D82A}">
                    <a16:rowId xmlns:a16="http://schemas.microsoft.com/office/drawing/2014/main" val="1813859395"/>
                  </a:ext>
                </a:extLst>
              </a:tr>
              <a:tr h="259233">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dirty="0" err="1" smtClean="0">
                          <a:solidFill>
                            <a:schemeClr val="tx1">
                              <a:lumMod val="85000"/>
                              <a:lumOff val="15000"/>
                            </a:schemeClr>
                          </a:solidFill>
                        </a:rPr>
                        <a:t>배송지명</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t>집</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smtClean="0"/>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26851250"/>
                  </a:ext>
                </a:extLst>
              </a:tr>
              <a:tr h="244431">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kern="1200" dirty="0" smtClean="0">
                          <a:solidFill>
                            <a:schemeClr val="tx1"/>
                          </a:solidFill>
                          <a:latin typeface="+mn-ea"/>
                          <a:ea typeface="+mn-ea"/>
                          <a:cs typeface="+mn-cs"/>
                        </a:rPr>
                        <a:t>받으실 분</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latinLnBrk="1"/>
                      <a:r>
                        <a:rPr lang="ko-KR" altLang="en-US" sz="800" dirty="0" smtClean="0"/>
                        <a:t>김주영</a:t>
                      </a:r>
                      <a:endParaRPr lang="ko-KR" altLang="en-US" sz="800"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92440556"/>
                  </a:ext>
                </a:extLst>
              </a:tr>
              <a:tr h="244431">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u="none" kern="1200" dirty="0" smtClean="0">
                          <a:solidFill>
                            <a:schemeClr val="tx1"/>
                          </a:solidFill>
                          <a:latin typeface="+mn-ea"/>
                          <a:ea typeface="+mn-ea"/>
                          <a:cs typeface="+mn-cs"/>
                        </a:rPr>
                        <a:t>휴대폰번호</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latinLnBrk="1"/>
                      <a:r>
                        <a:rPr lang="en-US" altLang="ko-KR" sz="800" dirty="0" smtClean="0"/>
                        <a:t>010-0000-0000</a:t>
                      </a:r>
                      <a:endParaRPr lang="ko-KR" altLang="en-US" sz="800"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03281747"/>
                  </a:ext>
                </a:extLst>
              </a:tr>
              <a:tr h="543467">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kern="1200" dirty="0" smtClean="0">
                          <a:solidFill>
                            <a:schemeClr val="tx1"/>
                          </a:solidFill>
                          <a:latin typeface="+mn-ea"/>
                          <a:ea typeface="+mn-ea"/>
                          <a:cs typeface="+mn-cs"/>
                        </a:rPr>
                        <a:t>주소</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tx1">
                              <a:lumMod val="65000"/>
                              <a:lumOff val="35000"/>
                            </a:schemeClr>
                          </a:solidFill>
                        </a:rPr>
                        <a:t>04382</a:t>
                      </a:r>
                    </a:p>
                    <a:p>
                      <a:pPr latinLnBrk="1"/>
                      <a:r>
                        <a:rPr lang="ko-KR" altLang="en-US" sz="800" dirty="0" smtClean="0"/>
                        <a:t>서울특별시 용산구 </a:t>
                      </a:r>
                      <a:r>
                        <a:rPr lang="ko-KR" altLang="en-US" sz="800" dirty="0" err="1" smtClean="0"/>
                        <a:t>상강대로</a:t>
                      </a:r>
                      <a:r>
                        <a:rPr lang="ko-KR" altLang="en-US" sz="800" dirty="0" smtClean="0"/>
                        <a:t> </a:t>
                      </a:r>
                      <a:r>
                        <a:rPr lang="en-US" altLang="ko-KR" sz="800" dirty="0" smtClean="0"/>
                        <a:t>28</a:t>
                      </a:r>
                      <a:r>
                        <a:rPr lang="ko-KR" altLang="en-US" sz="800" dirty="0" smtClean="0"/>
                        <a:t>길</a:t>
                      </a:r>
                      <a:endParaRPr lang="en-US" altLang="ko-KR" sz="800" dirty="0" smtClean="0"/>
                    </a:p>
                    <a:p>
                      <a:pPr latinLnBrk="1"/>
                      <a:r>
                        <a:rPr lang="en-US" altLang="ko-KR" sz="800" dirty="0" smtClean="0"/>
                        <a:t>303</a:t>
                      </a:r>
                      <a:r>
                        <a:rPr lang="ko-KR" altLang="en-US" sz="800" dirty="0" smtClean="0"/>
                        <a:t>호</a:t>
                      </a:r>
                      <a:endParaRPr lang="en-US" altLang="ko-KR" sz="800" dirty="0" smtClean="0"/>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03871877"/>
                  </a:ext>
                </a:extLst>
              </a:tr>
            </a:tbl>
          </a:graphicData>
        </a:graphic>
      </p:graphicFrame>
      <p:grpSp>
        <p:nvGrpSpPr>
          <p:cNvPr id="98" name="그룹 97"/>
          <p:cNvGrpSpPr/>
          <p:nvPr/>
        </p:nvGrpSpPr>
        <p:grpSpPr>
          <a:xfrm>
            <a:off x="3464208" y="3882651"/>
            <a:ext cx="1163311" cy="163433"/>
            <a:chOff x="2718994" y="4153023"/>
            <a:chExt cx="1163311" cy="163433"/>
          </a:xfrm>
        </p:grpSpPr>
        <p:grpSp>
          <p:nvGrpSpPr>
            <p:cNvPr id="99" name="그룹 98"/>
            <p:cNvGrpSpPr/>
            <p:nvPr/>
          </p:nvGrpSpPr>
          <p:grpSpPr>
            <a:xfrm>
              <a:off x="2718994" y="4153023"/>
              <a:ext cx="1163311" cy="154495"/>
              <a:chOff x="7764043" y="2719676"/>
              <a:chExt cx="1163311" cy="154495"/>
            </a:xfrm>
          </p:grpSpPr>
          <p:sp>
            <p:nvSpPr>
              <p:cNvPr id="101" name="TextBox 100"/>
              <p:cNvSpPr txBox="1"/>
              <p:nvPr/>
            </p:nvSpPr>
            <p:spPr>
              <a:xfrm>
                <a:off x="7894647" y="2719676"/>
                <a:ext cx="1032707" cy="154209"/>
              </a:xfrm>
              <a:prstGeom prst="rect">
                <a:avLst/>
              </a:prstGeom>
              <a:noFill/>
            </p:spPr>
            <p:txBody>
              <a:bodyPr wrap="square" lIns="36000" tIns="0" rIns="36000" bIns="0" rtlCol="0">
                <a:spAutoFit/>
              </a:bodyPr>
              <a:lstStyle/>
              <a:p>
                <a:pPr lvl="0">
                  <a:lnSpc>
                    <a:spcPts val="1400"/>
                  </a:lnSpc>
                  <a:defRPr/>
                </a:pPr>
                <a:r>
                  <a:rPr lang="ko-KR" altLang="en-US" sz="700" dirty="0" smtClean="0"/>
                  <a:t>안심번호사용 </a:t>
                </a:r>
                <a:endParaRPr lang="en-US" altLang="ko-KR" sz="700" dirty="0"/>
              </a:p>
            </p:txBody>
          </p:sp>
          <p:sp>
            <p:nvSpPr>
              <p:cNvPr id="102" name="Box">
                <a:extLst>
                  <a:ext uri="{FF2B5EF4-FFF2-40B4-BE49-F238E27FC236}">
                    <a16:creationId xmlns:a16="http://schemas.microsoft.com/office/drawing/2014/main" id="{464A5205-F954-4F1E-9EC4-CE3D0E11AD6B}"/>
                  </a:ext>
                </a:extLst>
              </p:cNvPr>
              <p:cNvSpPr>
                <a:spLocks noChangeAspect="1" noChangeArrowheads="1"/>
              </p:cNvSpPr>
              <p:nvPr/>
            </p:nvSpPr>
            <p:spPr bwMode="auto">
              <a:xfrm>
                <a:off x="7764043" y="2745583"/>
                <a:ext cx="128588" cy="128588"/>
              </a:xfrm>
              <a:prstGeom prst="rect">
                <a:avLst/>
              </a:prstGeom>
              <a:solidFill>
                <a:schemeClr val="bg1">
                  <a:lumMod val="95000"/>
                </a:schemeClr>
              </a:solidFill>
              <a:ln w="6350" cap="flat">
                <a:solidFill>
                  <a:srgbClr val="808080"/>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5F5F5F"/>
                  </a:solidFill>
                  <a:effectLst/>
                  <a:uLnTx/>
                  <a:uFillTx/>
                  <a:latin typeface="맑은 고딕" panose="020B0503020000020004" pitchFamily="50" charset="-127"/>
                  <a:ea typeface="맑은 고딕" panose="020B0503020000020004" pitchFamily="50" charset="-127"/>
                  <a:cs typeface="Segoe UI" panose="020B0502040204020203" pitchFamily="34" charset="0"/>
                </a:endParaRPr>
              </a:p>
            </p:txBody>
          </p:sp>
        </p:grpSp>
        <p:sp>
          <p:nvSpPr>
            <p:cNvPr id="100" name="타원 99">
              <a:extLst>
                <a:ext uri="{FF2B5EF4-FFF2-40B4-BE49-F238E27FC236}">
                  <a16:creationId xmlns:a16="http://schemas.microsoft.com/office/drawing/2014/main" id="{5B738E7D-4CD4-4871-80BC-4FD64221440C}"/>
                </a:ext>
              </a:extLst>
            </p:cNvPr>
            <p:cNvSpPr/>
            <p:nvPr/>
          </p:nvSpPr>
          <p:spPr>
            <a:xfrm>
              <a:off x="3469804" y="4197975"/>
              <a:ext cx="118481" cy="118481"/>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t>?</a:t>
              </a:r>
            </a:p>
          </p:txBody>
        </p:sp>
      </p:grpSp>
      <p:sp>
        <p:nvSpPr>
          <p:cNvPr id="57" name="Oval 611">
            <a:extLst>
              <a:ext uri="{FF2B5EF4-FFF2-40B4-BE49-F238E27FC236}">
                <a16:creationId xmlns:a16="http://schemas.microsoft.com/office/drawing/2014/main" id="{8A3723C9-7A64-4677-9B95-EBFFA02C0DC4}"/>
              </a:ext>
            </a:extLst>
          </p:cNvPr>
          <p:cNvSpPr>
            <a:spLocks noChangeArrowheads="1"/>
          </p:cNvSpPr>
          <p:nvPr/>
        </p:nvSpPr>
        <p:spPr bwMode="auto">
          <a:xfrm>
            <a:off x="1316806" y="3119012"/>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9</a:t>
            </a:r>
            <a:endParaRPr lang="en-US" altLang="ko-KR" sz="800" b="1" kern="0" dirty="0">
              <a:solidFill>
                <a:sysClr val="window" lastClr="FFFFFF"/>
              </a:solidFill>
              <a:latin typeface="맑은 고딕"/>
              <a:ea typeface="맑은 고딕"/>
            </a:endParaRPr>
          </a:p>
        </p:txBody>
      </p:sp>
      <p:sp>
        <p:nvSpPr>
          <p:cNvPr id="28" name="사각형: 둥근 모서리 102">
            <a:extLst>
              <a:ext uri="{FF2B5EF4-FFF2-40B4-BE49-F238E27FC236}">
                <a16:creationId xmlns:a16="http://schemas.microsoft.com/office/drawing/2014/main" id="{2172766A-6A40-4D82-BA4A-1D132F6D8CDC}"/>
              </a:ext>
            </a:extLst>
          </p:cNvPr>
          <p:cNvSpPr/>
          <p:nvPr/>
        </p:nvSpPr>
        <p:spPr>
          <a:xfrm>
            <a:off x="8328248" y="3099823"/>
            <a:ext cx="504057" cy="198083"/>
          </a:xfrm>
          <a:prstGeom prst="roundRect">
            <a:avLst>
              <a:gd name="adj" fmla="val 0"/>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ko-KR" altLang="en-US" sz="800" dirty="0" smtClean="0">
                <a:solidFill>
                  <a:schemeClr val="tx1"/>
                </a:solidFill>
              </a:rPr>
              <a:t>변경</a:t>
            </a:r>
            <a:endParaRPr lang="en-US" sz="800" dirty="0">
              <a:solidFill>
                <a:schemeClr val="tx1"/>
              </a:solidFill>
            </a:endParaRPr>
          </a:p>
        </p:txBody>
      </p:sp>
      <p:sp>
        <p:nvSpPr>
          <p:cNvPr id="29" name="Oval 611">
            <a:extLst>
              <a:ext uri="{FF2B5EF4-FFF2-40B4-BE49-F238E27FC236}">
                <a16:creationId xmlns:a16="http://schemas.microsoft.com/office/drawing/2014/main" id="{8A3723C9-7A64-4677-9B95-EBFFA02C0DC4}"/>
              </a:ext>
            </a:extLst>
          </p:cNvPr>
          <p:cNvSpPr>
            <a:spLocks noChangeArrowheads="1"/>
          </p:cNvSpPr>
          <p:nvPr/>
        </p:nvSpPr>
        <p:spPr bwMode="auto">
          <a:xfrm>
            <a:off x="8136118" y="3081906"/>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9-1</a:t>
            </a:r>
            <a:endParaRPr lang="en-US" altLang="ko-KR" sz="800" b="1" kern="0" dirty="0">
              <a:solidFill>
                <a:sysClr val="window" lastClr="FFFFFF"/>
              </a:solidFill>
              <a:latin typeface="맑은 고딕"/>
              <a:ea typeface="맑은 고딕"/>
            </a:endParaRPr>
          </a:p>
        </p:txBody>
      </p:sp>
      <p:graphicFrame>
        <p:nvGraphicFramePr>
          <p:cNvPr id="30" name="표 29"/>
          <p:cNvGraphicFramePr>
            <a:graphicFrameLocks noGrp="1"/>
          </p:cNvGraphicFramePr>
          <p:nvPr>
            <p:extLst>
              <p:ext uri="{D42A27DB-BD31-4B8C-83A1-F6EECF244321}">
                <p14:modId xmlns:p14="http://schemas.microsoft.com/office/powerpoint/2010/main" val="194639087"/>
              </p:ext>
            </p:extLst>
          </p:nvPr>
        </p:nvGraphicFramePr>
        <p:xfrm>
          <a:off x="1496013" y="4917256"/>
          <a:ext cx="7394733" cy="1729433"/>
        </p:xfrm>
        <a:graphic>
          <a:graphicData uri="http://schemas.openxmlformats.org/drawingml/2006/table">
            <a:tbl>
              <a:tblPr firstRow="1" bandRow="1">
                <a:tableStyleId>{2D5ABB26-0587-4C30-8999-92F81FD0307C}</a:tableStyleId>
              </a:tblPr>
              <a:tblGrid>
                <a:gridCol w="1121949">
                  <a:extLst>
                    <a:ext uri="{9D8B030D-6E8A-4147-A177-3AD203B41FA5}">
                      <a16:colId xmlns:a16="http://schemas.microsoft.com/office/drawing/2014/main" val="977863895"/>
                    </a:ext>
                  </a:extLst>
                </a:gridCol>
                <a:gridCol w="1513185">
                  <a:extLst>
                    <a:ext uri="{9D8B030D-6E8A-4147-A177-3AD203B41FA5}">
                      <a16:colId xmlns:a16="http://schemas.microsoft.com/office/drawing/2014/main" val="356602255"/>
                    </a:ext>
                  </a:extLst>
                </a:gridCol>
                <a:gridCol w="4759599">
                  <a:extLst>
                    <a:ext uri="{9D8B030D-6E8A-4147-A177-3AD203B41FA5}">
                      <a16:colId xmlns:a16="http://schemas.microsoft.com/office/drawing/2014/main" val="249456048"/>
                    </a:ext>
                  </a:extLst>
                </a:gridCol>
              </a:tblGrid>
              <a:tr h="318283">
                <a:tc grid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900" b="1" kern="1200" dirty="0" err="1" smtClean="0">
                          <a:solidFill>
                            <a:schemeClr val="tx1"/>
                          </a:solidFill>
                          <a:latin typeface="+mn-ea"/>
                          <a:ea typeface="+mn-ea"/>
                          <a:cs typeface="+mn-cs"/>
                        </a:rPr>
                        <a:t>회수지정보</a:t>
                      </a:r>
                      <a:endParaRPr lang="ko-KR" altLang="en-US" sz="900" b="1" kern="1200" dirty="0" smtClean="0">
                        <a:solidFill>
                          <a:schemeClr val="tx1"/>
                        </a:solidFill>
                        <a:latin typeface="+mn-ea"/>
                        <a:ea typeface="+mn-ea"/>
                        <a:cs typeface="+mn-cs"/>
                      </a:endParaRPr>
                    </a:p>
                  </a:txBody>
                  <a:tcPr marL="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1" dirty="0" smtClean="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extLst>
                  <a:ext uri="{0D108BD9-81ED-4DB2-BD59-A6C34878D82A}">
                    <a16:rowId xmlns:a16="http://schemas.microsoft.com/office/drawing/2014/main" val="1813859395"/>
                  </a:ext>
                </a:extLst>
              </a:tr>
              <a:tr h="324845">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dirty="0" err="1" smtClean="0">
                          <a:solidFill>
                            <a:schemeClr val="tx1">
                              <a:lumMod val="85000"/>
                              <a:lumOff val="15000"/>
                            </a:schemeClr>
                          </a:solidFill>
                        </a:rPr>
                        <a:t>배송지명</a:t>
                      </a:r>
                      <a:r>
                        <a:rPr lang="en-US" altLang="ko-KR" sz="800" baseline="30000" dirty="0" smtClean="0">
                          <a:solidFill>
                            <a:srgbClr val="C83732"/>
                          </a:solidFill>
                          <a:latin typeface="Segoe UI Symbol" panose="020B0502040204020203" pitchFamily="34" charset="0"/>
                          <a:ea typeface="Segoe UI Symbol" panose="020B0502040204020203" pitchFamily="34" charset="0"/>
                        </a:rPr>
                        <a:t>⚫</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t>집</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smtClean="0"/>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26851250"/>
                  </a:ext>
                </a:extLst>
              </a:tr>
              <a:tr h="306297">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kern="1200" dirty="0" smtClean="0">
                          <a:solidFill>
                            <a:schemeClr val="tx1"/>
                          </a:solidFill>
                          <a:latin typeface="+mn-ea"/>
                          <a:ea typeface="+mn-ea"/>
                          <a:cs typeface="+mn-cs"/>
                        </a:rPr>
                        <a:t>받으실 분</a:t>
                      </a:r>
                      <a:r>
                        <a:rPr lang="en-US" altLang="ko-KR" sz="800" baseline="30000" dirty="0" smtClean="0">
                          <a:solidFill>
                            <a:srgbClr val="C83732"/>
                          </a:solidFill>
                          <a:latin typeface="Segoe UI Symbol" panose="020B0502040204020203" pitchFamily="34" charset="0"/>
                          <a:ea typeface="Segoe UI Symbol" panose="020B0502040204020203" pitchFamily="34" charset="0"/>
                        </a:rPr>
                        <a:t>⚫</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latinLnBrk="1"/>
                      <a:r>
                        <a:rPr lang="ko-KR" altLang="en-US" sz="800" dirty="0" smtClean="0"/>
                        <a:t>김주영</a:t>
                      </a:r>
                      <a:endParaRPr lang="ko-KR" altLang="en-US" sz="800"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92440556"/>
                  </a:ext>
                </a:extLst>
              </a:tr>
              <a:tr h="306297">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u="none" kern="1200" dirty="0" smtClean="0">
                          <a:solidFill>
                            <a:schemeClr val="tx1"/>
                          </a:solidFill>
                          <a:latin typeface="+mn-ea"/>
                          <a:ea typeface="+mn-ea"/>
                          <a:cs typeface="+mn-cs"/>
                        </a:rPr>
                        <a:t>휴대폰번호</a:t>
                      </a:r>
                      <a:r>
                        <a:rPr lang="en-US" altLang="ko-KR" sz="800" baseline="30000" dirty="0" smtClean="0">
                          <a:solidFill>
                            <a:srgbClr val="C83732"/>
                          </a:solidFill>
                          <a:latin typeface="Segoe UI Symbol" panose="020B0502040204020203" pitchFamily="34" charset="0"/>
                          <a:ea typeface="Segoe UI Symbol" panose="020B0502040204020203" pitchFamily="34" charset="0"/>
                        </a:rPr>
                        <a:t>⚫</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latinLnBrk="1"/>
                      <a:r>
                        <a:rPr lang="en-US" altLang="ko-KR" sz="800" dirty="0" smtClean="0"/>
                        <a:t>010-0000-0000</a:t>
                      </a:r>
                      <a:endParaRPr lang="ko-KR" altLang="en-US" sz="800"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03281747"/>
                  </a:ext>
                </a:extLst>
              </a:tr>
              <a:tr h="473711">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kern="1200" dirty="0" smtClean="0">
                          <a:solidFill>
                            <a:schemeClr val="tx1"/>
                          </a:solidFill>
                          <a:latin typeface="+mn-ea"/>
                          <a:ea typeface="+mn-ea"/>
                          <a:cs typeface="+mn-cs"/>
                        </a:rPr>
                        <a:t>주소</a:t>
                      </a:r>
                      <a:r>
                        <a:rPr lang="en-US" altLang="ko-KR" sz="800" baseline="30000" dirty="0" smtClean="0">
                          <a:solidFill>
                            <a:srgbClr val="C83732"/>
                          </a:solidFill>
                          <a:latin typeface="Segoe UI Symbol" panose="020B0502040204020203" pitchFamily="34" charset="0"/>
                          <a:ea typeface="Segoe UI Symbol" panose="020B0502040204020203" pitchFamily="34" charset="0"/>
                        </a:rPr>
                        <a:t>⚫</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tx1">
                              <a:lumMod val="65000"/>
                              <a:lumOff val="35000"/>
                            </a:schemeClr>
                          </a:solidFill>
                        </a:rPr>
                        <a:t>04382</a:t>
                      </a:r>
                    </a:p>
                    <a:p>
                      <a:pPr latinLnBrk="1"/>
                      <a:r>
                        <a:rPr lang="ko-KR" altLang="en-US" sz="800" dirty="0" smtClean="0"/>
                        <a:t>서울특별시 용산구 </a:t>
                      </a:r>
                      <a:r>
                        <a:rPr lang="ko-KR" altLang="en-US" sz="800" dirty="0" err="1" smtClean="0"/>
                        <a:t>상강대로</a:t>
                      </a:r>
                      <a:r>
                        <a:rPr lang="ko-KR" altLang="en-US" sz="800" dirty="0" smtClean="0"/>
                        <a:t> </a:t>
                      </a:r>
                      <a:r>
                        <a:rPr lang="en-US" altLang="ko-KR" sz="800" dirty="0" smtClean="0"/>
                        <a:t>28</a:t>
                      </a:r>
                      <a:r>
                        <a:rPr lang="ko-KR" altLang="en-US" sz="800" dirty="0" smtClean="0"/>
                        <a:t>길</a:t>
                      </a:r>
                      <a:endParaRPr lang="en-US" altLang="ko-KR" sz="800" dirty="0" smtClean="0"/>
                    </a:p>
                    <a:p>
                      <a:pPr latinLnBrk="1"/>
                      <a:r>
                        <a:rPr lang="en-US" altLang="ko-KR" sz="800" dirty="0" smtClean="0"/>
                        <a:t>303</a:t>
                      </a:r>
                      <a:r>
                        <a:rPr lang="ko-KR" altLang="en-US" sz="800" dirty="0" smtClean="0"/>
                        <a:t>호</a:t>
                      </a:r>
                      <a:endParaRPr lang="en-US" altLang="ko-KR" sz="800" dirty="0" smtClean="0"/>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03871877"/>
                  </a:ext>
                </a:extLst>
              </a:tr>
            </a:tbl>
          </a:graphicData>
        </a:graphic>
      </p:graphicFrame>
      <p:grpSp>
        <p:nvGrpSpPr>
          <p:cNvPr id="31" name="그룹 30"/>
          <p:cNvGrpSpPr/>
          <p:nvPr/>
        </p:nvGrpSpPr>
        <p:grpSpPr>
          <a:xfrm>
            <a:off x="3558833" y="5932578"/>
            <a:ext cx="1163311" cy="163433"/>
            <a:chOff x="2718994" y="4153023"/>
            <a:chExt cx="1163311" cy="163433"/>
          </a:xfrm>
        </p:grpSpPr>
        <p:grpSp>
          <p:nvGrpSpPr>
            <p:cNvPr id="32" name="그룹 31"/>
            <p:cNvGrpSpPr/>
            <p:nvPr/>
          </p:nvGrpSpPr>
          <p:grpSpPr>
            <a:xfrm>
              <a:off x="2718994" y="4153023"/>
              <a:ext cx="1163311" cy="154495"/>
              <a:chOff x="7764043" y="2719676"/>
              <a:chExt cx="1163311" cy="154495"/>
            </a:xfrm>
          </p:grpSpPr>
          <p:sp>
            <p:nvSpPr>
              <p:cNvPr id="34" name="TextBox 33"/>
              <p:cNvSpPr txBox="1"/>
              <p:nvPr/>
            </p:nvSpPr>
            <p:spPr>
              <a:xfrm>
                <a:off x="7894647" y="2719676"/>
                <a:ext cx="1032707" cy="154209"/>
              </a:xfrm>
              <a:prstGeom prst="rect">
                <a:avLst/>
              </a:prstGeom>
              <a:noFill/>
            </p:spPr>
            <p:txBody>
              <a:bodyPr wrap="square" lIns="36000" tIns="0" rIns="36000" bIns="0" rtlCol="0">
                <a:spAutoFit/>
              </a:bodyPr>
              <a:lstStyle/>
              <a:p>
                <a:pPr lvl="0">
                  <a:lnSpc>
                    <a:spcPts val="1400"/>
                  </a:lnSpc>
                  <a:defRPr/>
                </a:pPr>
                <a:r>
                  <a:rPr lang="ko-KR" altLang="en-US" sz="700" dirty="0" smtClean="0"/>
                  <a:t>안심번호사용 </a:t>
                </a:r>
                <a:endParaRPr lang="en-US" altLang="ko-KR" sz="700" dirty="0"/>
              </a:p>
            </p:txBody>
          </p:sp>
          <p:sp>
            <p:nvSpPr>
              <p:cNvPr id="35" name="Box">
                <a:extLst>
                  <a:ext uri="{FF2B5EF4-FFF2-40B4-BE49-F238E27FC236}">
                    <a16:creationId xmlns:a16="http://schemas.microsoft.com/office/drawing/2014/main" id="{464A5205-F954-4F1E-9EC4-CE3D0E11AD6B}"/>
                  </a:ext>
                </a:extLst>
              </p:cNvPr>
              <p:cNvSpPr>
                <a:spLocks noChangeAspect="1" noChangeArrowheads="1"/>
              </p:cNvSpPr>
              <p:nvPr/>
            </p:nvSpPr>
            <p:spPr bwMode="auto">
              <a:xfrm>
                <a:off x="7764043" y="2745583"/>
                <a:ext cx="128588" cy="128588"/>
              </a:xfrm>
              <a:prstGeom prst="rect">
                <a:avLst/>
              </a:prstGeom>
              <a:noFill/>
              <a:ln w="6350" cap="flat">
                <a:solidFill>
                  <a:srgbClr val="808080"/>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5F5F5F"/>
                  </a:solidFill>
                  <a:effectLst/>
                  <a:uLnTx/>
                  <a:uFillTx/>
                  <a:latin typeface="맑은 고딕" panose="020B0503020000020004" pitchFamily="50" charset="-127"/>
                  <a:ea typeface="맑은 고딕" panose="020B0503020000020004" pitchFamily="50" charset="-127"/>
                  <a:cs typeface="Segoe UI" panose="020B0502040204020203" pitchFamily="34" charset="0"/>
                </a:endParaRPr>
              </a:p>
            </p:txBody>
          </p:sp>
        </p:grpSp>
        <p:sp>
          <p:nvSpPr>
            <p:cNvPr id="33" name="타원 32">
              <a:extLst>
                <a:ext uri="{FF2B5EF4-FFF2-40B4-BE49-F238E27FC236}">
                  <a16:creationId xmlns:a16="http://schemas.microsoft.com/office/drawing/2014/main" id="{5B738E7D-4CD4-4871-80BC-4FD64221440C}"/>
                </a:ext>
              </a:extLst>
            </p:cNvPr>
            <p:cNvSpPr/>
            <p:nvPr/>
          </p:nvSpPr>
          <p:spPr>
            <a:xfrm>
              <a:off x="3469804" y="4197975"/>
              <a:ext cx="118481" cy="118481"/>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t>?</a:t>
              </a:r>
            </a:p>
          </p:txBody>
        </p:sp>
      </p:grpSp>
      <p:sp>
        <p:nvSpPr>
          <p:cNvPr id="43" name="사각형: 둥근 모서리 152">
            <a:extLst>
              <a:ext uri="{FF2B5EF4-FFF2-40B4-BE49-F238E27FC236}">
                <a16:creationId xmlns:a16="http://schemas.microsoft.com/office/drawing/2014/main" id="{52FF6B1F-4512-47B6-B005-84C9CDC09FEA}"/>
              </a:ext>
            </a:extLst>
          </p:cNvPr>
          <p:cNvSpPr/>
          <p:nvPr/>
        </p:nvSpPr>
        <p:spPr>
          <a:xfrm>
            <a:off x="2929008" y="5333309"/>
            <a:ext cx="507904" cy="129011"/>
          </a:xfrm>
          <a:prstGeom prst="roundRect">
            <a:avLst>
              <a:gd name="adj" fmla="val 0"/>
            </a:avLst>
          </a:prstGeom>
          <a:solidFill>
            <a:srgbClr val="ECF5E7"/>
          </a:solidFill>
          <a:ln w="3175">
            <a:solidFill>
              <a:srgbClr val="00BC70"/>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ko-KR" altLang="en-US" sz="700" dirty="0" err="1" smtClean="0">
                <a:solidFill>
                  <a:schemeClr val="tx1"/>
                </a:solidFill>
              </a:rPr>
              <a:t>기본배송지</a:t>
            </a:r>
            <a:endParaRPr lang="en-US" sz="700" dirty="0">
              <a:solidFill>
                <a:schemeClr val="tx1"/>
              </a:solidFill>
            </a:endParaRPr>
          </a:p>
        </p:txBody>
      </p:sp>
      <p:grpSp>
        <p:nvGrpSpPr>
          <p:cNvPr id="44" name="그룹 43"/>
          <p:cNvGrpSpPr/>
          <p:nvPr/>
        </p:nvGrpSpPr>
        <p:grpSpPr>
          <a:xfrm>
            <a:off x="8086307" y="4961204"/>
            <a:ext cx="799696" cy="195262"/>
            <a:chOff x="5762210" y="2904853"/>
            <a:chExt cx="912030" cy="165245"/>
          </a:xfrm>
        </p:grpSpPr>
        <p:sp>
          <p:nvSpPr>
            <p:cNvPr id="45" name="사각형: 둥근 모서리 102">
              <a:extLst>
                <a:ext uri="{FF2B5EF4-FFF2-40B4-BE49-F238E27FC236}">
                  <a16:creationId xmlns:a16="http://schemas.microsoft.com/office/drawing/2014/main" id="{2172766A-6A40-4D82-BA4A-1D132F6D8CDC}"/>
                </a:ext>
              </a:extLst>
            </p:cNvPr>
            <p:cNvSpPr/>
            <p:nvPr/>
          </p:nvSpPr>
          <p:spPr>
            <a:xfrm>
              <a:off x="5762210" y="2904853"/>
              <a:ext cx="446143" cy="165245"/>
            </a:xfrm>
            <a:prstGeom prst="roundRect">
              <a:avLst>
                <a:gd name="adj" fmla="val 0"/>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ko-KR" altLang="en-US" sz="700" dirty="0" smtClean="0">
                  <a:solidFill>
                    <a:schemeClr val="tx1"/>
                  </a:solidFill>
                </a:rPr>
                <a:t>취소</a:t>
              </a:r>
              <a:endParaRPr lang="en-US" sz="700" dirty="0">
                <a:solidFill>
                  <a:schemeClr val="tx1"/>
                </a:solidFill>
              </a:endParaRPr>
            </a:p>
          </p:txBody>
        </p:sp>
        <p:sp>
          <p:nvSpPr>
            <p:cNvPr id="46" name="사각형: 둥근 모서리 102">
              <a:extLst>
                <a:ext uri="{FF2B5EF4-FFF2-40B4-BE49-F238E27FC236}">
                  <a16:creationId xmlns:a16="http://schemas.microsoft.com/office/drawing/2014/main" id="{2172766A-6A40-4D82-BA4A-1D132F6D8CDC}"/>
                </a:ext>
              </a:extLst>
            </p:cNvPr>
            <p:cNvSpPr/>
            <p:nvPr/>
          </p:nvSpPr>
          <p:spPr>
            <a:xfrm>
              <a:off x="6228097" y="2904853"/>
              <a:ext cx="446143" cy="165245"/>
            </a:xfrm>
            <a:prstGeom prst="roundRect">
              <a:avLst>
                <a:gd name="adj" fmla="val 0"/>
              </a:avLst>
            </a:prstGeom>
            <a:solidFill>
              <a:schemeClr val="tx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ko-KR" altLang="en-US" sz="700" dirty="0" smtClean="0">
                  <a:solidFill>
                    <a:schemeClr val="bg1"/>
                  </a:solidFill>
                </a:rPr>
                <a:t>저장</a:t>
              </a:r>
              <a:endParaRPr lang="en-US" sz="700" dirty="0">
                <a:solidFill>
                  <a:schemeClr val="bg1"/>
                </a:solidFill>
              </a:endParaRPr>
            </a:p>
          </p:txBody>
        </p:sp>
      </p:grpSp>
      <p:grpSp>
        <p:nvGrpSpPr>
          <p:cNvPr id="47" name="그룹 46"/>
          <p:cNvGrpSpPr/>
          <p:nvPr/>
        </p:nvGrpSpPr>
        <p:grpSpPr>
          <a:xfrm>
            <a:off x="6566894" y="4961206"/>
            <a:ext cx="1303935" cy="198368"/>
            <a:chOff x="8783511" y="7565835"/>
            <a:chExt cx="1303935" cy="198368"/>
          </a:xfrm>
        </p:grpSpPr>
        <p:sp>
          <p:nvSpPr>
            <p:cNvPr id="48" name="사각형: 둥근 모서리 102">
              <a:extLst>
                <a:ext uri="{FF2B5EF4-FFF2-40B4-BE49-F238E27FC236}">
                  <a16:creationId xmlns:a16="http://schemas.microsoft.com/office/drawing/2014/main" id="{2172766A-6A40-4D82-BA4A-1D132F6D8CDC}"/>
                </a:ext>
              </a:extLst>
            </p:cNvPr>
            <p:cNvSpPr/>
            <p:nvPr/>
          </p:nvSpPr>
          <p:spPr>
            <a:xfrm>
              <a:off x="9463037" y="7566120"/>
              <a:ext cx="624409" cy="198083"/>
            </a:xfrm>
            <a:prstGeom prst="roundRect">
              <a:avLst>
                <a:gd name="adj" fmla="val 0"/>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ko-KR" altLang="en-US" sz="800" dirty="0" err="1">
                  <a:solidFill>
                    <a:schemeClr val="tx1"/>
                  </a:solidFill>
                </a:rPr>
                <a:t>배송지목록</a:t>
              </a:r>
              <a:endParaRPr lang="en-US" sz="800" dirty="0">
                <a:solidFill>
                  <a:schemeClr val="tx1"/>
                </a:solidFill>
              </a:endParaRPr>
            </a:p>
          </p:txBody>
        </p:sp>
        <p:sp>
          <p:nvSpPr>
            <p:cNvPr id="50" name="사각형: 둥근 모서리 102">
              <a:extLst>
                <a:ext uri="{FF2B5EF4-FFF2-40B4-BE49-F238E27FC236}">
                  <a16:creationId xmlns:a16="http://schemas.microsoft.com/office/drawing/2014/main" id="{2172766A-6A40-4D82-BA4A-1D132F6D8CDC}"/>
                </a:ext>
              </a:extLst>
            </p:cNvPr>
            <p:cNvSpPr/>
            <p:nvPr/>
          </p:nvSpPr>
          <p:spPr>
            <a:xfrm>
              <a:off x="8783511" y="7565835"/>
              <a:ext cx="624409" cy="198083"/>
            </a:xfrm>
            <a:prstGeom prst="roundRect">
              <a:avLst>
                <a:gd name="adj" fmla="val 0"/>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ko-KR" altLang="en-US" sz="800" dirty="0" err="1" smtClean="0">
                  <a:solidFill>
                    <a:schemeClr val="tx1"/>
                  </a:solidFill>
                </a:rPr>
                <a:t>신규배송지</a:t>
              </a:r>
              <a:endParaRPr lang="en-US" sz="800" dirty="0">
                <a:solidFill>
                  <a:schemeClr val="tx1"/>
                </a:solidFill>
              </a:endParaRPr>
            </a:p>
          </p:txBody>
        </p:sp>
      </p:grpSp>
      <p:cxnSp>
        <p:nvCxnSpPr>
          <p:cNvPr id="54" name="직선 연결선 53"/>
          <p:cNvCxnSpPr/>
          <p:nvPr/>
        </p:nvCxnSpPr>
        <p:spPr>
          <a:xfrm>
            <a:off x="7976072" y="4956372"/>
            <a:ext cx="0" cy="21600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1491062" y="4758417"/>
            <a:ext cx="976549" cy="215444"/>
          </a:xfrm>
          <a:prstGeom prst="rect">
            <a:avLst/>
          </a:prstGeom>
          <a:solidFill>
            <a:schemeClr val="bg1"/>
          </a:solidFill>
          <a:ln>
            <a:solidFill>
              <a:schemeClr val="accent1"/>
            </a:solidFill>
            <a:prstDash val="sysDash"/>
          </a:ln>
        </p:spPr>
        <p:txBody>
          <a:bodyPr wrap="none" rtlCol="0">
            <a:spAutoFit/>
          </a:bodyPr>
          <a:lstStyle/>
          <a:p>
            <a:r>
              <a:rPr lang="ko-KR" altLang="en-US" sz="800" dirty="0" err="1" smtClean="0">
                <a:solidFill>
                  <a:srgbClr val="0070C0"/>
                </a:solidFill>
              </a:rPr>
              <a:t>회수지정보</a:t>
            </a:r>
            <a:r>
              <a:rPr lang="ko-KR" altLang="en-US" sz="800" dirty="0" smtClean="0">
                <a:solidFill>
                  <a:srgbClr val="0070C0"/>
                </a:solidFill>
              </a:rPr>
              <a:t> 편집</a:t>
            </a:r>
            <a:endParaRPr lang="ko-KR" altLang="en-US" sz="800" dirty="0">
              <a:solidFill>
                <a:srgbClr val="0070C0"/>
              </a:solidFill>
            </a:endParaRPr>
          </a:p>
        </p:txBody>
      </p:sp>
      <p:sp>
        <p:nvSpPr>
          <p:cNvPr id="65" name="Oval 611">
            <a:extLst>
              <a:ext uri="{FF2B5EF4-FFF2-40B4-BE49-F238E27FC236}">
                <a16:creationId xmlns:a16="http://schemas.microsoft.com/office/drawing/2014/main" id="{8A3723C9-7A64-4677-9B95-EBFFA02C0DC4}"/>
              </a:ext>
            </a:extLst>
          </p:cNvPr>
          <p:cNvSpPr>
            <a:spLocks noChangeArrowheads="1"/>
          </p:cNvSpPr>
          <p:nvPr/>
        </p:nvSpPr>
        <p:spPr bwMode="auto">
          <a:xfrm>
            <a:off x="1392537" y="5146208"/>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9-2</a:t>
            </a:r>
            <a:endParaRPr lang="en-US" altLang="ko-KR" sz="800" b="1" kern="0" dirty="0">
              <a:solidFill>
                <a:sysClr val="window" lastClr="FFFFFF"/>
              </a:solidFill>
              <a:latin typeface="맑은 고딕"/>
              <a:ea typeface="맑은 고딕"/>
            </a:endParaRPr>
          </a:p>
        </p:txBody>
      </p:sp>
      <p:cxnSp>
        <p:nvCxnSpPr>
          <p:cNvPr id="3" name="꺾인 연결선 2"/>
          <p:cNvCxnSpPr>
            <a:stCxn id="28" idx="2"/>
            <a:endCxn id="61" idx="3"/>
          </p:cNvCxnSpPr>
          <p:nvPr/>
        </p:nvCxnSpPr>
        <p:spPr>
          <a:xfrm rot="5400000">
            <a:off x="4739828" y="1025689"/>
            <a:ext cx="1568233" cy="6112666"/>
          </a:xfrm>
          <a:prstGeom prst="bentConnector2">
            <a:avLst/>
          </a:prstGeom>
          <a:ln>
            <a:prstDash val="sysDash"/>
            <a:tailEnd type="triangle"/>
          </a:ln>
        </p:spPr>
        <p:style>
          <a:lnRef idx="1">
            <a:schemeClr val="accent1"/>
          </a:lnRef>
          <a:fillRef idx="0">
            <a:schemeClr val="accent1"/>
          </a:fillRef>
          <a:effectRef idx="0">
            <a:schemeClr val="accent1"/>
          </a:effectRef>
          <a:fontRef idx="minor">
            <a:schemeClr val="tx1"/>
          </a:fontRef>
        </p:style>
      </p:cxnSp>
      <p:sp>
        <p:nvSpPr>
          <p:cNvPr id="36" name="타원 35"/>
          <p:cNvSpPr/>
          <p:nvPr/>
        </p:nvSpPr>
        <p:spPr>
          <a:xfrm>
            <a:off x="1343472" y="1638203"/>
            <a:ext cx="217517" cy="21751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800" b="1" dirty="0" smtClean="0"/>
              <a:t>8</a:t>
            </a:r>
            <a:endParaRPr lang="ko-KR" altLang="en-US" sz="800" b="1" dirty="0"/>
          </a:p>
        </p:txBody>
      </p:sp>
      <p:sp>
        <p:nvSpPr>
          <p:cNvPr id="37" name="직사각형 36"/>
          <p:cNvSpPr/>
          <p:nvPr/>
        </p:nvSpPr>
        <p:spPr>
          <a:xfrm>
            <a:off x="1511229" y="1628800"/>
            <a:ext cx="646331" cy="230832"/>
          </a:xfrm>
          <a:prstGeom prst="rect">
            <a:avLst/>
          </a:prstGeom>
        </p:spPr>
        <p:txBody>
          <a:bodyPr wrap="none">
            <a:spAutoFit/>
          </a:bodyPr>
          <a:lstStyle/>
          <a:p>
            <a:pPr lvl="0">
              <a:defRPr/>
            </a:pPr>
            <a:r>
              <a:rPr lang="ko-KR" altLang="en-US" sz="900" b="1" dirty="0" err="1">
                <a:solidFill>
                  <a:prstClr val="black"/>
                </a:solidFill>
                <a:latin typeface="맑은 고딕" panose="020B0503020000020004" pitchFamily="50" charset="-127"/>
              </a:rPr>
              <a:t>반품사유</a:t>
            </a:r>
            <a:endParaRPr lang="ko-KR" altLang="en-US" sz="900" b="1" dirty="0">
              <a:solidFill>
                <a:prstClr val="black"/>
              </a:solidFill>
              <a:latin typeface="맑은 고딕" panose="020B0503020000020004" pitchFamily="50" charset="-127"/>
            </a:endParaRPr>
          </a:p>
        </p:txBody>
      </p:sp>
      <p:graphicFrame>
        <p:nvGraphicFramePr>
          <p:cNvPr id="38" name="표 37"/>
          <p:cNvGraphicFramePr>
            <a:graphicFrameLocks noGrp="1"/>
          </p:cNvGraphicFramePr>
          <p:nvPr>
            <p:extLst>
              <p:ext uri="{D42A27DB-BD31-4B8C-83A1-F6EECF244321}">
                <p14:modId xmlns:p14="http://schemas.microsoft.com/office/powerpoint/2010/main" val="1458929661"/>
              </p:ext>
            </p:extLst>
          </p:nvPr>
        </p:nvGraphicFramePr>
        <p:xfrm>
          <a:off x="1530124" y="1866208"/>
          <a:ext cx="7234611" cy="996523"/>
        </p:xfrm>
        <a:graphic>
          <a:graphicData uri="http://schemas.openxmlformats.org/drawingml/2006/table">
            <a:tbl>
              <a:tblPr>
                <a:effectLst/>
              </a:tblPr>
              <a:tblGrid>
                <a:gridCol w="7234611">
                  <a:extLst>
                    <a:ext uri="{9D8B030D-6E8A-4147-A177-3AD203B41FA5}">
                      <a16:colId xmlns:a16="http://schemas.microsoft.com/office/drawing/2014/main" val="471136313"/>
                    </a:ext>
                  </a:extLst>
                </a:gridCol>
              </a:tblGrid>
              <a:tr h="388913">
                <a:tc>
                  <a:txBody>
                    <a:bodyPr/>
                    <a:lstStyle/>
                    <a:p>
                      <a:pPr>
                        <a:lnSpc>
                          <a:spcPct val="200000"/>
                        </a:lnSpc>
                      </a:pPr>
                      <a:r>
                        <a:rPr lang="ko-KR" altLang="en-US" sz="800" dirty="0" smtClean="0">
                          <a:latin typeface="+mj-ea"/>
                        </a:rPr>
                        <a:t>제품이 </a:t>
                      </a:r>
                      <a:r>
                        <a:rPr lang="ko-KR" altLang="en-US" sz="800" dirty="0" err="1" smtClean="0">
                          <a:latin typeface="+mj-ea"/>
                        </a:rPr>
                        <a:t>파손됐음</a:t>
                      </a:r>
                      <a:r>
                        <a:rPr lang="en-US" altLang="ko-KR" sz="800" dirty="0" smtClean="0">
                          <a:latin typeface="+mj-ea"/>
                        </a:rPr>
                        <a:t>(</a:t>
                      </a:r>
                      <a:r>
                        <a:rPr lang="ko-KR" altLang="en-US" sz="800" dirty="0" smtClean="0">
                          <a:latin typeface="+mj-ea"/>
                        </a:rPr>
                        <a:t>배송 문제</a:t>
                      </a:r>
                      <a:r>
                        <a:rPr lang="en-US" altLang="ko-KR" sz="800" dirty="0" smtClean="0">
                          <a:latin typeface="+mj-ea"/>
                        </a:rPr>
                        <a:t>)</a:t>
                      </a:r>
                    </a:p>
                    <a:p>
                      <a:pPr marL="171450" indent="-84138">
                        <a:lnSpc>
                          <a:spcPts val="900"/>
                        </a:lnSpc>
                        <a:buFont typeface="Arial" panose="020B0604020202020204" pitchFamily="34" charset="0"/>
                        <a:buChar char="•"/>
                      </a:pPr>
                      <a:r>
                        <a:rPr lang="ko-KR" altLang="en-US" sz="800" dirty="0" err="1" smtClean="0">
                          <a:latin typeface="+mj-ea"/>
                        </a:rPr>
                        <a:t>상세사유</a:t>
                      </a:r>
                      <a:r>
                        <a:rPr lang="ko-KR" altLang="en-US" sz="800" baseline="0" dirty="0" smtClean="0">
                          <a:latin typeface="+mj-ea"/>
                        </a:rPr>
                        <a:t> 전체 출력</a:t>
                      </a:r>
                      <a:r>
                        <a:rPr lang="en-US" altLang="ko-KR" sz="800" baseline="0" dirty="0" smtClean="0">
                          <a:latin typeface="+mj-ea"/>
                        </a:rPr>
                        <a:t>. </a:t>
                      </a:r>
                      <a:r>
                        <a:rPr lang="ko-KR" altLang="en-US" sz="800" baseline="0" dirty="0" err="1" smtClean="0">
                          <a:latin typeface="+mj-ea"/>
                        </a:rPr>
                        <a:t>상세사유</a:t>
                      </a:r>
                      <a:r>
                        <a:rPr lang="ko-KR" altLang="en-US" sz="800" baseline="0" dirty="0" smtClean="0">
                          <a:latin typeface="+mj-ea"/>
                        </a:rPr>
                        <a:t> 작성 시 </a:t>
                      </a:r>
                      <a:r>
                        <a:rPr lang="ko-KR" altLang="en-US" sz="800" baseline="0" dirty="0" err="1" smtClean="0">
                          <a:latin typeface="+mj-ea"/>
                        </a:rPr>
                        <a:t>줄바꿈</a:t>
                      </a:r>
                      <a:r>
                        <a:rPr lang="ko-KR" altLang="en-US" sz="800" baseline="0" dirty="0" smtClean="0">
                          <a:latin typeface="+mj-ea"/>
                        </a:rPr>
                        <a:t> 적용 되었다면 </a:t>
                      </a:r>
                      <a:r>
                        <a:rPr lang="ko-KR" altLang="en-US" sz="800" baseline="0" dirty="0" err="1" smtClean="0">
                          <a:latin typeface="+mj-ea"/>
                        </a:rPr>
                        <a:t>줄바꿈</a:t>
                      </a:r>
                      <a:r>
                        <a:rPr lang="ko-KR" altLang="en-US" sz="800" baseline="0" dirty="0" smtClean="0">
                          <a:latin typeface="+mj-ea"/>
                        </a:rPr>
                        <a:t> 처리하여 출력되어야 함</a:t>
                      </a:r>
                      <a:endParaRPr lang="en-US" altLang="ko-KR" sz="800" baseline="0" dirty="0" smtClean="0">
                        <a:latin typeface="+mj-ea"/>
                      </a:endParaRPr>
                    </a:p>
                  </a:txBody>
                  <a:tcPr marL="33236" marR="33236" marT="36000" marB="3600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tx1">
                          <a:lumMod val="75000"/>
                          <a:lumOff val="2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60908653"/>
                  </a:ext>
                </a:extLst>
              </a:tr>
              <a:tr h="566383">
                <a:tc>
                  <a:txBody>
                    <a:bodyPr/>
                    <a:lstStyle/>
                    <a:p>
                      <a:pPr>
                        <a:lnSpc>
                          <a:spcPct val="200000"/>
                        </a:lnSpc>
                      </a:pPr>
                      <a:endParaRPr lang="en-US" altLang="ko-KR" sz="800" dirty="0" smtClean="0">
                        <a:latin typeface="+mj-ea"/>
                      </a:endParaRPr>
                    </a:p>
                  </a:txBody>
                  <a:tcPr marL="33236" marR="33236" marT="36000" marB="3600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660704389"/>
                  </a:ext>
                </a:extLst>
              </a:tr>
            </a:tbl>
          </a:graphicData>
        </a:graphic>
      </p:graphicFrame>
      <p:sp>
        <p:nvSpPr>
          <p:cNvPr id="39" name="직사각형 38">
            <a:extLst>
              <a:ext uri="{FF2B5EF4-FFF2-40B4-BE49-F238E27FC236}">
                <a16:creationId xmlns:a16="http://schemas.microsoft.com/office/drawing/2014/main" id="{CADE630C-8895-436E-96BB-59F78B4193F2}"/>
              </a:ext>
            </a:extLst>
          </p:cNvPr>
          <p:cNvSpPr/>
          <p:nvPr/>
        </p:nvSpPr>
        <p:spPr>
          <a:xfrm>
            <a:off x="1578660" y="2358462"/>
            <a:ext cx="444304" cy="457132"/>
          </a:xfrm>
          <a:prstGeom prst="rect">
            <a:avLst/>
          </a:prstGeom>
          <a:pattFill prst="pct30">
            <a:fgClr>
              <a:schemeClr val="bg1">
                <a:lumMod val="75000"/>
              </a:schemeClr>
            </a:fgClr>
            <a:bgClr>
              <a:schemeClr val="bg1"/>
            </a:bgClr>
          </a:patt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lumMod val="50000"/>
                    <a:lumOff val="50000"/>
                  </a:schemeClr>
                </a:solidFill>
                <a:latin typeface="+mj-ea"/>
                <a:ea typeface="+mj-ea"/>
              </a:rPr>
              <a:t>Thumbnail</a:t>
            </a:r>
            <a:endParaRPr lang="ko-KR" altLang="en-US" sz="800" dirty="0">
              <a:solidFill>
                <a:schemeClr val="tx1">
                  <a:lumMod val="50000"/>
                  <a:lumOff val="50000"/>
                </a:schemeClr>
              </a:solidFill>
              <a:latin typeface="+mj-ea"/>
              <a:ea typeface="+mj-ea"/>
            </a:endParaRPr>
          </a:p>
        </p:txBody>
      </p:sp>
      <p:sp>
        <p:nvSpPr>
          <p:cNvPr id="40" name="직사각형 39">
            <a:extLst>
              <a:ext uri="{FF2B5EF4-FFF2-40B4-BE49-F238E27FC236}">
                <a16:creationId xmlns:a16="http://schemas.microsoft.com/office/drawing/2014/main" id="{CADE630C-8895-436E-96BB-59F78B4193F2}"/>
              </a:ext>
            </a:extLst>
          </p:cNvPr>
          <p:cNvSpPr/>
          <p:nvPr/>
        </p:nvSpPr>
        <p:spPr>
          <a:xfrm>
            <a:off x="2062859" y="2352415"/>
            <a:ext cx="444304" cy="457132"/>
          </a:xfrm>
          <a:prstGeom prst="rect">
            <a:avLst/>
          </a:prstGeom>
          <a:pattFill prst="pct30">
            <a:fgClr>
              <a:schemeClr val="bg1">
                <a:lumMod val="75000"/>
              </a:schemeClr>
            </a:fgClr>
            <a:bgClr>
              <a:schemeClr val="bg1"/>
            </a:bgClr>
          </a:patt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lumMod val="50000"/>
                    <a:lumOff val="50000"/>
                  </a:schemeClr>
                </a:solidFill>
                <a:latin typeface="+mj-ea"/>
                <a:ea typeface="+mj-ea"/>
              </a:rPr>
              <a:t>Thumbnail</a:t>
            </a:r>
            <a:endParaRPr lang="ko-KR" altLang="en-US" sz="800" dirty="0">
              <a:solidFill>
                <a:schemeClr val="tx1">
                  <a:lumMod val="50000"/>
                  <a:lumOff val="50000"/>
                </a:schemeClr>
              </a:solidFill>
              <a:latin typeface="+mj-ea"/>
              <a:ea typeface="+mj-ea"/>
            </a:endParaRPr>
          </a:p>
        </p:txBody>
      </p:sp>
      <p:sp>
        <p:nvSpPr>
          <p:cNvPr id="41" name="직사각형 40">
            <a:extLst>
              <a:ext uri="{FF2B5EF4-FFF2-40B4-BE49-F238E27FC236}">
                <a16:creationId xmlns:a16="http://schemas.microsoft.com/office/drawing/2014/main" id="{CADE630C-8895-436E-96BB-59F78B4193F2}"/>
              </a:ext>
            </a:extLst>
          </p:cNvPr>
          <p:cNvSpPr/>
          <p:nvPr/>
        </p:nvSpPr>
        <p:spPr>
          <a:xfrm>
            <a:off x="2547058" y="2346368"/>
            <a:ext cx="444304" cy="457132"/>
          </a:xfrm>
          <a:prstGeom prst="rect">
            <a:avLst/>
          </a:prstGeom>
          <a:pattFill prst="pct30">
            <a:fgClr>
              <a:schemeClr val="bg1">
                <a:lumMod val="75000"/>
              </a:schemeClr>
            </a:fgClr>
            <a:bgClr>
              <a:schemeClr val="bg1"/>
            </a:bgClr>
          </a:patt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lumMod val="50000"/>
                    <a:lumOff val="50000"/>
                  </a:schemeClr>
                </a:solidFill>
                <a:latin typeface="+mj-ea"/>
                <a:ea typeface="+mj-ea"/>
              </a:rPr>
              <a:t>Thumbnail</a:t>
            </a:r>
            <a:endParaRPr lang="ko-KR" altLang="en-US" sz="800" dirty="0">
              <a:solidFill>
                <a:schemeClr val="tx1">
                  <a:lumMod val="50000"/>
                  <a:lumOff val="50000"/>
                </a:schemeClr>
              </a:solidFill>
              <a:latin typeface="+mj-ea"/>
              <a:ea typeface="+mj-ea"/>
            </a:endParaRPr>
          </a:p>
        </p:txBody>
      </p:sp>
      <p:graphicFrame>
        <p:nvGraphicFramePr>
          <p:cNvPr id="75" name="표 74"/>
          <p:cNvGraphicFramePr>
            <a:graphicFrameLocks noGrp="1"/>
          </p:cNvGraphicFramePr>
          <p:nvPr>
            <p:extLst>
              <p:ext uri="{D42A27DB-BD31-4B8C-83A1-F6EECF244321}">
                <p14:modId xmlns:p14="http://schemas.microsoft.com/office/powerpoint/2010/main" val="2800873352"/>
              </p:ext>
            </p:extLst>
          </p:nvPr>
        </p:nvGraphicFramePr>
        <p:xfrm>
          <a:off x="1511229" y="725874"/>
          <a:ext cx="7173035" cy="723302"/>
        </p:xfrm>
        <a:graphic>
          <a:graphicData uri="http://schemas.openxmlformats.org/drawingml/2006/table">
            <a:tbl>
              <a:tblPr firstRow="1" bandRow="1">
                <a:tableStyleId>{2D5ABB26-0587-4C30-8999-92F81FD0307C}</a:tableStyleId>
              </a:tblPr>
              <a:tblGrid>
                <a:gridCol w="853584">
                  <a:extLst>
                    <a:ext uri="{9D8B030D-6E8A-4147-A177-3AD203B41FA5}">
                      <a16:colId xmlns:a16="http://schemas.microsoft.com/office/drawing/2014/main" val="977863895"/>
                    </a:ext>
                  </a:extLst>
                </a:gridCol>
                <a:gridCol w="6319451">
                  <a:extLst>
                    <a:ext uri="{9D8B030D-6E8A-4147-A177-3AD203B41FA5}">
                      <a16:colId xmlns:a16="http://schemas.microsoft.com/office/drawing/2014/main" val="356602255"/>
                    </a:ext>
                  </a:extLst>
                </a:gridCol>
              </a:tblGrid>
              <a:tr h="144671">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900" b="1" kern="1200" dirty="0" err="1" smtClean="0">
                          <a:solidFill>
                            <a:schemeClr val="tx1"/>
                          </a:solidFill>
                          <a:latin typeface="+mn-ea"/>
                          <a:ea typeface="+mn-ea"/>
                          <a:cs typeface="+mn-cs"/>
                        </a:rPr>
                        <a:t>반품신청자</a:t>
                      </a:r>
                      <a:endParaRPr lang="ko-KR" altLang="en-US" sz="900" b="1" kern="1200" dirty="0" smtClean="0">
                        <a:solidFill>
                          <a:schemeClr val="tx1"/>
                        </a:solidFill>
                        <a:latin typeface="+mn-ea"/>
                        <a:ea typeface="+mn-ea"/>
                        <a:cs typeface="+mn-cs"/>
                      </a:endParaRPr>
                    </a:p>
                  </a:txBody>
                  <a:tcPr marL="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1" dirty="0" smtClean="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13859395"/>
                  </a:ext>
                </a:extLst>
              </a:tr>
              <a:tr h="247351">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dirty="0" err="1" smtClean="0">
                          <a:solidFill>
                            <a:schemeClr val="tx1">
                              <a:lumMod val="85000"/>
                              <a:lumOff val="15000"/>
                            </a:schemeClr>
                          </a:solidFill>
                        </a:rPr>
                        <a:t>신청자명</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t>홍길동</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6851250"/>
                  </a:ext>
                </a:extLst>
              </a:tr>
              <a:tr h="247351">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kern="1200" dirty="0" smtClean="0">
                          <a:solidFill>
                            <a:schemeClr val="tx1"/>
                          </a:solidFill>
                          <a:latin typeface="+mn-ea"/>
                          <a:ea typeface="+mn-ea"/>
                          <a:cs typeface="+mn-cs"/>
                        </a:rPr>
                        <a:t>휴대폰번호</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dirty="0" smtClean="0"/>
                        <a:t>010-1234-5678</a:t>
                      </a:r>
                      <a:endParaRPr lang="ko-KR" altLang="en-US" sz="800"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92440556"/>
                  </a:ext>
                </a:extLst>
              </a:tr>
            </a:tbl>
          </a:graphicData>
        </a:graphic>
      </p:graphicFrame>
      <p:sp>
        <p:nvSpPr>
          <p:cNvPr id="76" name="타원 75"/>
          <p:cNvSpPr/>
          <p:nvPr/>
        </p:nvSpPr>
        <p:spPr>
          <a:xfrm>
            <a:off x="1329419" y="704891"/>
            <a:ext cx="217517" cy="21751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800" b="1" dirty="0" smtClean="0"/>
              <a:t>7</a:t>
            </a:r>
            <a:endParaRPr lang="ko-KR" altLang="en-US" sz="800" b="1" dirty="0"/>
          </a:p>
        </p:txBody>
      </p:sp>
      <p:sp>
        <p:nvSpPr>
          <p:cNvPr id="42" name="부제목 2"/>
          <p:cNvSpPr>
            <a:spLocks noGrp="1"/>
          </p:cNvSpPr>
          <p:nvPr>
            <p:ph type="subTitle" idx="1"/>
          </p:nvPr>
        </p:nvSpPr>
        <p:spPr>
          <a:xfrm>
            <a:off x="777382" y="53333"/>
            <a:ext cx="2582314" cy="210759"/>
          </a:xfrm>
        </p:spPr>
        <p:txBody>
          <a:bodyPr/>
          <a:lstStyle/>
          <a:p>
            <a:r>
              <a:rPr lang="en-US" altLang="ko-KR" dirty="0"/>
              <a:t> </a:t>
            </a:r>
            <a:r>
              <a:rPr lang="en-US" altLang="ko-KR" dirty="0" smtClean="0"/>
              <a:t>IN_PC_MYP_01_12</a:t>
            </a:r>
            <a:endParaRPr lang="ko-KR" altLang="en-US" dirty="0"/>
          </a:p>
        </p:txBody>
      </p:sp>
    </p:spTree>
    <p:extLst>
      <p:ext uri="{BB962C8B-B14F-4D97-AF65-F5344CB8AC3E}">
        <p14:creationId xmlns:p14="http://schemas.microsoft.com/office/powerpoint/2010/main" val="25588338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1" name="표 270">
            <a:extLst>
              <a:ext uri="{FF2B5EF4-FFF2-40B4-BE49-F238E27FC236}">
                <a16:creationId xmlns:a16="http://schemas.microsoft.com/office/drawing/2014/main" id="{E8503181-DC09-D704-A395-D5196B53276F}"/>
              </a:ext>
            </a:extLst>
          </p:cNvPr>
          <p:cNvGraphicFramePr>
            <a:graphicFrameLocks noGrp="1"/>
          </p:cNvGraphicFramePr>
          <p:nvPr>
            <p:extLst>
              <p:ext uri="{D42A27DB-BD31-4B8C-83A1-F6EECF244321}">
                <p14:modId xmlns:p14="http://schemas.microsoft.com/office/powerpoint/2010/main" val="589637169"/>
              </p:ext>
            </p:extLst>
          </p:nvPr>
        </p:nvGraphicFramePr>
        <p:xfrm>
          <a:off x="9000565" y="44624"/>
          <a:ext cx="3152540" cy="1676500"/>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10</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85725" marR="0" lvl="0" indent="-85725" algn="l" defTabSz="844083" rtl="0" eaLnBrk="1" fontAlgn="auto" latinLnBrk="1" hangingPunct="1">
                        <a:lnSpc>
                          <a:spcPts val="1100"/>
                        </a:lnSpc>
                        <a:spcBef>
                          <a:spcPts val="0"/>
                        </a:spcBef>
                        <a:spcAft>
                          <a:spcPts val="0"/>
                        </a:spcAft>
                        <a:buClrTx/>
                        <a:buSzTx/>
                        <a:buFontTx/>
                        <a:buNone/>
                        <a:tabLst/>
                        <a:defRPr/>
                      </a:pPr>
                      <a:r>
                        <a:rPr lang="ko-KR" altLang="en-US" sz="800" b="1" u="none" baseline="0" dirty="0" smtClean="0">
                          <a:solidFill>
                            <a:schemeClr val="tx1"/>
                          </a:solidFill>
                          <a:latin typeface="+mn-ea"/>
                          <a:ea typeface="+mn-ea"/>
                        </a:rPr>
                        <a:t>결제정보</a:t>
                      </a:r>
                      <a:endParaRPr lang="en-US" altLang="ko-KR" sz="800" b="1" u="none" baseline="0" dirty="0" smtClean="0">
                        <a:solidFill>
                          <a:schemeClr val="tx1"/>
                        </a:solidFill>
                        <a:latin typeface="+mn-ea"/>
                        <a:ea typeface="+mn-ea"/>
                      </a:endParaRPr>
                    </a:p>
                    <a:p>
                      <a:pPr marL="85725" marR="0" lvl="0" indent="-85725" algn="l" defTabSz="844083" rtl="0" eaLnBrk="1" fontAlgn="auto" latinLnBrk="1" hangingPunct="1">
                        <a:lnSpc>
                          <a:spcPts val="1100"/>
                        </a:lnSpc>
                        <a:spcBef>
                          <a:spcPts val="0"/>
                        </a:spcBef>
                        <a:spcAft>
                          <a:spcPts val="0"/>
                        </a:spcAft>
                        <a:buClrTx/>
                        <a:buSzTx/>
                        <a:buFont typeface="Arial" panose="020B0604020202020204" pitchFamily="34" charset="0"/>
                        <a:buChar char="•"/>
                        <a:tabLst/>
                        <a:defRPr/>
                      </a:pPr>
                      <a:r>
                        <a:rPr lang="ko-KR" altLang="en-US" sz="800" b="0" u="none" baseline="0" dirty="0" err="1" smtClean="0">
                          <a:solidFill>
                            <a:schemeClr val="tx1"/>
                          </a:solidFill>
                          <a:latin typeface="+mn-ea"/>
                          <a:ea typeface="+mn-ea"/>
                        </a:rPr>
                        <a:t>반품비</a:t>
                      </a:r>
                      <a:r>
                        <a:rPr lang="ko-KR" altLang="en-US" sz="800" b="0" u="none" baseline="0" dirty="0" smtClean="0">
                          <a:solidFill>
                            <a:schemeClr val="tx1"/>
                          </a:solidFill>
                          <a:latin typeface="+mn-ea"/>
                          <a:ea typeface="+mn-ea"/>
                        </a:rPr>
                        <a:t> 결제가 발생한 </a:t>
                      </a:r>
                      <a:r>
                        <a:rPr lang="ko-KR" altLang="en-US" sz="800" b="0" u="none" baseline="0" dirty="0" err="1" smtClean="0">
                          <a:solidFill>
                            <a:schemeClr val="tx1"/>
                          </a:solidFill>
                          <a:latin typeface="+mn-ea"/>
                          <a:ea typeface="+mn-ea"/>
                        </a:rPr>
                        <a:t>반품건일</a:t>
                      </a:r>
                      <a:r>
                        <a:rPr lang="ko-KR" altLang="en-US" sz="800" b="0" u="none" baseline="0" dirty="0" smtClean="0">
                          <a:solidFill>
                            <a:schemeClr val="tx1"/>
                          </a:solidFill>
                          <a:latin typeface="+mn-ea"/>
                          <a:ea typeface="+mn-ea"/>
                        </a:rPr>
                        <a:t> 시 출력</a:t>
                      </a:r>
                      <a:endParaRPr lang="en-US" altLang="ko-KR" sz="800" b="0" u="none" baseline="0" dirty="0" smtClean="0">
                        <a:solidFill>
                          <a:schemeClr val="tx1"/>
                        </a:solidFill>
                        <a:latin typeface="+mn-ea"/>
                        <a:ea typeface="+mn-ea"/>
                      </a:endParaRPr>
                    </a:p>
                    <a:p>
                      <a:pPr marL="85725" marR="0" lvl="0" indent="-85725" algn="l" defTabSz="844083" rtl="0" eaLnBrk="1" fontAlgn="auto" latinLnBrk="1" hangingPunct="1">
                        <a:lnSpc>
                          <a:spcPts val="11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실시간계좌이체로 결제한 건이며</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결제가 승인취소 되었을 시 현금영수증 조회</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현금영수증 발급 버튼 </a:t>
                      </a:r>
                      <a:r>
                        <a:rPr lang="ko-KR" altLang="en-US" sz="800" b="0" u="none" kern="1200" baseline="0" dirty="0" err="1" smtClean="0">
                          <a:solidFill>
                            <a:schemeClr val="tx1"/>
                          </a:solidFill>
                          <a:latin typeface="+mn-ea"/>
                          <a:ea typeface="+mn-ea"/>
                          <a:cs typeface="+mn-cs"/>
                        </a:rPr>
                        <a:t>미제공</a:t>
                      </a:r>
                      <a:endParaRPr lang="en-US" altLang="ko-KR" sz="800" b="0" u="none" kern="1200" baseline="0" dirty="0" smtClean="0">
                        <a:solidFill>
                          <a:schemeClr val="tx1"/>
                        </a:solidFill>
                        <a:latin typeface="+mn-ea"/>
                        <a:ea typeface="+mn-ea"/>
                        <a:cs typeface="+mn-cs"/>
                      </a:endParaRPr>
                    </a:p>
                    <a:p>
                      <a:pPr marL="85725" marR="0" lvl="0" indent="-85725" algn="l" defTabSz="844083" rtl="0" eaLnBrk="1" fontAlgn="auto" latinLnBrk="1" hangingPunct="1">
                        <a:lnSpc>
                          <a:spcPts val="11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기술한 내용 외에는 </a:t>
                      </a:r>
                      <a:r>
                        <a:rPr lang="ko-KR" altLang="en-US" sz="800" b="0" u="none" kern="1200" baseline="0" dirty="0" err="1" smtClean="0">
                          <a:solidFill>
                            <a:schemeClr val="tx1"/>
                          </a:solidFill>
                          <a:latin typeface="+mn-ea"/>
                          <a:ea typeface="+mn-ea"/>
                          <a:cs typeface="+mn-cs"/>
                        </a:rPr>
                        <a:t>주문상세와</a:t>
                      </a:r>
                      <a:r>
                        <a:rPr lang="ko-KR" altLang="en-US" sz="800" b="0" u="none" kern="1200" baseline="0" dirty="0" smtClean="0">
                          <a:solidFill>
                            <a:schemeClr val="tx1"/>
                          </a:solidFill>
                          <a:latin typeface="+mn-ea"/>
                          <a:ea typeface="+mn-ea"/>
                          <a:cs typeface="+mn-cs"/>
                        </a:rPr>
                        <a:t> 동일</a:t>
                      </a:r>
                      <a:r>
                        <a:rPr lang="en-US" altLang="ko-KR" sz="800" b="0" u="none" baseline="0" dirty="0" smtClean="0">
                          <a:solidFill>
                            <a:schemeClr val="tx1"/>
                          </a:solidFill>
                          <a:latin typeface="+mn-ea"/>
                          <a:ea typeface="+mn-ea"/>
                        </a:rPr>
                        <a:t>(</a:t>
                      </a:r>
                      <a:r>
                        <a:rPr lang="en-US" altLang="ko-KR" sz="800" b="0" u="none" baseline="0" dirty="0" smtClean="0">
                          <a:solidFill>
                            <a:srgbClr val="00BC70"/>
                          </a:solidFill>
                          <a:latin typeface="+mn-ea"/>
                          <a:ea typeface="+mn-ea"/>
                        </a:rPr>
                        <a:t>Page ID:   </a:t>
                      </a:r>
                      <a:r>
                        <a:rPr lang="en-US" altLang="ko-KR" sz="800" b="0" u="none" kern="1200" baseline="0" dirty="0" smtClean="0">
                          <a:solidFill>
                            <a:srgbClr val="00BC70"/>
                          </a:solidFill>
                          <a:latin typeface="+mn-ea"/>
                          <a:ea typeface="+mn-ea"/>
                          <a:cs typeface="+mn-cs"/>
                        </a:rPr>
                        <a:t>####</a:t>
                      </a:r>
                      <a:r>
                        <a:rPr lang="en-US" altLang="ko-KR" sz="800" b="0" u="none" baseline="0" dirty="0" smtClean="0">
                          <a:solidFill>
                            <a:schemeClr val="tx1"/>
                          </a:solidFill>
                          <a:latin typeface="+mn-ea"/>
                          <a:ea typeface="+mn-ea"/>
                        </a:rPr>
                        <a:t>)</a:t>
                      </a:r>
                      <a:endParaRPr lang="en-US" altLang="ko-KR" sz="800" b="1" u="none" baseline="0" dirty="0" smtClean="0">
                        <a:solidFill>
                          <a:srgbClr val="C00000"/>
                        </a:solidFill>
                        <a:latin typeface="+mn-ea"/>
                        <a:ea typeface="+mn-ea"/>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2533003417"/>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11</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Tx/>
                        <a:buNone/>
                        <a:tabLst/>
                        <a:defRPr/>
                      </a:pPr>
                      <a:r>
                        <a:rPr lang="ko-KR" altLang="en-US" sz="800" b="1" u="none" baseline="0" dirty="0" smtClean="0">
                          <a:solidFill>
                            <a:schemeClr val="tx1"/>
                          </a:solidFill>
                          <a:latin typeface="+mn-ea"/>
                          <a:ea typeface="+mn-ea"/>
                        </a:rPr>
                        <a:t>반품금액정보</a:t>
                      </a:r>
                      <a:endParaRPr lang="en-US" altLang="ko-KR" sz="800" b="1" u="none" baseline="0" dirty="0" smtClean="0">
                        <a:solidFill>
                          <a:schemeClr val="tx1"/>
                        </a:solidFill>
                        <a:latin typeface="+mn-ea"/>
                        <a:ea typeface="+mn-ea"/>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err="1" smtClean="0">
                          <a:solidFill>
                            <a:schemeClr val="tx1"/>
                          </a:solidFill>
                          <a:latin typeface="+mn-ea"/>
                          <a:ea typeface="+mn-ea"/>
                        </a:rPr>
                        <a:t>반품신청</a:t>
                      </a:r>
                      <a:r>
                        <a:rPr lang="ko-KR" altLang="en-US" sz="800" b="0" u="none" baseline="0" dirty="0" smtClean="0">
                          <a:solidFill>
                            <a:schemeClr val="tx1"/>
                          </a:solidFill>
                          <a:latin typeface="+mn-ea"/>
                          <a:ea typeface="+mn-ea"/>
                        </a:rPr>
                        <a:t> 화면의 반품금액정보와 출력 정보 동일</a:t>
                      </a:r>
                      <a:r>
                        <a:rPr lang="en-US" altLang="ko-KR" sz="800" kern="1200" baseline="0" dirty="0" smtClean="0">
                          <a:solidFill>
                            <a:srgbClr val="00BC70"/>
                          </a:solidFill>
                          <a:latin typeface="+mn-lt"/>
                          <a:ea typeface="+mn-ea"/>
                          <a:cs typeface="+mn-cs"/>
                        </a:rPr>
                        <a:t>(Page ID: </a:t>
                      </a:r>
                      <a:r>
                        <a:rPr lang="en-US" altLang="ko-KR" sz="800" dirty="0" smtClean="0">
                          <a:solidFill>
                            <a:srgbClr val="00BC70"/>
                          </a:solidFill>
                        </a:rPr>
                        <a:t> ####</a:t>
                      </a:r>
                      <a:r>
                        <a:rPr lang="en-US" altLang="ko-KR" sz="800" dirty="0" smtClean="0"/>
                        <a:t>)</a:t>
                      </a: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89474721"/>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12</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ko-KR" altLang="en-US" sz="800" b="1" u="none" strike="noStrike" baseline="0" dirty="0" smtClean="0">
                          <a:solidFill>
                            <a:schemeClr val="tx1"/>
                          </a:solidFill>
                          <a:latin typeface="+mn-ea"/>
                          <a:ea typeface="+mn-ea"/>
                        </a:rPr>
                        <a:t>목록</a:t>
                      </a:r>
                      <a:endParaRPr lang="en-US" altLang="ko-KR" sz="800" b="1" u="none" strike="noStrike" baseline="0" dirty="0" smtClean="0">
                        <a:solidFill>
                          <a:schemeClr val="tx1"/>
                        </a:solidFill>
                        <a:latin typeface="+mn-ea"/>
                        <a:ea typeface="+mn-ea"/>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strike="noStrike" baseline="0" dirty="0" smtClean="0">
                          <a:solidFill>
                            <a:schemeClr val="tx1"/>
                          </a:solidFill>
                          <a:latin typeface="+mn-ea"/>
                          <a:ea typeface="+mn-ea"/>
                        </a:rPr>
                        <a:t>클릭</a:t>
                      </a:r>
                      <a:r>
                        <a:rPr lang="en-US" altLang="ko-KR" sz="800" b="0" u="none" strike="noStrike" baseline="0" dirty="0" smtClean="0">
                          <a:solidFill>
                            <a:schemeClr val="tx1"/>
                          </a:solidFill>
                          <a:latin typeface="+mn-ea"/>
                          <a:ea typeface="+mn-ea"/>
                        </a:rPr>
                        <a:t>: </a:t>
                      </a:r>
                      <a:r>
                        <a:rPr lang="ko-KR" altLang="en-US" sz="800" b="0" u="none" strike="noStrike" baseline="0" dirty="0" smtClean="0">
                          <a:solidFill>
                            <a:schemeClr val="tx1"/>
                          </a:solidFill>
                          <a:latin typeface="+mn-ea"/>
                          <a:ea typeface="+mn-ea"/>
                        </a:rPr>
                        <a:t>취소</a:t>
                      </a:r>
                      <a:r>
                        <a:rPr lang="en-US" altLang="ko-KR" sz="800" b="0" u="none" strike="noStrike" baseline="0" dirty="0" smtClean="0">
                          <a:solidFill>
                            <a:schemeClr val="tx1"/>
                          </a:solidFill>
                          <a:latin typeface="+mn-ea"/>
                          <a:ea typeface="+mn-ea"/>
                        </a:rPr>
                        <a:t>/</a:t>
                      </a:r>
                      <a:r>
                        <a:rPr lang="ko-KR" altLang="en-US" sz="800" b="0" u="none" strike="noStrike" baseline="0" dirty="0" smtClean="0">
                          <a:solidFill>
                            <a:schemeClr val="tx1"/>
                          </a:solidFill>
                          <a:latin typeface="+mn-ea"/>
                          <a:ea typeface="+mn-ea"/>
                        </a:rPr>
                        <a:t>교환</a:t>
                      </a:r>
                      <a:r>
                        <a:rPr lang="en-US" altLang="ko-KR" sz="800" b="0" u="none" strike="noStrike" baseline="0" dirty="0" smtClean="0">
                          <a:solidFill>
                            <a:schemeClr val="tx1"/>
                          </a:solidFill>
                          <a:latin typeface="+mn-ea"/>
                          <a:ea typeface="+mn-ea"/>
                        </a:rPr>
                        <a:t>/</a:t>
                      </a:r>
                      <a:r>
                        <a:rPr lang="ko-KR" altLang="en-US" sz="800" b="0" u="none" strike="noStrike" baseline="0" dirty="0" smtClean="0">
                          <a:solidFill>
                            <a:schemeClr val="tx1"/>
                          </a:solidFill>
                          <a:latin typeface="+mn-ea"/>
                          <a:ea typeface="+mn-ea"/>
                        </a:rPr>
                        <a:t>반품내역으로 이동</a:t>
                      </a:r>
                      <a:endParaRPr lang="en-US" altLang="ko-KR" sz="800" b="0" u="none" strike="noStrike" baseline="0" dirty="0" smtClean="0">
                        <a:solidFill>
                          <a:schemeClr val="tx1"/>
                        </a:solidFill>
                        <a:latin typeface="+mn-ea"/>
                        <a:ea typeface="+mn-ea"/>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2873906972"/>
                  </a:ext>
                </a:extLst>
              </a:tr>
            </a:tbl>
          </a:graphicData>
        </a:graphic>
      </p:graphicFrame>
      <p:graphicFrame>
        <p:nvGraphicFramePr>
          <p:cNvPr id="95" name="표 94"/>
          <p:cNvGraphicFramePr>
            <a:graphicFrameLocks noGrp="1"/>
          </p:cNvGraphicFramePr>
          <p:nvPr>
            <p:extLst/>
          </p:nvPr>
        </p:nvGraphicFramePr>
        <p:xfrm>
          <a:off x="133027" y="739790"/>
          <a:ext cx="1304427" cy="5281498"/>
        </p:xfrm>
        <a:graphic>
          <a:graphicData uri="http://schemas.openxmlformats.org/drawingml/2006/table">
            <a:tbl>
              <a:tblPr firstRow="1" bandRow="1">
                <a:tableStyleId>{5940675A-B579-460E-94D1-54222C63F5DA}</a:tableStyleId>
              </a:tblPr>
              <a:tblGrid>
                <a:gridCol w="1304427">
                  <a:extLst>
                    <a:ext uri="{9D8B030D-6E8A-4147-A177-3AD203B41FA5}">
                      <a16:colId xmlns:a16="http://schemas.microsoft.com/office/drawing/2014/main" val="1750365041"/>
                    </a:ext>
                  </a:extLst>
                </a:gridCol>
              </a:tblGrid>
              <a:tr h="342522">
                <a:tc>
                  <a:txBody>
                    <a:bodyPr/>
                    <a:lstStyle/>
                    <a:p>
                      <a:pPr>
                        <a:lnSpc>
                          <a:spcPct val="250000"/>
                        </a:lnSpc>
                      </a:pPr>
                      <a:r>
                        <a:rPr lang="ko-KR" altLang="en-US" sz="800" b="0" dirty="0" smtClean="0">
                          <a:latin typeface="+mn-ea"/>
                        </a:rPr>
                        <a:t>주문내역</a:t>
                      </a:r>
                      <a:endParaRPr lang="en-US" altLang="ko-KR" sz="800" b="0" dirty="0">
                        <a:latin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5032052"/>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1" dirty="0" smtClean="0">
                          <a:latin typeface="+mn-ea"/>
                          <a:ea typeface="+mn-ea"/>
                        </a:rPr>
                        <a:t>취소</a:t>
                      </a:r>
                      <a:r>
                        <a:rPr lang="en-US" altLang="ko-KR" sz="800" b="1" dirty="0" smtClean="0">
                          <a:latin typeface="+mn-ea"/>
                          <a:ea typeface="+mn-ea"/>
                        </a:rPr>
                        <a:t>/</a:t>
                      </a:r>
                      <a:r>
                        <a:rPr lang="ko-KR" altLang="en-US" sz="800" b="1" dirty="0" smtClean="0">
                          <a:latin typeface="+mn-ea"/>
                          <a:ea typeface="+mn-ea"/>
                        </a:rPr>
                        <a:t>교환</a:t>
                      </a:r>
                      <a:r>
                        <a:rPr lang="en-US" altLang="ko-KR" sz="800" b="1" dirty="0" smtClean="0">
                          <a:latin typeface="+mn-ea"/>
                          <a:ea typeface="+mn-ea"/>
                        </a:rPr>
                        <a:t>/</a:t>
                      </a:r>
                      <a:r>
                        <a:rPr lang="ko-KR" altLang="en-US" sz="800" b="1" dirty="0" err="1" smtClean="0">
                          <a:latin typeface="+mn-ea"/>
                          <a:ea typeface="+mn-ea"/>
                        </a:rPr>
                        <a:t>반품내역</a:t>
                      </a:r>
                      <a:endParaRPr lang="ko-KR" altLang="en-US" sz="800" b="1"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7326154"/>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리뷰</a:t>
                      </a:r>
                      <a:endParaRPr lang="en-US" altLang="ko-KR"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4823149"/>
                  </a:ext>
                </a:extLst>
              </a:tr>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latin typeface="+mn-ea"/>
                          <a:ea typeface="+mn-ea"/>
                        </a:rPr>
                        <a:t>뷰티포인트</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9754436"/>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찜한제품</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1601288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latin typeface="+mn-ea"/>
                          <a:ea typeface="+mn-ea"/>
                        </a:rPr>
                        <a:t>1:1</a:t>
                      </a:r>
                      <a:r>
                        <a:rPr lang="ko-KR" altLang="en-US" sz="800" dirty="0" smtClean="0">
                          <a:latin typeface="+mn-ea"/>
                          <a:ea typeface="+mn-ea"/>
                        </a:rPr>
                        <a:t>문의</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372053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공병수거</a:t>
                      </a:r>
                      <a:r>
                        <a:rPr lang="ko-KR" altLang="en-US" sz="800" dirty="0" smtClean="0">
                          <a:latin typeface="+mn-ea"/>
                          <a:ea typeface="+mn-ea"/>
                        </a:rPr>
                        <a:t> 현황</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2614890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개인정보 수정</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253962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배송지</a:t>
                      </a:r>
                      <a:r>
                        <a:rPr lang="ko-KR" altLang="en-US" sz="800" dirty="0" smtClean="0">
                          <a:latin typeface="+mn-ea"/>
                          <a:ea typeface="+mn-ea"/>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5431856"/>
                  </a:ext>
                </a:extLst>
              </a:tr>
              <a:tr h="22039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환불계좌</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9870569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원클릭결제</a:t>
                      </a:r>
                      <a:r>
                        <a:rPr lang="ko-KR" altLang="en-US" sz="800" kern="1200" dirty="0" smtClean="0">
                          <a:solidFill>
                            <a:schemeClr val="tx1"/>
                          </a:solidFill>
                          <a:latin typeface="+mn-ea"/>
                          <a:ea typeface="+mn-ea"/>
                          <a:cs typeface="+mn-cs"/>
                        </a:rPr>
                        <a:t> </a:t>
                      </a:r>
                      <a:r>
                        <a:rPr lang="ko-KR" altLang="en-US" sz="800" kern="1200" dirty="0" err="1" smtClean="0">
                          <a:solidFill>
                            <a:schemeClr val="tx1"/>
                          </a:solidFill>
                          <a:latin typeface="+mn-ea"/>
                          <a:ea typeface="+mn-ea"/>
                          <a:cs typeface="+mn-cs"/>
                        </a:rPr>
                        <a:t>카드관리</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1844216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마이샵</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6729917"/>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매장찾기</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06474"/>
                  </a:ext>
                </a:extLst>
              </a:tr>
              <a:tr h="224752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dirty="0" smtClean="0">
                        <a:latin typeface="+mn-ea"/>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u="sng"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1817042"/>
                  </a:ext>
                </a:extLst>
              </a:tr>
            </a:tbl>
          </a:graphicData>
        </a:graphic>
      </p:graphicFrame>
      <p:sp>
        <p:nvSpPr>
          <p:cNvPr id="27" name="모서리가 둥근 직사각형 265">
            <a:extLst>
              <a:ext uri="{FF2B5EF4-FFF2-40B4-BE49-F238E27FC236}">
                <a16:creationId xmlns:a16="http://schemas.microsoft.com/office/drawing/2014/main" id="{31616FFB-3FF0-C846-C1A8-366204588010}"/>
              </a:ext>
            </a:extLst>
          </p:cNvPr>
          <p:cNvSpPr/>
          <p:nvPr/>
        </p:nvSpPr>
        <p:spPr>
          <a:xfrm>
            <a:off x="2999656" y="5792537"/>
            <a:ext cx="3627230" cy="337938"/>
          </a:xfrm>
          <a:prstGeom prst="roundRect">
            <a:avLst>
              <a:gd name="adj" fmla="val 0"/>
            </a:avLst>
          </a:prstGeom>
          <a:solidFill>
            <a:schemeClr val="tx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smtClean="0">
                <a:solidFill>
                  <a:schemeClr val="bg1"/>
                </a:solidFill>
              </a:rPr>
              <a:t>목록</a:t>
            </a:r>
            <a:endParaRPr lang="ko-KR" altLang="en-US" sz="800" b="1" dirty="0">
              <a:solidFill>
                <a:schemeClr val="bg1"/>
              </a:solidFill>
            </a:endParaRPr>
          </a:p>
        </p:txBody>
      </p:sp>
      <p:sp>
        <p:nvSpPr>
          <p:cNvPr id="28" name="직사각형 27"/>
          <p:cNvSpPr/>
          <p:nvPr/>
        </p:nvSpPr>
        <p:spPr>
          <a:xfrm>
            <a:off x="72427" y="6286692"/>
            <a:ext cx="8868021" cy="341222"/>
          </a:xfrm>
          <a:prstGeom prst="rect">
            <a:avLst/>
          </a:prstGeom>
          <a:pattFill prst="pct10">
            <a:fgClr>
              <a:schemeClr val="bg1">
                <a:lumMod val="65000"/>
              </a:schemeClr>
            </a:fgClr>
            <a:bgClr>
              <a:schemeClr val="bg1"/>
            </a:bgClr>
          </a:patt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FOOTER</a:t>
            </a:r>
            <a:endParaRPr lang="ko-KR" altLang="en-US" sz="800" dirty="0">
              <a:solidFill>
                <a:schemeClr val="tx1"/>
              </a:solidFill>
            </a:endParaRPr>
          </a:p>
        </p:txBody>
      </p:sp>
      <p:sp>
        <p:nvSpPr>
          <p:cNvPr id="3" name="제목 2"/>
          <p:cNvSpPr>
            <a:spLocks noGrp="1"/>
          </p:cNvSpPr>
          <p:nvPr>
            <p:ph type="ctrTitle"/>
          </p:nvPr>
        </p:nvSpPr>
        <p:spPr/>
        <p:txBody>
          <a:bodyPr/>
          <a:lstStyle/>
          <a:p>
            <a:r>
              <a:rPr lang="ko-KR" altLang="en-US" dirty="0" err="1" smtClean="0"/>
              <a:t>반품상세</a:t>
            </a:r>
            <a:endParaRPr lang="ko-KR" altLang="en-US" dirty="0"/>
          </a:p>
        </p:txBody>
      </p:sp>
      <p:sp>
        <p:nvSpPr>
          <p:cNvPr id="40" name="Oval 611">
            <a:extLst>
              <a:ext uri="{FF2B5EF4-FFF2-40B4-BE49-F238E27FC236}">
                <a16:creationId xmlns:a16="http://schemas.microsoft.com/office/drawing/2014/main" id="{8A3723C9-7A64-4677-9B95-EBFFA02C0DC4}"/>
              </a:ext>
            </a:extLst>
          </p:cNvPr>
          <p:cNvSpPr>
            <a:spLocks noChangeArrowheads="1"/>
          </p:cNvSpPr>
          <p:nvPr/>
        </p:nvSpPr>
        <p:spPr bwMode="auto">
          <a:xfrm>
            <a:off x="2891656" y="5745506"/>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12</a:t>
            </a:r>
            <a:endParaRPr lang="en-US" altLang="ko-KR" sz="800" b="1" kern="0" dirty="0">
              <a:solidFill>
                <a:sysClr val="window" lastClr="FFFFFF"/>
              </a:solidFill>
              <a:latin typeface="맑은 고딕"/>
              <a:ea typeface="맑은 고딕"/>
            </a:endParaRPr>
          </a:p>
        </p:txBody>
      </p:sp>
      <p:sp>
        <p:nvSpPr>
          <p:cNvPr id="15" name="사각형: 둥근 모서리 123">
            <a:extLst>
              <a:ext uri="{FF2B5EF4-FFF2-40B4-BE49-F238E27FC236}">
                <a16:creationId xmlns:a16="http://schemas.microsoft.com/office/drawing/2014/main" id="{E4A05542-64F5-4338-B1BD-570968F2C15F}"/>
              </a:ext>
            </a:extLst>
          </p:cNvPr>
          <p:cNvSpPr/>
          <p:nvPr/>
        </p:nvSpPr>
        <p:spPr>
          <a:xfrm>
            <a:off x="1496013" y="1983536"/>
            <a:ext cx="7293778" cy="3638720"/>
          </a:xfrm>
          <a:prstGeom prst="roundRect">
            <a:avLst>
              <a:gd name="adj" fmla="val 0"/>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46EEB4C6-4320-49C2-A99E-4CC859BC2CBD}"/>
              </a:ext>
            </a:extLst>
          </p:cNvPr>
          <p:cNvSpPr txBox="1"/>
          <p:nvPr/>
        </p:nvSpPr>
        <p:spPr>
          <a:xfrm>
            <a:off x="1426421" y="1731413"/>
            <a:ext cx="877163" cy="230832"/>
          </a:xfrm>
          <a:prstGeom prst="rect">
            <a:avLst/>
          </a:prstGeom>
          <a:noFill/>
        </p:spPr>
        <p:txBody>
          <a:bodyPr wrap="none" rtlCol="0">
            <a:spAutoFit/>
          </a:bodyPr>
          <a:lstStyle/>
          <a:p>
            <a:r>
              <a:rPr lang="ko-KR" altLang="en-US" sz="900" b="1" dirty="0" smtClean="0">
                <a:latin typeface="+mn-ea"/>
              </a:rPr>
              <a:t>반품금액정보</a:t>
            </a:r>
            <a:endParaRPr lang="ko-KR" altLang="en-US" sz="900" b="1" dirty="0">
              <a:latin typeface="+mn-ea"/>
            </a:endParaRPr>
          </a:p>
        </p:txBody>
      </p:sp>
      <p:graphicFrame>
        <p:nvGraphicFramePr>
          <p:cNvPr id="17" name="표 16"/>
          <p:cNvGraphicFramePr>
            <a:graphicFrameLocks noGrp="1"/>
          </p:cNvGraphicFramePr>
          <p:nvPr>
            <p:extLst>
              <p:ext uri="{D42A27DB-BD31-4B8C-83A1-F6EECF244321}">
                <p14:modId xmlns:p14="http://schemas.microsoft.com/office/powerpoint/2010/main" val="1688897077"/>
              </p:ext>
            </p:extLst>
          </p:nvPr>
        </p:nvGraphicFramePr>
        <p:xfrm>
          <a:off x="1534113" y="2002437"/>
          <a:ext cx="7220935" cy="2536918"/>
        </p:xfrm>
        <a:graphic>
          <a:graphicData uri="http://schemas.openxmlformats.org/drawingml/2006/table">
            <a:tbl>
              <a:tblPr firstRow="1" bandRow="1">
                <a:tableStyleId>{2D5ABB26-0587-4C30-8999-92F81FD0307C}</a:tableStyleId>
              </a:tblPr>
              <a:tblGrid>
                <a:gridCol w="3858678">
                  <a:extLst>
                    <a:ext uri="{9D8B030D-6E8A-4147-A177-3AD203B41FA5}">
                      <a16:colId xmlns:a16="http://schemas.microsoft.com/office/drawing/2014/main" val="1827514643"/>
                    </a:ext>
                  </a:extLst>
                </a:gridCol>
                <a:gridCol w="3362257">
                  <a:extLst>
                    <a:ext uri="{9D8B030D-6E8A-4147-A177-3AD203B41FA5}">
                      <a16:colId xmlns:a16="http://schemas.microsoft.com/office/drawing/2014/main" val="3409155024"/>
                    </a:ext>
                  </a:extLst>
                </a:gridCol>
              </a:tblGrid>
              <a:tr h="264838">
                <a:tc>
                  <a:txBody>
                    <a:bodyPr/>
                    <a:lstStyle/>
                    <a:p>
                      <a:r>
                        <a:rPr lang="ko-KR" altLang="en-US" sz="800" b="1" dirty="0" smtClean="0">
                          <a:solidFill>
                            <a:schemeClr val="tx1">
                              <a:lumMod val="75000"/>
                              <a:lumOff val="25000"/>
                            </a:schemeClr>
                          </a:solidFill>
                          <a:latin typeface="+mn-ea"/>
                        </a:rPr>
                        <a:t>총 </a:t>
                      </a:r>
                      <a:r>
                        <a:rPr lang="ko-KR" altLang="en-US" sz="800" b="1" dirty="0" err="1" smtClean="0">
                          <a:solidFill>
                            <a:schemeClr val="tx1">
                              <a:lumMod val="75000"/>
                              <a:lumOff val="25000"/>
                            </a:schemeClr>
                          </a:solidFill>
                          <a:latin typeface="+mn-ea"/>
                        </a:rPr>
                        <a:t>제품금액</a:t>
                      </a:r>
                      <a:r>
                        <a:rPr lang="ko-KR" altLang="en-US" sz="800" b="1" dirty="0" smtClean="0">
                          <a:solidFill>
                            <a:schemeClr val="tx1">
                              <a:lumMod val="75000"/>
                              <a:lumOff val="25000"/>
                            </a:schemeClr>
                          </a:solidFill>
                          <a:latin typeface="+mn-ea"/>
                        </a:rPr>
                        <a:t> </a:t>
                      </a:r>
                      <a:endParaRPr lang="ko-KR" altLang="en-US" sz="800" b="1" dirty="0">
                        <a:solidFill>
                          <a:schemeClr val="tx1">
                            <a:lumMod val="75000"/>
                            <a:lumOff val="25000"/>
                          </a:schemeClr>
                        </a:solidFill>
                        <a:latin typeface="+mn-ea"/>
                      </a:endParaRPr>
                    </a:p>
                  </a:txBody>
                  <a:tcPr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b="0" kern="1200" dirty="0" smtClean="0">
                          <a:solidFill>
                            <a:srgbClr val="00BC70"/>
                          </a:solidFill>
                          <a:latin typeface="+mn-ea"/>
                          <a:ea typeface="+mn-ea"/>
                          <a:cs typeface="+mn-cs"/>
                        </a:rPr>
                        <a:t>63,000</a:t>
                      </a:r>
                      <a:r>
                        <a:rPr lang="ko-KR" altLang="en-US" sz="800" b="0" kern="1200" dirty="0" smtClean="0">
                          <a:solidFill>
                            <a:srgbClr val="00BC70"/>
                          </a:solidFill>
                          <a:latin typeface="+mn-ea"/>
                          <a:ea typeface="+mn-ea"/>
                          <a:cs typeface="+mn-cs"/>
                        </a:rPr>
                        <a:t>원</a:t>
                      </a:r>
                    </a:p>
                  </a:txBody>
                  <a:tcPr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1163836"/>
                  </a:ext>
                </a:extLst>
              </a:tr>
              <a:tr h="254328">
                <a:tc>
                  <a:txBody>
                    <a:bodyPr/>
                    <a:lstStyle/>
                    <a:p>
                      <a:pPr>
                        <a:lnSpc>
                          <a:spcPct val="150000"/>
                        </a:lnSpc>
                      </a:pPr>
                      <a:r>
                        <a:rPr lang="ko-KR" altLang="en-US" sz="800" b="1" dirty="0" err="1" smtClean="0">
                          <a:solidFill>
                            <a:schemeClr val="tx1">
                              <a:lumMod val="75000"/>
                              <a:lumOff val="25000"/>
                            </a:schemeClr>
                          </a:solidFill>
                          <a:latin typeface="+mn-ea"/>
                        </a:rPr>
                        <a:t>할인금액</a:t>
                      </a:r>
                      <a:endParaRPr lang="en-US" altLang="ko-KR" sz="800" b="1" dirty="0" smtClean="0">
                        <a:solidFill>
                          <a:schemeClr val="tx1">
                            <a:lumMod val="75000"/>
                            <a:lumOff val="25000"/>
                          </a:schemeClr>
                        </a:solidFill>
                        <a:latin typeface="+mn-ea"/>
                      </a:endParaRPr>
                    </a:p>
                  </a:txBody>
                  <a:tcPr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ko-KR" sz="800" b="0" dirty="0" smtClean="0">
                          <a:solidFill>
                            <a:srgbClr val="00BC70"/>
                          </a:solidFill>
                          <a:latin typeface="+mn-ea"/>
                        </a:rPr>
                        <a:t>-3,500</a:t>
                      </a:r>
                      <a:r>
                        <a:rPr lang="ko-KR" altLang="en-US" sz="800" b="0" dirty="0" smtClean="0">
                          <a:solidFill>
                            <a:srgbClr val="00BC70"/>
                          </a:solidFill>
                          <a:latin typeface="+mn-ea"/>
                        </a:rPr>
                        <a:t>원</a:t>
                      </a:r>
                      <a:endParaRPr lang="ko-KR" altLang="en-US" sz="800" b="0" dirty="0">
                        <a:solidFill>
                          <a:srgbClr val="00BC70"/>
                        </a:solidFill>
                        <a:latin typeface="+mn-ea"/>
                      </a:endParaRPr>
                    </a:p>
                  </a:txBody>
                  <a:tcPr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8820797"/>
                  </a:ext>
                </a:extLst>
              </a:tr>
              <a:tr h="252683">
                <a:tc>
                  <a:txBody>
                    <a:bodyPr/>
                    <a:lstStyle/>
                    <a:p>
                      <a:pPr marL="85725" marR="0" lvl="0" indent="-85725"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r>
                        <a:rPr lang="ko-KR" altLang="en-US" sz="800" dirty="0" smtClean="0">
                          <a:solidFill>
                            <a:schemeClr val="bg1">
                              <a:lumMod val="65000"/>
                            </a:schemeClr>
                          </a:solidFill>
                          <a:latin typeface="+mn-ea"/>
                        </a:rPr>
                        <a:t> </a:t>
                      </a:r>
                      <a:r>
                        <a:rPr lang="ko-KR" altLang="en-US" sz="800" kern="1200" dirty="0" smtClean="0">
                          <a:solidFill>
                            <a:schemeClr val="tx1"/>
                          </a:solidFill>
                          <a:latin typeface="+mn-ea"/>
                          <a:ea typeface="+mn-ea"/>
                          <a:cs typeface="+mn-cs"/>
                        </a:rPr>
                        <a:t>⨽</a:t>
                      </a:r>
                      <a:r>
                        <a:rPr lang="ko-KR" altLang="en-US" sz="800" kern="1200" dirty="0" err="1" smtClean="0">
                          <a:solidFill>
                            <a:schemeClr val="tx1"/>
                          </a:solidFill>
                          <a:latin typeface="+mn-ea"/>
                          <a:ea typeface="+mn-ea"/>
                          <a:cs typeface="+mn-cs"/>
                        </a:rPr>
                        <a:t>제</a:t>
                      </a:r>
                      <a:r>
                        <a:rPr lang="ko-KR" altLang="en-US" sz="800" dirty="0" err="1" smtClean="0">
                          <a:solidFill>
                            <a:schemeClr val="tx1"/>
                          </a:solidFill>
                          <a:latin typeface="+mn-ea"/>
                        </a:rPr>
                        <a:t>품할인</a:t>
                      </a:r>
                      <a:endParaRPr lang="en-US" altLang="ko-KR" sz="800" dirty="0" smtClean="0">
                        <a:solidFill>
                          <a:schemeClr val="tx1"/>
                        </a:solidFill>
                        <a:latin typeface="+mn-ea"/>
                      </a:endParaRPr>
                    </a:p>
                  </a:txBody>
                  <a:tcPr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ko-KR" sz="800" dirty="0" smtClean="0">
                          <a:solidFill>
                            <a:schemeClr val="tx1">
                              <a:lumMod val="75000"/>
                              <a:lumOff val="25000"/>
                            </a:schemeClr>
                          </a:solidFill>
                          <a:latin typeface="+mn-ea"/>
                        </a:rPr>
                        <a:t>-500</a:t>
                      </a:r>
                      <a:r>
                        <a:rPr lang="ko-KR" altLang="en-US" sz="800" dirty="0" smtClean="0">
                          <a:solidFill>
                            <a:schemeClr val="tx1">
                              <a:lumMod val="75000"/>
                              <a:lumOff val="25000"/>
                            </a:schemeClr>
                          </a:solidFill>
                          <a:latin typeface="+mn-ea"/>
                        </a:rPr>
                        <a:t>원</a:t>
                      </a:r>
                      <a:endParaRPr lang="ko-KR" altLang="en-US" sz="800" dirty="0">
                        <a:solidFill>
                          <a:schemeClr val="tx1">
                            <a:lumMod val="75000"/>
                            <a:lumOff val="25000"/>
                          </a:schemeClr>
                        </a:solidFill>
                        <a:latin typeface="+mn-ea"/>
                      </a:endParaRPr>
                    </a:p>
                  </a:txBody>
                  <a:tcPr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4296965"/>
                  </a:ext>
                </a:extLst>
              </a:tr>
              <a:tr h="220373">
                <a:tc>
                  <a:txBody>
                    <a:bodyPr/>
                    <a:lstStyle/>
                    <a:p>
                      <a:pPr marL="85725" marR="0" lvl="0" indent="-85725"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r>
                        <a:rPr lang="ko-KR" altLang="en-US" sz="800" dirty="0" smtClean="0">
                          <a:solidFill>
                            <a:schemeClr val="bg1">
                              <a:lumMod val="65000"/>
                            </a:schemeClr>
                          </a:solidFill>
                          <a:latin typeface="+mn-ea"/>
                        </a:rPr>
                        <a:t> </a:t>
                      </a:r>
                      <a:r>
                        <a:rPr lang="ko-KR" altLang="en-US" sz="800" kern="1200" dirty="0" smtClean="0">
                          <a:solidFill>
                            <a:schemeClr val="tx1"/>
                          </a:solidFill>
                          <a:latin typeface="+mn-ea"/>
                          <a:ea typeface="+mn-ea"/>
                          <a:cs typeface="+mn-cs"/>
                        </a:rPr>
                        <a:t>⨽</a:t>
                      </a:r>
                      <a:r>
                        <a:rPr lang="ko-KR" altLang="en-US" sz="800" dirty="0" err="1" smtClean="0">
                          <a:solidFill>
                            <a:schemeClr val="tx1"/>
                          </a:solidFill>
                          <a:latin typeface="+mn-ea"/>
                        </a:rPr>
                        <a:t>쿠폰할인</a:t>
                      </a:r>
                      <a:endParaRPr lang="en-US" altLang="ko-KR" sz="800" dirty="0" smtClean="0">
                        <a:solidFill>
                          <a:schemeClr val="tx1"/>
                        </a:solidFill>
                        <a:latin typeface="+mn-ea"/>
                      </a:endParaRPr>
                    </a:p>
                  </a:txBody>
                  <a:tcPr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ko-KR" sz="800" dirty="0" smtClean="0">
                          <a:solidFill>
                            <a:schemeClr val="tx1">
                              <a:lumMod val="75000"/>
                              <a:lumOff val="25000"/>
                            </a:schemeClr>
                          </a:solidFill>
                          <a:latin typeface="+mn-ea"/>
                        </a:rPr>
                        <a:t>-3,000</a:t>
                      </a:r>
                      <a:r>
                        <a:rPr lang="ko-KR" altLang="en-US" sz="800" dirty="0" smtClean="0">
                          <a:solidFill>
                            <a:schemeClr val="tx1">
                              <a:lumMod val="75000"/>
                              <a:lumOff val="25000"/>
                            </a:schemeClr>
                          </a:solidFill>
                          <a:latin typeface="+mn-ea"/>
                        </a:rPr>
                        <a:t>원</a:t>
                      </a:r>
                      <a:endParaRPr lang="ko-KR" altLang="en-US" sz="800" dirty="0">
                        <a:solidFill>
                          <a:schemeClr val="tx1">
                            <a:lumMod val="75000"/>
                            <a:lumOff val="25000"/>
                          </a:schemeClr>
                        </a:solidFill>
                        <a:latin typeface="+mn-ea"/>
                      </a:endParaRPr>
                    </a:p>
                  </a:txBody>
                  <a:tcPr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86436735"/>
                  </a:ext>
                </a:extLst>
              </a:tr>
              <a:tr h="150531">
                <a:tc>
                  <a:txBody>
                    <a:bodyPr/>
                    <a:lstStyle/>
                    <a:p>
                      <a:pPr marL="180975" marR="0" lvl="0" indent="-85725"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lang="ko-KR" altLang="en-US" sz="800" spc="-90" dirty="0" smtClean="0">
                          <a:solidFill>
                            <a:schemeClr val="bg1">
                              <a:lumMod val="65000"/>
                            </a:schemeClr>
                          </a:solidFill>
                          <a:latin typeface="+mn-ea"/>
                        </a:rPr>
                        <a:t>멤버십</a:t>
                      </a:r>
                      <a:r>
                        <a:rPr lang="en-US" altLang="ko-KR" sz="800" spc="-90" baseline="0" dirty="0" smtClean="0">
                          <a:solidFill>
                            <a:schemeClr val="bg1">
                              <a:lumMod val="65000"/>
                            </a:schemeClr>
                          </a:solidFill>
                          <a:latin typeface="+mn-ea"/>
                        </a:rPr>
                        <a:t> 2,000</a:t>
                      </a:r>
                      <a:r>
                        <a:rPr lang="ko-KR" altLang="en-US" sz="800" spc="-90" baseline="0" dirty="0" smtClean="0">
                          <a:solidFill>
                            <a:schemeClr val="bg1">
                              <a:lumMod val="65000"/>
                            </a:schemeClr>
                          </a:solidFill>
                          <a:latin typeface="+mn-ea"/>
                        </a:rPr>
                        <a:t>원 추가</a:t>
                      </a:r>
                      <a:endParaRPr lang="en-US" altLang="ko-KR" sz="800" spc="-90" baseline="0" dirty="0" smtClean="0">
                        <a:solidFill>
                          <a:schemeClr val="bg1">
                            <a:lumMod val="65000"/>
                          </a:schemeClr>
                        </a:solidFill>
                        <a:latin typeface="+mn-ea"/>
                      </a:endParaRPr>
                    </a:p>
                  </a:txBody>
                  <a:tcPr marT="0" marB="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ko-KR" sz="800" kern="1200" baseline="0" dirty="0" smtClean="0">
                          <a:solidFill>
                            <a:schemeClr val="bg1">
                              <a:lumMod val="65000"/>
                            </a:schemeClr>
                          </a:solidFill>
                          <a:latin typeface="+mn-ea"/>
                          <a:ea typeface="+mn-ea"/>
                          <a:cs typeface="+mn-cs"/>
                        </a:rPr>
                        <a:t>-2,000</a:t>
                      </a:r>
                      <a:r>
                        <a:rPr lang="ko-KR" altLang="en-US" sz="800" kern="1200" baseline="0" dirty="0" smtClean="0">
                          <a:solidFill>
                            <a:schemeClr val="bg1">
                              <a:lumMod val="65000"/>
                            </a:schemeClr>
                          </a:solidFill>
                          <a:latin typeface="+mn-ea"/>
                          <a:ea typeface="+mn-ea"/>
                          <a:cs typeface="+mn-cs"/>
                        </a:rPr>
                        <a:t>원</a:t>
                      </a:r>
                      <a:endParaRPr lang="ko-KR" altLang="en-US" sz="800" kern="1200" baseline="0" dirty="0">
                        <a:solidFill>
                          <a:schemeClr val="bg1">
                            <a:lumMod val="65000"/>
                          </a:schemeClr>
                        </a:solidFill>
                        <a:latin typeface="+mn-ea"/>
                        <a:ea typeface="+mn-ea"/>
                        <a:cs typeface="+mn-cs"/>
                      </a:endParaRPr>
                    </a:p>
                  </a:txBody>
                  <a:tcPr marT="0" marB="0"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4661583"/>
                  </a:ext>
                </a:extLst>
              </a:tr>
              <a:tr h="139590">
                <a:tc>
                  <a:txBody>
                    <a:bodyPr/>
                    <a:lstStyle/>
                    <a:p>
                      <a:pPr marL="180975" marR="0" lvl="0" indent="-85725"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lang="ko-KR" altLang="en-US" sz="800" baseline="0" dirty="0" smtClean="0">
                          <a:solidFill>
                            <a:schemeClr val="bg1">
                              <a:lumMod val="65000"/>
                            </a:schemeClr>
                          </a:solidFill>
                          <a:latin typeface="+mn-ea"/>
                        </a:rPr>
                        <a:t>전 고객 추가</a:t>
                      </a:r>
                      <a:endParaRPr lang="en-US" altLang="ko-KR" sz="800" baseline="0" dirty="0" smtClean="0">
                        <a:solidFill>
                          <a:schemeClr val="bg1">
                            <a:lumMod val="65000"/>
                          </a:schemeClr>
                        </a:solidFill>
                        <a:latin typeface="+mn-ea"/>
                      </a:endParaRPr>
                    </a:p>
                  </a:txBody>
                  <a:tcPr marT="0" marB="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ko-KR" sz="800" kern="1200" baseline="0" dirty="0" smtClean="0">
                          <a:solidFill>
                            <a:schemeClr val="bg1">
                              <a:lumMod val="65000"/>
                            </a:schemeClr>
                          </a:solidFill>
                          <a:latin typeface="+mn-ea"/>
                          <a:ea typeface="+mn-ea"/>
                          <a:cs typeface="+mn-cs"/>
                        </a:rPr>
                        <a:t>-500</a:t>
                      </a:r>
                      <a:r>
                        <a:rPr lang="ko-KR" altLang="en-US" sz="800" kern="1200" baseline="0" dirty="0" smtClean="0">
                          <a:solidFill>
                            <a:schemeClr val="bg1">
                              <a:lumMod val="65000"/>
                            </a:schemeClr>
                          </a:solidFill>
                          <a:latin typeface="+mn-ea"/>
                          <a:ea typeface="+mn-ea"/>
                          <a:cs typeface="+mn-cs"/>
                        </a:rPr>
                        <a:t>원</a:t>
                      </a:r>
                      <a:endParaRPr lang="ko-KR" altLang="en-US" sz="800" kern="1200" baseline="0" dirty="0">
                        <a:solidFill>
                          <a:schemeClr val="bg1">
                            <a:lumMod val="65000"/>
                          </a:schemeClr>
                        </a:solidFill>
                        <a:latin typeface="+mn-ea"/>
                        <a:ea typeface="+mn-ea"/>
                        <a:cs typeface="+mn-cs"/>
                      </a:endParaRPr>
                    </a:p>
                  </a:txBody>
                  <a:tcPr marT="0" marB="0"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17747839"/>
                  </a:ext>
                </a:extLst>
              </a:tr>
              <a:tr h="209065">
                <a:tc>
                  <a:txBody>
                    <a:bodyPr/>
                    <a:lstStyle/>
                    <a:p>
                      <a:r>
                        <a:rPr lang="ko-KR" altLang="en-US" sz="800" b="1" dirty="0" err="1" smtClean="0">
                          <a:solidFill>
                            <a:schemeClr val="tx1">
                              <a:lumMod val="75000"/>
                              <a:lumOff val="25000"/>
                            </a:schemeClr>
                          </a:solidFill>
                          <a:latin typeface="+mn-ea"/>
                        </a:rPr>
                        <a:t>뷰티포인트</a:t>
                      </a:r>
                      <a:r>
                        <a:rPr lang="ko-KR" altLang="en-US" sz="800" b="1" dirty="0" smtClean="0">
                          <a:solidFill>
                            <a:schemeClr val="tx1">
                              <a:lumMod val="75000"/>
                              <a:lumOff val="25000"/>
                            </a:schemeClr>
                          </a:solidFill>
                          <a:latin typeface="+mn-ea"/>
                        </a:rPr>
                        <a:t> 결제</a:t>
                      </a:r>
                      <a:endParaRPr lang="ko-KR" altLang="en-US" sz="800" b="1" dirty="0">
                        <a:solidFill>
                          <a:schemeClr val="tx1">
                            <a:lumMod val="75000"/>
                            <a:lumOff val="25000"/>
                          </a:schemeClr>
                        </a:solidFill>
                        <a:latin typeface="+mn-ea"/>
                      </a:endParaRPr>
                    </a:p>
                  </a:txBody>
                  <a:tcPr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ko-KR" sz="800" b="0" kern="1200" dirty="0" smtClean="0">
                          <a:solidFill>
                            <a:srgbClr val="00BC70"/>
                          </a:solidFill>
                          <a:latin typeface="+mn-ea"/>
                          <a:ea typeface="+mn-ea"/>
                          <a:cs typeface="+mn-cs"/>
                        </a:rPr>
                        <a:t>-500P</a:t>
                      </a:r>
                      <a:endParaRPr lang="ko-KR" altLang="en-US" sz="800" b="0" kern="1200" dirty="0">
                        <a:solidFill>
                          <a:srgbClr val="00BC70"/>
                        </a:solidFill>
                        <a:latin typeface="+mn-ea"/>
                        <a:ea typeface="+mn-ea"/>
                        <a:cs typeface="+mn-cs"/>
                      </a:endParaRPr>
                    </a:p>
                  </a:txBody>
                  <a:tcPr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389783"/>
                  </a:ext>
                </a:extLst>
              </a:tr>
              <a:tr h="197617">
                <a:tc>
                  <a:txBody>
                    <a:bodyPr/>
                    <a:lstStyle/>
                    <a:p>
                      <a:r>
                        <a:rPr lang="ko-KR" altLang="en-US" sz="800" b="1" dirty="0" err="1" smtClean="0">
                          <a:solidFill>
                            <a:schemeClr val="tx1">
                              <a:lumMod val="75000"/>
                              <a:lumOff val="25000"/>
                            </a:schemeClr>
                          </a:solidFill>
                          <a:latin typeface="+mn-ea"/>
                        </a:rPr>
                        <a:t>배송비</a:t>
                      </a:r>
                      <a:endParaRPr lang="ko-KR" altLang="en-US" sz="800" b="1" dirty="0">
                        <a:solidFill>
                          <a:schemeClr val="tx1">
                            <a:lumMod val="75000"/>
                            <a:lumOff val="25000"/>
                          </a:schemeClr>
                        </a:solidFill>
                        <a:latin typeface="+mn-ea"/>
                      </a:endParaRPr>
                    </a:p>
                  </a:txBody>
                  <a:tcPr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b="0" kern="1200" dirty="0" smtClean="0">
                          <a:solidFill>
                            <a:srgbClr val="00BC70"/>
                          </a:solidFill>
                          <a:latin typeface="+mn-ea"/>
                          <a:ea typeface="+mn-ea"/>
                          <a:cs typeface="+mn-cs"/>
                        </a:rPr>
                        <a:t>0</a:t>
                      </a:r>
                      <a:r>
                        <a:rPr lang="ko-KR" altLang="en-US" sz="800" b="0" kern="1200" dirty="0" smtClean="0">
                          <a:solidFill>
                            <a:srgbClr val="00BC70"/>
                          </a:solidFill>
                          <a:latin typeface="+mn-ea"/>
                          <a:ea typeface="+mn-ea"/>
                          <a:cs typeface="+mn-cs"/>
                        </a:rPr>
                        <a:t>원</a:t>
                      </a:r>
                    </a:p>
                  </a:txBody>
                  <a:tcPr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0089382"/>
                  </a:ext>
                </a:extLst>
              </a:tr>
              <a:tr h="197617">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smtClean="0">
                          <a:solidFill>
                            <a:schemeClr val="tx1"/>
                          </a:solidFill>
                          <a:latin typeface="+mn-ea"/>
                          <a:ea typeface="+mn-ea"/>
                          <a:cs typeface="+mn-cs"/>
                        </a:rPr>
                        <a:t> ⨽</a:t>
                      </a:r>
                      <a:r>
                        <a:rPr lang="ko-KR" altLang="en-US" sz="800" kern="1200" dirty="0" err="1" smtClean="0">
                          <a:solidFill>
                            <a:schemeClr val="tx1"/>
                          </a:solidFill>
                          <a:latin typeface="+mn-ea"/>
                          <a:ea typeface="+mn-ea"/>
                          <a:cs typeface="+mn-cs"/>
                        </a:rPr>
                        <a:t>쿠폰할인</a:t>
                      </a:r>
                      <a:endParaRPr lang="ko-KR" altLang="en-US" sz="800" kern="1200" dirty="0" smtClean="0">
                        <a:solidFill>
                          <a:schemeClr val="tx1"/>
                        </a:solidFill>
                        <a:latin typeface="+mn-ea"/>
                        <a:ea typeface="+mn-ea"/>
                        <a:cs typeface="+mn-cs"/>
                      </a:endParaRPr>
                    </a:p>
                  </a:txBody>
                  <a:tcPr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tx1"/>
                          </a:solidFill>
                          <a:latin typeface="+mn-ea"/>
                        </a:rPr>
                        <a:t>-2,500</a:t>
                      </a:r>
                      <a:r>
                        <a:rPr lang="ko-KR" altLang="en-US" sz="800" dirty="0" smtClean="0">
                          <a:solidFill>
                            <a:schemeClr val="tx1"/>
                          </a:solidFill>
                          <a:latin typeface="+mn-ea"/>
                        </a:rPr>
                        <a:t>원</a:t>
                      </a:r>
                    </a:p>
                  </a:txBody>
                  <a:tcPr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19377751"/>
                  </a:ext>
                </a:extLst>
              </a:tr>
              <a:tr h="292036">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1" kern="1200" dirty="0" smtClean="0">
                          <a:solidFill>
                            <a:prstClr val="black"/>
                          </a:solidFill>
                          <a:latin typeface="+mn-lt"/>
                          <a:ea typeface="+mn-ea"/>
                          <a:cs typeface="+mn-cs"/>
                        </a:rPr>
                        <a:t>환불예정금액</a:t>
                      </a:r>
                    </a:p>
                  </a:txBody>
                  <a:tcPr marT="108000">
                    <a:lnL w="6350"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1100" b="1" i="0" u="none" strike="noStrike" kern="1200" cap="none" spc="0" normalizeH="0" baseline="0" noProof="0" dirty="0" smtClean="0">
                          <a:ln>
                            <a:noFill/>
                          </a:ln>
                          <a:solidFill>
                            <a:srgbClr val="00BC70"/>
                          </a:solidFill>
                          <a:effectLst/>
                          <a:uLnTx/>
                          <a:uFillTx/>
                          <a:latin typeface="+mn-lt"/>
                          <a:ea typeface="+mn-ea"/>
                          <a:cs typeface="+mn-cs"/>
                        </a:rPr>
                        <a:t>53,000</a:t>
                      </a:r>
                      <a:r>
                        <a:rPr kumimoji="0" lang="ko-KR" altLang="en-US" sz="1000" b="1" i="0" u="none" strike="noStrike" kern="1200" cap="none" spc="0" normalizeH="0" baseline="0" noProof="0" dirty="0" smtClean="0">
                          <a:ln>
                            <a:noFill/>
                          </a:ln>
                          <a:solidFill>
                            <a:srgbClr val="00BC70"/>
                          </a:solidFill>
                          <a:effectLst/>
                          <a:uLnTx/>
                          <a:uFillTx/>
                          <a:latin typeface="+mn-lt"/>
                          <a:ea typeface="+mn-ea"/>
                          <a:cs typeface="+mn-cs"/>
                        </a:rPr>
                        <a:t>원</a:t>
                      </a:r>
                      <a:endParaRPr kumimoji="0" lang="en-US" altLang="ko-KR" sz="1000" b="1" i="0" u="none" strike="noStrike" kern="1200" cap="none" spc="0" normalizeH="0" baseline="0" noProof="0" dirty="0" smtClean="0">
                        <a:ln>
                          <a:noFill/>
                        </a:ln>
                        <a:solidFill>
                          <a:srgbClr val="00BC70"/>
                        </a:solidFill>
                        <a:effectLst/>
                        <a:uLnTx/>
                        <a:uFillTx/>
                        <a:latin typeface="+mn-lt"/>
                        <a:ea typeface="+mn-ea"/>
                        <a:cs typeface="+mn-cs"/>
                      </a:endParaRPr>
                    </a:p>
                    <a:p>
                      <a:pPr marL="0" marR="0" lvl="0" indent="0" algn="r" defTabSz="914400" rtl="0" eaLnBrk="1" fontAlgn="auto" latinLnBrk="1" hangingPunct="1">
                        <a:lnSpc>
                          <a:spcPct val="100000"/>
                        </a:lnSpc>
                        <a:spcBef>
                          <a:spcPts val="0"/>
                        </a:spcBef>
                        <a:spcAft>
                          <a:spcPts val="0"/>
                        </a:spcAft>
                        <a:buClrTx/>
                        <a:buSzTx/>
                        <a:buFontTx/>
                        <a:buNone/>
                        <a:tabLst/>
                        <a:defRPr/>
                      </a:pPr>
                      <a:r>
                        <a:rPr lang="ko-KR" altLang="en-US" sz="800" dirty="0" err="1" smtClean="0">
                          <a:solidFill>
                            <a:prstClr val="black">
                              <a:lumMod val="65000"/>
                              <a:lumOff val="35000"/>
                            </a:prstClr>
                          </a:solidFill>
                        </a:rPr>
                        <a:t>반환예상</a:t>
                      </a:r>
                      <a:r>
                        <a:rPr lang="ko-KR" altLang="en-US" sz="800" dirty="0" smtClean="0">
                          <a:solidFill>
                            <a:prstClr val="black">
                              <a:lumMod val="65000"/>
                              <a:lumOff val="35000"/>
                            </a:prstClr>
                          </a:solidFill>
                        </a:rPr>
                        <a:t> </a:t>
                      </a:r>
                      <a:r>
                        <a:rPr lang="ko-KR" altLang="en-US" sz="800" dirty="0" err="1" smtClean="0">
                          <a:solidFill>
                            <a:prstClr val="black">
                              <a:lumMod val="65000"/>
                              <a:lumOff val="35000"/>
                            </a:prstClr>
                          </a:solidFill>
                        </a:rPr>
                        <a:t>뷰티포인트</a:t>
                      </a:r>
                      <a:r>
                        <a:rPr lang="ko-KR" altLang="en-US" sz="800" dirty="0" smtClean="0">
                          <a:solidFill>
                            <a:srgbClr val="00BC70"/>
                          </a:solidFill>
                          <a:latin typeface="+mn-ea"/>
                        </a:rPr>
                        <a:t> </a:t>
                      </a:r>
                      <a:r>
                        <a:rPr lang="en-US" altLang="ko-KR" sz="800" dirty="0" smtClean="0">
                          <a:solidFill>
                            <a:srgbClr val="00BC70"/>
                          </a:solidFill>
                          <a:latin typeface="+mn-ea"/>
                        </a:rPr>
                        <a:t>3,000P</a:t>
                      </a:r>
                      <a:endParaRPr lang="ko-KR" altLang="en-US" sz="800" dirty="0" smtClean="0">
                        <a:solidFill>
                          <a:srgbClr val="00BC70"/>
                        </a:solidFill>
                        <a:latin typeface="+mn-ea"/>
                      </a:endParaRPr>
                    </a:p>
                  </a:txBody>
                  <a:tcPr marT="108000">
                    <a:lnL w="3175"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46598912"/>
                  </a:ext>
                </a:extLst>
              </a:tr>
            </a:tbl>
          </a:graphicData>
        </a:graphic>
      </p:graphicFrame>
      <p:graphicFrame>
        <p:nvGraphicFramePr>
          <p:cNvPr id="18" name="표 17"/>
          <p:cNvGraphicFramePr>
            <a:graphicFrameLocks noGrp="1"/>
          </p:cNvGraphicFramePr>
          <p:nvPr>
            <p:extLst>
              <p:ext uri="{D42A27DB-BD31-4B8C-83A1-F6EECF244321}">
                <p14:modId xmlns:p14="http://schemas.microsoft.com/office/powerpoint/2010/main" val="2519502259"/>
              </p:ext>
            </p:extLst>
          </p:nvPr>
        </p:nvGraphicFramePr>
        <p:xfrm>
          <a:off x="1657431" y="4824137"/>
          <a:ext cx="7004649" cy="756546"/>
        </p:xfrm>
        <a:graphic>
          <a:graphicData uri="http://schemas.openxmlformats.org/drawingml/2006/table">
            <a:tbl>
              <a:tblPr firstRow="1" bandRow="1">
                <a:tableStyleId>{2D5ABB26-0587-4C30-8999-92F81FD0307C}</a:tableStyleId>
              </a:tblPr>
              <a:tblGrid>
                <a:gridCol w="1516276">
                  <a:extLst>
                    <a:ext uri="{9D8B030D-6E8A-4147-A177-3AD203B41FA5}">
                      <a16:colId xmlns:a16="http://schemas.microsoft.com/office/drawing/2014/main" val="51359985"/>
                    </a:ext>
                  </a:extLst>
                </a:gridCol>
                <a:gridCol w="5488373">
                  <a:extLst>
                    <a:ext uri="{9D8B030D-6E8A-4147-A177-3AD203B41FA5}">
                      <a16:colId xmlns:a16="http://schemas.microsoft.com/office/drawing/2014/main" val="1418220719"/>
                    </a:ext>
                  </a:extLst>
                </a:gridCol>
              </a:tblGrid>
              <a:tr h="252182">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solidFill>
                            <a:schemeClr val="tx1">
                              <a:lumMod val="85000"/>
                              <a:lumOff val="15000"/>
                            </a:schemeClr>
                          </a:solidFill>
                        </a:rPr>
                        <a:t>은행</a:t>
                      </a:r>
                      <a:endParaRPr lang="ko-KR" altLang="en-US" sz="800" b="1" u="none" kern="1200" dirty="0" smtClean="0">
                        <a:solidFill>
                          <a:schemeClr val="tx1"/>
                        </a:solidFill>
                        <a:latin typeface="+mn-ea"/>
                        <a:ea typeface="+mn-ea"/>
                        <a:cs typeface="+mn-cs"/>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ko-KR" altLang="en-US" sz="800" dirty="0" smtClean="0"/>
                        <a:t>국민은행</a:t>
                      </a:r>
                      <a:endParaRPr lang="en-US" altLang="ko-KR" sz="800" dirty="0" smtClean="0"/>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263712552"/>
                  </a:ext>
                </a:extLst>
              </a:tr>
              <a:tr h="252182">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kern="1200" dirty="0" smtClean="0">
                          <a:solidFill>
                            <a:schemeClr val="tx1">
                              <a:lumMod val="85000"/>
                              <a:lumOff val="15000"/>
                            </a:schemeClr>
                          </a:solidFill>
                          <a:latin typeface="+mn-lt"/>
                          <a:ea typeface="+mn-ea"/>
                          <a:cs typeface="+mn-cs"/>
                        </a:rPr>
                        <a:t>계좌번호</a:t>
                      </a:r>
                      <a:endParaRPr lang="ko-KR" altLang="en-US" sz="800" b="1" u="none" kern="1200" dirty="0" smtClean="0">
                        <a:solidFill>
                          <a:schemeClr val="tx1"/>
                        </a:solidFill>
                        <a:latin typeface="+mn-ea"/>
                        <a:ea typeface="+mn-ea"/>
                        <a:cs typeface="+mn-cs"/>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latinLnBrk="1"/>
                      <a:r>
                        <a:rPr lang="en-US" altLang="ko-KR" sz="800" dirty="0" smtClean="0"/>
                        <a:t>00000000000</a:t>
                      </a:r>
                      <a:endParaRPr lang="ko-KR" altLang="en-US" sz="800"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16028991"/>
                  </a:ext>
                </a:extLst>
              </a:tr>
              <a:tr h="252182">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u="none" kern="1200" baseline="0" dirty="0" err="1" smtClean="0">
                          <a:solidFill>
                            <a:schemeClr val="tx1"/>
                          </a:solidFill>
                          <a:latin typeface="+mn-ea"/>
                          <a:ea typeface="+mn-ea"/>
                          <a:cs typeface="+mn-cs"/>
                        </a:rPr>
                        <a:t>예금주명</a:t>
                      </a:r>
                      <a:endParaRPr lang="ko-KR" altLang="en-US" sz="800" b="1" u="none" kern="1200" dirty="0" smtClean="0">
                        <a:solidFill>
                          <a:schemeClr val="tx1"/>
                        </a:solidFill>
                        <a:latin typeface="+mn-ea"/>
                        <a:ea typeface="+mn-ea"/>
                        <a:cs typeface="+mn-cs"/>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latinLnBrk="1"/>
                      <a:r>
                        <a:rPr lang="ko-KR" altLang="en-US" sz="800" dirty="0" smtClean="0"/>
                        <a:t>홍길동</a:t>
                      </a:r>
                      <a:endParaRPr lang="ko-KR" altLang="en-US" sz="800"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334594024"/>
                  </a:ext>
                </a:extLst>
              </a:tr>
            </a:tbl>
          </a:graphicData>
        </a:graphic>
      </p:graphicFrame>
      <p:sp>
        <p:nvSpPr>
          <p:cNvPr id="20" name="직사각형 19"/>
          <p:cNvSpPr/>
          <p:nvPr/>
        </p:nvSpPr>
        <p:spPr>
          <a:xfrm>
            <a:off x="1583558" y="4548366"/>
            <a:ext cx="595035" cy="215444"/>
          </a:xfrm>
          <a:prstGeom prst="rect">
            <a:avLst/>
          </a:prstGeom>
        </p:spPr>
        <p:txBody>
          <a:bodyPr wrap="none">
            <a:spAutoFit/>
          </a:bodyPr>
          <a:lstStyle/>
          <a:p>
            <a:r>
              <a:rPr lang="ko-KR" altLang="en-US" sz="800" dirty="0" err="1">
                <a:solidFill>
                  <a:prstClr val="black">
                    <a:lumMod val="85000"/>
                    <a:lumOff val="15000"/>
                  </a:prstClr>
                </a:solidFill>
              </a:rPr>
              <a:t>환불수단</a:t>
            </a:r>
            <a:endParaRPr lang="ko-KR" altLang="en-US" dirty="0"/>
          </a:p>
        </p:txBody>
      </p:sp>
      <p:sp>
        <p:nvSpPr>
          <p:cNvPr id="22" name="Oval 611">
            <a:extLst>
              <a:ext uri="{FF2B5EF4-FFF2-40B4-BE49-F238E27FC236}">
                <a16:creationId xmlns:a16="http://schemas.microsoft.com/office/drawing/2014/main" id="{8A3723C9-7A64-4677-9B95-EBFFA02C0DC4}"/>
              </a:ext>
            </a:extLst>
          </p:cNvPr>
          <p:cNvSpPr>
            <a:spLocks noChangeArrowheads="1"/>
          </p:cNvSpPr>
          <p:nvPr/>
        </p:nvSpPr>
        <p:spPr bwMode="auto">
          <a:xfrm>
            <a:off x="1316806" y="1758271"/>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11</a:t>
            </a:r>
            <a:endParaRPr lang="en-US" altLang="ko-KR" sz="800" b="1" kern="0" dirty="0">
              <a:solidFill>
                <a:sysClr val="window" lastClr="FFFFFF"/>
              </a:solidFill>
              <a:latin typeface="맑은 고딕"/>
              <a:ea typeface="맑은 고딕"/>
            </a:endParaRPr>
          </a:p>
        </p:txBody>
      </p:sp>
      <p:sp>
        <p:nvSpPr>
          <p:cNvPr id="23" name="TextBox 22"/>
          <p:cNvSpPr txBox="1"/>
          <p:nvPr/>
        </p:nvSpPr>
        <p:spPr>
          <a:xfrm>
            <a:off x="1437454" y="847876"/>
            <a:ext cx="646331" cy="230832"/>
          </a:xfrm>
          <a:prstGeom prst="rect">
            <a:avLst/>
          </a:prstGeom>
          <a:noFill/>
        </p:spPr>
        <p:txBody>
          <a:bodyPr wrap="none" rtlCol="0">
            <a:spAutoFit/>
          </a:bodyPr>
          <a:lstStyle/>
          <a:p>
            <a:r>
              <a:rPr lang="ko-KR" altLang="en-US" sz="900" b="1" dirty="0" smtClean="0"/>
              <a:t>결제정보</a:t>
            </a:r>
            <a:endParaRPr lang="ko-KR" altLang="en-US" sz="900" b="1" dirty="0"/>
          </a:p>
        </p:txBody>
      </p:sp>
      <p:sp>
        <p:nvSpPr>
          <p:cNvPr id="25" name="Oval 611">
            <a:extLst>
              <a:ext uri="{FF2B5EF4-FFF2-40B4-BE49-F238E27FC236}">
                <a16:creationId xmlns:a16="http://schemas.microsoft.com/office/drawing/2014/main" id="{8A3723C9-7A64-4677-9B95-EBFFA02C0DC4}"/>
              </a:ext>
            </a:extLst>
          </p:cNvPr>
          <p:cNvSpPr>
            <a:spLocks noChangeArrowheads="1"/>
          </p:cNvSpPr>
          <p:nvPr/>
        </p:nvSpPr>
        <p:spPr bwMode="auto">
          <a:xfrm>
            <a:off x="1326244" y="764704"/>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10</a:t>
            </a:r>
            <a:endParaRPr lang="en-US" altLang="ko-KR" sz="800" b="1" kern="0" dirty="0">
              <a:solidFill>
                <a:sysClr val="window" lastClr="FFFFFF"/>
              </a:solidFill>
              <a:latin typeface="맑은 고딕"/>
              <a:ea typeface="맑은 고딕"/>
            </a:endParaRPr>
          </a:p>
        </p:txBody>
      </p:sp>
      <p:graphicFrame>
        <p:nvGraphicFramePr>
          <p:cNvPr id="19" name="표 18"/>
          <p:cNvGraphicFramePr>
            <a:graphicFrameLocks noGrp="1"/>
          </p:cNvGraphicFramePr>
          <p:nvPr>
            <p:extLst>
              <p:ext uri="{D42A27DB-BD31-4B8C-83A1-F6EECF244321}">
                <p14:modId xmlns:p14="http://schemas.microsoft.com/office/powerpoint/2010/main" val="1143766756"/>
              </p:ext>
            </p:extLst>
          </p:nvPr>
        </p:nvGraphicFramePr>
        <p:xfrm>
          <a:off x="1521398" y="1101497"/>
          <a:ext cx="7310906" cy="288032"/>
        </p:xfrm>
        <a:graphic>
          <a:graphicData uri="http://schemas.openxmlformats.org/drawingml/2006/table">
            <a:tbl>
              <a:tblPr>
                <a:effectLst/>
              </a:tblPr>
              <a:tblGrid>
                <a:gridCol w="1118218">
                  <a:extLst>
                    <a:ext uri="{9D8B030D-6E8A-4147-A177-3AD203B41FA5}">
                      <a16:colId xmlns:a16="http://schemas.microsoft.com/office/drawing/2014/main" val="471136313"/>
                    </a:ext>
                  </a:extLst>
                </a:gridCol>
                <a:gridCol w="2401294">
                  <a:extLst>
                    <a:ext uri="{9D8B030D-6E8A-4147-A177-3AD203B41FA5}">
                      <a16:colId xmlns:a16="http://schemas.microsoft.com/office/drawing/2014/main" val="842574219"/>
                    </a:ext>
                  </a:extLst>
                </a:gridCol>
                <a:gridCol w="1279469">
                  <a:extLst>
                    <a:ext uri="{9D8B030D-6E8A-4147-A177-3AD203B41FA5}">
                      <a16:colId xmlns:a16="http://schemas.microsoft.com/office/drawing/2014/main" val="1107586267"/>
                    </a:ext>
                  </a:extLst>
                </a:gridCol>
                <a:gridCol w="2511925">
                  <a:extLst>
                    <a:ext uri="{9D8B030D-6E8A-4147-A177-3AD203B41FA5}">
                      <a16:colId xmlns:a16="http://schemas.microsoft.com/office/drawing/2014/main" val="1084242412"/>
                    </a:ext>
                  </a:extLst>
                </a:gridCol>
              </a:tblGrid>
              <a:tr h="288032">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1" i="0" u="none" strike="noStrike" kern="1200" cap="none" spc="0" normalizeH="0" baseline="0" noProof="0" dirty="0" smtClean="0">
                          <a:ln>
                            <a:noFill/>
                          </a:ln>
                          <a:solidFill>
                            <a:prstClr val="black"/>
                          </a:solidFill>
                          <a:effectLst/>
                          <a:uLnTx/>
                          <a:uFillTx/>
                          <a:latin typeface="+mn-lt"/>
                          <a:ea typeface="+mn-ea"/>
                          <a:cs typeface="+mn-cs"/>
                        </a:rPr>
                        <a:t>결제수단</a:t>
                      </a:r>
                      <a:endParaRPr kumimoji="0" lang="en-US" altLang="ko-KR" sz="800" b="1" i="0" u="none" strike="noStrike" kern="1200" cap="none" spc="0" normalizeH="0" baseline="0" noProof="0" dirty="0">
                        <a:ln>
                          <a:noFill/>
                        </a:ln>
                        <a:solidFill>
                          <a:prstClr val="black"/>
                        </a:solidFill>
                        <a:effectLst/>
                        <a:uLnTx/>
                        <a:uFillTx/>
                        <a:latin typeface="+mn-lt"/>
                        <a:ea typeface="+mn-ea"/>
                        <a:cs typeface="+mn-cs"/>
                      </a:endParaRPr>
                    </a:p>
                  </a:txBody>
                  <a:tcPr marL="33236" marR="33236" marT="36000" marB="36000" anchor="ctr" horzOverflow="overflow">
                    <a:lnL w="3175"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ko-KR" altLang="en-US" sz="800" dirty="0" smtClean="0">
                          <a:solidFill>
                            <a:schemeClr val="tx1">
                              <a:lumMod val="75000"/>
                              <a:lumOff val="25000"/>
                            </a:schemeClr>
                          </a:solidFill>
                          <a:latin typeface="+mn-ea"/>
                        </a:rPr>
                        <a:t>실시간계좌이체</a:t>
                      </a:r>
                      <a:r>
                        <a:rPr lang="en-US" altLang="ko-KR" sz="800" dirty="0" smtClean="0">
                          <a:solidFill>
                            <a:schemeClr val="tx1">
                              <a:lumMod val="75000"/>
                              <a:lumOff val="25000"/>
                            </a:schemeClr>
                          </a:solidFill>
                          <a:latin typeface="+mn-ea"/>
                        </a:rPr>
                        <a:t>(</a:t>
                      </a:r>
                      <a:r>
                        <a:rPr lang="ko-KR" altLang="en-US" sz="800" dirty="0" err="1" smtClean="0">
                          <a:solidFill>
                            <a:schemeClr val="tx1">
                              <a:lumMod val="75000"/>
                              <a:lumOff val="25000"/>
                            </a:schemeClr>
                          </a:solidFill>
                          <a:latin typeface="+mn-ea"/>
                        </a:rPr>
                        <a:t>에스크로</a:t>
                      </a:r>
                      <a:r>
                        <a:rPr lang="en-US" altLang="ko-KR" sz="800" dirty="0" smtClean="0">
                          <a:solidFill>
                            <a:schemeClr val="tx1">
                              <a:lumMod val="75000"/>
                              <a:lumOff val="25000"/>
                            </a:schemeClr>
                          </a:solidFill>
                          <a:latin typeface="+mn-ea"/>
                        </a:rPr>
                        <a:t>)</a:t>
                      </a:r>
                    </a:p>
                  </a:txBody>
                  <a:tcPr marL="33236" marR="33236" marT="36000" marB="36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1" i="0" u="none" strike="noStrike" kern="1200" cap="none" spc="0" normalizeH="0" baseline="0" noProof="0" dirty="0" smtClean="0">
                          <a:ln>
                            <a:noFill/>
                          </a:ln>
                          <a:solidFill>
                            <a:prstClr val="black"/>
                          </a:solidFill>
                          <a:effectLst/>
                          <a:uLnTx/>
                          <a:uFillTx/>
                          <a:latin typeface="+mn-lt"/>
                          <a:ea typeface="+mn-ea"/>
                          <a:cs typeface="+mn-cs"/>
                        </a:rPr>
                        <a:t>결제금액</a:t>
                      </a:r>
                      <a:endParaRPr kumimoji="0" lang="en-US" altLang="ko-KR" sz="800" b="1" i="0" u="none" strike="noStrike" kern="1200" cap="none" spc="0" normalizeH="0" baseline="0" noProof="0" dirty="0">
                        <a:ln>
                          <a:noFill/>
                        </a:ln>
                        <a:solidFill>
                          <a:prstClr val="black"/>
                        </a:solidFill>
                        <a:effectLst/>
                        <a:uLnTx/>
                        <a:uFillTx/>
                        <a:latin typeface="+mn-lt"/>
                        <a:ea typeface="+mn-ea"/>
                        <a:cs typeface="+mn-cs"/>
                      </a:endParaRPr>
                    </a:p>
                  </a:txBody>
                  <a:tcPr marL="33236" marR="33236" marT="36000" marB="36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tx1">
                              <a:lumMod val="75000"/>
                              <a:lumOff val="25000"/>
                            </a:schemeClr>
                          </a:solidFill>
                          <a:latin typeface="+mn-ea"/>
                        </a:rPr>
                        <a:t>0,000</a:t>
                      </a:r>
                      <a:r>
                        <a:rPr lang="ko-KR" altLang="en-US" sz="800" dirty="0" smtClean="0">
                          <a:solidFill>
                            <a:schemeClr val="tx1">
                              <a:lumMod val="75000"/>
                              <a:lumOff val="25000"/>
                            </a:schemeClr>
                          </a:solidFill>
                          <a:latin typeface="+mn-ea"/>
                        </a:rPr>
                        <a:t>원</a:t>
                      </a:r>
                      <a:endParaRPr lang="en-US" altLang="ko-KR" sz="800" dirty="0" smtClean="0">
                        <a:solidFill>
                          <a:schemeClr val="tx1">
                            <a:lumMod val="75000"/>
                            <a:lumOff val="25000"/>
                          </a:schemeClr>
                        </a:solidFill>
                        <a:latin typeface="+mn-ea"/>
                      </a:endParaRPr>
                    </a:p>
                  </a:txBody>
                  <a:tcPr marL="33236" marR="33236" marT="36000" marB="36000" anchor="ctr" horzOverflow="overflow">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60908653"/>
                  </a:ext>
                </a:extLst>
              </a:tr>
            </a:tbl>
          </a:graphicData>
        </a:graphic>
      </p:graphicFrame>
      <p:sp>
        <p:nvSpPr>
          <p:cNvPr id="21" name="직사각형 20"/>
          <p:cNvSpPr/>
          <p:nvPr/>
        </p:nvSpPr>
        <p:spPr>
          <a:xfrm>
            <a:off x="7920338" y="1384530"/>
            <a:ext cx="1011815" cy="276999"/>
          </a:xfrm>
          <a:prstGeom prst="rect">
            <a:avLst/>
          </a:prstGeom>
        </p:spPr>
        <p:txBody>
          <a:bodyPr wrap="none">
            <a:spAutoFit/>
          </a:bodyPr>
          <a:lstStyle/>
          <a:p>
            <a:pPr lvl="0">
              <a:lnSpc>
                <a:spcPct val="150000"/>
              </a:lnSpc>
              <a:tabLst>
                <a:tab pos="87313" algn="l"/>
              </a:tabLst>
              <a:defRPr/>
            </a:pPr>
            <a:r>
              <a:rPr lang="ko-KR" altLang="en-US" sz="800" dirty="0" smtClean="0">
                <a:solidFill>
                  <a:prstClr val="black"/>
                </a:solidFill>
                <a:latin typeface="맑은 고딕" panose="020B0503020000020004" pitchFamily="50" charset="-127"/>
              </a:rPr>
              <a:t>현금영수증 조회</a:t>
            </a:r>
            <a:r>
              <a:rPr lang="en-US" altLang="ko-KR" sz="800" dirty="0" smtClean="0">
                <a:solidFill>
                  <a:prstClr val="black"/>
                </a:solidFill>
                <a:latin typeface="맑은 고딕" panose="020B0503020000020004" pitchFamily="50" charset="-127"/>
              </a:rPr>
              <a:t>&gt;</a:t>
            </a:r>
            <a:endParaRPr lang="en-US" altLang="ko-KR" sz="800" dirty="0">
              <a:solidFill>
                <a:prstClr val="black"/>
              </a:solidFill>
              <a:latin typeface="맑은 고딕" panose="020B0503020000020004" pitchFamily="50" charset="-127"/>
            </a:endParaRPr>
          </a:p>
        </p:txBody>
      </p:sp>
      <p:sp>
        <p:nvSpPr>
          <p:cNvPr id="26" name="직사각형 25"/>
          <p:cNvSpPr/>
          <p:nvPr/>
        </p:nvSpPr>
        <p:spPr>
          <a:xfrm>
            <a:off x="9963768" y="-16516"/>
            <a:ext cx="2228232" cy="504056"/>
          </a:xfrm>
          <a:prstGeom prst="rect">
            <a:avLst/>
          </a:prstGeom>
          <a:solidFill>
            <a:srgbClr val="A6F2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800" b="1" dirty="0" smtClean="0">
                <a:solidFill>
                  <a:schemeClr val="tx1"/>
                </a:solidFill>
              </a:rPr>
              <a:t>V0.72 240528</a:t>
            </a:r>
          </a:p>
          <a:p>
            <a:pPr marL="85725" indent="-85725">
              <a:buFont typeface="Arial" panose="020B0604020202020204" pitchFamily="34" charset="0"/>
              <a:buChar char="•"/>
            </a:pPr>
            <a:r>
              <a:rPr lang="ko-KR" altLang="en-US" sz="800" dirty="0" smtClean="0">
                <a:solidFill>
                  <a:schemeClr val="tx1"/>
                </a:solidFill>
              </a:rPr>
              <a:t>결제정보 영역에 현금영수증 조회</a:t>
            </a:r>
            <a:r>
              <a:rPr lang="en-US" altLang="ko-KR" sz="800" dirty="0" smtClean="0">
                <a:solidFill>
                  <a:schemeClr val="tx1"/>
                </a:solidFill>
              </a:rPr>
              <a:t>/</a:t>
            </a:r>
            <a:r>
              <a:rPr lang="ko-KR" altLang="en-US" sz="800" dirty="0" smtClean="0">
                <a:solidFill>
                  <a:schemeClr val="tx1"/>
                </a:solidFill>
              </a:rPr>
              <a:t>발급 버튼 </a:t>
            </a:r>
            <a:r>
              <a:rPr lang="ko-KR" altLang="en-US" sz="800" dirty="0" err="1" smtClean="0">
                <a:solidFill>
                  <a:schemeClr val="tx1"/>
                </a:solidFill>
              </a:rPr>
              <a:t>미제공</a:t>
            </a:r>
            <a:r>
              <a:rPr lang="ko-KR" altLang="en-US" sz="800" dirty="0" smtClean="0">
                <a:solidFill>
                  <a:schemeClr val="tx1"/>
                </a:solidFill>
              </a:rPr>
              <a:t> 기준 출력</a:t>
            </a:r>
            <a:r>
              <a:rPr lang="en-US" altLang="ko-KR" sz="800" dirty="0" smtClean="0">
                <a:solidFill>
                  <a:schemeClr val="tx1"/>
                </a:solidFill>
              </a:rPr>
              <a:t> </a:t>
            </a:r>
          </a:p>
        </p:txBody>
      </p:sp>
      <p:sp>
        <p:nvSpPr>
          <p:cNvPr id="29" name="부제목 2"/>
          <p:cNvSpPr>
            <a:spLocks noGrp="1"/>
          </p:cNvSpPr>
          <p:nvPr>
            <p:ph type="subTitle" idx="1"/>
          </p:nvPr>
        </p:nvSpPr>
        <p:spPr/>
        <p:txBody>
          <a:bodyPr/>
          <a:lstStyle/>
          <a:p>
            <a:r>
              <a:rPr lang="en-US" altLang="ko-KR" dirty="0"/>
              <a:t> </a:t>
            </a:r>
            <a:r>
              <a:rPr lang="en-US" altLang="ko-KR" dirty="0" smtClean="0"/>
              <a:t>IN_PC_MYP_01_12</a:t>
            </a:r>
            <a:endParaRPr lang="ko-KR" altLang="en-US" dirty="0"/>
          </a:p>
        </p:txBody>
      </p:sp>
    </p:spTree>
    <p:extLst>
      <p:ext uri="{BB962C8B-B14F-4D97-AF65-F5344CB8AC3E}">
        <p14:creationId xmlns:p14="http://schemas.microsoft.com/office/powerpoint/2010/main" val="356066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제목 9"/>
          <p:cNvSpPr>
            <a:spLocks noGrp="1"/>
          </p:cNvSpPr>
          <p:nvPr>
            <p:ph type="ctrTitle"/>
          </p:nvPr>
        </p:nvSpPr>
        <p:spPr/>
        <p:txBody>
          <a:bodyPr/>
          <a:lstStyle/>
          <a:p>
            <a:r>
              <a:rPr lang="en-US" altLang="ko-KR" dirty="0">
                <a:ln>
                  <a:noFill/>
                </a:ln>
              </a:rPr>
              <a:t>Version History #1</a:t>
            </a:r>
            <a:endParaRPr lang="ko-KR" altLang="en-US">
              <a:ln>
                <a:noFill/>
              </a:ln>
            </a:endParaRPr>
          </a:p>
        </p:txBody>
      </p:sp>
      <p:graphicFrame>
        <p:nvGraphicFramePr>
          <p:cNvPr id="5" name="Group 56"/>
          <p:cNvGraphicFramePr>
            <a:graphicFrameLocks/>
          </p:cNvGraphicFramePr>
          <p:nvPr>
            <p:extLst>
              <p:ext uri="{D42A27DB-BD31-4B8C-83A1-F6EECF244321}">
                <p14:modId xmlns:p14="http://schemas.microsoft.com/office/powerpoint/2010/main" val="3321769018"/>
              </p:ext>
            </p:extLst>
          </p:nvPr>
        </p:nvGraphicFramePr>
        <p:xfrm>
          <a:off x="6119815" y="410330"/>
          <a:ext cx="5996592" cy="6065820"/>
        </p:xfrm>
        <a:graphic>
          <a:graphicData uri="http://schemas.openxmlformats.org/drawingml/2006/table">
            <a:tbl>
              <a:tblPr/>
              <a:tblGrid>
                <a:gridCol w="558078">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gridCol w="594295">
                  <a:extLst>
                    <a:ext uri="{9D8B030D-6E8A-4147-A177-3AD203B41FA5}">
                      <a16:colId xmlns:a16="http://schemas.microsoft.com/office/drawing/2014/main" val="20002"/>
                    </a:ext>
                  </a:extLst>
                </a:gridCol>
                <a:gridCol w="4052131">
                  <a:extLst>
                    <a:ext uri="{9D8B030D-6E8A-4147-A177-3AD203B41FA5}">
                      <a16:colId xmlns:a16="http://schemas.microsoft.com/office/drawing/2014/main" val="20003"/>
                    </a:ext>
                  </a:extLst>
                </a:gridCol>
              </a:tblGrid>
              <a:tr h="230425">
                <a:tc>
                  <a:txBody>
                    <a:bodyPr/>
                    <a:lstStyle/>
                    <a:p>
                      <a:pPr marL="0" marR="0" lvl="0" indent="0" algn="ctr" defTabSz="914400" rtl="0" eaLnBrk="1" fontAlgn="base" latinLnBrk="1" hangingPunct="1">
                        <a:lnSpc>
                          <a:spcPct val="130000"/>
                        </a:lnSpc>
                        <a:spcBef>
                          <a:spcPct val="0"/>
                        </a:spcBef>
                        <a:spcAft>
                          <a:spcPct val="0"/>
                        </a:spcAft>
                        <a:buClrTx/>
                        <a:buSzTx/>
                        <a:buFontTx/>
                        <a:buNone/>
                        <a:tabLst/>
                      </a:pPr>
                      <a:r>
                        <a:rPr kumimoji="1" lang="en-US" altLang="ko-KR" sz="800" b="1" i="0" u="none" strike="noStrike" cap="none" normalizeH="0" baseline="0" dirty="0">
                          <a:ln>
                            <a:noFill/>
                          </a:ln>
                          <a:solidFill>
                            <a:schemeClr val="tx1"/>
                          </a:solidFill>
                          <a:effectLst/>
                          <a:latin typeface="+mn-ea"/>
                          <a:ea typeface="+mn-ea"/>
                        </a:rPr>
                        <a:t>Version. </a:t>
                      </a:r>
                    </a:p>
                  </a:txBody>
                  <a:tcPr marL="82773" marR="82773" marT="36000" marB="36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r>
                        <a:rPr kumimoji="1" lang="en-US" altLang="ko-KR" sz="800" b="1" i="0" u="none" strike="noStrike" cap="none" normalizeH="0" baseline="0">
                          <a:ln>
                            <a:noFill/>
                          </a:ln>
                          <a:solidFill>
                            <a:schemeClr val="tx1"/>
                          </a:solidFill>
                          <a:effectLst/>
                          <a:latin typeface="+mn-ea"/>
                          <a:ea typeface="+mn-ea"/>
                        </a:rPr>
                        <a:t>Date</a:t>
                      </a:r>
                    </a:p>
                  </a:txBody>
                  <a:tcPr marL="82773" marR="82773" marT="36000" marB="36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r>
                        <a:rPr kumimoji="1" lang="ko-KR" altLang="en-US" sz="800" b="1" i="0" u="none" strike="noStrike" cap="none" normalizeH="0" baseline="0">
                          <a:ln>
                            <a:noFill/>
                          </a:ln>
                          <a:solidFill>
                            <a:schemeClr val="tx1"/>
                          </a:solidFill>
                          <a:effectLst/>
                          <a:latin typeface="+mn-ea"/>
                          <a:ea typeface="+mn-ea"/>
                        </a:rPr>
                        <a:t>작성자</a:t>
                      </a:r>
                    </a:p>
                  </a:txBody>
                  <a:tcPr marL="82773" marR="82773" marT="36000" marB="36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r>
                        <a:rPr kumimoji="1" lang="ko-KR" altLang="en-US" sz="800" b="1" i="0" u="none" strike="noStrike" cap="none" normalizeH="0" baseline="0">
                          <a:ln>
                            <a:noFill/>
                          </a:ln>
                          <a:solidFill>
                            <a:schemeClr val="tx1"/>
                          </a:solidFill>
                          <a:effectLst/>
                          <a:latin typeface="+mn-ea"/>
                          <a:ea typeface="+mn-ea"/>
                        </a:rPr>
                        <a:t>상세 내용</a:t>
                      </a:r>
                      <a:endParaRPr kumimoji="1" lang="en-US" altLang="ko-KR" sz="800" b="1" i="0" u="none" strike="noStrike" cap="none" normalizeH="0" baseline="0">
                        <a:ln>
                          <a:noFill/>
                        </a:ln>
                        <a:solidFill>
                          <a:schemeClr val="tx1"/>
                        </a:solidFill>
                        <a:effectLst/>
                        <a:latin typeface="+mn-ea"/>
                        <a:ea typeface="+mn-ea"/>
                      </a:endParaRPr>
                    </a:p>
                  </a:txBody>
                  <a:tcPr marL="82773" marR="82773" marT="36000" marB="36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93663" marR="0" lvl="0" indent="-93663" algn="l" defTabSz="914400" rtl="0" eaLnBrk="1" fontAlgn="base" latinLnBrk="1" hangingPunct="1">
                        <a:lnSpc>
                          <a:spcPct val="130000"/>
                        </a:lnSpc>
                        <a:spcBef>
                          <a:spcPct val="0"/>
                        </a:spcBef>
                        <a:spcAft>
                          <a:spcPct val="0"/>
                        </a:spcAft>
                        <a:buClrTx/>
                        <a:buSzTx/>
                        <a:buFont typeface="Arial" pitchFamily="34" charset="0"/>
                        <a:buChar char="•"/>
                        <a:tabLst/>
                        <a:defRPr/>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92075" marR="0" lvl="0" indent="-92075" algn="l" defTabSz="914400" rtl="0" eaLnBrk="1" fontAlgn="base" latinLnBrk="1" hangingPunct="1">
                        <a:lnSpc>
                          <a:spcPct val="130000"/>
                        </a:lnSpc>
                        <a:spcBef>
                          <a:spcPct val="0"/>
                        </a:spcBef>
                        <a:spcAft>
                          <a:spcPct val="0"/>
                        </a:spcAft>
                        <a:buClrTx/>
                        <a:buSzTx/>
                        <a:buFont typeface="Arial" pitchFamily="34" charset="0"/>
                        <a:buChar char="•"/>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93663" marR="0" lvl="0" indent="-93663" algn="l" defTabSz="914400" rtl="0" eaLnBrk="1" fontAlgn="base" latinLnBrk="1" hangingPunct="1">
                        <a:lnSpc>
                          <a:spcPct val="130000"/>
                        </a:lnSpc>
                        <a:spcBef>
                          <a:spcPct val="0"/>
                        </a:spcBef>
                        <a:spcAft>
                          <a:spcPct val="0"/>
                        </a:spcAft>
                        <a:buClrTx/>
                        <a:buSzTx/>
                        <a:buFont typeface="Arial" pitchFamily="34" charset="0"/>
                        <a:buChar char="•"/>
                        <a:tabLst/>
                        <a:defRPr/>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93663" marR="0" lvl="0" indent="-93663" algn="l" defTabSz="914400" rtl="0" eaLnBrk="1" fontAlgn="base" latinLnBrk="1" hangingPunct="1">
                        <a:lnSpc>
                          <a:spcPct val="130000"/>
                        </a:lnSpc>
                        <a:spcBef>
                          <a:spcPct val="0"/>
                        </a:spcBef>
                        <a:spcAft>
                          <a:spcPct val="0"/>
                        </a:spcAft>
                        <a:buClrTx/>
                        <a:buSzTx/>
                        <a:buFont typeface="Arial" pitchFamily="34" charset="0"/>
                        <a:buChar char="•"/>
                        <a:tabLst/>
                        <a:defRPr/>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93663" marR="0" lvl="0" indent="-93663" algn="l" defTabSz="914400" rtl="0" eaLnBrk="1" fontAlgn="base" latinLnBrk="1" hangingPunct="1">
                        <a:lnSpc>
                          <a:spcPct val="130000"/>
                        </a:lnSpc>
                        <a:spcBef>
                          <a:spcPct val="0"/>
                        </a:spcBef>
                        <a:spcAft>
                          <a:spcPct val="0"/>
                        </a:spcAft>
                        <a:buClrTx/>
                        <a:buSzTx/>
                        <a:buFont typeface="Arial" pitchFamily="34" charset="0"/>
                        <a:buChar char="•"/>
                        <a:tabLst/>
                        <a:defRPr/>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93663" marR="0" lvl="0" indent="-93663" algn="l" defTabSz="914400" rtl="0" eaLnBrk="1" fontAlgn="base" latinLnBrk="1" hangingPunct="1">
                        <a:lnSpc>
                          <a:spcPct val="130000"/>
                        </a:lnSpc>
                        <a:spcBef>
                          <a:spcPct val="0"/>
                        </a:spcBef>
                        <a:spcAft>
                          <a:spcPct val="0"/>
                        </a:spcAft>
                        <a:buClrTx/>
                        <a:buSzTx/>
                        <a:buFont typeface="Arial" pitchFamily="34" charset="0"/>
                        <a:buChar char="•"/>
                        <a:tabLst/>
                        <a:defRPr/>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93663" marR="0" lvl="0" indent="-93663" algn="l" defTabSz="914400" rtl="0" eaLnBrk="1" fontAlgn="base" latinLnBrk="1" hangingPunct="1">
                        <a:lnSpc>
                          <a:spcPct val="130000"/>
                        </a:lnSpc>
                        <a:spcBef>
                          <a:spcPct val="0"/>
                        </a:spcBef>
                        <a:spcAft>
                          <a:spcPct val="0"/>
                        </a:spcAft>
                        <a:buClrTx/>
                        <a:buSzTx/>
                        <a:buFont typeface="Arial" pitchFamily="34" charset="0"/>
                        <a:buChar char="•"/>
                        <a:tabLst/>
                        <a:defRPr/>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93663" marR="0" lvl="0" indent="-93663" algn="l" defTabSz="914400" rtl="0" eaLnBrk="1" fontAlgn="base" latinLnBrk="1" hangingPunct="1">
                        <a:lnSpc>
                          <a:spcPct val="130000"/>
                        </a:lnSpc>
                        <a:spcBef>
                          <a:spcPct val="0"/>
                        </a:spcBef>
                        <a:spcAft>
                          <a:spcPct val="0"/>
                        </a:spcAft>
                        <a:buClrTx/>
                        <a:buSzTx/>
                        <a:buFont typeface="Arial" pitchFamily="34" charset="0"/>
                        <a:buChar char="•"/>
                        <a:tabLst/>
                        <a:defRPr/>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93663" marR="0" lvl="0" indent="-93663" algn="l" defTabSz="914400" rtl="0" eaLnBrk="1" fontAlgn="base" latinLnBrk="1" hangingPunct="1">
                        <a:lnSpc>
                          <a:spcPct val="130000"/>
                        </a:lnSpc>
                        <a:spcBef>
                          <a:spcPct val="0"/>
                        </a:spcBef>
                        <a:spcAft>
                          <a:spcPct val="0"/>
                        </a:spcAft>
                        <a:buClrTx/>
                        <a:buSzTx/>
                        <a:buFont typeface="Arial" pitchFamily="34" charset="0"/>
                        <a:buChar char="•"/>
                        <a:tabLst/>
                        <a:defRPr/>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93663" marR="0" lvl="0" indent="-93663" algn="l" defTabSz="914400" rtl="0" eaLnBrk="1" fontAlgn="base" latinLnBrk="1" hangingPunct="1">
                        <a:lnSpc>
                          <a:spcPct val="130000"/>
                        </a:lnSpc>
                        <a:spcBef>
                          <a:spcPct val="0"/>
                        </a:spcBef>
                        <a:spcAft>
                          <a:spcPct val="0"/>
                        </a:spcAft>
                        <a:buClrTx/>
                        <a:buSzTx/>
                        <a:buFont typeface="Arial" pitchFamily="34" charset="0"/>
                        <a:buChar char="•"/>
                        <a:tabLst/>
                        <a:defRPr/>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93663" marR="0" lvl="0" indent="-93663" algn="l" defTabSz="914400" rtl="0" eaLnBrk="1" fontAlgn="base" latinLnBrk="1" hangingPunct="1">
                        <a:lnSpc>
                          <a:spcPct val="130000"/>
                        </a:lnSpc>
                        <a:spcBef>
                          <a:spcPct val="0"/>
                        </a:spcBef>
                        <a:spcAft>
                          <a:spcPct val="0"/>
                        </a:spcAft>
                        <a:buClrTx/>
                        <a:buSzTx/>
                        <a:buFont typeface="Arial" pitchFamily="34" charset="0"/>
                        <a:buChar char="•"/>
                        <a:tabLst/>
                        <a:defRPr/>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93663" marR="0" lvl="0" indent="-93663" algn="l" defTabSz="914400" rtl="0" eaLnBrk="1" fontAlgn="base" latinLnBrk="1" hangingPunct="1">
                        <a:lnSpc>
                          <a:spcPct val="130000"/>
                        </a:lnSpc>
                        <a:spcBef>
                          <a:spcPct val="0"/>
                        </a:spcBef>
                        <a:spcAft>
                          <a:spcPct val="0"/>
                        </a:spcAft>
                        <a:buClrTx/>
                        <a:buSzTx/>
                        <a:buFont typeface="Arial" pitchFamily="34" charset="0"/>
                        <a:buChar char="•"/>
                        <a:tabLst/>
                        <a:defRPr/>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93663" marR="0" lvl="0" indent="-93663" algn="l" defTabSz="914400" rtl="0" eaLnBrk="1" fontAlgn="base" latinLnBrk="1" hangingPunct="1">
                        <a:lnSpc>
                          <a:spcPct val="130000"/>
                        </a:lnSpc>
                        <a:spcBef>
                          <a:spcPct val="0"/>
                        </a:spcBef>
                        <a:spcAft>
                          <a:spcPct val="0"/>
                        </a:spcAft>
                        <a:buClrTx/>
                        <a:buSzTx/>
                        <a:buFont typeface="Arial" pitchFamily="34" charset="0"/>
                        <a:buChar char="•"/>
                        <a:tabLst/>
                        <a:defRPr/>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93663" marR="0" lvl="0" indent="-93663" algn="l" defTabSz="914400" rtl="0" eaLnBrk="1" fontAlgn="base" latinLnBrk="1" hangingPunct="1">
                        <a:lnSpc>
                          <a:spcPct val="130000"/>
                        </a:lnSpc>
                        <a:spcBef>
                          <a:spcPct val="0"/>
                        </a:spcBef>
                        <a:spcAft>
                          <a:spcPct val="0"/>
                        </a:spcAft>
                        <a:buClrTx/>
                        <a:buSzTx/>
                        <a:buFont typeface="Arial" pitchFamily="34" charset="0"/>
                        <a:buChar char="•"/>
                        <a:tabLst/>
                        <a:defRPr/>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93663" marR="0" lvl="0" indent="-93663" algn="l" defTabSz="914400" rtl="0" eaLnBrk="1" fontAlgn="base" latinLnBrk="1" hangingPunct="1">
                        <a:lnSpc>
                          <a:spcPct val="130000"/>
                        </a:lnSpc>
                        <a:spcBef>
                          <a:spcPct val="0"/>
                        </a:spcBef>
                        <a:spcAft>
                          <a:spcPct val="0"/>
                        </a:spcAft>
                        <a:buClrTx/>
                        <a:buSzTx/>
                        <a:buFont typeface="Arial" pitchFamily="34" charset="0"/>
                        <a:buChar char="•"/>
                        <a:tabLst/>
                        <a:defRPr/>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93663" marR="0" lvl="0" indent="-93663" algn="l" defTabSz="914400" rtl="0" eaLnBrk="1" fontAlgn="base" latinLnBrk="1" hangingPunct="1">
                        <a:lnSpc>
                          <a:spcPct val="130000"/>
                        </a:lnSpc>
                        <a:spcBef>
                          <a:spcPct val="0"/>
                        </a:spcBef>
                        <a:spcAft>
                          <a:spcPct val="0"/>
                        </a:spcAft>
                        <a:buClrTx/>
                        <a:buSzTx/>
                        <a:buFont typeface="Arial" pitchFamily="34" charset="0"/>
                        <a:buChar char="•"/>
                        <a:tabLst/>
                        <a:defRPr/>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93663" marR="0" lvl="0" indent="-93663" algn="l" defTabSz="914400" rtl="0" eaLnBrk="1" fontAlgn="base" latinLnBrk="1" hangingPunct="1">
                        <a:lnSpc>
                          <a:spcPct val="130000"/>
                        </a:lnSpc>
                        <a:spcBef>
                          <a:spcPct val="0"/>
                        </a:spcBef>
                        <a:spcAft>
                          <a:spcPct val="0"/>
                        </a:spcAft>
                        <a:buClrTx/>
                        <a:buSzTx/>
                        <a:buFont typeface="Arial" pitchFamily="34" charset="0"/>
                        <a:buChar char="•"/>
                        <a:tabLst/>
                        <a:defRPr/>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7"/>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93663" marR="0" lvl="0" indent="-93663" algn="l" defTabSz="914400" rtl="0" eaLnBrk="1" fontAlgn="base" latinLnBrk="1" hangingPunct="1">
                        <a:lnSpc>
                          <a:spcPct val="130000"/>
                        </a:lnSpc>
                        <a:spcBef>
                          <a:spcPct val="0"/>
                        </a:spcBef>
                        <a:spcAft>
                          <a:spcPct val="0"/>
                        </a:spcAft>
                        <a:buClrTx/>
                        <a:buSzTx/>
                        <a:buFont typeface="Arial" pitchFamily="34" charset="0"/>
                        <a:buChar char="•"/>
                        <a:tabLst/>
                        <a:defRPr/>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8"/>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93663" marR="0" lvl="0" indent="-93663" algn="l" defTabSz="914400" rtl="0" eaLnBrk="1" fontAlgn="base" latinLnBrk="1" hangingPunct="1">
                        <a:lnSpc>
                          <a:spcPct val="130000"/>
                        </a:lnSpc>
                        <a:spcBef>
                          <a:spcPct val="0"/>
                        </a:spcBef>
                        <a:spcAft>
                          <a:spcPct val="0"/>
                        </a:spcAft>
                        <a:buClrTx/>
                        <a:buSzTx/>
                        <a:buFont typeface="Arial" pitchFamily="34" charset="0"/>
                        <a:buChar char="•"/>
                        <a:tabLst/>
                        <a:defRPr/>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9"/>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93663" marR="0" lvl="0" indent="-93663" algn="l" defTabSz="914400" rtl="0" eaLnBrk="1" fontAlgn="base" latinLnBrk="1" hangingPunct="1">
                        <a:lnSpc>
                          <a:spcPct val="130000"/>
                        </a:lnSpc>
                        <a:spcBef>
                          <a:spcPct val="0"/>
                        </a:spcBef>
                        <a:spcAft>
                          <a:spcPct val="0"/>
                        </a:spcAft>
                        <a:buClrTx/>
                        <a:buSzTx/>
                        <a:buFont typeface="Arial" pitchFamily="34" charset="0"/>
                        <a:buChar char="•"/>
                        <a:tabLst/>
                        <a:defRPr/>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0"/>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93663" marR="0" lvl="0" indent="-93663" algn="l" defTabSz="914400" rtl="0" eaLnBrk="1" fontAlgn="base" latinLnBrk="1" hangingPunct="1">
                        <a:lnSpc>
                          <a:spcPct val="130000"/>
                        </a:lnSpc>
                        <a:spcBef>
                          <a:spcPct val="0"/>
                        </a:spcBef>
                        <a:spcAft>
                          <a:spcPct val="0"/>
                        </a:spcAft>
                        <a:buClrTx/>
                        <a:buSzTx/>
                        <a:buFont typeface="Arial" pitchFamily="34" charset="0"/>
                        <a:buChar char="•"/>
                        <a:tabLst/>
                        <a:defRPr/>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1"/>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93663" marR="0" lvl="0" indent="-93663" algn="l" defTabSz="914400" rtl="0" eaLnBrk="1" fontAlgn="base" latinLnBrk="1" hangingPunct="1">
                        <a:lnSpc>
                          <a:spcPct val="130000"/>
                        </a:lnSpc>
                        <a:spcBef>
                          <a:spcPct val="0"/>
                        </a:spcBef>
                        <a:spcAft>
                          <a:spcPct val="0"/>
                        </a:spcAft>
                        <a:buClrTx/>
                        <a:buSzTx/>
                        <a:buFont typeface="Arial" pitchFamily="34" charset="0"/>
                        <a:buChar char="•"/>
                        <a:tabLst/>
                        <a:defRPr/>
                      </a:pPr>
                      <a:endParaRPr kumimoji="1" lang="ko-KR" altLang="en-US" sz="800" b="0" i="0" u="none" strike="noStrike" cap="none" normalizeH="0" baseline="0" dirty="0">
                        <a:ln>
                          <a:noFill/>
                        </a:ln>
                        <a:solidFill>
                          <a:schemeClr val="tx1">
                            <a:lumMod val="65000"/>
                            <a:lumOff val="35000"/>
                          </a:schemeClr>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2"/>
                  </a:ext>
                </a:extLst>
              </a:tr>
            </a:tbl>
          </a:graphicData>
        </a:graphic>
      </p:graphicFrame>
      <p:graphicFrame>
        <p:nvGraphicFramePr>
          <p:cNvPr id="6" name="Group 56"/>
          <p:cNvGraphicFramePr>
            <a:graphicFrameLocks/>
          </p:cNvGraphicFramePr>
          <p:nvPr>
            <p:extLst>
              <p:ext uri="{D42A27DB-BD31-4B8C-83A1-F6EECF244321}">
                <p14:modId xmlns:p14="http://schemas.microsoft.com/office/powerpoint/2010/main" val="4198409911"/>
              </p:ext>
            </p:extLst>
          </p:nvPr>
        </p:nvGraphicFramePr>
        <p:xfrm>
          <a:off x="65314" y="410330"/>
          <a:ext cx="5996592" cy="6082824"/>
        </p:xfrm>
        <a:graphic>
          <a:graphicData uri="http://schemas.openxmlformats.org/drawingml/2006/table">
            <a:tbl>
              <a:tblPr/>
              <a:tblGrid>
                <a:gridCol w="558078">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gridCol w="594295">
                  <a:extLst>
                    <a:ext uri="{9D8B030D-6E8A-4147-A177-3AD203B41FA5}">
                      <a16:colId xmlns:a16="http://schemas.microsoft.com/office/drawing/2014/main" val="20002"/>
                    </a:ext>
                  </a:extLst>
                </a:gridCol>
                <a:gridCol w="4052131">
                  <a:extLst>
                    <a:ext uri="{9D8B030D-6E8A-4147-A177-3AD203B41FA5}">
                      <a16:colId xmlns:a16="http://schemas.microsoft.com/office/drawing/2014/main" val="20003"/>
                    </a:ext>
                  </a:extLst>
                </a:gridCol>
              </a:tblGrid>
              <a:tr h="230425">
                <a:tc>
                  <a:txBody>
                    <a:bodyPr/>
                    <a:lstStyle/>
                    <a:p>
                      <a:pPr marL="0" marR="0" lvl="0" indent="0" algn="ctr" defTabSz="914400" rtl="0" eaLnBrk="1" fontAlgn="base" latinLnBrk="1" hangingPunct="1">
                        <a:lnSpc>
                          <a:spcPct val="130000"/>
                        </a:lnSpc>
                        <a:spcBef>
                          <a:spcPct val="0"/>
                        </a:spcBef>
                        <a:spcAft>
                          <a:spcPct val="0"/>
                        </a:spcAft>
                        <a:buClrTx/>
                        <a:buSzTx/>
                        <a:buFontTx/>
                        <a:buNone/>
                        <a:tabLst/>
                      </a:pPr>
                      <a:r>
                        <a:rPr kumimoji="1" lang="en-US" altLang="ko-KR" sz="800" b="1" i="0" u="none" strike="noStrike" cap="none" normalizeH="0" baseline="0" dirty="0">
                          <a:ln>
                            <a:noFill/>
                          </a:ln>
                          <a:solidFill>
                            <a:schemeClr val="tx1"/>
                          </a:solidFill>
                          <a:effectLst/>
                          <a:latin typeface="+mn-ea"/>
                          <a:ea typeface="+mn-ea"/>
                        </a:rPr>
                        <a:t>Version. </a:t>
                      </a:r>
                    </a:p>
                  </a:txBody>
                  <a:tcPr marL="82773" marR="82773" marT="36000" marB="36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r>
                        <a:rPr kumimoji="1" lang="en-US" altLang="ko-KR" sz="800" b="1" i="0" u="none" strike="noStrike" cap="none" normalizeH="0" baseline="0">
                          <a:ln>
                            <a:noFill/>
                          </a:ln>
                          <a:solidFill>
                            <a:schemeClr val="tx1"/>
                          </a:solidFill>
                          <a:effectLst/>
                          <a:latin typeface="+mn-ea"/>
                          <a:ea typeface="+mn-ea"/>
                        </a:rPr>
                        <a:t>Date</a:t>
                      </a:r>
                    </a:p>
                  </a:txBody>
                  <a:tcPr marL="82773" marR="82773" marT="36000" marB="36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r>
                        <a:rPr kumimoji="1" lang="ko-KR" altLang="en-US" sz="800" b="1" i="0" u="none" strike="noStrike" cap="none" normalizeH="0" baseline="0">
                          <a:ln>
                            <a:noFill/>
                          </a:ln>
                          <a:solidFill>
                            <a:schemeClr val="tx1"/>
                          </a:solidFill>
                          <a:effectLst/>
                          <a:latin typeface="+mn-ea"/>
                          <a:ea typeface="+mn-ea"/>
                        </a:rPr>
                        <a:t>작성자</a:t>
                      </a:r>
                    </a:p>
                  </a:txBody>
                  <a:tcPr marL="82773" marR="82773" marT="36000" marB="36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r>
                        <a:rPr kumimoji="1" lang="ko-KR" altLang="en-US" sz="800" b="1" i="0" u="none" strike="noStrike" cap="none" normalizeH="0" baseline="0" dirty="0">
                          <a:ln>
                            <a:noFill/>
                          </a:ln>
                          <a:solidFill>
                            <a:schemeClr val="tx1"/>
                          </a:solidFill>
                          <a:effectLst/>
                          <a:latin typeface="+mn-ea"/>
                          <a:ea typeface="+mn-ea"/>
                        </a:rPr>
                        <a:t>상세 내용</a:t>
                      </a:r>
                      <a:endParaRPr kumimoji="1" lang="en-US" altLang="ko-KR" sz="800" b="1" i="0" u="none" strike="noStrike" cap="none" normalizeH="0" baseline="0" dirty="0">
                        <a:ln>
                          <a:noFill/>
                        </a:ln>
                        <a:solidFill>
                          <a:schemeClr val="tx1"/>
                        </a:solidFill>
                        <a:effectLst/>
                        <a:latin typeface="+mn-ea"/>
                        <a:ea typeface="+mn-ea"/>
                      </a:endParaRPr>
                    </a:p>
                  </a:txBody>
                  <a:tcPr marL="82773" marR="82773" marT="36000" marB="36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mn-ea"/>
                          <a:ea typeface="+mn-ea"/>
                        </a:rPr>
                        <a:t>0.10</a:t>
                      </a: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mn-ea"/>
                          <a:ea typeface="+mn-ea"/>
                        </a:rPr>
                        <a:t>2024-05-13</a:t>
                      </a: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85725" marR="0" lvl="0" indent="-85725" algn="l" defTabSz="914400" rtl="0" eaLnBrk="1" fontAlgn="base" latinLnBrk="1" hangingPunct="1">
                        <a:lnSpc>
                          <a:spcPct val="130000"/>
                        </a:lnSpc>
                        <a:spcBef>
                          <a:spcPct val="0"/>
                        </a:spcBef>
                        <a:spcAft>
                          <a:spcPct val="0"/>
                        </a:spcAft>
                        <a:buClrTx/>
                        <a:buSzTx/>
                        <a:buFont typeface="Arial" panose="020B0604020202020204" pitchFamily="34" charset="0"/>
                        <a:buChar char="•"/>
                        <a:tabLst/>
                      </a:pPr>
                      <a:r>
                        <a:rPr kumimoji="1" lang="ko-KR" altLang="en-US" sz="800" b="0" i="0" u="none" strike="noStrike" cap="none" normalizeH="0" baseline="0" dirty="0">
                          <a:ln>
                            <a:noFill/>
                          </a:ln>
                          <a:solidFill>
                            <a:schemeClr val="tx1"/>
                          </a:solidFill>
                          <a:effectLst/>
                          <a:latin typeface="+mn-ea"/>
                          <a:ea typeface="+mn-ea"/>
                        </a:rPr>
                        <a:t>최초 작성</a:t>
                      </a: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mn-ea"/>
                          <a:ea typeface="+mn-ea"/>
                        </a:rPr>
                        <a:t>0.70</a:t>
                      </a: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mn-ea"/>
                          <a:ea typeface="+mn-ea"/>
                        </a:rPr>
                        <a:t>2024-05-15</a:t>
                      </a: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85725" marR="0" lvl="0" indent="-85725" algn="l" defTabSz="914400" rtl="0" eaLnBrk="1" fontAlgn="base" latinLnBrk="1" hangingPunct="1">
                        <a:lnSpc>
                          <a:spcPct val="130000"/>
                        </a:lnSpc>
                        <a:spcBef>
                          <a:spcPct val="0"/>
                        </a:spcBef>
                        <a:spcAft>
                          <a:spcPct val="0"/>
                        </a:spcAft>
                        <a:buClrTx/>
                        <a:buSzTx/>
                        <a:buFont typeface="Arial" panose="020B0604020202020204" pitchFamily="34" charset="0"/>
                        <a:buChar char="•"/>
                        <a:tabLst/>
                      </a:pPr>
                      <a:r>
                        <a:rPr kumimoji="1" lang="ko-KR" altLang="en-US" sz="800" b="0" i="0" u="none" strike="noStrike" cap="none" normalizeH="0" baseline="0" dirty="0" err="1" smtClean="0">
                          <a:ln>
                            <a:noFill/>
                          </a:ln>
                          <a:solidFill>
                            <a:schemeClr val="tx1"/>
                          </a:solidFill>
                          <a:effectLst/>
                          <a:latin typeface="+mn-ea"/>
                          <a:ea typeface="+mn-ea"/>
                        </a:rPr>
                        <a:t>리뷰버전</a:t>
                      </a:r>
                      <a:r>
                        <a:rPr kumimoji="1" lang="ko-KR" altLang="en-US" sz="800" b="0" i="0" u="none" strike="noStrike" cap="none" normalizeH="0" baseline="0" dirty="0" smtClean="0">
                          <a:ln>
                            <a:noFill/>
                          </a:ln>
                          <a:solidFill>
                            <a:schemeClr val="tx1"/>
                          </a:solidFill>
                          <a:effectLst/>
                          <a:latin typeface="+mn-ea"/>
                          <a:ea typeface="+mn-ea"/>
                        </a:rPr>
                        <a:t> 작성</a:t>
                      </a: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defRPr/>
                      </a:pPr>
                      <a:r>
                        <a:rPr kumimoji="1" lang="en-US" altLang="ko-KR" sz="800" b="0" i="0" u="none" strike="noStrike" cap="none" normalizeH="0" baseline="0" dirty="0" smtClean="0">
                          <a:ln>
                            <a:noFill/>
                          </a:ln>
                          <a:solidFill>
                            <a:schemeClr val="tx1"/>
                          </a:solidFill>
                          <a:effectLst/>
                          <a:latin typeface="+mn-ea"/>
                          <a:ea typeface="+mn-ea"/>
                        </a:rPr>
                        <a:t>0.71</a:t>
                      </a: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solidFill>
                      <a:srgbClr val="FF6699"/>
                    </a:solid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defRPr/>
                      </a:pPr>
                      <a:r>
                        <a:rPr kumimoji="1" lang="en-US" altLang="ko-KR" sz="800" b="0" i="0" u="none" strike="noStrike" cap="none" normalizeH="0" baseline="0" dirty="0" smtClean="0">
                          <a:ln>
                            <a:noFill/>
                          </a:ln>
                          <a:solidFill>
                            <a:schemeClr val="tx1"/>
                          </a:solidFill>
                          <a:effectLst/>
                          <a:latin typeface="+mn-ea"/>
                          <a:ea typeface="+mn-ea"/>
                        </a:rPr>
                        <a:t>2024-05-17</a:t>
                      </a: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93663" marR="0" lvl="0" indent="-93663" algn="l" defTabSz="914400" rtl="0" eaLnBrk="1" fontAlgn="base" latinLnBrk="1" hangingPunct="1">
                        <a:lnSpc>
                          <a:spcPct val="130000"/>
                        </a:lnSpc>
                        <a:spcBef>
                          <a:spcPct val="0"/>
                        </a:spcBef>
                        <a:spcAft>
                          <a:spcPct val="0"/>
                        </a:spcAft>
                        <a:buClrTx/>
                        <a:buSzTx/>
                        <a:buFont typeface="Arial" pitchFamily="34" charset="0"/>
                        <a:buChar char="•"/>
                        <a:tabLst/>
                      </a:pPr>
                      <a:r>
                        <a:rPr kumimoji="1" lang="ko-KR" altLang="en-US" sz="800" b="0" i="0" u="none" strike="noStrike" cap="none" normalizeH="0" baseline="0" dirty="0" smtClean="0">
                          <a:ln>
                            <a:noFill/>
                          </a:ln>
                          <a:solidFill>
                            <a:schemeClr val="tx1"/>
                          </a:solidFill>
                          <a:effectLst/>
                          <a:latin typeface="+mn-ea"/>
                          <a:ea typeface="+mn-ea"/>
                        </a:rPr>
                        <a:t>리뷰 후 피드백 반영</a:t>
                      </a: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04498">
                <a:tc>
                  <a:txBody>
                    <a:bodyPr/>
                    <a:lstStyle/>
                    <a:p>
                      <a:pPr marL="0" marR="0" lvl="0" indent="0" algn="ctr" defTabSz="914400" rtl="0" eaLnBrk="1" fontAlgn="base" latinLnBrk="1" hangingPunct="1">
                        <a:lnSpc>
                          <a:spcPct val="130000"/>
                        </a:lnSpc>
                        <a:spcBef>
                          <a:spcPct val="0"/>
                        </a:spcBef>
                        <a:spcAft>
                          <a:spcPct val="0"/>
                        </a:spcAft>
                        <a:buClrTx/>
                        <a:buSzTx/>
                        <a:buFontTx/>
                        <a:buNone/>
                        <a:tabLst/>
                        <a:defRPr/>
                      </a:pPr>
                      <a:r>
                        <a:rPr kumimoji="1" lang="en-US" altLang="ko-KR" sz="800" b="0" i="0" u="none" strike="noStrike" cap="none" normalizeH="0" baseline="0" dirty="0" smtClean="0">
                          <a:ln>
                            <a:noFill/>
                          </a:ln>
                          <a:solidFill>
                            <a:schemeClr val="tx1"/>
                          </a:solidFill>
                          <a:effectLst/>
                          <a:latin typeface="+mn-ea"/>
                          <a:ea typeface="+mn-ea"/>
                        </a:rPr>
                        <a:t>0.72</a:t>
                      </a: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defRPr/>
                      </a:pPr>
                      <a:r>
                        <a:rPr kumimoji="1" lang="en-US" altLang="ko-KR" sz="800" b="0" i="0" u="none" strike="noStrike" cap="none" normalizeH="0" baseline="0" dirty="0" smtClean="0">
                          <a:ln>
                            <a:noFill/>
                          </a:ln>
                          <a:solidFill>
                            <a:schemeClr val="tx1"/>
                          </a:solidFill>
                          <a:effectLst/>
                          <a:latin typeface="+mn-ea"/>
                          <a:ea typeface="+mn-ea"/>
                        </a:rPr>
                        <a:t>2024-05-28</a:t>
                      </a: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85725" marR="0" lvl="0" indent="-85725" algn="l" defTabSz="914400" rtl="0" eaLnBrk="1" fontAlgn="base" latinLnBrk="1" hangingPunct="1">
                        <a:lnSpc>
                          <a:spcPct val="130000"/>
                        </a:lnSpc>
                        <a:spcBef>
                          <a:spcPct val="0"/>
                        </a:spcBef>
                        <a:spcAft>
                          <a:spcPct val="0"/>
                        </a:spcAft>
                        <a:buClrTx/>
                        <a:buSzTx/>
                        <a:buFont typeface="Arial" panose="020B0604020202020204" pitchFamily="34" charset="0"/>
                        <a:buChar char="•"/>
                        <a:tabLst/>
                        <a:defRPr/>
                      </a:pPr>
                      <a:r>
                        <a:rPr lang="ko-KR" altLang="en-US" sz="800" b="0" dirty="0" smtClean="0"/>
                        <a:t>각</a:t>
                      </a:r>
                      <a:r>
                        <a:rPr lang="en-US" altLang="ko-KR" sz="800" b="0" dirty="0" smtClean="0"/>
                        <a:t> </a:t>
                      </a:r>
                      <a:r>
                        <a:rPr lang="ko-KR" altLang="en-US" sz="800" b="0" dirty="0" smtClean="0"/>
                        <a:t>페이지 우측 상단 메모에서 확인</a:t>
                      </a:r>
                      <a:endParaRPr lang="en-US" altLang="ko-KR" sz="800" b="0" dirty="0" smtClean="0"/>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mn-ea"/>
                          <a:ea typeface="+mn-ea"/>
                        </a:rPr>
                        <a:t>0.90</a:t>
                      </a:r>
                      <a:endParaRPr kumimoji="1" lang="ko-KR" altLang="en-US"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defRPr/>
                      </a:pPr>
                      <a:r>
                        <a:rPr kumimoji="1" lang="en-US" altLang="ko-KR" sz="800" b="0" i="0" u="none" strike="noStrike" cap="none" normalizeH="0" baseline="0" dirty="0" smtClean="0">
                          <a:ln>
                            <a:noFill/>
                          </a:ln>
                          <a:solidFill>
                            <a:schemeClr val="tx1"/>
                          </a:solidFill>
                          <a:effectLst/>
                          <a:latin typeface="+mn-ea"/>
                          <a:ea typeface="+mn-ea"/>
                        </a:rPr>
                        <a:t>2024-05-30</a:t>
                      </a: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93663" marR="0" lvl="0" indent="-93663" algn="l" defTabSz="914400" rtl="0" eaLnBrk="1" fontAlgn="base" latinLnBrk="1" hangingPunct="1">
                        <a:lnSpc>
                          <a:spcPct val="130000"/>
                        </a:lnSpc>
                        <a:spcBef>
                          <a:spcPct val="0"/>
                        </a:spcBef>
                        <a:spcAft>
                          <a:spcPct val="0"/>
                        </a:spcAft>
                        <a:buClrTx/>
                        <a:buSzTx/>
                        <a:buFont typeface="Arial" pitchFamily="34" charset="0"/>
                        <a:buChar char="•"/>
                        <a:tabLst/>
                      </a:pPr>
                      <a:r>
                        <a:rPr kumimoji="1" lang="ko-KR" altLang="en-US" sz="800" b="0" i="0" u="none" strike="noStrike" cap="none" normalizeH="0" baseline="0" dirty="0" smtClean="0">
                          <a:ln>
                            <a:noFill/>
                          </a:ln>
                          <a:solidFill>
                            <a:schemeClr val="tx1"/>
                          </a:solidFill>
                          <a:effectLst/>
                          <a:latin typeface="+mn-ea"/>
                          <a:ea typeface="+mn-ea"/>
                        </a:rPr>
                        <a:t>리뷰 후 피드백 반영</a:t>
                      </a:r>
                      <a:endParaRPr kumimoji="1" lang="en-US" altLang="ko-KR" sz="800" b="0" i="0" u="none" strike="noStrike" cap="none" normalizeH="0" baseline="0" dirty="0" smtClean="0">
                        <a:ln>
                          <a:noFill/>
                        </a:ln>
                        <a:solidFill>
                          <a:schemeClr val="tx1"/>
                        </a:solidFill>
                        <a:effectLst/>
                        <a:latin typeface="+mn-ea"/>
                        <a:ea typeface="+mn-ea"/>
                      </a:endParaRPr>
                    </a:p>
                    <a:p>
                      <a:pPr marL="0" marR="0" lvl="0" indent="0" algn="l" defTabSz="914400" rtl="0" eaLnBrk="1" fontAlgn="base" latinLnBrk="1" hangingPunct="1">
                        <a:lnSpc>
                          <a:spcPct val="130000"/>
                        </a:lnSpc>
                        <a:spcBef>
                          <a:spcPct val="0"/>
                        </a:spcBef>
                        <a:spcAft>
                          <a:spcPct val="0"/>
                        </a:spcAft>
                        <a:buClrTx/>
                        <a:buSzTx/>
                        <a:buFont typeface="Arial" pitchFamily="34" charset="0"/>
                        <a:buNone/>
                        <a:tabLst/>
                      </a:pPr>
                      <a:r>
                        <a:rPr kumimoji="1" lang="en-US" altLang="ko-KR" sz="800" b="0" i="0" u="none" strike="noStrike" cap="none" normalizeH="0" baseline="0" dirty="0" smtClean="0">
                          <a:ln>
                            <a:noFill/>
                          </a:ln>
                          <a:solidFill>
                            <a:schemeClr val="tx1"/>
                          </a:solidFill>
                          <a:effectLst/>
                          <a:latin typeface="+mn-ea"/>
                          <a:ea typeface="+mn-ea"/>
                        </a:rPr>
                        <a:t>(</a:t>
                      </a:r>
                      <a:r>
                        <a:rPr kumimoji="1" lang="ko-KR" altLang="en-US" sz="800" b="0" i="0" u="none" strike="noStrike" cap="none" normalizeH="0" baseline="0" dirty="0" smtClean="0">
                          <a:ln>
                            <a:noFill/>
                          </a:ln>
                          <a:solidFill>
                            <a:schemeClr val="tx1"/>
                          </a:solidFill>
                          <a:effectLst/>
                          <a:latin typeface="+mn-ea"/>
                          <a:ea typeface="+mn-ea"/>
                        </a:rPr>
                        <a:t>해당 화면 우측 상단 메모에서 확인</a:t>
                      </a:r>
                      <a:r>
                        <a:rPr kumimoji="1" lang="en-US" altLang="ko-KR" sz="800" b="0" i="0" u="none" strike="noStrike" cap="none" normalizeH="0" baseline="0" dirty="0" smtClean="0">
                          <a:ln>
                            <a:noFill/>
                          </a:ln>
                          <a:solidFill>
                            <a:schemeClr val="tx1"/>
                          </a:solidFill>
                          <a:effectLst/>
                          <a:latin typeface="+mn-ea"/>
                          <a:ea typeface="+mn-ea"/>
                        </a:rPr>
                        <a:t>)</a:t>
                      </a: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mn-ea"/>
                          <a:ea typeface="+mn-ea"/>
                        </a:rPr>
                        <a:t>0.90</a:t>
                      </a: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defRPr/>
                      </a:pPr>
                      <a:r>
                        <a:rPr kumimoji="1" lang="en-US" altLang="ko-KR" sz="800" b="0" i="0" u="none" strike="noStrike" cap="none" normalizeH="0" baseline="0" dirty="0" smtClean="0">
                          <a:ln>
                            <a:noFill/>
                          </a:ln>
                          <a:solidFill>
                            <a:schemeClr val="tx1"/>
                          </a:solidFill>
                          <a:effectLst/>
                          <a:latin typeface="+mn-ea"/>
                          <a:ea typeface="+mn-ea"/>
                        </a:rPr>
                        <a:t>2024-06-11</a:t>
                      </a: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93663" marR="0" lvl="0" indent="-93663" algn="l" defTabSz="914400" rtl="0" eaLnBrk="1" fontAlgn="base" latinLnBrk="1" hangingPunct="1">
                        <a:lnSpc>
                          <a:spcPct val="130000"/>
                        </a:lnSpc>
                        <a:spcBef>
                          <a:spcPct val="0"/>
                        </a:spcBef>
                        <a:spcAft>
                          <a:spcPct val="0"/>
                        </a:spcAft>
                        <a:buClrTx/>
                        <a:buSzTx/>
                        <a:buFont typeface="Arial" pitchFamily="34" charset="0"/>
                        <a:buChar char="•"/>
                        <a:tabLst/>
                        <a:defRPr/>
                      </a:pPr>
                      <a:r>
                        <a:rPr kumimoji="1" lang="ko-KR" altLang="en-US" sz="800" b="0" i="0" u="none" strike="noStrike" cap="none" normalizeH="0" baseline="0" dirty="0" smtClean="0">
                          <a:ln>
                            <a:noFill/>
                          </a:ln>
                          <a:solidFill>
                            <a:schemeClr val="tx1"/>
                          </a:solidFill>
                          <a:effectLst/>
                          <a:latin typeface="+mn-ea"/>
                          <a:ea typeface="+mn-ea"/>
                        </a:rPr>
                        <a:t>화면</a:t>
                      </a:r>
                      <a:r>
                        <a:rPr kumimoji="1" lang="en-US" altLang="ko-KR" sz="800" b="0" i="0" u="none" strike="noStrike" cap="none" normalizeH="0" baseline="0" dirty="0" smtClean="0">
                          <a:ln>
                            <a:noFill/>
                          </a:ln>
                          <a:solidFill>
                            <a:schemeClr val="tx1"/>
                          </a:solidFill>
                          <a:effectLst/>
                          <a:latin typeface="+mn-ea"/>
                          <a:ea typeface="+mn-ea"/>
                        </a:rPr>
                        <a:t>ID</a:t>
                      </a:r>
                      <a:r>
                        <a:rPr kumimoji="1" lang="ko-KR" altLang="en-US" sz="800" b="0" i="0" u="none" strike="noStrike" cap="none" normalizeH="0" baseline="0" dirty="0" smtClean="0">
                          <a:ln>
                            <a:noFill/>
                          </a:ln>
                          <a:solidFill>
                            <a:schemeClr val="tx1"/>
                          </a:solidFill>
                          <a:effectLst/>
                          <a:latin typeface="+mn-ea"/>
                          <a:ea typeface="+mn-ea"/>
                        </a:rPr>
                        <a:t>추가</a:t>
                      </a: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93663" marR="0" lvl="0" indent="-93663" algn="l" defTabSz="914400" rtl="0" eaLnBrk="1" fontAlgn="base" latinLnBrk="1" hangingPunct="1">
                        <a:lnSpc>
                          <a:spcPct val="130000"/>
                        </a:lnSpc>
                        <a:spcBef>
                          <a:spcPct val="0"/>
                        </a:spcBef>
                        <a:spcAft>
                          <a:spcPct val="0"/>
                        </a:spcAft>
                        <a:buClrTx/>
                        <a:buSzTx/>
                        <a:buFont typeface="Arial" pitchFamily="34" charset="0"/>
                        <a:buChar char="•"/>
                        <a:tabLst/>
                        <a:defRPr/>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93663" marR="0" lvl="0" indent="-93663" algn="l" defTabSz="914400" rtl="0" eaLnBrk="1" fontAlgn="base" latinLnBrk="1" hangingPunct="1">
                        <a:lnSpc>
                          <a:spcPct val="130000"/>
                        </a:lnSpc>
                        <a:spcBef>
                          <a:spcPct val="0"/>
                        </a:spcBef>
                        <a:spcAft>
                          <a:spcPct val="0"/>
                        </a:spcAft>
                        <a:buClrTx/>
                        <a:buSzTx/>
                        <a:buFont typeface="Arial" pitchFamily="34" charset="0"/>
                        <a:buChar char="•"/>
                        <a:tabLst/>
                        <a:defRPr/>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93663" marR="0" lvl="0" indent="-93663" algn="l" defTabSz="914400" rtl="0" eaLnBrk="1" fontAlgn="base" latinLnBrk="1" hangingPunct="1">
                        <a:lnSpc>
                          <a:spcPct val="130000"/>
                        </a:lnSpc>
                        <a:spcBef>
                          <a:spcPct val="0"/>
                        </a:spcBef>
                        <a:spcAft>
                          <a:spcPct val="0"/>
                        </a:spcAft>
                        <a:buClrTx/>
                        <a:buSzTx/>
                        <a:buFont typeface="Arial" pitchFamily="34" charset="0"/>
                        <a:buChar char="•"/>
                        <a:tabLst/>
                        <a:defRPr/>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93663" marR="0" lvl="0" indent="-93663" algn="l" defTabSz="914400" rtl="0" eaLnBrk="1" fontAlgn="base" latinLnBrk="1" hangingPunct="1">
                        <a:lnSpc>
                          <a:spcPct val="130000"/>
                        </a:lnSpc>
                        <a:spcBef>
                          <a:spcPct val="0"/>
                        </a:spcBef>
                        <a:spcAft>
                          <a:spcPct val="0"/>
                        </a:spcAft>
                        <a:buClrTx/>
                        <a:buSzTx/>
                        <a:buFont typeface="Arial" pitchFamily="34" charset="0"/>
                        <a:buChar char="•"/>
                        <a:tabLst/>
                        <a:defRPr/>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93663" marR="0" lvl="0" indent="-93663" algn="l" defTabSz="914400" rtl="0" eaLnBrk="1" fontAlgn="base" latinLnBrk="1" hangingPunct="1">
                        <a:lnSpc>
                          <a:spcPct val="130000"/>
                        </a:lnSpc>
                        <a:spcBef>
                          <a:spcPct val="0"/>
                        </a:spcBef>
                        <a:spcAft>
                          <a:spcPct val="0"/>
                        </a:spcAft>
                        <a:buClrTx/>
                        <a:buSzTx/>
                        <a:buFont typeface="Arial" pitchFamily="34" charset="0"/>
                        <a:buChar char="•"/>
                        <a:tabLst/>
                        <a:defRPr/>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93663" marR="0" lvl="0" indent="-93663" algn="l" defTabSz="914400" rtl="0" eaLnBrk="1" fontAlgn="base" latinLnBrk="1" hangingPunct="1">
                        <a:lnSpc>
                          <a:spcPct val="130000"/>
                        </a:lnSpc>
                        <a:spcBef>
                          <a:spcPct val="0"/>
                        </a:spcBef>
                        <a:spcAft>
                          <a:spcPct val="0"/>
                        </a:spcAft>
                        <a:buClrTx/>
                        <a:buSzTx/>
                        <a:buFont typeface="Arial" pitchFamily="34" charset="0"/>
                        <a:buChar char="•"/>
                        <a:tabLst/>
                        <a:defRPr/>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93663" marR="0" lvl="0" indent="-93663" algn="l" defTabSz="914400" rtl="0" eaLnBrk="1" fontAlgn="base" latinLnBrk="1" hangingPunct="1">
                        <a:lnSpc>
                          <a:spcPct val="130000"/>
                        </a:lnSpc>
                        <a:spcBef>
                          <a:spcPct val="0"/>
                        </a:spcBef>
                        <a:spcAft>
                          <a:spcPct val="0"/>
                        </a:spcAft>
                        <a:buClrTx/>
                        <a:buSzTx/>
                        <a:buFont typeface="Arial" pitchFamily="34" charset="0"/>
                        <a:buChar char="•"/>
                        <a:tabLst/>
                        <a:defRPr/>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93663" marR="0" lvl="0" indent="-93663" algn="l" defTabSz="914400" rtl="0" eaLnBrk="1" fontAlgn="base" latinLnBrk="1" hangingPunct="1">
                        <a:lnSpc>
                          <a:spcPct val="130000"/>
                        </a:lnSpc>
                        <a:spcBef>
                          <a:spcPct val="0"/>
                        </a:spcBef>
                        <a:spcAft>
                          <a:spcPct val="0"/>
                        </a:spcAft>
                        <a:buClrTx/>
                        <a:buSzTx/>
                        <a:buFont typeface="Arial" pitchFamily="34" charset="0"/>
                        <a:buChar char="•"/>
                        <a:tabLst/>
                        <a:defRPr/>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8970877"/>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93663" marR="0" lvl="0" indent="-93663" algn="l" defTabSz="914400" rtl="0" eaLnBrk="1" fontAlgn="base" latinLnBrk="1" hangingPunct="1">
                        <a:lnSpc>
                          <a:spcPct val="130000"/>
                        </a:lnSpc>
                        <a:spcBef>
                          <a:spcPct val="0"/>
                        </a:spcBef>
                        <a:spcAft>
                          <a:spcPct val="0"/>
                        </a:spcAft>
                        <a:buClrTx/>
                        <a:buSzTx/>
                        <a:buFont typeface="Arial" pitchFamily="34" charset="0"/>
                        <a:buChar char="•"/>
                        <a:tabLst/>
                        <a:defRPr/>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93663" marR="0" lvl="0" indent="-93663" algn="l" defTabSz="914400" rtl="0" eaLnBrk="1" fontAlgn="base" latinLnBrk="1" hangingPunct="1">
                        <a:lnSpc>
                          <a:spcPct val="130000"/>
                        </a:lnSpc>
                        <a:spcBef>
                          <a:spcPct val="0"/>
                        </a:spcBef>
                        <a:spcAft>
                          <a:spcPct val="0"/>
                        </a:spcAft>
                        <a:buClrTx/>
                        <a:buSzTx/>
                        <a:buFont typeface="Arial" pitchFamily="34" charset="0"/>
                        <a:buChar char="•"/>
                        <a:tabLst/>
                        <a:defRPr/>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9"/>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93663" marR="0" lvl="0" indent="-93663" algn="l" defTabSz="914400" rtl="0" eaLnBrk="1" fontAlgn="base" latinLnBrk="1" hangingPunct="1">
                        <a:lnSpc>
                          <a:spcPct val="130000"/>
                        </a:lnSpc>
                        <a:spcBef>
                          <a:spcPct val="0"/>
                        </a:spcBef>
                        <a:spcAft>
                          <a:spcPct val="0"/>
                        </a:spcAft>
                        <a:buClrTx/>
                        <a:buSzTx/>
                        <a:buFont typeface="Arial" pitchFamily="34" charset="0"/>
                        <a:buChar char="•"/>
                        <a:tabLst/>
                        <a:defRPr/>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0"/>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93663" marR="0" lvl="0" indent="-93663" algn="l" defTabSz="914400" rtl="0" eaLnBrk="1" fontAlgn="base" latinLnBrk="1" hangingPunct="1">
                        <a:lnSpc>
                          <a:spcPct val="130000"/>
                        </a:lnSpc>
                        <a:spcBef>
                          <a:spcPct val="0"/>
                        </a:spcBef>
                        <a:spcAft>
                          <a:spcPct val="0"/>
                        </a:spcAft>
                        <a:buClrTx/>
                        <a:buSzTx/>
                        <a:buFont typeface="Arial" pitchFamily="34" charset="0"/>
                        <a:buChar char="•"/>
                        <a:tabLst/>
                        <a:defRPr/>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58524348"/>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93663" marR="0" lvl="0" indent="-93663" algn="l" defTabSz="914400" rtl="0" eaLnBrk="1" fontAlgn="base" latinLnBrk="1" hangingPunct="1">
                        <a:lnSpc>
                          <a:spcPct val="130000"/>
                        </a:lnSpc>
                        <a:spcBef>
                          <a:spcPct val="0"/>
                        </a:spcBef>
                        <a:spcAft>
                          <a:spcPct val="0"/>
                        </a:spcAft>
                        <a:buClrTx/>
                        <a:buSzTx/>
                        <a:buFont typeface="Arial" pitchFamily="34" charset="0"/>
                        <a:buChar char="•"/>
                        <a:tabLst/>
                        <a:defRPr/>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26085116"/>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93663" marR="0" lvl="0" indent="-93663" algn="l" defTabSz="914400" rtl="0" eaLnBrk="1" fontAlgn="base" latinLnBrk="1" hangingPunct="1">
                        <a:lnSpc>
                          <a:spcPct val="130000"/>
                        </a:lnSpc>
                        <a:spcBef>
                          <a:spcPct val="0"/>
                        </a:spcBef>
                        <a:spcAft>
                          <a:spcPct val="0"/>
                        </a:spcAft>
                        <a:buClrTx/>
                        <a:buSzTx/>
                        <a:buFont typeface="Arial" pitchFamily="34" charset="0"/>
                        <a:buChar char="•"/>
                        <a:tabLst/>
                        <a:defRPr/>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90682510"/>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93663" marR="0" lvl="0" indent="-93663" algn="l" defTabSz="914400" rtl="0" eaLnBrk="1" fontAlgn="base" latinLnBrk="1" hangingPunct="1">
                        <a:lnSpc>
                          <a:spcPct val="130000"/>
                        </a:lnSpc>
                        <a:spcBef>
                          <a:spcPct val="0"/>
                        </a:spcBef>
                        <a:spcAft>
                          <a:spcPct val="0"/>
                        </a:spcAft>
                        <a:buClrTx/>
                        <a:buSzTx/>
                        <a:buFont typeface="Arial" pitchFamily="34" charset="0"/>
                        <a:buChar char="•"/>
                        <a:tabLst/>
                        <a:defRPr/>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98781133"/>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93663" marR="0" lvl="0" indent="-93663" algn="l" defTabSz="914400" rtl="0" eaLnBrk="1" fontAlgn="base" latinLnBrk="1" hangingPunct="1">
                        <a:lnSpc>
                          <a:spcPct val="130000"/>
                        </a:lnSpc>
                        <a:spcBef>
                          <a:spcPct val="0"/>
                        </a:spcBef>
                        <a:spcAft>
                          <a:spcPct val="0"/>
                        </a:spcAft>
                        <a:buClrTx/>
                        <a:buSzTx/>
                        <a:buFont typeface="Arial" pitchFamily="34" charset="0"/>
                        <a:buChar char="•"/>
                        <a:tabLst/>
                        <a:defRPr/>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78876704"/>
                  </a:ext>
                </a:extLst>
              </a:tr>
            </a:tbl>
          </a:graphicData>
        </a:graphic>
      </p:graphicFrame>
    </p:spTree>
    <p:extLst>
      <p:ext uri="{BB962C8B-B14F-4D97-AF65-F5344CB8AC3E}">
        <p14:creationId xmlns:p14="http://schemas.microsoft.com/office/powerpoint/2010/main" val="4081607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a:t>Alert / Validation Case</a:t>
            </a:r>
            <a:endParaRPr lang="ko-KR" altLang="en-US" dirty="0"/>
          </a:p>
        </p:txBody>
      </p:sp>
      <p:graphicFrame>
        <p:nvGraphicFramePr>
          <p:cNvPr id="8" name="표 7">
            <a:extLst>
              <a:ext uri="{FF2B5EF4-FFF2-40B4-BE49-F238E27FC236}">
                <a16:creationId xmlns:a16="http://schemas.microsoft.com/office/drawing/2014/main" id="{6E1F6952-3DDA-4EF4-89E3-55A7899657BD}"/>
              </a:ext>
            </a:extLst>
          </p:cNvPr>
          <p:cNvGraphicFramePr>
            <a:graphicFrameLocks noGrp="1"/>
          </p:cNvGraphicFramePr>
          <p:nvPr>
            <p:extLst>
              <p:ext uri="{D42A27DB-BD31-4B8C-83A1-F6EECF244321}">
                <p14:modId xmlns:p14="http://schemas.microsoft.com/office/powerpoint/2010/main" val="2744134046"/>
              </p:ext>
            </p:extLst>
          </p:nvPr>
        </p:nvGraphicFramePr>
        <p:xfrm>
          <a:off x="179359" y="476672"/>
          <a:ext cx="11759337" cy="897970"/>
        </p:xfrm>
        <a:graphic>
          <a:graphicData uri="http://schemas.openxmlformats.org/drawingml/2006/table">
            <a:tbl>
              <a:tblPr>
                <a:tableStyleId>{5940675A-B579-460E-94D1-54222C63F5DA}</a:tableStyleId>
              </a:tblPr>
              <a:tblGrid>
                <a:gridCol w="964381">
                  <a:extLst>
                    <a:ext uri="{9D8B030D-6E8A-4147-A177-3AD203B41FA5}">
                      <a16:colId xmlns:a16="http://schemas.microsoft.com/office/drawing/2014/main" val="20000"/>
                    </a:ext>
                  </a:extLst>
                </a:gridCol>
                <a:gridCol w="847058">
                  <a:extLst>
                    <a:ext uri="{9D8B030D-6E8A-4147-A177-3AD203B41FA5}">
                      <a16:colId xmlns:a16="http://schemas.microsoft.com/office/drawing/2014/main" val="20007"/>
                    </a:ext>
                  </a:extLst>
                </a:gridCol>
                <a:gridCol w="338473">
                  <a:extLst>
                    <a:ext uri="{9D8B030D-6E8A-4147-A177-3AD203B41FA5}">
                      <a16:colId xmlns:a16="http://schemas.microsoft.com/office/drawing/2014/main" val="20008"/>
                    </a:ext>
                  </a:extLst>
                </a:gridCol>
                <a:gridCol w="2474108">
                  <a:extLst>
                    <a:ext uri="{9D8B030D-6E8A-4147-A177-3AD203B41FA5}">
                      <a16:colId xmlns:a16="http://schemas.microsoft.com/office/drawing/2014/main" val="20001"/>
                    </a:ext>
                  </a:extLst>
                </a:gridCol>
                <a:gridCol w="3455314">
                  <a:extLst>
                    <a:ext uri="{9D8B030D-6E8A-4147-A177-3AD203B41FA5}">
                      <a16:colId xmlns:a16="http://schemas.microsoft.com/office/drawing/2014/main" val="20003"/>
                    </a:ext>
                  </a:extLst>
                </a:gridCol>
                <a:gridCol w="505129">
                  <a:extLst>
                    <a:ext uri="{9D8B030D-6E8A-4147-A177-3AD203B41FA5}">
                      <a16:colId xmlns:a16="http://schemas.microsoft.com/office/drawing/2014/main" val="20004"/>
                    </a:ext>
                  </a:extLst>
                </a:gridCol>
                <a:gridCol w="569882">
                  <a:extLst>
                    <a:ext uri="{9D8B030D-6E8A-4147-A177-3AD203B41FA5}">
                      <a16:colId xmlns:a16="http://schemas.microsoft.com/office/drawing/2014/main" val="20005"/>
                    </a:ext>
                  </a:extLst>
                </a:gridCol>
                <a:gridCol w="2604992">
                  <a:extLst>
                    <a:ext uri="{9D8B030D-6E8A-4147-A177-3AD203B41FA5}">
                      <a16:colId xmlns:a16="http://schemas.microsoft.com/office/drawing/2014/main" val="20006"/>
                    </a:ext>
                  </a:extLst>
                </a:gridCol>
              </a:tblGrid>
              <a:tr h="232961">
                <a:tc gridSpan="8">
                  <a:txBody>
                    <a:bodyPr/>
                    <a:lstStyle/>
                    <a:p>
                      <a:pPr algn="l" rtl="0" fontAlgn="ctr"/>
                      <a:r>
                        <a:rPr lang="en-US" altLang="ko-KR" sz="800" b="1" spc="0" dirty="0" smtClean="0">
                          <a:solidFill>
                            <a:schemeClr val="bg1"/>
                          </a:solidFill>
                          <a:effectLst/>
                          <a:latin typeface="+mn-ea"/>
                          <a:ea typeface="+mn-ea"/>
                        </a:rPr>
                        <a:t>Alert</a:t>
                      </a:r>
                      <a:r>
                        <a:rPr lang="en-US" altLang="ko-KR" sz="800" b="1" spc="0" baseline="0" dirty="0" smtClean="0">
                          <a:solidFill>
                            <a:schemeClr val="bg1"/>
                          </a:solidFill>
                          <a:effectLst/>
                          <a:latin typeface="+mn-ea"/>
                          <a:ea typeface="+mn-ea"/>
                        </a:rPr>
                        <a:t> _ </a:t>
                      </a:r>
                      <a:r>
                        <a:rPr lang="ko-KR" altLang="en-US" sz="800" b="1" spc="0" baseline="0" dirty="0" err="1" smtClean="0">
                          <a:solidFill>
                            <a:schemeClr val="bg1"/>
                          </a:solidFill>
                          <a:effectLst/>
                          <a:latin typeface="+mn-ea"/>
                          <a:ea typeface="+mn-ea"/>
                        </a:rPr>
                        <a:t>회수지변경</a:t>
                      </a:r>
                      <a:endParaRPr lang="en-US" altLang="ko-KR" sz="800" b="1" spc="0" dirty="0">
                        <a:solidFill>
                          <a:schemeClr val="bg1"/>
                        </a:solidFill>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1">
                        <a:lumMod val="50000"/>
                        <a:lumOff val="50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ko-KR" alt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r h="232961">
                <a:tc>
                  <a:txBody>
                    <a:bodyPr/>
                    <a:lstStyle/>
                    <a:p>
                      <a:pPr algn="ctr" rtl="0" fontAlgn="ctr"/>
                      <a:r>
                        <a:rPr lang="en-US" sz="800" b="1" spc="0" dirty="0" err="1" smtClean="0">
                          <a:effectLst/>
                          <a:latin typeface="+mn-ea"/>
                          <a:ea typeface="+mn-ea"/>
                        </a:rPr>
                        <a:t>Page_ID</a:t>
                      </a: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err="1" smtClean="0">
                          <a:effectLst/>
                          <a:latin typeface="+mn-ea"/>
                          <a:ea typeface="+mn-ea"/>
                        </a:rPr>
                        <a:t>버튼명</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smtClean="0">
                          <a:effectLst/>
                          <a:latin typeface="+mn-ea"/>
                          <a:ea typeface="+mn-ea"/>
                        </a:rPr>
                        <a:t>구분</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smtClean="0">
                          <a:effectLst/>
                          <a:latin typeface="+mn-ea"/>
                          <a:ea typeface="+mn-ea"/>
                        </a:rPr>
                        <a:t>case</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text</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type</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button</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a:effectLst/>
                          <a:latin typeface="+mn-ea"/>
                          <a:ea typeface="+mn-ea"/>
                        </a:rPr>
                        <a:t>실행 후</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32048">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800" kern="1200" spc="0" dirty="0" smtClean="0">
                          <a:solidFill>
                            <a:schemeClr val="tx1"/>
                          </a:solidFill>
                          <a:effectLst/>
                          <a:latin typeface="+mn-ea"/>
                          <a:ea typeface="+mn-ea"/>
                          <a:cs typeface="+mn-cs"/>
                        </a:rPr>
                        <a:t>9-1. </a:t>
                      </a:r>
                      <a:r>
                        <a:rPr lang="ko-KR" altLang="en-US" sz="800" kern="1200" spc="0" dirty="0" err="1" smtClean="0">
                          <a:solidFill>
                            <a:schemeClr val="tx1"/>
                          </a:solidFill>
                          <a:effectLst/>
                          <a:latin typeface="+mn-ea"/>
                          <a:ea typeface="+mn-ea"/>
                          <a:cs typeface="+mn-cs"/>
                        </a:rPr>
                        <a:t>회수지변경</a:t>
                      </a:r>
                      <a:endParaRPr lang="en-US" altLang="ko-KR" sz="800" kern="1200" spc="0" dirty="0" smtClean="0">
                        <a:solidFill>
                          <a:schemeClr val="tx1"/>
                        </a:solidFill>
                        <a:effectLst/>
                        <a:latin typeface="+mn-ea"/>
                        <a:ea typeface="+mn-ea"/>
                        <a:cs typeface="+mn-cs"/>
                      </a:endParaRPr>
                    </a:p>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800" kern="1200" spc="0" dirty="0" smtClean="0">
                          <a:solidFill>
                            <a:schemeClr val="tx1"/>
                          </a:solidFill>
                          <a:effectLst/>
                          <a:latin typeface="+mn-ea"/>
                          <a:ea typeface="+mn-ea"/>
                          <a:cs typeface="+mn-cs"/>
                        </a:rPr>
                        <a:t>9-2. </a:t>
                      </a:r>
                      <a:r>
                        <a:rPr lang="ko-KR" altLang="en-US" sz="800" kern="1200" spc="0" dirty="0" smtClean="0">
                          <a:solidFill>
                            <a:schemeClr val="tx1"/>
                          </a:solidFill>
                          <a:effectLst/>
                          <a:latin typeface="+mn-ea"/>
                          <a:ea typeface="+mn-ea"/>
                          <a:cs typeface="+mn-cs"/>
                        </a:rPr>
                        <a:t>저장</a:t>
                      </a: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kern="1200" spc="0" dirty="0" smtClean="0">
                          <a:solidFill>
                            <a:schemeClr val="tx1"/>
                          </a:solidFill>
                          <a:effectLst/>
                          <a:latin typeface="+mn-ea"/>
                          <a:ea typeface="+mn-ea"/>
                          <a:cs typeface="+mn-cs"/>
                        </a:rPr>
                        <a:t>오류 </a:t>
                      </a: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lt"/>
                          <a:ea typeface="+mn-ea"/>
                          <a:cs typeface="+mn-cs"/>
                        </a:rPr>
                        <a:t>회수지변경</a:t>
                      </a:r>
                      <a:r>
                        <a:rPr lang="ko-KR" altLang="en-US" sz="800" kern="1200" dirty="0" smtClean="0">
                          <a:solidFill>
                            <a:schemeClr val="tx1"/>
                          </a:solidFill>
                          <a:latin typeface="+mn-lt"/>
                          <a:ea typeface="+mn-ea"/>
                          <a:cs typeface="+mn-cs"/>
                        </a:rPr>
                        <a:t> 가능 시점이 지났을 시</a:t>
                      </a:r>
                      <a:endParaRPr lang="en-US" altLang="ko-KR" sz="800" kern="1200" dirty="0">
                        <a:solidFill>
                          <a:schemeClr val="tx1"/>
                        </a:solidFill>
                        <a:latin typeface="+mn-lt"/>
                        <a:ea typeface="+mn-ea"/>
                        <a:cs typeface="+mn-cs"/>
                      </a:endParaRP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normalizeH="0" baseline="0" dirty="0" err="1" smtClean="0">
                          <a:ln>
                            <a:noFill/>
                          </a:ln>
                          <a:solidFill>
                            <a:schemeClr val="tx1"/>
                          </a:solidFill>
                          <a:effectLst/>
                          <a:latin typeface="+mn-lt"/>
                          <a:ea typeface="+mn-ea"/>
                          <a:cs typeface="+mn-cs"/>
                        </a:rPr>
                        <a:t>회수지</a:t>
                      </a:r>
                      <a:r>
                        <a:rPr kumimoji="0" lang="ko-KR" altLang="en-US" sz="800" b="0" i="0" u="none" strike="noStrike" kern="1200" cap="none" normalizeH="0" baseline="0" dirty="0" smtClean="0">
                          <a:ln>
                            <a:noFill/>
                          </a:ln>
                          <a:solidFill>
                            <a:schemeClr val="tx1"/>
                          </a:solidFill>
                          <a:effectLst/>
                          <a:latin typeface="+mn-lt"/>
                          <a:ea typeface="+mn-ea"/>
                          <a:cs typeface="+mn-cs"/>
                        </a:rPr>
                        <a:t> 변경 가능 기간이 지나 </a:t>
                      </a:r>
                      <a:r>
                        <a:rPr kumimoji="0" lang="ko-KR" altLang="en-US" sz="800" b="0" i="0" u="none" strike="noStrike" kern="1200" cap="none" normalizeH="0" baseline="0" dirty="0" err="1" smtClean="0">
                          <a:ln>
                            <a:noFill/>
                          </a:ln>
                          <a:solidFill>
                            <a:schemeClr val="tx1"/>
                          </a:solidFill>
                          <a:effectLst/>
                          <a:latin typeface="+mn-lt"/>
                          <a:ea typeface="+mn-ea"/>
                          <a:cs typeface="+mn-cs"/>
                        </a:rPr>
                        <a:t>회수지</a:t>
                      </a:r>
                      <a:r>
                        <a:rPr kumimoji="0" lang="ko-KR" altLang="en-US" sz="800" b="0" i="0" u="none" strike="noStrike" kern="1200" cap="none" normalizeH="0" baseline="0" dirty="0" smtClean="0">
                          <a:ln>
                            <a:noFill/>
                          </a:ln>
                          <a:solidFill>
                            <a:schemeClr val="tx1"/>
                          </a:solidFill>
                          <a:effectLst/>
                          <a:latin typeface="+mn-lt"/>
                          <a:ea typeface="+mn-ea"/>
                          <a:cs typeface="+mn-cs"/>
                        </a:rPr>
                        <a:t> 변경이 불가합니다</a:t>
                      </a:r>
                      <a:r>
                        <a:rPr kumimoji="0" lang="en-US" altLang="ko-KR" sz="800" b="0" i="0" u="none" strike="noStrike" kern="1200" cap="none" normalizeH="0" baseline="0" dirty="0" smtClean="0">
                          <a:ln>
                            <a:noFill/>
                          </a:ln>
                          <a:solidFill>
                            <a:schemeClr val="tx1"/>
                          </a:solidFill>
                          <a:effectLst/>
                          <a:latin typeface="+mn-lt"/>
                          <a:ea typeface="+mn-ea"/>
                          <a:cs typeface="+mn-cs"/>
                        </a:rPr>
                        <a:t>.</a:t>
                      </a: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kumimoji="0" lang="en-US" altLang="ko-KR" sz="800" b="0" i="0" u="none" strike="noStrike" kern="1200" cap="none" spc="0" normalizeH="0" baseline="0" noProof="0" dirty="0" smtClean="0">
                          <a:ln>
                            <a:noFill/>
                          </a:ln>
                          <a:solidFill>
                            <a:prstClr val="black"/>
                          </a:solidFill>
                          <a:effectLst/>
                          <a:uLnTx/>
                          <a:uFillTx/>
                          <a:latin typeface="맑은 고딕" panose="020B0503020000020004" pitchFamily="50" charset="-127"/>
                          <a:ea typeface="맑은 고딕" panose="020B0503020000020004" pitchFamily="50" charset="-127"/>
                          <a:cs typeface="+mn-cs"/>
                        </a:rPr>
                        <a:t>alert</a:t>
                      </a:r>
                      <a:endParaRPr lang="en-US" altLang="ko-KR"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kumimoji="0" lang="ko-KR" altLang="en-US" sz="800" b="0" i="0" u="none" strike="noStrike" kern="1200" cap="none" spc="0" normalizeH="0" baseline="0" noProof="0" dirty="0" smtClean="0">
                          <a:ln>
                            <a:noFill/>
                          </a:ln>
                          <a:solidFill>
                            <a:prstClr val="black"/>
                          </a:solidFill>
                          <a:effectLst/>
                          <a:uLnTx/>
                          <a:uFillTx/>
                          <a:latin typeface="맑은 고딕" panose="020B0503020000020004" pitchFamily="50" charset="-127"/>
                          <a:ea typeface="맑은 고딕" panose="020B0503020000020004" pitchFamily="50" charset="-127"/>
                          <a:cs typeface="+mn-cs"/>
                        </a:rPr>
                        <a:t>확인</a:t>
                      </a:r>
                      <a:endParaRPr lang="en-US" altLang="ko-KR" sz="800" spc="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92075" marR="0" lvl="0" indent="-92075" algn="l" defTabSz="914400" rtl="0" eaLnBrk="1" fontAlgn="ctr" latinLnBrk="1" hangingPunct="1">
                        <a:lnSpc>
                          <a:spcPct val="100000"/>
                        </a:lnSpc>
                        <a:spcBef>
                          <a:spcPts val="0"/>
                        </a:spcBef>
                        <a:spcAft>
                          <a:spcPts val="0"/>
                        </a:spcAft>
                        <a:buClrTx/>
                        <a:buSzTx/>
                        <a:buFontTx/>
                        <a:buAutoNum type="arabicPeriod"/>
                        <a:tabLst/>
                        <a:defRPr/>
                      </a:pPr>
                      <a:r>
                        <a:rPr lang="en-US" altLang="ko-KR" sz="800" spc="0" dirty="0" smtClean="0">
                          <a:effectLst/>
                          <a:latin typeface="+mn-ea"/>
                          <a:ea typeface="+mn-ea"/>
                        </a:rPr>
                        <a:t>Alert</a:t>
                      </a:r>
                      <a:r>
                        <a:rPr lang="en-US" altLang="ko-KR" sz="800" spc="0" baseline="0" dirty="0" smtClean="0">
                          <a:effectLst/>
                          <a:latin typeface="+mn-ea"/>
                          <a:ea typeface="+mn-ea"/>
                        </a:rPr>
                        <a:t> </a:t>
                      </a:r>
                      <a:r>
                        <a:rPr lang="ko-KR" altLang="en-US" sz="800" spc="0" baseline="0" dirty="0" smtClean="0">
                          <a:effectLst/>
                          <a:latin typeface="+mn-ea"/>
                          <a:ea typeface="+mn-ea"/>
                        </a:rPr>
                        <a:t>닫힘</a:t>
                      </a:r>
                      <a:endParaRPr lang="en-US" altLang="ko-KR" sz="800" spc="0" baseline="0" dirty="0" smtClean="0">
                        <a:effectLst/>
                        <a:latin typeface="+mn-ea"/>
                        <a:ea typeface="+mn-ea"/>
                      </a:endParaRPr>
                    </a:p>
                    <a:p>
                      <a:pPr marL="92075" marR="0" lvl="0" indent="-92075" algn="l" defTabSz="914400" rtl="0" eaLnBrk="1" fontAlgn="ctr" latinLnBrk="1" hangingPunct="1">
                        <a:lnSpc>
                          <a:spcPct val="100000"/>
                        </a:lnSpc>
                        <a:spcBef>
                          <a:spcPts val="0"/>
                        </a:spcBef>
                        <a:spcAft>
                          <a:spcPts val="0"/>
                        </a:spcAft>
                        <a:buClrTx/>
                        <a:buSzTx/>
                        <a:buFontTx/>
                        <a:buAutoNum type="arabicPeriod"/>
                        <a:tabLst/>
                        <a:defRPr/>
                      </a:pPr>
                      <a:r>
                        <a:rPr lang="ko-KR" altLang="en-US" sz="800" spc="0" baseline="0" dirty="0" err="1" smtClean="0">
                          <a:effectLst/>
                          <a:latin typeface="+mn-ea"/>
                          <a:ea typeface="+mn-ea"/>
                        </a:rPr>
                        <a:t>회수지</a:t>
                      </a:r>
                      <a:r>
                        <a:rPr lang="ko-KR" altLang="en-US" sz="800" spc="0" baseline="0" dirty="0" smtClean="0">
                          <a:effectLst/>
                          <a:latin typeface="+mn-ea"/>
                          <a:ea typeface="+mn-ea"/>
                        </a:rPr>
                        <a:t> 변경 버튼 </a:t>
                      </a:r>
                      <a:r>
                        <a:rPr lang="en-US" altLang="ko-KR" sz="800" spc="0" baseline="0" dirty="0" smtClean="0">
                          <a:effectLst/>
                          <a:latin typeface="+mn-ea"/>
                          <a:ea typeface="+mn-ea"/>
                        </a:rPr>
                        <a:t>hidden </a:t>
                      </a:r>
                      <a:r>
                        <a:rPr lang="ko-KR" altLang="en-US" sz="800" spc="0" baseline="0" dirty="0" smtClean="0">
                          <a:effectLst/>
                          <a:latin typeface="+mn-ea"/>
                          <a:ea typeface="+mn-ea"/>
                        </a:rPr>
                        <a:t>처리</a:t>
                      </a:r>
                      <a:endParaRPr lang="ko-KR" altLang="en-US" sz="800" spc="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593161014"/>
                  </a:ext>
                </a:extLst>
              </a:tr>
            </a:tbl>
          </a:graphicData>
        </a:graphic>
      </p:graphicFrame>
    </p:spTree>
    <p:extLst>
      <p:ext uri="{BB962C8B-B14F-4D97-AF65-F5344CB8AC3E}">
        <p14:creationId xmlns:p14="http://schemas.microsoft.com/office/powerpoint/2010/main" val="40444924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smtClean="0"/>
              <a:t>반품취소사유 </a:t>
            </a:r>
            <a:r>
              <a:rPr lang="ko-KR" altLang="en-US" dirty="0"/>
              <a:t>안내</a:t>
            </a:r>
          </a:p>
        </p:txBody>
      </p:sp>
      <p:sp>
        <p:nvSpPr>
          <p:cNvPr id="3" name="부제목 2"/>
          <p:cNvSpPr>
            <a:spLocks noGrp="1"/>
          </p:cNvSpPr>
          <p:nvPr>
            <p:ph type="subTitle" idx="1"/>
          </p:nvPr>
        </p:nvSpPr>
        <p:spPr/>
        <p:txBody>
          <a:bodyPr/>
          <a:lstStyle/>
          <a:p>
            <a:r>
              <a:rPr lang="en-US" altLang="ko-KR" dirty="0" smtClean="0"/>
              <a:t>IN_PC_MYP_02_18</a:t>
            </a:r>
            <a:endParaRPr lang="ko-KR" altLang="en-US" dirty="0"/>
          </a:p>
        </p:txBody>
      </p:sp>
      <p:graphicFrame>
        <p:nvGraphicFramePr>
          <p:cNvPr id="271" name="표 270">
            <a:extLst>
              <a:ext uri="{FF2B5EF4-FFF2-40B4-BE49-F238E27FC236}">
                <a16:creationId xmlns:a16="http://schemas.microsoft.com/office/drawing/2014/main" id="{E8503181-DC09-D704-A395-D5196B53276F}"/>
              </a:ext>
            </a:extLst>
          </p:cNvPr>
          <p:cNvGraphicFramePr>
            <a:graphicFrameLocks noGrp="1"/>
          </p:cNvGraphicFramePr>
          <p:nvPr>
            <p:extLst>
              <p:ext uri="{D42A27DB-BD31-4B8C-83A1-F6EECF244321}">
                <p14:modId xmlns:p14="http://schemas.microsoft.com/office/powerpoint/2010/main" val="1435611781"/>
              </p:ext>
            </p:extLst>
          </p:nvPr>
        </p:nvGraphicFramePr>
        <p:xfrm>
          <a:off x="9000565" y="44624"/>
          <a:ext cx="3152540" cy="1572158"/>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85725" marR="0" lvl="0" indent="-85725" algn="l" defTabSz="914400" rtl="0" eaLnBrk="0" fontAlgn="base" latinLnBrk="1" hangingPunct="0">
                        <a:lnSpc>
                          <a:spcPts val="1200"/>
                        </a:lnSpc>
                        <a:spcBef>
                          <a:spcPct val="20000"/>
                        </a:spcBef>
                        <a:spcAft>
                          <a:spcPct val="0"/>
                        </a:spcAft>
                        <a:buClrTx/>
                        <a:buSzTx/>
                        <a:buFont typeface="Arial" panose="020B0604020202020204" pitchFamily="34" charset="0"/>
                        <a:buChar char="•"/>
                        <a:tabLst/>
                        <a:defRPr/>
                      </a:pPr>
                      <a:r>
                        <a:rPr kumimoji="0" lang="en-US" altLang="ko-KR" sz="800" b="0" i="0" u="none" strike="noStrike" kern="1200" cap="none" normalizeH="0" baseline="0" dirty="0" smtClean="0">
                          <a:ln>
                            <a:noFill/>
                          </a:ln>
                          <a:solidFill>
                            <a:schemeClr val="tx1"/>
                          </a:solidFill>
                          <a:effectLst/>
                          <a:latin typeface="+mn-lt"/>
                          <a:ea typeface="+mn-ea"/>
                          <a:cs typeface="+mn-cs"/>
                        </a:rPr>
                        <a:t>1:1 </a:t>
                      </a:r>
                      <a:r>
                        <a:rPr kumimoji="0" lang="ko-KR" altLang="en-US" sz="800" b="0" i="0" u="none" strike="noStrike" kern="1200" cap="none" normalizeH="0" baseline="0" dirty="0" smtClean="0">
                          <a:ln>
                            <a:noFill/>
                          </a:ln>
                          <a:solidFill>
                            <a:schemeClr val="tx1"/>
                          </a:solidFill>
                          <a:effectLst/>
                          <a:latin typeface="+mn-lt"/>
                          <a:ea typeface="+mn-ea"/>
                          <a:cs typeface="+mn-cs"/>
                        </a:rPr>
                        <a:t>문의 클릭</a:t>
                      </a:r>
                      <a:r>
                        <a:rPr kumimoji="0" lang="en-US" altLang="ko-KR" sz="800" b="0" i="0" u="none" strike="noStrike" kern="1200" cap="none" normalizeH="0" baseline="0" dirty="0" smtClean="0">
                          <a:ln>
                            <a:noFill/>
                          </a:ln>
                          <a:solidFill>
                            <a:schemeClr val="tx1"/>
                          </a:solidFill>
                          <a:effectLst/>
                          <a:latin typeface="+mn-lt"/>
                          <a:ea typeface="+mn-ea"/>
                          <a:cs typeface="+mn-cs"/>
                        </a:rPr>
                        <a:t>: </a:t>
                      </a:r>
                      <a:r>
                        <a:rPr kumimoji="0" lang="ko-KR" altLang="en-US" sz="800" b="0" i="0" u="none" strike="noStrike" kern="1200" cap="none" normalizeH="0" baseline="0" dirty="0" smtClean="0">
                          <a:ln>
                            <a:noFill/>
                          </a:ln>
                          <a:solidFill>
                            <a:schemeClr val="tx1"/>
                          </a:solidFill>
                          <a:effectLst/>
                          <a:latin typeface="+mn-lt"/>
                          <a:ea typeface="+mn-ea"/>
                          <a:cs typeface="+mn-cs"/>
                        </a:rPr>
                        <a:t>창 닫고 </a:t>
                      </a:r>
                      <a:r>
                        <a:rPr kumimoji="0" lang="en-US" altLang="ko-KR" sz="800" b="0" i="0" u="none" strike="noStrike" kern="1200" cap="none" normalizeH="0" baseline="0" dirty="0" smtClean="0">
                          <a:ln>
                            <a:noFill/>
                          </a:ln>
                          <a:solidFill>
                            <a:schemeClr val="tx1"/>
                          </a:solidFill>
                          <a:effectLst/>
                          <a:latin typeface="+mn-lt"/>
                          <a:ea typeface="+mn-ea"/>
                          <a:cs typeface="+mn-cs"/>
                        </a:rPr>
                        <a:t>1:1</a:t>
                      </a:r>
                      <a:r>
                        <a:rPr kumimoji="0" lang="ko-KR" altLang="en-US" sz="800" b="0" i="0" u="none" strike="noStrike" kern="1200" cap="none" normalizeH="0" baseline="0" dirty="0" smtClean="0">
                          <a:ln>
                            <a:noFill/>
                          </a:ln>
                          <a:solidFill>
                            <a:schemeClr val="tx1"/>
                          </a:solidFill>
                          <a:effectLst/>
                          <a:latin typeface="+mn-lt"/>
                          <a:ea typeface="+mn-ea"/>
                          <a:cs typeface="+mn-cs"/>
                        </a:rPr>
                        <a:t>문의 화면으로 이동</a:t>
                      </a:r>
                      <a:endParaRPr kumimoji="0" lang="en-US" altLang="ko-KR" sz="800" b="0" i="0" u="none" strike="noStrike" kern="1200" cap="none" normalizeH="0" baseline="0" dirty="0" smtClean="0">
                        <a:ln>
                          <a:noFill/>
                        </a:ln>
                        <a:solidFill>
                          <a:schemeClr val="tx1"/>
                        </a:solidFill>
                        <a:effectLst/>
                        <a:latin typeface="+mn-lt"/>
                        <a:ea typeface="+mn-ea"/>
                        <a:cs typeface="+mn-cs"/>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2873906972"/>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2</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85725" marR="0" lvl="0" indent="-85725" algn="l" defTabSz="914400" rtl="0" eaLnBrk="0" fontAlgn="base" latinLnBrk="1" hangingPunct="0">
                        <a:lnSpc>
                          <a:spcPts val="1200"/>
                        </a:lnSpc>
                        <a:spcBef>
                          <a:spcPct val="20000"/>
                        </a:spcBef>
                        <a:spcAft>
                          <a:spcPct val="0"/>
                        </a:spcAft>
                        <a:buClrTx/>
                        <a:buSzTx/>
                        <a:buFont typeface="Arial" panose="020B0604020202020204" pitchFamily="34" charset="0"/>
                        <a:buChar char="•"/>
                        <a:tabLst/>
                        <a:defRPr/>
                      </a:pPr>
                      <a:r>
                        <a:rPr kumimoji="0" lang="en-US" altLang="ko-KR" sz="800" b="0" i="0" u="none" strike="noStrike" kern="1200" cap="none" normalizeH="0" baseline="0" dirty="0" smtClean="0">
                          <a:ln>
                            <a:noFill/>
                          </a:ln>
                          <a:solidFill>
                            <a:schemeClr val="tx1"/>
                          </a:solidFill>
                          <a:effectLst/>
                          <a:latin typeface="+mn-lt"/>
                          <a:ea typeface="+mn-ea"/>
                          <a:cs typeface="+mn-cs"/>
                        </a:rPr>
                        <a:t>BO ‘</a:t>
                      </a:r>
                      <a:r>
                        <a:rPr kumimoji="0" lang="ko-KR" altLang="en-US" sz="800" b="0" i="0" u="none" strike="noStrike" kern="1200" cap="none" normalizeH="0" baseline="0" dirty="0" err="1" smtClean="0">
                          <a:ln>
                            <a:noFill/>
                          </a:ln>
                          <a:solidFill>
                            <a:schemeClr val="tx1"/>
                          </a:solidFill>
                          <a:effectLst/>
                          <a:latin typeface="+mn-lt"/>
                          <a:ea typeface="+mn-ea"/>
                          <a:cs typeface="+mn-cs"/>
                        </a:rPr>
                        <a:t>고객화면</a:t>
                      </a:r>
                      <a:r>
                        <a:rPr kumimoji="0" lang="ko-KR" altLang="en-US" sz="800" b="0" i="0" u="none" strike="noStrike" kern="1200" cap="none" normalizeH="0" baseline="0" dirty="0" smtClean="0">
                          <a:ln>
                            <a:noFill/>
                          </a:ln>
                          <a:solidFill>
                            <a:schemeClr val="tx1"/>
                          </a:solidFill>
                          <a:effectLst/>
                          <a:latin typeface="+mn-lt"/>
                          <a:ea typeface="+mn-ea"/>
                          <a:cs typeface="+mn-cs"/>
                        </a:rPr>
                        <a:t> </a:t>
                      </a:r>
                      <a:r>
                        <a:rPr kumimoji="0" lang="ko-KR" altLang="en-US" sz="800" b="0" i="0" u="none" strike="noStrike" kern="1200" cap="none" normalizeH="0" baseline="0" dirty="0" err="1" smtClean="0">
                          <a:ln>
                            <a:noFill/>
                          </a:ln>
                          <a:solidFill>
                            <a:schemeClr val="tx1"/>
                          </a:solidFill>
                          <a:effectLst/>
                          <a:latin typeface="+mn-lt"/>
                          <a:ea typeface="+mn-ea"/>
                          <a:cs typeface="+mn-cs"/>
                        </a:rPr>
                        <a:t>출력메시지</a:t>
                      </a:r>
                      <a:r>
                        <a:rPr kumimoji="0" lang="en-US" altLang="ko-KR" sz="800" b="0" i="0" u="none" strike="noStrike" kern="1200" cap="none" normalizeH="0" baseline="0" dirty="0" smtClean="0">
                          <a:ln>
                            <a:noFill/>
                          </a:ln>
                          <a:solidFill>
                            <a:schemeClr val="tx1"/>
                          </a:solidFill>
                          <a:effectLst/>
                          <a:latin typeface="+mn-lt"/>
                          <a:ea typeface="+mn-ea"/>
                          <a:cs typeface="+mn-cs"/>
                        </a:rPr>
                        <a:t>‘ </a:t>
                      </a:r>
                      <a:r>
                        <a:rPr kumimoji="0" lang="ko-KR" altLang="en-US" sz="800" b="0" i="0" u="none" strike="noStrike" kern="1200" cap="none" normalizeH="0" baseline="0" dirty="0" smtClean="0">
                          <a:ln>
                            <a:noFill/>
                          </a:ln>
                          <a:solidFill>
                            <a:schemeClr val="tx1"/>
                          </a:solidFill>
                          <a:effectLst/>
                          <a:latin typeface="+mn-lt"/>
                          <a:ea typeface="+mn-ea"/>
                          <a:cs typeface="+mn-cs"/>
                        </a:rPr>
                        <a:t>영역에 입력한 텍스트 출력</a:t>
                      </a:r>
                      <a:endParaRPr kumimoji="0" lang="en-US" altLang="ko-KR" sz="800" b="0" i="0" u="none" strike="noStrike" kern="1200" cap="none" normalizeH="0" baseline="0" dirty="0" smtClean="0">
                        <a:ln>
                          <a:noFill/>
                        </a:ln>
                        <a:solidFill>
                          <a:schemeClr val="tx1"/>
                        </a:solidFill>
                        <a:effectLst/>
                        <a:latin typeface="+mn-lt"/>
                        <a:ea typeface="+mn-ea"/>
                        <a:cs typeface="+mn-cs"/>
                      </a:endParaRPr>
                    </a:p>
                    <a:p>
                      <a:pPr marL="171450" marR="0" lvl="0" indent="-85725" algn="l" defTabSz="914400" rtl="0" eaLnBrk="0" fontAlgn="base" latinLnBrk="1" hangingPunct="0">
                        <a:lnSpc>
                          <a:spcPts val="1200"/>
                        </a:lnSpc>
                        <a:spcBef>
                          <a:spcPct val="20000"/>
                        </a:spcBef>
                        <a:spcAft>
                          <a:spcPct val="0"/>
                        </a:spcAft>
                        <a:buClrTx/>
                        <a:buSzTx/>
                        <a:buFontTx/>
                        <a:buChar char="-"/>
                        <a:tabLst/>
                        <a:defRPr/>
                      </a:pPr>
                      <a:r>
                        <a:rPr lang="ko-KR" altLang="en-US" sz="800" baseline="0" dirty="0" smtClean="0">
                          <a:latin typeface="+mj-ea"/>
                        </a:rPr>
                        <a:t>작성 시 </a:t>
                      </a:r>
                      <a:r>
                        <a:rPr lang="ko-KR" altLang="en-US" sz="800" baseline="0" dirty="0" err="1" smtClean="0">
                          <a:latin typeface="+mj-ea"/>
                        </a:rPr>
                        <a:t>줄바꿈</a:t>
                      </a:r>
                      <a:r>
                        <a:rPr lang="ko-KR" altLang="en-US" sz="800" baseline="0" dirty="0" smtClean="0">
                          <a:latin typeface="+mj-ea"/>
                        </a:rPr>
                        <a:t> 적용 되었다면 줄 바꿈 처리하여 출력되어야 함</a:t>
                      </a:r>
                      <a:endParaRPr kumimoji="0" lang="en-US" altLang="ko-KR" sz="800" b="0" i="0" u="none" strike="noStrike" kern="1200" cap="none" normalizeH="0" baseline="0" dirty="0" smtClean="0">
                        <a:ln>
                          <a:noFill/>
                        </a:ln>
                        <a:solidFill>
                          <a:schemeClr val="tx1"/>
                        </a:solidFill>
                        <a:effectLst/>
                        <a:latin typeface="+mn-lt"/>
                        <a:ea typeface="+mn-ea"/>
                        <a:cs typeface="+mn-cs"/>
                      </a:endParaRPr>
                    </a:p>
                    <a:p>
                      <a:pPr marL="85725" marR="0" lvl="0" indent="-85725" algn="l" defTabSz="914400" rtl="0" eaLnBrk="0" fontAlgn="base" latinLnBrk="1" hangingPunct="0">
                        <a:lnSpc>
                          <a:spcPts val="1200"/>
                        </a:lnSpc>
                        <a:spcBef>
                          <a:spcPct val="20000"/>
                        </a:spcBef>
                        <a:spcAft>
                          <a:spcPct val="0"/>
                        </a:spcAft>
                        <a:buClrTx/>
                        <a:buSzTx/>
                        <a:buFont typeface="Arial" panose="020B0604020202020204" pitchFamily="34" charset="0"/>
                        <a:buChar char="•"/>
                        <a:tabLst/>
                        <a:defRPr/>
                      </a:pPr>
                      <a:r>
                        <a:rPr kumimoji="0" lang="ko-KR" altLang="en-US" sz="800" b="0" i="0" u="none" strike="noStrike" kern="1200" cap="none" normalizeH="0" baseline="0" dirty="0" smtClean="0">
                          <a:ln>
                            <a:noFill/>
                          </a:ln>
                          <a:solidFill>
                            <a:schemeClr val="tx1"/>
                          </a:solidFill>
                          <a:effectLst/>
                          <a:latin typeface="+mn-lt"/>
                          <a:ea typeface="+mn-ea"/>
                          <a:cs typeface="+mn-cs"/>
                        </a:rPr>
                        <a:t>창 높이는 출력되는 텍스트 높이에 맞춰 유동적으로 제공되며 일정 길이 이상 길어질 시 출력 영역 상</a:t>
                      </a:r>
                      <a:r>
                        <a:rPr kumimoji="0" lang="en-US" altLang="ko-KR" sz="800" b="0" i="0" u="none" strike="noStrike" kern="1200" cap="none" normalizeH="0" baseline="0" dirty="0" smtClean="0">
                          <a:ln>
                            <a:noFill/>
                          </a:ln>
                          <a:solidFill>
                            <a:schemeClr val="tx1"/>
                          </a:solidFill>
                          <a:effectLst/>
                          <a:latin typeface="+mn-lt"/>
                          <a:ea typeface="+mn-ea"/>
                          <a:cs typeface="+mn-cs"/>
                        </a:rPr>
                        <a:t>/</a:t>
                      </a:r>
                      <a:r>
                        <a:rPr kumimoji="0" lang="ko-KR" altLang="en-US" sz="800" b="0" i="0" u="none" strike="noStrike" kern="1200" cap="none" normalizeH="0" baseline="0" dirty="0" smtClean="0">
                          <a:ln>
                            <a:noFill/>
                          </a:ln>
                          <a:solidFill>
                            <a:schemeClr val="tx1"/>
                          </a:solidFill>
                          <a:effectLst/>
                          <a:latin typeface="+mn-lt"/>
                          <a:ea typeface="+mn-ea"/>
                          <a:cs typeface="+mn-cs"/>
                        </a:rPr>
                        <a:t>하 스크롤 처리</a:t>
                      </a:r>
                      <a:endParaRPr kumimoji="0" lang="en-US" altLang="ko-KR" sz="800" b="0" i="0" u="none" strike="noStrike" kern="1200" cap="none" normalizeH="0" baseline="0" dirty="0" smtClean="0">
                        <a:ln>
                          <a:noFill/>
                        </a:ln>
                        <a:solidFill>
                          <a:schemeClr val="tx1"/>
                        </a:solidFill>
                        <a:effectLst/>
                        <a:latin typeface="+mn-lt"/>
                        <a:ea typeface="+mn-ea"/>
                        <a:cs typeface="+mn-cs"/>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3026743386"/>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3</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defRPr/>
                      </a:pPr>
                      <a:r>
                        <a:rPr kumimoji="0" lang="en-US" altLang="ko-KR" sz="800" b="0" i="0" u="none" strike="noStrike" kern="1200" cap="none" normalizeH="0" baseline="0" dirty="0" smtClean="0">
                          <a:ln>
                            <a:noFill/>
                          </a:ln>
                          <a:solidFill>
                            <a:schemeClr val="tx1"/>
                          </a:solidFill>
                          <a:effectLst/>
                          <a:latin typeface="+mn-lt"/>
                          <a:ea typeface="+mn-ea"/>
                          <a:cs typeface="+mn-cs"/>
                        </a:rPr>
                        <a:t> </a:t>
                      </a:r>
                      <a:r>
                        <a:rPr kumimoji="0" lang="ko-KR" altLang="en-US" sz="800" b="0" i="0" u="none" strike="noStrike" kern="1200" cap="none" normalizeH="0" baseline="0" dirty="0" smtClean="0">
                          <a:ln>
                            <a:noFill/>
                          </a:ln>
                          <a:solidFill>
                            <a:schemeClr val="tx1"/>
                          </a:solidFill>
                          <a:effectLst/>
                          <a:latin typeface="+mn-lt"/>
                          <a:ea typeface="+mn-ea"/>
                          <a:cs typeface="+mn-cs"/>
                        </a:rPr>
                        <a:t>확인</a:t>
                      </a:r>
                      <a:r>
                        <a:rPr kumimoji="0" lang="en-US" altLang="ko-KR" sz="800" b="0" i="0" u="none" strike="noStrike" kern="1200" cap="none" normalizeH="0" baseline="0" dirty="0" smtClean="0">
                          <a:ln>
                            <a:noFill/>
                          </a:ln>
                          <a:solidFill>
                            <a:schemeClr val="tx1"/>
                          </a:solidFill>
                          <a:effectLst/>
                          <a:latin typeface="+mn-lt"/>
                          <a:ea typeface="+mn-ea"/>
                          <a:cs typeface="+mn-cs"/>
                        </a:rPr>
                        <a:t>, </a:t>
                      </a:r>
                      <a:r>
                        <a:rPr kumimoji="0" lang="en-US" altLang="ko-KR" sz="800" b="1" i="0" u="none" strike="noStrike" kern="1200" cap="none" normalizeH="0" baseline="0" dirty="0" smtClean="0">
                          <a:ln>
                            <a:noFill/>
                          </a:ln>
                          <a:solidFill>
                            <a:schemeClr val="tx1"/>
                          </a:solidFill>
                          <a:effectLst/>
                          <a:latin typeface="+mn-lt"/>
                          <a:ea typeface="+mn-ea"/>
                          <a:cs typeface="+mn-cs"/>
                        </a:rPr>
                        <a:t>x</a:t>
                      </a:r>
                    </a:p>
                    <a:p>
                      <a:pPr marL="85725" marR="0" lvl="0" indent="-85725" algn="l" defTabSz="914400" rtl="0" eaLnBrk="0" fontAlgn="base" latinLnBrk="1" hangingPunct="0">
                        <a:lnSpc>
                          <a:spcPts val="1200"/>
                        </a:lnSpc>
                        <a:spcBef>
                          <a:spcPct val="20000"/>
                        </a:spcBef>
                        <a:spcAft>
                          <a:spcPct val="0"/>
                        </a:spcAft>
                        <a:buClrTx/>
                        <a:buSzTx/>
                        <a:buFont typeface="Arial" panose="020B0604020202020204" pitchFamily="34" charset="0"/>
                        <a:buChar char="•"/>
                        <a:tabLst/>
                        <a:defRPr/>
                      </a:pPr>
                      <a:r>
                        <a:rPr kumimoji="0" lang="ko-KR" altLang="en-US" sz="800" b="0" i="0" u="none" strike="noStrike" kern="1200" cap="none" normalizeH="0" baseline="0" dirty="0" smtClean="0">
                          <a:ln>
                            <a:noFill/>
                          </a:ln>
                          <a:solidFill>
                            <a:schemeClr val="tx1"/>
                          </a:solidFill>
                          <a:effectLst/>
                          <a:latin typeface="+mn-lt"/>
                          <a:ea typeface="+mn-ea"/>
                          <a:cs typeface="+mn-cs"/>
                        </a:rPr>
                        <a:t>탭</a:t>
                      </a:r>
                      <a:r>
                        <a:rPr kumimoji="0" lang="en-US" altLang="ko-KR" sz="800" b="0" i="0" u="none" strike="noStrike" kern="1200" cap="none" normalizeH="0" baseline="0" dirty="0" smtClean="0">
                          <a:ln>
                            <a:noFill/>
                          </a:ln>
                          <a:solidFill>
                            <a:schemeClr val="tx1"/>
                          </a:solidFill>
                          <a:effectLst/>
                          <a:latin typeface="+mn-lt"/>
                          <a:ea typeface="+mn-ea"/>
                          <a:cs typeface="+mn-cs"/>
                        </a:rPr>
                        <a:t>: </a:t>
                      </a:r>
                      <a:r>
                        <a:rPr kumimoji="0" lang="ko-KR" altLang="en-US" sz="800" b="0" i="0" u="none" strike="noStrike" kern="1200" cap="none" normalizeH="0" baseline="0" dirty="0" smtClean="0">
                          <a:ln>
                            <a:noFill/>
                          </a:ln>
                          <a:solidFill>
                            <a:schemeClr val="tx1"/>
                          </a:solidFill>
                          <a:effectLst/>
                          <a:latin typeface="+mn-lt"/>
                          <a:ea typeface="+mn-ea"/>
                          <a:cs typeface="+mn-cs"/>
                        </a:rPr>
                        <a:t>창</a:t>
                      </a:r>
                      <a:r>
                        <a:rPr kumimoji="0" lang="en-US" altLang="ko-KR" sz="800" b="0" i="0" u="none" strike="noStrike" kern="1200" cap="none" normalizeH="0" baseline="0" dirty="0" smtClean="0">
                          <a:ln>
                            <a:noFill/>
                          </a:ln>
                          <a:solidFill>
                            <a:schemeClr val="tx1"/>
                          </a:solidFill>
                          <a:effectLst/>
                          <a:latin typeface="+mn-lt"/>
                          <a:ea typeface="+mn-ea"/>
                          <a:cs typeface="+mn-cs"/>
                        </a:rPr>
                        <a:t> </a:t>
                      </a:r>
                      <a:r>
                        <a:rPr kumimoji="0" lang="ko-KR" altLang="en-US" sz="800" b="0" i="0" u="none" strike="noStrike" kern="1200" cap="none" normalizeH="0" baseline="0" dirty="0" smtClean="0">
                          <a:ln>
                            <a:noFill/>
                          </a:ln>
                          <a:solidFill>
                            <a:schemeClr val="tx1"/>
                          </a:solidFill>
                          <a:effectLst/>
                          <a:latin typeface="+mn-lt"/>
                          <a:ea typeface="+mn-ea"/>
                          <a:cs typeface="+mn-cs"/>
                        </a:rPr>
                        <a:t>닫힘</a:t>
                      </a:r>
                      <a:endParaRPr kumimoji="0" lang="en-US" altLang="ko-KR" sz="800" b="0" i="0" u="none" strike="noStrike" kern="1200" cap="none" normalizeH="0" baseline="0" dirty="0" smtClean="0">
                        <a:ln>
                          <a:noFill/>
                        </a:ln>
                        <a:solidFill>
                          <a:schemeClr val="tx1"/>
                        </a:solidFill>
                        <a:effectLst/>
                        <a:latin typeface="+mn-lt"/>
                        <a:ea typeface="+mn-ea"/>
                        <a:cs typeface="+mn-cs"/>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222382280"/>
                  </a:ext>
                </a:extLst>
              </a:tr>
            </a:tbl>
          </a:graphicData>
        </a:graphic>
      </p:graphicFrame>
      <p:pic>
        <p:nvPicPr>
          <p:cNvPr id="112" name="그림 111"/>
          <p:cNvPicPr>
            <a:picLocks noChangeAspect="1"/>
          </p:cNvPicPr>
          <p:nvPr/>
        </p:nvPicPr>
        <p:blipFill>
          <a:blip r:embed="rId3"/>
          <a:stretch>
            <a:fillRect/>
          </a:stretch>
        </p:blipFill>
        <p:spPr>
          <a:xfrm>
            <a:off x="259282" y="700052"/>
            <a:ext cx="839235" cy="136620"/>
          </a:xfrm>
          <a:prstGeom prst="rect">
            <a:avLst/>
          </a:prstGeom>
        </p:spPr>
      </p:pic>
      <p:sp>
        <p:nvSpPr>
          <p:cNvPr id="114" name="TextBox 113"/>
          <p:cNvSpPr txBox="1"/>
          <p:nvPr/>
        </p:nvSpPr>
        <p:spPr>
          <a:xfrm>
            <a:off x="381328" y="1004528"/>
            <a:ext cx="890136" cy="215444"/>
          </a:xfrm>
          <a:prstGeom prst="rect">
            <a:avLst/>
          </a:prstGeom>
          <a:noFill/>
        </p:spPr>
        <p:txBody>
          <a:bodyPr wrap="square" rtlCol="0">
            <a:spAutoFit/>
          </a:bodyPr>
          <a:lstStyle/>
          <a:p>
            <a:r>
              <a:rPr lang="ko-KR" altLang="en-US" sz="800" b="1" dirty="0" smtClean="0">
                <a:latin typeface="+mn-ea"/>
                <a:cs typeface="Pretendard" panose="02000503000000020004" pitchFamily="50" charset="-127"/>
              </a:rPr>
              <a:t>카테고리</a:t>
            </a:r>
            <a:endParaRPr lang="ko-KR" altLang="en-US" sz="400" strike="sngStrike" dirty="0">
              <a:solidFill>
                <a:schemeClr val="tx1">
                  <a:lumMod val="50000"/>
                  <a:lumOff val="50000"/>
                </a:schemeClr>
              </a:solidFill>
              <a:latin typeface="+mn-ea"/>
              <a:cs typeface="Pretendard" panose="02000503000000020004" pitchFamily="50" charset="-127"/>
            </a:endParaRPr>
          </a:p>
        </p:txBody>
      </p:sp>
      <p:sp>
        <p:nvSpPr>
          <p:cNvPr id="115" name="TextBox 114"/>
          <p:cNvSpPr txBox="1"/>
          <p:nvPr/>
        </p:nvSpPr>
        <p:spPr>
          <a:xfrm>
            <a:off x="2552407" y="988196"/>
            <a:ext cx="3903633" cy="230832"/>
          </a:xfrm>
          <a:prstGeom prst="rect">
            <a:avLst/>
          </a:prstGeom>
          <a:noFill/>
        </p:spPr>
        <p:txBody>
          <a:bodyPr wrap="none" rtlCol="0">
            <a:spAutoFit/>
          </a:bodyPr>
          <a:lstStyle/>
          <a:p>
            <a:pPr algn="ctr"/>
            <a:r>
              <a:rPr lang="ko-KR" altLang="en-US" sz="900" b="1" dirty="0" smtClean="0">
                <a:latin typeface="+mn-ea"/>
                <a:cs typeface="Pretendard" panose="02000503000000020004" pitchFamily="50" charset="-127"/>
              </a:rPr>
              <a:t>이벤트     특가     베스트     쿠폰존     쇼케이스     라이브     </a:t>
            </a:r>
            <a:r>
              <a:rPr lang="en-US" altLang="ko-KR" sz="900" b="1" dirty="0" smtClean="0">
                <a:latin typeface="+mn-ea"/>
                <a:cs typeface="Pretendard" panose="02000503000000020004" pitchFamily="50" charset="-127"/>
              </a:rPr>
              <a:t>FOR ME</a:t>
            </a:r>
            <a:endParaRPr lang="ko-KR" altLang="en-US" sz="900" b="1" dirty="0">
              <a:latin typeface="+mn-ea"/>
              <a:cs typeface="Pretendard" panose="02000503000000020004" pitchFamily="50" charset="-127"/>
            </a:endParaRPr>
          </a:p>
        </p:txBody>
      </p:sp>
      <p:sp>
        <p:nvSpPr>
          <p:cNvPr id="116" name="TextBox 115"/>
          <p:cNvSpPr txBox="1"/>
          <p:nvPr/>
        </p:nvSpPr>
        <p:spPr>
          <a:xfrm>
            <a:off x="8289710" y="1004528"/>
            <a:ext cx="542594" cy="215444"/>
          </a:xfrm>
          <a:prstGeom prst="rect">
            <a:avLst/>
          </a:prstGeom>
          <a:noFill/>
        </p:spPr>
        <p:txBody>
          <a:bodyPr wrap="square" rtlCol="0">
            <a:spAutoFit/>
          </a:bodyPr>
          <a:lstStyle/>
          <a:p>
            <a:r>
              <a:rPr lang="en-US" altLang="ko-KR" sz="800" b="1" dirty="0" smtClean="0">
                <a:latin typeface="+mn-ea"/>
                <a:cs typeface="Pretendard" panose="02000503000000020004" pitchFamily="50" charset="-127"/>
              </a:rPr>
              <a:t>ABOUT</a:t>
            </a:r>
            <a:endParaRPr lang="ko-KR" altLang="en-US" sz="400" strike="sngStrike" dirty="0">
              <a:solidFill>
                <a:schemeClr val="tx1">
                  <a:lumMod val="50000"/>
                  <a:lumOff val="50000"/>
                </a:schemeClr>
              </a:solidFill>
              <a:latin typeface="+mn-ea"/>
              <a:cs typeface="Pretendard" panose="02000503000000020004" pitchFamily="50" charset="-127"/>
            </a:endParaRPr>
          </a:p>
        </p:txBody>
      </p:sp>
      <p:pic>
        <p:nvPicPr>
          <p:cNvPr id="117" name="그림 116"/>
          <p:cNvPicPr>
            <a:picLocks noChangeAspect="1"/>
          </p:cNvPicPr>
          <p:nvPr/>
        </p:nvPicPr>
        <p:blipFill>
          <a:blip r:embed="rId4"/>
          <a:stretch>
            <a:fillRect/>
          </a:stretch>
        </p:blipFill>
        <p:spPr>
          <a:xfrm>
            <a:off x="7853760" y="618601"/>
            <a:ext cx="978544" cy="295714"/>
          </a:xfrm>
          <a:prstGeom prst="rect">
            <a:avLst/>
          </a:prstGeom>
        </p:spPr>
      </p:pic>
      <p:grpSp>
        <p:nvGrpSpPr>
          <p:cNvPr id="118" name="그룹 117"/>
          <p:cNvGrpSpPr/>
          <p:nvPr/>
        </p:nvGrpSpPr>
        <p:grpSpPr>
          <a:xfrm>
            <a:off x="3411257" y="646468"/>
            <a:ext cx="2204927" cy="228949"/>
            <a:chOff x="3958650" y="362309"/>
            <a:chExt cx="2204927" cy="228949"/>
          </a:xfrm>
        </p:grpSpPr>
        <p:sp>
          <p:nvSpPr>
            <p:cNvPr id="119" name="모서리가 둥근 직사각형 118"/>
            <p:cNvSpPr/>
            <p:nvPr/>
          </p:nvSpPr>
          <p:spPr>
            <a:xfrm>
              <a:off x="3958650" y="362309"/>
              <a:ext cx="2204927" cy="228949"/>
            </a:xfrm>
            <a:prstGeom prst="roundRect">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20" name="그림 119"/>
            <p:cNvPicPr>
              <a:picLocks noChangeAspect="1"/>
            </p:cNvPicPr>
            <p:nvPr/>
          </p:nvPicPr>
          <p:blipFill rotWithShape="1">
            <a:blip r:embed="rId5"/>
            <a:srcRect t="1" r="60194" b="12727"/>
            <a:stretch/>
          </p:blipFill>
          <p:spPr>
            <a:xfrm>
              <a:off x="5942138" y="399541"/>
              <a:ext cx="186200" cy="159540"/>
            </a:xfrm>
            <a:prstGeom prst="rect">
              <a:avLst/>
            </a:prstGeom>
          </p:spPr>
        </p:pic>
      </p:grpSp>
      <p:cxnSp>
        <p:nvCxnSpPr>
          <p:cNvPr id="121" name="직선 연결선 120"/>
          <p:cNvCxnSpPr/>
          <p:nvPr/>
        </p:nvCxnSpPr>
        <p:spPr>
          <a:xfrm>
            <a:off x="95437" y="1340768"/>
            <a:ext cx="884204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2" name="타원 121"/>
          <p:cNvSpPr/>
          <p:nvPr/>
        </p:nvSpPr>
        <p:spPr>
          <a:xfrm>
            <a:off x="3457993" y="994376"/>
            <a:ext cx="45719" cy="45719"/>
          </a:xfrm>
          <a:prstGeom prst="ellipse">
            <a:avLst/>
          </a:prstGeom>
          <a:solidFill>
            <a:srgbClr val="29BC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2" name="직사각형 81"/>
          <p:cNvSpPr/>
          <p:nvPr/>
        </p:nvSpPr>
        <p:spPr>
          <a:xfrm>
            <a:off x="160193" y="1427771"/>
            <a:ext cx="8672111" cy="8181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직사각형 82"/>
          <p:cNvSpPr/>
          <p:nvPr/>
        </p:nvSpPr>
        <p:spPr>
          <a:xfrm>
            <a:off x="176387" y="1493448"/>
            <a:ext cx="2361790" cy="246221"/>
          </a:xfrm>
          <a:prstGeom prst="rect">
            <a:avLst/>
          </a:prstGeom>
        </p:spPr>
        <p:txBody>
          <a:bodyPr wrap="square">
            <a:spAutoFit/>
          </a:bodyPr>
          <a:lstStyle/>
          <a:p>
            <a:r>
              <a:rPr lang="ko-KR" altLang="en-US" sz="1000" b="1" dirty="0" err="1" smtClean="0">
                <a:latin typeface="+mn-ea"/>
              </a:rPr>
              <a:t>주소희님</a:t>
            </a:r>
            <a:r>
              <a:rPr lang="en-US" altLang="ko-KR" sz="1000" b="1" dirty="0" smtClean="0">
                <a:latin typeface="+mn-ea"/>
              </a:rPr>
              <a:t>,</a:t>
            </a:r>
            <a:r>
              <a:rPr lang="ko-KR" altLang="en-US" sz="1000" b="1" dirty="0" smtClean="0">
                <a:latin typeface="+mn-ea"/>
              </a:rPr>
              <a:t> </a:t>
            </a:r>
            <a:endParaRPr lang="ko-KR" altLang="en-US" sz="1000" dirty="0">
              <a:latin typeface="굴림" panose="020B0600000101010101" pitchFamily="50" charset="-127"/>
              <a:ea typeface="굴림" panose="020B0600000101010101" pitchFamily="50" charset="-127"/>
            </a:endParaRPr>
          </a:p>
        </p:txBody>
      </p:sp>
      <p:sp>
        <p:nvSpPr>
          <p:cNvPr id="84" name="직사각형 83"/>
          <p:cNvSpPr/>
          <p:nvPr/>
        </p:nvSpPr>
        <p:spPr>
          <a:xfrm>
            <a:off x="189160" y="1727823"/>
            <a:ext cx="2774443" cy="215444"/>
          </a:xfrm>
          <a:prstGeom prst="rect">
            <a:avLst/>
          </a:prstGeom>
        </p:spPr>
        <p:txBody>
          <a:bodyPr wrap="square">
            <a:spAutoFit/>
          </a:bodyPr>
          <a:lstStyle/>
          <a:p>
            <a:r>
              <a:rPr lang="ko-KR" altLang="en-US" sz="800" b="1" dirty="0" smtClean="0">
                <a:solidFill>
                  <a:srgbClr val="00B858"/>
                </a:solidFill>
                <a:latin typeface="+mn-ea"/>
              </a:rPr>
              <a:t>그린티클럽</a:t>
            </a:r>
            <a:r>
              <a:rPr lang="ko-KR" altLang="en-US" sz="800" dirty="0" smtClean="0">
                <a:latin typeface="+mn-ea"/>
              </a:rPr>
              <a:t> 멤버시네요</a:t>
            </a:r>
            <a:r>
              <a:rPr lang="en-US" altLang="ko-KR" sz="800" dirty="0" smtClean="0">
                <a:latin typeface="+mn-ea"/>
              </a:rPr>
              <a:t>! </a:t>
            </a:r>
            <a:r>
              <a:rPr lang="ko-KR" altLang="en-US" sz="800" dirty="0" smtClean="0">
                <a:latin typeface="+mn-ea"/>
              </a:rPr>
              <a:t>멤버십 혜택을 확인해보세요</a:t>
            </a:r>
            <a:r>
              <a:rPr lang="en-US" altLang="ko-KR" sz="800" dirty="0" smtClean="0">
                <a:latin typeface="+mn-ea"/>
              </a:rPr>
              <a:t>. </a:t>
            </a:r>
            <a:r>
              <a:rPr lang="en-US" altLang="ko-KR" sz="800" dirty="0" smtClean="0">
                <a:latin typeface="굴림" panose="020B0600000101010101" pitchFamily="50" charset="-127"/>
                <a:ea typeface="굴림" panose="020B0600000101010101" pitchFamily="50" charset="-127"/>
              </a:rPr>
              <a:t>&gt;</a:t>
            </a:r>
          </a:p>
        </p:txBody>
      </p:sp>
      <p:sp>
        <p:nvSpPr>
          <p:cNvPr id="85" name="모서리가 둥근 직사각형 84"/>
          <p:cNvSpPr/>
          <p:nvPr/>
        </p:nvSpPr>
        <p:spPr>
          <a:xfrm>
            <a:off x="7421085" y="1531301"/>
            <a:ext cx="1292614" cy="628757"/>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공병수거 현황</a:t>
            </a:r>
            <a:endParaRPr lang="ko-KR" altLang="en-US" sz="800" spc="-150" dirty="0">
              <a:solidFill>
                <a:schemeClr val="tx1"/>
              </a:solidFill>
            </a:endParaRPr>
          </a:p>
        </p:txBody>
      </p:sp>
      <p:sp>
        <p:nvSpPr>
          <p:cNvPr id="86" name="모서리가 둥근 직사각형 85"/>
          <p:cNvSpPr/>
          <p:nvPr/>
        </p:nvSpPr>
        <p:spPr>
          <a:xfrm>
            <a:off x="3373352" y="1510343"/>
            <a:ext cx="1292614" cy="625865"/>
          </a:xfrm>
          <a:prstGeom prst="roundRect">
            <a:avLst/>
          </a:prstGeom>
          <a:solidFill>
            <a:schemeClr val="bg1"/>
          </a:solidFill>
          <a:ln w="3175">
            <a:solidFill>
              <a:srgbClr val="00BC7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리뷰</a:t>
            </a:r>
            <a:endParaRPr lang="ko-KR" altLang="en-US" sz="800" spc="-150" dirty="0">
              <a:solidFill>
                <a:schemeClr val="tx1"/>
              </a:solidFill>
            </a:endParaRPr>
          </a:p>
        </p:txBody>
      </p:sp>
      <p:grpSp>
        <p:nvGrpSpPr>
          <p:cNvPr id="87" name="그룹 86"/>
          <p:cNvGrpSpPr/>
          <p:nvPr/>
        </p:nvGrpSpPr>
        <p:grpSpPr>
          <a:xfrm>
            <a:off x="4716558" y="1528658"/>
            <a:ext cx="2634125" cy="631401"/>
            <a:chOff x="3222949" y="3640347"/>
            <a:chExt cx="2661238" cy="327804"/>
          </a:xfrm>
          <a:solidFill>
            <a:schemeClr val="bg1">
              <a:lumMod val="95000"/>
            </a:schemeClr>
          </a:solidFill>
        </p:grpSpPr>
        <p:sp>
          <p:nvSpPr>
            <p:cNvPr id="88" name="모서리가 둥근 직사각형 87"/>
            <p:cNvSpPr/>
            <p:nvPr/>
          </p:nvSpPr>
          <p:spPr>
            <a:xfrm>
              <a:off x="3222949" y="3640347"/>
              <a:ext cx="1305919" cy="327804"/>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뷰티포인트</a:t>
              </a:r>
              <a:endParaRPr lang="ko-KR" altLang="en-US" sz="800" spc="-150" dirty="0">
                <a:solidFill>
                  <a:schemeClr val="tx1"/>
                </a:solidFill>
              </a:endParaRPr>
            </a:p>
          </p:txBody>
        </p:sp>
        <p:sp>
          <p:nvSpPr>
            <p:cNvPr id="89" name="모서리가 둥근 직사각형 88"/>
            <p:cNvSpPr/>
            <p:nvPr/>
          </p:nvSpPr>
          <p:spPr>
            <a:xfrm>
              <a:off x="4578268" y="3640347"/>
              <a:ext cx="1305919" cy="327804"/>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보유 쿠폰</a:t>
              </a:r>
              <a:endParaRPr lang="ko-KR" altLang="en-US" sz="800" spc="-150" dirty="0">
                <a:solidFill>
                  <a:schemeClr val="tx1"/>
                </a:solidFill>
              </a:endParaRPr>
            </a:p>
          </p:txBody>
        </p:sp>
      </p:grpSp>
      <p:sp>
        <p:nvSpPr>
          <p:cNvPr id="94" name="타원 93"/>
          <p:cNvSpPr/>
          <p:nvPr/>
        </p:nvSpPr>
        <p:spPr>
          <a:xfrm>
            <a:off x="6575549" y="1627749"/>
            <a:ext cx="60470" cy="60470"/>
          </a:xfrm>
          <a:prstGeom prst="ellipse">
            <a:avLst/>
          </a:prstGeom>
          <a:solidFill>
            <a:srgbClr val="00C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dirty="0"/>
          </a:p>
        </p:txBody>
      </p:sp>
      <p:graphicFrame>
        <p:nvGraphicFramePr>
          <p:cNvPr id="95" name="표 94"/>
          <p:cNvGraphicFramePr>
            <a:graphicFrameLocks noGrp="1"/>
          </p:cNvGraphicFramePr>
          <p:nvPr>
            <p:extLst/>
          </p:nvPr>
        </p:nvGraphicFramePr>
        <p:xfrm>
          <a:off x="133027" y="2254012"/>
          <a:ext cx="1304427" cy="4011329"/>
        </p:xfrm>
        <a:graphic>
          <a:graphicData uri="http://schemas.openxmlformats.org/drawingml/2006/table">
            <a:tbl>
              <a:tblPr firstRow="1" bandRow="1">
                <a:tableStyleId>{5940675A-B579-460E-94D1-54222C63F5DA}</a:tableStyleId>
              </a:tblPr>
              <a:tblGrid>
                <a:gridCol w="1304427">
                  <a:extLst>
                    <a:ext uri="{9D8B030D-6E8A-4147-A177-3AD203B41FA5}">
                      <a16:colId xmlns:a16="http://schemas.microsoft.com/office/drawing/2014/main" val="1750365041"/>
                    </a:ext>
                  </a:extLst>
                </a:gridCol>
              </a:tblGrid>
              <a:tr h="342522">
                <a:tc>
                  <a:txBody>
                    <a:bodyPr/>
                    <a:lstStyle/>
                    <a:p>
                      <a:pPr>
                        <a:lnSpc>
                          <a:spcPct val="250000"/>
                        </a:lnSpc>
                      </a:pPr>
                      <a:r>
                        <a:rPr lang="ko-KR" altLang="en-US" sz="800" b="1" dirty="0" smtClean="0">
                          <a:latin typeface="+mn-ea"/>
                        </a:rPr>
                        <a:t>주문내역</a:t>
                      </a:r>
                      <a:endParaRPr lang="en-US" altLang="ko-KR" sz="800" b="1" dirty="0">
                        <a:latin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5032052"/>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취소</a:t>
                      </a:r>
                      <a:r>
                        <a:rPr lang="en-US" altLang="ko-KR" sz="800" dirty="0" smtClean="0">
                          <a:latin typeface="+mn-ea"/>
                          <a:ea typeface="+mn-ea"/>
                        </a:rPr>
                        <a:t>/</a:t>
                      </a:r>
                      <a:r>
                        <a:rPr lang="ko-KR" altLang="en-US" sz="800" dirty="0" smtClean="0">
                          <a:latin typeface="+mn-ea"/>
                          <a:ea typeface="+mn-ea"/>
                        </a:rPr>
                        <a:t>교환</a:t>
                      </a:r>
                      <a:r>
                        <a:rPr lang="en-US" altLang="ko-KR" sz="800" dirty="0" smtClean="0">
                          <a:latin typeface="+mn-ea"/>
                          <a:ea typeface="+mn-ea"/>
                        </a:rPr>
                        <a:t>/</a:t>
                      </a:r>
                      <a:r>
                        <a:rPr lang="ko-KR" altLang="en-US" sz="800" dirty="0" err="1" smtClean="0">
                          <a:latin typeface="+mn-ea"/>
                          <a:ea typeface="+mn-ea"/>
                        </a:rPr>
                        <a:t>반품내역</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7326154"/>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리뷰</a:t>
                      </a:r>
                      <a:endParaRPr lang="en-US" altLang="ko-KR"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4823149"/>
                  </a:ext>
                </a:extLst>
              </a:tr>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latin typeface="+mn-ea"/>
                          <a:ea typeface="+mn-ea"/>
                        </a:rPr>
                        <a:t>뷰티포인트</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9754436"/>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찜한제품</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1601288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latin typeface="+mn-ea"/>
                          <a:ea typeface="+mn-ea"/>
                        </a:rPr>
                        <a:t>1:1</a:t>
                      </a:r>
                      <a:r>
                        <a:rPr lang="ko-KR" altLang="en-US" sz="800" dirty="0" smtClean="0">
                          <a:latin typeface="+mn-ea"/>
                          <a:ea typeface="+mn-ea"/>
                        </a:rPr>
                        <a:t>문의</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372053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공병수거</a:t>
                      </a:r>
                      <a:r>
                        <a:rPr lang="ko-KR" altLang="en-US" sz="800" dirty="0" smtClean="0">
                          <a:latin typeface="+mn-ea"/>
                          <a:ea typeface="+mn-ea"/>
                        </a:rPr>
                        <a:t> 현황</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2614890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개인정보 수정</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253962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배송지</a:t>
                      </a:r>
                      <a:r>
                        <a:rPr lang="ko-KR" altLang="en-US" sz="800" dirty="0" smtClean="0">
                          <a:latin typeface="+mn-ea"/>
                          <a:ea typeface="+mn-ea"/>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5431856"/>
                  </a:ext>
                </a:extLst>
              </a:tr>
              <a:tr h="22039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환불계좌</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9870569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원클릭결제</a:t>
                      </a:r>
                      <a:r>
                        <a:rPr lang="ko-KR" altLang="en-US" sz="800" kern="1200" dirty="0" smtClean="0">
                          <a:solidFill>
                            <a:schemeClr val="tx1"/>
                          </a:solidFill>
                          <a:latin typeface="+mn-ea"/>
                          <a:ea typeface="+mn-ea"/>
                          <a:cs typeface="+mn-cs"/>
                        </a:rPr>
                        <a:t> </a:t>
                      </a:r>
                      <a:r>
                        <a:rPr lang="ko-KR" altLang="en-US" sz="800" kern="1200" dirty="0" err="1" smtClean="0">
                          <a:solidFill>
                            <a:schemeClr val="tx1"/>
                          </a:solidFill>
                          <a:latin typeface="+mn-ea"/>
                          <a:ea typeface="+mn-ea"/>
                          <a:cs typeface="+mn-cs"/>
                        </a:rPr>
                        <a:t>카드관리</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1844216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마이샵</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6729917"/>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매장찾기</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06474"/>
                  </a:ext>
                </a:extLst>
              </a:tr>
              <a:tr h="977351">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dirty="0" smtClean="0">
                        <a:latin typeface="+mn-ea"/>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u="sng"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1817042"/>
                  </a:ext>
                </a:extLst>
              </a:tr>
            </a:tbl>
          </a:graphicData>
        </a:graphic>
      </p:graphicFrame>
      <p:sp>
        <p:nvSpPr>
          <p:cNvPr id="98" name="사각형 설명선 97"/>
          <p:cNvSpPr/>
          <p:nvPr/>
        </p:nvSpPr>
        <p:spPr>
          <a:xfrm>
            <a:off x="819189" y="1476025"/>
            <a:ext cx="366610" cy="110552"/>
          </a:xfrm>
          <a:prstGeom prst="wedgeRectCallout">
            <a:avLst>
              <a:gd name="adj1" fmla="val -43182"/>
              <a:gd name="adj2" fmla="val 83178"/>
            </a:avLst>
          </a:prstGeom>
          <a:solidFill>
            <a:schemeClr val="bg1"/>
          </a:solidFill>
          <a:ln w="6350">
            <a:solidFill>
              <a:srgbClr val="00CC62"/>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ko-KR" altLang="en-US" sz="700">
                <a:solidFill>
                  <a:srgbClr val="29BC70"/>
                </a:solidFill>
              </a:rPr>
              <a:t>임직원</a:t>
            </a:r>
            <a:endParaRPr lang="ko-KR" altLang="en-US" sz="700" dirty="0">
              <a:solidFill>
                <a:srgbClr val="29BC70"/>
              </a:solidFill>
            </a:endParaRPr>
          </a:p>
        </p:txBody>
      </p:sp>
      <p:sp>
        <p:nvSpPr>
          <p:cNvPr id="76" name="제목 1"/>
          <p:cNvSpPr txBox="1">
            <a:spLocks/>
          </p:cNvSpPr>
          <p:nvPr/>
        </p:nvSpPr>
        <p:spPr>
          <a:xfrm>
            <a:off x="4156797" y="262328"/>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smtClean="0"/>
              <a:t>Page</a:t>
            </a:r>
            <a:endParaRPr lang="ko-KR" altLang="en-US" dirty="0"/>
          </a:p>
        </p:txBody>
      </p:sp>
      <p:sp>
        <p:nvSpPr>
          <p:cNvPr id="97" name="직사각형 96"/>
          <p:cNvSpPr/>
          <p:nvPr/>
        </p:nvSpPr>
        <p:spPr>
          <a:xfrm>
            <a:off x="107001" y="6098907"/>
            <a:ext cx="8868021" cy="341222"/>
          </a:xfrm>
          <a:prstGeom prst="rect">
            <a:avLst/>
          </a:prstGeom>
          <a:pattFill prst="pct10">
            <a:fgClr>
              <a:schemeClr val="bg1">
                <a:lumMod val="65000"/>
              </a:schemeClr>
            </a:fgClr>
            <a:bgClr>
              <a:schemeClr val="bg1"/>
            </a:bgClr>
          </a:patt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FOOTER</a:t>
            </a:r>
            <a:endParaRPr lang="ko-KR" altLang="en-US" sz="800" dirty="0">
              <a:solidFill>
                <a:schemeClr val="tx1"/>
              </a:solidFill>
            </a:endParaRPr>
          </a:p>
        </p:txBody>
      </p:sp>
      <p:sp>
        <p:nvSpPr>
          <p:cNvPr id="52" name="직사각형 51"/>
          <p:cNvSpPr/>
          <p:nvPr/>
        </p:nvSpPr>
        <p:spPr>
          <a:xfrm>
            <a:off x="66396" y="506269"/>
            <a:ext cx="8871086" cy="6136071"/>
          </a:xfrm>
          <a:prstGeom prst="rect">
            <a:avLst/>
          </a:prstGeom>
          <a:solidFill>
            <a:schemeClr val="tx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직사각형 52"/>
          <p:cNvSpPr/>
          <p:nvPr/>
        </p:nvSpPr>
        <p:spPr>
          <a:xfrm>
            <a:off x="3113954" y="1960935"/>
            <a:ext cx="3013087" cy="3148562"/>
          </a:xfrm>
          <a:prstGeom prst="rect">
            <a:avLst/>
          </a:prstGeom>
          <a:solidFill>
            <a:schemeClr val="bg1"/>
          </a:solidFill>
          <a:ln>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p>
        </p:txBody>
      </p:sp>
      <p:sp>
        <p:nvSpPr>
          <p:cNvPr id="54" name="TextBox 53"/>
          <p:cNvSpPr txBox="1"/>
          <p:nvPr/>
        </p:nvSpPr>
        <p:spPr>
          <a:xfrm>
            <a:off x="3138079" y="2039499"/>
            <a:ext cx="1255472" cy="246221"/>
          </a:xfrm>
          <a:prstGeom prst="rect">
            <a:avLst/>
          </a:prstGeom>
          <a:noFill/>
        </p:spPr>
        <p:txBody>
          <a:bodyPr wrap="none" rtlCol="0">
            <a:spAutoFit/>
          </a:bodyPr>
          <a:lstStyle/>
          <a:p>
            <a:r>
              <a:rPr lang="ko-KR" altLang="en-US" sz="1000" b="1" dirty="0">
                <a:latin typeface="+mn-ea"/>
              </a:rPr>
              <a:t>반품취소사유 안내</a:t>
            </a:r>
          </a:p>
        </p:txBody>
      </p:sp>
      <p:sp>
        <p:nvSpPr>
          <p:cNvPr id="56" name="직사각형 55"/>
          <p:cNvSpPr/>
          <p:nvPr/>
        </p:nvSpPr>
        <p:spPr>
          <a:xfrm>
            <a:off x="5747569" y="2058310"/>
            <a:ext cx="389850" cy="271869"/>
          </a:xfrm>
          <a:prstGeom prst="rect">
            <a:avLst/>
          </a:prstGeom>
        </p:spPr>
        <p:txBody>
          <a:bodyPr wrap="none">
            <a:spAutoFit/>
          </a:bodyPr>
          <a:lstStyle/>
          <a:p>
            <a:pPr algn="ctr">
              <a:lnSpc>
                <a:spcPts val="1400"/>
              </a:lnSpc>
              <a:defRPr/>
            </a:pPr>
            <a:r>
              <a:rPr lang="ko-KR" altLang="en-US" dirty="0">
                <a:solidFill>
                  <a:schemeClr val="tx1">
                    <a:lumMod val="75000"/>
                    <a:lumOff val="25000"/>
                  </a:schemeClr>
                </a:solidFill>
                <a:sym typeface="Wingdings 2" panose="05020102010507070707" pitchFamily="18" charset="2"/>
              </a:rPr>
              <a:t></a:t>
            </a:r>
            <a:endParaRPr lang="ko-KR" altLang="en-US" dirty="0">
              <a:solidFill>
                <a:schemeClr val="tx1">
                  <a:lumMod val="75000"/>
                  <a:lumOff val="25000"/>
                </a:schemeClr>
              </a:solidFill>
            </a:endParaRPr>
          </a:p>
        </p:txBody>
      </p:sp>
      <p:sp>
        <p:nvSpPr>
          <p:cNvPr id="63" name="Oval 611">
            <a:extLst>
              <a:ext uri="{FF2B5EF4-FFF2-40B4-BE49-F238E27FC236}">
                <a16:creationId xmlns:a16="http://schemas.microsoft.com/office/drawing/2014/main" id="{8A3723C9-7A64-4677-9B95-EBFFA02C0DC4}"/>
              </a:ext>
            </a:extLst>
          </p:cNvPr>
          <p:cNvSpPr>
            <a:spLocks noChangeArrowheads="1"/>
          </p:cNvSpPr>
          <p:nvPr/>
        </p:nvSpPr>
        <p:spPr bwMode="auto">
          <a:xfrm>
            <a:off x="5555110" y="2036672"/>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3</a:t>
            </a:r>
            <a:endParaRPr lang="en-US" altLang="ko-KR" sz="800" b="1" kern="0" dirty="0">
              <a:solidFill>
                <a:sysClr val="window" lastClr="FFFFFF"/>
              </a:solidFill>
              <a:latin typeface="맑은 고딕"/>
              <a:ea typeface="맑은 고딕"/>
            </a:endParaRPr>
          </a:p>
        </p:txBody>
      </p:sp>
      <p:sp>
        <p:nvSpPr>
          <p:cNvPr id="55" name="모서리가 둥근 직사각형 265">
            <a:extLst>
              <a:ext uri="{FF2B5EF4-FFF2-40B4-BE49-F238E27FC236}">
                <a16:creationId xmlns:a16="http://schemas.microsoft.com/office/drawing/2014/main" id="{31616FFB-3FF0-C846-C1A8-366204588010}"/>
              </a:ext>
            </a:extLst>
          </p:cNvPr>
          <p:cNvSpPr/>
          <p:nvPr/>
        </p:nvSpPr>
        <p:spPr>
          <a:xfrm>
            <a:off x="3129648" y="4704526"/>
            <a:ext cx="2958046" cy="337938"/>
          </a:xfrm>
          <a:prstGeom prst="roundRect">
            <a:avLst>
              <a:gd name="adj" fmla="val 0"/>
            </a:avLst>
          </a:prstGeom>
          <a:solidFill>
            <a:schemeClr val="tx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smtClean="0">
                <a:solidFill>
                  <a:schemeClr val="bg1"/>
                </a:solidFill>
              </a:rPr>
              <a:t>확인</a:t>
            </a:r>
            <a:endParaRPr lang="ko-KR" altLang="en-US" sz="800" b="1" dirty="0">
              <a:solidFill>
                <a:schemeClr val="bg1"/>
              </a:solidFill>
            </a:endParaRPr>
          </a:p>
        </p:txBody>
      </p:sp>
      <p:sp>
        <p:nvSpPr>
          <p:cNvPr id="65" name="TextBox 64"/>
          <p:cNvSpPr txBox="1"/>
          <p:nvPr/>
        </p:nvSpPr>
        <p:spPr>
          <a:xfrm>
            <a:off x="3168995" y="2515404"/>
            <a:ext cx="2889074" cy="584775"/>
          </a:xfrm>
          <a:prstGeom prst="rect">
            <a:avLst/>
          </a:prstGeom>
          <a:noFill/>
        </p:spPr>
        <p:txBody>
          <a:bodyPr wrap="square" rtlCol="0">
            <a:spAutoFit/>
          </a:bodyPr>
          <a:lstStyle/>
          <a:p>
            <a:r>
              <a:rPr lang="ko-KR" altLang="en-US" sz="800" dirty="0" smtClean="0"/>
              <a:t>반품 신청하신 제품이 아래의 사유로 </a:t>
            </a:r>
            <a:r>
              <a:rPr lang="ko-KR" altLang="en-US" sz="800" dirty="0" err="1" smtClean="0"/>
              <a:t>반품취소</a:t>
            </a:r>
            <a:r>
              <a:rPr lang="ko-KR" altLang="en-US" sz="800" dirty="0" smtClean="0"/>
              <a:t> 처리 되었습니다</a:t>
            </a:r>
            <a:r>
              <a:rPr lang="en-US" altLang="ko-KR" sz="800" dirty="0" smtClean="0"/>
              <a:t>. </a:t>
            </a:r>
          </a:p>
          <a:p>
            <a:pPr lvl="0"/>
            <a:r>
              <a:rPr lang="ko-KR" altLang="en-US" sz="800" dirty="0" smtClean="0"/>
              <a:t>취소 </a:t>
            </a:r>
            <a:r>
              <a:rPr lang="ko-KR" altLang="en-US" sz="800" dirty="0"/>
              <a:t>처리에 대한 상세한 안내가 필요하시면 고객센터로 문의해 주세요</a:t>
            </a:r>
            <a:r>
              <a:rPr lang="en-US" altLang="ko-KR" sz="800" dirty="0"/>
              <a:t>.</a:t>
            </a:r>
            <a:r>
              <a:rPr lang="en-US" altLang="ko-KR" sz="800" dirty="0">
                <a:solidFill>
                  <a:schemeClr val="tx1">
                    <a:lumMod val="50000"/>
                    <a:lumOff val="50000"/>
                  </a:schemeClr>
                </a:solidFill>
              </a:rPr>
              <a:t> </a:t>
            </a:r>
            <a:r>
              <a:rPr lang="en-US" altLang="ko-KR" sz="800" dirty="0"/>
              <a:t>(</a:t>
            </a:r>
            <a:r>
              <a:rPr lang="ko-KR" altLang="en-US" sz="800" dirty="0"/>
              <a:t>고객센터</a:t>
            </a:r>
            <a:r>
              <a:rPr lang="en-US" altLang="ko-KR" sz="800" dirty="0"/>
              <a:t>: 080-380-0114, </a:t>
            </a:r>
            <a:r>
              <a:rPr lang="en-US" altLang="ko-KR" sz="800" u="sng" dirty="0">
                <a:solidFill>
                  <a:srgbClr val="4472C4"/>
                </a:solidFill>
                <a:latin typeface="맑은 고딕" panose="020B0503020000020004" pitchFamily="50" charset="-127"/>
              </a:rPr>
              <a:t>1:1</a:t>
            </a:r>
            <a:r>
              <a:rPr lang="ko-KR" altLang="en-US" sz="800" u="sng" dirty="0">
                <a:solidFill>
                  <a:srgbClr val="4472C4"/>
                </a:solidFill>
                <a:latin typeface="맑은 고딕" panose="020B0503020000020004" pitchFamily="50" charset="-127"/>
              </a:rPr>
              <a:t>문의</a:t>
            </a:r>
            <a:r>
              <a:rPr lang="en-US" altLang="ko-KR" sz="800" u="sng" dirty="0">
                <a:solidFill>
                  <a:srgbClr val="4472C4"/>
                </a:solidFill>
                <a:latin typeface="맑은 고딕" panose="020B0503020000020004" pitchFamily="50" charset="-127"/>
              </a:rPr>
              <a:t>&gt;</a:t>
            </a:r>
            <a:r>
              <a:rPr lang="en-US" altLang="ko-KR" sz="800" dirty="0">
                <a:solidFill>
                  <a:prstClr val="white">
                    <a:lumMod val="65000"/>
                  </a:prstClr>
                </a:solidFill>
                <a:latin typeface="맑은 고딕" panose="020B0503020000020004" pitchFamily="50" charset="-127"/>
              </a:rPr>
              <a:t>)</a:t>
            </a:r>
          </a:p>
        </p:txBody>
      </p:sp>
      <p:sp>
        <p:nvSpPr>
          <p:cNvPr id="66" name="직사각형 65"/>
          <p:cNvSpPr/>
          <p:nvPr/>
        </p:nvSpPr>
        <p:spPr>
          <a:xfrm>
            <a:off x="3194737" y="3158922"/>
            <a:ext cx="2863332" cy="1420669"/>
          </a:xfrm>
          <a:prstGeom prst="rect">
            <a:avLst/>
          </a:prstGeom>
          <a:solidFill>
            <a:schemeClr val="bg1">
              <a:lumMod val="9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800" dirty="0">
                <a:solidFill>
                  <a:schemeClr val="tx1"/>
                </a:solidFill>
              </a:rPr>
              <a:t>BO</a:t>
            </a:r>
            <a:r>
              <a:rPr lang="ko-KR" altLang="en-US" sz="800" dirty="0">
                <a:solidFill>
                  <a:schemeClr val="tx1"/>
                </a:solidFill>
              </a:rPr>
              <a:t>에서 입력한 </a:t>
            </a:r>
            <a:r>
              <a:rPr lang="ko-KR" altLang="en-US" sz="800" dirty="0" err="1" smtClean="0">
                <a:solidFill>
                  <a:schemeClr val="tx1"/>
                </a:solidFill>
              </a:rPr>
              <a:t>반품취소</a:t>
            </a:r>
            <a:r>
              <a:rPr lang="ko-KR" altLang="en-US" sz="800" dirty="0" smtClean="0">
                <a:solidFill>
                  <a:schemeClr val="tx1"/>
                </a:solidFill>
              </a:rPr>
              <a:t> </a:t>
            </a:r>
            <a:r>
              <a:rPr lang="ko-KR" altLang="en-US" sz="800" dirty="0">
                <a:solidFill>
                  <a:schemeClr val="tx1"/>
                </a:solidFill>
              </a:rPr>
              <a:t>사유 출력</a:t>
            </a:r>
            <a:endParaRPr lang="en-US" altLang="ko-KR" sz="800" dirty="0">
              <a:solidFill>
                <a:schemeClr val="tx1"/>
              </a:solidFill>
            </a:endParaRPr>
          </a:p>
          <a:p>
            <a:r>
              <a:rPr lang="en-US" altLang="ko-KR" sz="800" dirty="0">
                <a:solidFill>
                  <a:schemeClr val="tx1"/>
                </a:solidFill>
              </a:rPr>
              <a:t>BO</a:t>
            </a:r>
            <a:r>
              <a:rPr lang="ko-KR" altLang="en-US" sz="800" dirty="0">
                <a:solidFill>
                  <a:schemeClr val="tx1"/>
                </a:solidFill>
              </a:rPr>
              <a:t>에서 입력한 </a:t>
            </a:r>
            <a:r>
              <a:rPr lang="ko-KR" altLang="en-US" sz="800" dirty="0" err="1">
                <a:solidFill>
                  <a:schemeClr val="tx1"/>
                </a:solidFill>
              </a:rPr>
              <a:t>반품취소</a:t>
            </a:r>
            <a:r>
              <a:rPr lang="ko-KR" altLang="en-US" sz="800" dirty="0">
                <a:solidFill>
                  <a:schemeClr val="tx1"/>
                </a:solidFill>
              </a:rPr>
              <a:t> 사유 출력 </a:t>
            </a:r>
            <a:r>
              <a:rPr lang="en-US" altLang="ko-KR" sz="800" dirty="0">
                <a:solidFill>
                  <a:schemeClr val="tx1"/>
                </a:solidFill>
              </a:rPr>
              <a:t>BO</a:t>
            </a:r>
            <a:r>
              <a:rPr lang="ko-KR" altLang="en-US" sz="800" dirty="0">
                <a:solidFill>
                  <a:schemeClr val="tx1"/>
                </a:solidFill>
              </a:rPr>
              <a:t>에서 입력한 </a:t>
            </a:r>
            <a:r>
              <a:rPr lang="ko-KR" altLang="en-US" sz="800" dirty="0" err="1">
                <a:solidFill>
                  <a:schemeClr val="tx1"/>
                </a:solidFill>
              </a:rPr>
              <a:t>반품취소</a:t>
            </a:r>
            <a:r>
              <a:rPr lang="ko-KR" altLang="en-US" sz="800" dirty="0">
                <a:solidFill>
                  <a:schemeClr val="tx1"/>
                </a:solidFill>
              </a:rPr>
              <a:t> 사유 출력</a:t>
            </a:r>
            <a:endParaRPr lang="en-US" altLang="ko-KR" sz="800" dirty="0">
              <a:solidFill>
                <a:schemeClr val="tx1"/>
              </a:solidFill>
            </a:endParaRPr>
          </a:p>
          <a:p>
            <a:r>
              <a:rPr lang="en-US" altLang="ko-KR" sz="800" dirty="0">
                <a:solidFill>
                  <a:schemeClr val="tx1"/>
                </a:solidFill>
              </a:rPr>
              <a:t>BO</a:t>
            </a:r>
            <a:r>
              <a:rPr lang="ko-KR" altLang="en-US" sz="800" dirty="0">
                <a:solidFill>
                  <a:schemeClr val="tx1"/>
                </a:solidFill>
              </a:rPr>
              <a:t>에서 입력한 </a:t>
            </a:r>
            <a:r>
              <a:rPr lang="ko-KR" altLang="en-US" sz="800" dirty="0" err="1">
                <a:solidFill>
                  <a:schemeClr val="tx1"/>
                </a:solidFill>
              </a:rPr>
              <a:t>반품취소</a:t>
            </a:r>
            <a:r>
              <a:rPr lang="ko-KR" altLang="en-US" sz="800" dirty="0">
                <a:solidFill>
                  <a:schemeClr val="tx1"/>
                </a:solidFill>
              </a:rPr>
              <a:t> 사유 출력</a:t>
            </a:r>
            <a:endParaRPr lang="en-US" altLang="ko-KR" sz="800" dirty="0">
              <a:solidFill>
                <a:schemeClr val="tx1"/>
              </a:solidFill>
            </a:endParaRPr>
          </a:p>
          <a:p>
            <a:r>
              <a:rPr lang="en-US" altLang="ko-KR" sz="800" dirty="0">
                <a:solidFill>
                  <a:schemeClr val="tx1"/>
                </a:solidFill>
              </a:rPr>
              <a:t>BO</a:t>
            </a:r>
            <a:r>
              <a:rPr lang="ko-KR" altLang="en-US" sz="800" dirty="0">
                <a:solidFill>
                  <a:schemeClr val="tx1"/>
                </a:solidFill>
              </a:rPr>
              <a:t>에서 입력한 </a:t>
            </a:r>
            <a:r>
              <a:rPr lang="ko-KR" altLang="en-US" sz="800" dirty="0" err="1">
                <a:solidFill>
                  <a:schemeClr val="tx1"/>
                </a:solidFill>
              </a:rPr>
              <a:t>반품취소</a:t>
            </a:r>
            <a:r>
              <a:rPr lang="ko-KR" altLang="en-US" sz="800" dirty="0">
                <a:solidFill>
                  <a:schemeClr val="tx1"/>
                </a:solidFill>
              </a:rPr>
              <a:t> 사유 </a:t>
            </a:r>
            <a:r>
              <a:rPr lang="ko-KR" altLang="en-US" sz="800" dirty="0" smtClean="0">
                <a:solidFill>
                  <a:schemeClr val="tx1"/>
                </a:solidFill>
              </a:rPr>
              <a:t>출력</a:t>
            </a:r>
            <a:endParaRPr lang="en-US" altLang="ko-KR" sz="800" dirty="0" smtClean="0">
              <a:solidFill>
                <a:schemeClr val="tx1"/>
              </a:solidFill>
            </a:endParaRPr>
          </a:p>
          <a:p>
            <a:r>
              <a:rPr lang="en-US" altLang="ko-KR" sz="800" dirty="0">
                <a:solidFill>
                  <a:schemeClr val="tx1"/>
                </a:solidFill>
              </a:rPr>
              <a:t>BO</a:t>
            </a:r>
            <a:r>
              <a:rPr lang="ko-KR" altLang="en-US" sz="800" dirty="0">
                <a:solidFill>
                  <a:schemeClr val="tx1"/>
                </a:solidFill>
              </a:rPr>
              <a:t>에서 입력한 </a:t>
            </a:r>
            <a:r>
              <a:rPr lang="ko-KR" altLang="en-US" sz="800" dirty="0" err="1">
                <a:solidFill>
                  <a:schemeClr val="tx1"/>
                </a:solidFill>
              </a:rPr>
              <a:t>반품취소</a:t>
            </a:r>
            <a:r>
              <a:rPr lang="ko-KR" altLang="en-US" sz="800" dirty="0">
                <a:solidFill>
                  <a:schemeClr val="tx1"/>
                </a:solidFill>
              </a:rPr>
              <a:t> 사유 출력</a:t>
            </a:r>
            <a:endParaRPr lang="en-US" altLang="ko-KR" sz="800" dirty="0">
              <a:solidFill>
                <a:schemeClr val="tx1"/>
              </a:solidFill>
            </a:endParaRPr>
          </a:p>
          <a:p>
            <a:r>
              <a:rPr lang="en-US" altLang="ko-KR" sz="800" dirty="0">
                <a:solidFill>
                  <a:schemeClr val="tx1"/>
                </a:solidFill>
              </a:rPr>
              <a:t>BO</a:t>
            </a:r>
            <a:r>
              <a:rPr lang="ko-KR" altLang="en-US" sz="800" dirty="0">
                <a:solidFill>
                  <a:schemeClr val="tx1"/>
                </a:solidFill>
              </a:rPr>
              <a:t>에서 입력한 </a:t>
            </a:r>
            <a:r>
              <a:rPr lang="ko-KR" altLang="en-US" sz="800" dirty="0" err="1">
                <a:solidFill>
                  <a:schemeClr val="tx1"/>
                </a:solidFill>
              </a:rPr>
              <a:t>반품취소</a:t>
            </a:r>
            <a:r>
              <a:rPr lang="ko-KR" altLang="en-US" sz="800" dirty="0">
                <a:solidFill>
                  <a:schemeClr val="tx1"/>
                </a:solidFill>
              </a:rPr>
              <a:t> 사유 출력 </a:t>
            </a:r>
            <a:r>
              <a:rPr lang="en-US" altLang="ko-KR" sz="800" dirty="0">
                <a:solidFill>
                  <a:schemeClr val="tx1"/>
                </a:solidFill>
              </a:rPr>
              <a:t>BO</a:t>
            </a:r>
            <a:r>
              <a:rPr lang="ko-KR" altLang="en-US" sz="800" dirty="0">
                <a:solidFill>
                  <a:schemeClr val="tx1"/>
                </a:solidFill>
              </a:rPr>
              <a:t>에서 입력한 </a:t>
            </a:r>
            <a:r>
              <a:rPr lang="ko-KR" altLang="en-US" sz="800" dirty="0" err="1">
                <a:solidFill>
                  <a:schemeClr val="tx1"/>
                </a:solidFill>
              </a:rPr>
              <a:t>반품취소</a:t>
            </a:r>
            <a:r>
              <a:rPr lang="ko-KR" altLang="en-US" sz="800" dirty="0">
                <a:solidFill>
                  <a:schemeClr val="tx1"/>
                </a:solidFill>
              </a:rPr>
              <a:t> 사유 출력</a:t>
            </a:r>
            <a:endParaRPr lang="en-US" altLang="ko-KR" sz="800" dirty="0">
              <a:solidFill>
                <a:schemeClr val="tx1"/>
              </a:solidFill>
            </a:endParaRPr>
          </a:p>
          <a:p>
            <a:r>
              <a:rPr lang="en-US" altLang="ko-KR" sz="800" dirty="0">
                <a:solidFill>
                  <a:schemeClr val="tx1"/>
                </a:solidFill>
              </a:rPr>
              <a:t>BO</a:t>
            </a:r>
            <a:r>
              <a:rPr lang="ko-KR" altLang="en-US" sz="800" dirty="0">
                <a:solidFill>
                  <a:schemeClr val="tx1"/>
                </a:solidFill>
              </a:rPr>
              <a:t>에서 입력한 </a:t>
            </a:r>
            <a:r>
              <a:rPr lang="ko-KR" altLang="en-US" sz="800" dirty="0" err="1">
                <a:solidFill>
                  <a:schemeClr val="tx1"/>
                </a:solidFill>
              </a:rPr>
              <a:t>반품취소</a:t>
            </a:r>
            <a:r>
              <a:rPr lang="ko-KR" altLang="en-US" sz="800" dirty="0">
                <a:solidFill>
                  <a:schemeClr val="tx1"/>
                </a:solidFill>
              </a:rPr>
              <a:t> 사유 출력</a:t>
            </a:r>
            <a:endParaRPr lang="en-US" altLang="ko-KR" sz="800" dirty="0">
              <a:solidFill>
                <a:schemeClr val="tx1"/>
              </a:solidFill>
            </a:endParaRPr>
          </a:p>
          <a:p>
            <a:r>
              <a:rPr lang="en-US" altLang="ko-KR" sz="800" dirty="0">
                <a:solidFill>
                  <a:schemeClr val="tx1"/>
                </a:solidFill>
              </a:rPr>
              <a:t>BO</a:t>
            </a:r>
            <a:r>
              <a:rPr lang="ko-KR" altLang="en-US" sz="800" dirty="0">
                <a:solidFill>
                  <a:schemeClr val="tx1"/>
                </a:solidFill>
              </a:rPr>
              <a:t>에서 입력한 </a:t>
            </a:r>
            <a:r>
              <a:rPr lang="ko-KR" altLang="en-US" sz="800" dirty="0" err="1">
                <a:solidFill>
                  <a:schemeClr val="tx1"/>
                </a:solidFill>
              </a:rPr>
              <a:t>반품취소</a:t>
            </a:r>
            <a:r>
              <a:rPr lang="ko-KR" altLang="en-US" sz="800" dirty="0">
                <a:solidFill>
                  <a:schemeClr val="tx1"/>
                </a:solidFill>
              </a:rPr>
              <a:t> 사유 </a:t>
            </a:r>
            <a:r>
              <a:rPr lang="ko-KR" altLang="en-US" sz="800" dirty="0" smtClean="0">
                <a:solidFill>
                  <a:schemeClr val="tx1"/>
                </a:solidFill>
              </a:rPr>
              <a:t>출력</a:t>
            </a:r>
            <a:endParaRPr lang="en-US" altLang="ko-KR" sz="800" dirty="0" smtClean="0">
              <a:solidFill>
                <a:schemeClr val="tx1"/>
              </a:solidFill>
            </a:endParaRPr>
          </a:p>
          <a:p>
            <a:r>
              <a:rPr lang="en-US" altLang="ko-KR" sz="800" dirty="0">
                <a:solidFill>
                  <a:schemeClr val="tx1"/>
                </a:solidFill>
              </a:rPr>
              <a:t>BO</a:t>
            </a:r>
            <a:r>
              <a:rPr lang="ko-KR" altLang="en-US" sz="800" dirty="0">
                <a:solidFill>
                  <a:schemeClr val="tx1"/>
                </a:solidFill>
              </a:rPr>
              <a:t>에서 입력한 </a:t>
            </a:r>
            <a:r>
              <a:rPr lang="ko-KR" altLang="en-US" sz="800" dirty="0" err="1">
                <a:solidFill>
                  <a:schemeClr val="tx1"/>
                </a:solidFill>
              </a:rPr>
              <a:t>반품취소</a:t>
            </a:r>
            <a:r>
              <a:rPr lang="ko-KR" altLang="en-US" sz="800" dirty="0">
                <a:solidFill>
                  <a:schemeClr val="tx1"/>
                </a:solidFill>
              </a:rPr>
              <a:t> 사유 </a:t>
            </a:r>
            <a:r>
              <a:rPr lang="ko-KR" altLang="en-US" sz="800" dirty="0" smtClean="0">
                <a:solidFill>
                  <a:schemeClr val="tx1"/>
                </a:solidFill>
              </a:rPr>
              <a:t>출력</a:t>
            </a:r>
            <a:endParaRPr lang="en-US" altLang="ko-KR" sz="800" dirty="0">
              <a:solidFill>
                <a:schemeClr val="tx1"/>
              </a:solidFill>
            </a:endParaRPr>
          </a:p>
        </p:txBody>
      </p:sp>
      <p:sp>
        <p:nvSpPr>
          <p:cNvPr id="67" name="Oval 611">
            <a:extLst>
              <a:ext uri="{FF2B5EF4-FFF2-40B4-BE49-F238E27FC236}">
                <a16:creationId xmlns:a16="http://schemas.microsoft.com/office/drawing/2014/main" id="{8A3723C9-7A64-4677-9B95-EBFFA02C0DC4}"/>
              </a:ext>
            </a:extLst>
          </p:cNvPr>
          <p:cNvSpPr>
            <a:spLocks noChangeArrowheads="1"/>
          </p:cNvSpPr>
          <p:nvPr/>
        </p:nvSpPr>
        <p:spPr bwMode="auto">
          <a:xfrm>
            <a:off x="3121282" y="3152013"/>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a:t>
            </a:r>
            <a:endParaRPr lang="en-US" altLang="ko-KR" sz="800" b="1" kern="0" dirty="0">
              <a:solidFill>
                <a:sysClr val="window" lastClr="FFFFFF"/>
              </a:solidFill>
              <a:latin typeface="맑은 고딕"/>
              <a:ea typeface="맑은 고딕"/>
            </a:endParaRPr>
          </a:p>
        </p:txBody>
      </p:sp>
      <p:cxnSp>
        <p:nvCxnSpPr>
          <p:cNvPr id="68" name="직선 연결선 67"/>
          <p:cNvCxnSpPr/>
          <p:nvPr/>
        </p:nvCxnSpPr>
        <p:spPr>
          <a:xfrm>
            <a:off x="6003997" y="3212976"/>
            <a:ext cx="0" cy="350887"/>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0" name="직사각형 39"/>
          <p:cNvSpPr/>
          <p:nvPr/>
        </p:nvSpPr>
        <p:spPr>
          <a:xfrm>
            <a:off x="9832402" y="0"/>
            <a:ext cx="2359598" cy="441800"/>
          </a:xfrm>
          <a:prstGeom prst="rect">
            <a:avLst/>
          </a:prstGeom>
          <a:solidFill>
            <a:srgbClr val="A6F2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800" b="1" dirty="0" smtClean="0">
                <a:solidFill>
                  <a:schemeClr val="tx1"/>
                </a:solidFill>
              </a:rPr>
              <a:t>V0.72 240400</a:t>
            </a:r>
          </a:p>
          <a:p>
            <a:pPr marL="85725" indent="-85725">
              <a:buFont typeface="Arial" panose="020B0604020202020204" pitchFamily="34" charset="0"/>
              <a:buChar char="•"/>
            </a:pPr>
            <a:r>
              <a:rPr lang="ko-KR" altLang="en-US" sz="800" dirty="0" smtClean="0">
                <a:solidFill>
                  <a:schemeClr val="tx1"/>
                </a:solidFill>
              </a:rPr>
              <a:t>화면 추가</a:t>
            </a:r>
            <a:endParaRPr lang="en-US" altLang="ko-KR" sz="800" dirty="0" smtClean="0">
              <a:solidFill>
                <a:schemeClr val="tx1"/>
              </a:solidFill>
            </a:endParaRPr>
          </a:p>
        </p:txBody>
      </p:sp>
      <p:sp>
        <p:nvSpPr>
          <p:cNvPr id="58" name="Oval 611">
            <a:extLst>
              <a:ext uri="{FF2B5EF4-FFF2-40B4-BE49-F238E27FC236}">
                <a16:creationId xmlns:a16="http://schemas.microsoft.com/office/drawing/2014/main" id="{8A3723C9-7A64-4677-9B95-EBFFA02C0DC4}"/>
              </a:ext>
            </a:extLst>
          </p:cNvPr>
          <p:cNvSpPr>
            <a:spLocks noChangeArrowheads="1"/>
          </p:cNvSpPr>
          <p:nvPr/>
        </p:nvSpPr>
        <p:spPr bwMode="auto">
          <a:xfrm>
            <a:off x="4863468" y="2772455"/>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a:t>
            </a:r>
            <a:endParaRPr lang="en-US" altLang="ko-KR" sz="800" b="1" kern="0" dirty="0">
              <a:solidFill>
                <a:sysClr val="window" lastClr="FFFFFF"/>
              </a:solidFill>
              <a:latin typeface="맑은 고딕"/>
              <a:ea typeface="맑은 고딕"/>
            </a:endParaRPr>
          </a:p>
        </p:txBody>
      </p:sp>
      <p:sp>
        <p:nvSpPr>
          <p:cNvPr id="42" name="Oval 611">
            <a:extLst>
              <a:ext uri="{FF2B5EF4-FFF2-40B4-BE49-F238E27FC236}">
                <a16:creationId xmlns:a16="http://schemas.microsoft.com/office/drawing/2014/main" id="{8A3723C9-7A64-4677-9B95-EBFFA02C0DC4}"/>
              </a:ext>
            </a:extLst>
          </p:cNvPr>
          <p:cNvSpPr>
            <a:spLocks noChangeArrowheads="1"/>
          </p:cNvSpPr>
          <p:nvPr/>
        </p:nvSpPr>
        <p:spPr bwMode="auto">
          <a:xfrm>
            <a:off x="4175215" y="4765495"/>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3</a:t>
            </a:r>
            <a:endParaRPr lang="en-US" altLang="ko-KR" sz="800" b="1" kern="0" dirty="0">
              <a:solidFill>
                <a:sysClr val="window" lastClr="FFFFFF"/>
              </a:solidFill>
              <a:latin typeface="맑은 고딕"/>
              <a:ea typeface="맑은 고딕"/>
            </a:endParaRPr>
          </a:p>
        </p:txBody>
      </p:sp>
    </p:spTree>
    <p:extLst>
      <p:ext uri="{BB962C8B-B14F-4D97-AF65-F5344CB8AC3E}">
        <p14:creationId xmlns:p14="http://schemas.microsoft.com/office/powerpoint/2010/main" val="41600046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a:t>반품불가사유 안내</a:t>
            </a:r>
          </a:p>
        </p:txBody>
      </p:sp>
      <p:sp>
        <p:nvSpPr>
          <p:cNvPr id="3" name="부제목 2"/>
          <p:cNvSpPr>
            <a:spLocks noGrp="1"/>
          </p:cNvSpPr>
          <p:nvPr>
            <p:ph type="subTitle" idx="1"/>
          </p:nvPr>
        </p:nvSpPr>
        <p:spPr/>
        <p:txBody>
          <a:bodyPr/>
          <a:lstStyle/>
          <a:p>
            <a:r>
              <a:rPr lang="en-US" altLang="ko-KR" dirty="0" smtClean="0"/>
              <a:t>IN_PC_MYP_02_19</a:t>
            </a:r>
            <a:endParaRPr lang="ko-KR" altLang="en-US" dirty="0"/>
          </a:p>
        </p:txBody>
      </p:sp>
      <p:graphicFrame>
        <p:nvGraphicFramePr>
          <p:cNvPr id="271" name="표 270">
            <a:extLst>
              <a:ext uri="{FF2B5EF4-FFF2-40B4-BE49-F238E27FC236}">
                <a16:creationId xmlns:a16="http://schemas.microsoft.com/office/drawing/2014/main" id="{E8503181-DC09-D704-A395-D5196B53276F}"/>
              </a:ext>
            </a:extLst>
          </p:cNvPr>
          <p:cNvGraphicFramePr>
            <a:graphicFrameLocks noGrp="1"/>
          </p:cNvGraphicFramePr>
          <p:nvPr>
            <p:extLst>
              <p:ext uri="{D42A27DB-BD31-4B8C-83A1-F6EECF244321}">
                <p14:modId xmlns:p14="http://schemas.microsoft.com/office/powerpoint/2010/main" val="2100143639"/>
              </p:ext>
            </p:extLst>
          </p:nvPr>
        </p:nvGraphicFramePr>
        <p:xfrm>
          <a:off x="9000565" y="44624"/>
          <a:ext cx="3152540" cy="1572158"/>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85725" marR="0" lvl="0" indent="-85725" algn="l" defTabSz="914400" rtl="0" eaLnBrk="0" fontAlgn="base" latinLnBrk="1" hangingPunct="0">
                        <a:lnSpc>
                          <a:spcPts val="1200"/>
                        </a:lnSpc>
                        <a:spcBef>
                          <a:spcPct val="20000"/>
                        </a:spcBef>
                        <a:spcAft>
                          <a:spcPct val="0"/>
                        </a:spcAft>
                        <a:buClrTx/>
                        <a:buSzTx/>
                        <a:buFont typeface="Arial" panose="020B0604020202020204" pitchFamily="34" charset="0"/>
                        <a:buChar char="•"/>
                        <a:tabLst/>
                        <a:defRPr/>
                      </a:pPr>
                      <a:r>
                        <a:rPr kumimoji="0" lang="en-US" altLang="ko-KR" sz="800" b="0" i="0" u="none" strike="noStrike" kern="1200" cap="none" normalizeH="0" baseline="0" dirty="0" smtClean="0">
                          <a:ln>
                            <a:noFill/>
                          </a:ln>
                          <a:solidFill>
                            <a:schemeClr val="tx1"/>
                          </a:solidFill>
                          <a:effectLst/>
                          <a:latin typeface="+mn-lt"/>
                          <a:ea typeface="+mn-ea"/>
                          <a:cs typeface="+mn-cs"/>
                        </a:rPr>
                        <a:t>1:1 </a:t>
                      </a:r>
                      <a:r>
                        <a:rPr kumimoji="0" lang="ko-KR" altLang="en-US" sz="800" b="0" i="0" u="none" strike="noStrike" kern="1200" cap="none" normalizeH="0" baseline="0" dirty="0" smtClean="0">
                          <a:ln>
                            <a:noFill/>
                          </a:ln>
                          <a:solidFill>
                            <a:schemeClr val="tx1"/>
                          </a:solidFill>
                          <a:effectLst/>
                          <a:latin typeface="+mn-lt"/>
                          <a:ea typeface="+mn-ea"/>
                          <a:cs typeface="+mn-cs"/>
                        </a:rPr>
                        <a:t>문의 클릭</a:t>
                      </a:r>
                      <a:r>
                        <a:rPr kumimoji="0" lang="en-US" altLang="ko-KR" sz="800" b="0" i="0" u="none" strike="noStrike" kern="1200" cap="none" normalizeH="0" baseline="0" dirty="0" smtClean="0">
                          <a:ln>
                            <a:noFill/>
                          </a:ln>
                          <a:solidFill>
                            <a:schemeClr val="tx1"/>
                          </a:solidFill>
                          <a:effectLst/>
                          <a:latin typeface="+mn-lt"/>
                          <a:ea typeface="+mn-ea"/>
                          <a:cs typeface="+mn-cs"/>
                        </a:rPr>
                        <a:t>: </a:t>
                      </a:r>
                      <a:r>
                        <a:rPr kumimoji="0" lang="ko-KR" altLang="en-US" sz="800" b="0" i="0" u="none" strike="noStrike" kern="1200" cap="none" normalizeH="0" baseline="0" dirty="0" smtClean="0">
                          <a:ln>
                            <a:noFill/>
                          </a:ln>
                          <a:solidFill>
                            <a:schemeClr val="tx1"/>
                          </a:solidFill>
                          <a:effectLst/>
                          <a:latin typeface="+mn-lt"/>
                          <a:ea typeface="+mn-ea"/>
                          <a:cs typeface="+mn-cs"/>
                        </a:rPr>
                        <a:t>창 닫고 </a:t>
                      </a:r>
                      <a:r>
                        <a:rPr kumimoji="0" lang="en-US" altLang="ko-KR" sz="800" b="0" i="0" u="none" strike="noStrike" kern="1200" cap="none" normalizeH="0" baseline="0" dirty="0" smtClean="0">
                          <a:ln>
                            <a:noFill/>
                          </a:ln>
                          <a:solidFill>
                            <a:schemeClr val="tx1"/>
                          </a:solidFill>
                          <a:effectLst/>
                          <a:latin typeface="+mn-lt"/>
                          <a:ea typeface="+mn-ea"/>
                          <a:cs typeface="+mn-cs"/>
                        </a:rPr>
                        <a:t>1:1</a:t>
                      </a:r>
                      <a:r>
                        <a:rPr kumimoji="0" lang="ko-KR" altLang="en-US" sz="800" b="0" i="0" u="none" strike="noStrike" kern="1200" cap="none" normalizeH="0" baseline="0" dirty="0" smtClean="0">
                          <a:ln>
                            <a:noFill/>
                          </a:ln>
                          <a:solidFill>
                            <a:schemeClr val="tx1"/>
                          </a:solidFill>
                          <a:effectLst/>
                          <a:latin typeface="+mn-lt"/>
                          <a:ea typeface="+mn-ea"/>
                          <a:cs typeface="+mn-cs"/>
                        </a:rPr>
                        <a:t>문의 화면으로 이동</a:t>
                      </a:r>
                      <a:endParaRPr kumimoji="0" lang="en-US" altLang="ko-KR" sz="800" b="0" i="0" u="none" strike="noStrike" kern="1200" cap="none" normalizeH="0" baseline="0" dirty="0" smtClean="0">
                        <a:ln>
                          <a:noFill/>
                        </a:ln>
                        <a:solidFill>
                          <a:schemeClr val="tx1"/>
                        </a:solidFill>
                        <a:effectLst/>
                        <a:latin typeface="+mn-lt"/>
                        <a:ea typeface="+mn-ea"/>
                        <a:cs typeface="+mn-cs"/>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2873906972"/>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2</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85725" marR="0" lvl="0" indent="-85725" algn="l" defTabSz="914400" rtl="0" eaLnBrk="0" fontAlgn="base" latinLnBrk="1" hangingPunct="0">
                        <a:lnSpc>
                          <a:spcPts val="1200"/>
                        </a:lnSpc>
                        <a:spcBef>
                          <a:spcPct val="20000"/>
                        </a:spcBef>
                        <a:spcAft>
                          <a:spcPct val="0"/>
                        </a:spcAft>
                        <a:buClrTx/>
                        <a:buSzTx/>
                        <a:buFont typeface="Arial" panose="020B0604020202020204" pitchFamily="34" charset="0"/>
                        <a:buChar char="•"/>
                        <a:tabLst/>
                        <a:defRPr/>
                      </a:pPr>
                      <a:r>
                        <a:rPr kumimoji="0" lang="en-US" altLang="ko-KR" sz="800" b="0" i="0" u="none" strike="noStrike" kern="1200" cap="none" normalizeH="0" baseline="0" dirty="0" smtClean="0">
                          <a:ln>
                            <a:noFill/>
                          </a:ln>
                          <a:solidFill>
                            <a:schemeClr val="tx1"/>
                          </a:solidFill>
                          <a:effectLst/>
                          <a:latin typeface="+mn-lt"/>
                          <a:ea typeface="+mn-ea"/>
                          <a:cs typeface="+mn-cs"/>
                        </a:rPr>
                        <a:t>BO ‘</a:t>
                      </a:r>
                      <a:r>
                        <a:rPr kumimoji="0" lang="ko-KR" altLang="en-US" sz="800" b="0" i="0" u="none" strike="noStrike" kern="1200" cap="none" normalizeH="0" baseline="0" dirty="0" err="1" smtClean="0">
                          <a:ln>
                            <a:noFill/>
                          </a:ln>
                          <a:solidFill>
                            <a:schemeClr val="tx1"/>
                          </a:solidFill>
                          <a:effectLst/>
                          <a:latin typeface="+mn-lt"/>
                          <a:ea typeface="+mn-ea"/>
                          <a:cs typeface="+mn-cs"/>
                        </a:rPr>
                        <a:t>고객화면</a:t>
                      </a:r>
                      <a:r>
                        <a:rPr kumimoji="0" lang="ko-KR" altLang="en-US" sz="800" b="0" i="0" u="none" strike="noStrike" kern="1200" cap="none" normalizeH="0" baseline="0" dirty="0" smtClean="0">
                          <a:ln>
                            <a:noFill/>
                          </a:ln>
                          <a:solidFill>
                            <a:schemeClr val="tx1"/>
                          </a:solidFill>
                          <a:effectLst/>
                          <a:latin typeface="+mn-lt"/>
                          <a:ea typeface="+mn-ea"/>
                          <a:cs typeface="+mn-cs"/>
                        </a:rPr>
                        <a:t> </a:t>
                      </a:r>
                      <a:r>
                        <a:rPr kumimoji="0" lang="ko-KR" altLang="en-US" sz="800" b="0" i="0" u="none" strike="noStrike" kern="1200" cap="none" normalizeH="0" baseline="0" dirty="0" err="1" smtClean="0">
                          <a:ln>
                            <a:noFill/>
                          </a:ln>
                          <a:solidFill>
                            <a:schemeClr val="tx1"/>
                          </a:solidFill>
                          <a:effectLst/>
                          <a:latin typeface="+mn-lt"/>
                          <a:ea typeface="+mn-ea"/>
                          <a:cs typeface="+mn-cs"/>
                        </a:rPr>
                        <a:t>출력메시지</a:t>
                      </a:r>
                      <a:r>
                        <a:rPr kumimoji="0" lang="en-US" altLang="ko-KR" sz="800" b="0" i="0" u="none" strike="noStrike" kern="1200" cap="none" normalizeH="0" baseline="0" dirty="0" smtClean="0">
                          <a:ln>
                            <a:noFill/>
                          </a:ln>
                          <a:solidFill>
                            <a:schemeClr val="tx1"/>
                          </a:solidFill>
                          <a:effectLst/>
                          <a:latin typeface="+mn-lt"/>
                          <a:ea typeface="+mn-ea"/>
                          <a:cs typeface="+mn-cs"/>
                        </a:rPr>
                        <a:t>‘ </a:t>
                      </a:r>
                      <a:r>
                        <a:rPr kumimoji="0" lang="ko-KR" altLang="en-US" sz="800" b="0" i="0" u="none" strike="noStrike" kern="1200" cap="none" normalizeH="0" baseline="0" dirty="0" smtClean="0">
                          <a:ln>
                            <a:noFill/>
                          </a:ln>
                          <a:solidFill>
                            <a:schemeClr val="tx1"/>
                          </a:solidFill>
                          <a:effectLst/>
                          <a:latin typeface="+mn-lt"/>
                          <a:ea typeface="+mn-ea"/>
                          <a:cs typeface="+mn-cs"/>
                        </a:rPr>
                        <a:t>영역에 입력한 텍스트 출력</a:t>
                      </a:r>
                      <a:endParaRPr kumimoji="0" lang="en-US" altLang="ko-KR" sz="800" b="0" i="0" u="none" strike="noStrike" kern="1200" cap="none" normalizeH="0" baseline="0" dirty="0" smtClean="0">
                        <a:ln>
                          <a:noFill/>
                        </a:ln>
                        <a:solidFill>
                          <a:schemeClr val="tx1"/>
                        </a:solidFill>
                        <a:effectLst/>
                        <a:latin typeface="+mn-lt"/>
                        <a:ea typeface="+mn-ea"/>
                        <a:cs typeface="+mn-cs"/>
                      </a:endParaRPr>
                    </a:p>
                    <a:p>
                      <a:pPr marL="171450" marR="0" lvl="0" indent="-85725" algn="l" defTabSz="914400" rtl="0" eaLnBrk="0" fontAlgn="base" latinLnBrk="1" hangingPunct="0">
                        <a:lnSpc>
                          <a:spcPts val="1200"/>
                        </a:lnSpc>
                        <a:spcBef>
                          <a:spcPct val="20000"/>
                        </a:spcBef>
                        <a:spcAft>
                          <a:spcPct val="0"/>
                        </a:spcAft>
                        <a:buClrTx/>
                        <a:buSzTx/>
                        <a:buFontTx/>
                        <a:buChar char="-"/>
                        <a:tabLst/>
                        <a:defRPr/>
                      </a:pPr>
                      <a:r>
                        <a:rPr lang="ko-KR" altLang="en-US" sz="800" baseline="0" dirty="0" smtClean="0">
                          <a:latin typeface="+mj-ea"/>
                        </a:rPr>
                        <a:t>작성 시 </a:t>
                      </a:r>
                      <a:r>
                        <a:rPr lang="ko-KR" altLang="en-US" sz="800" baseline="0" dirty="0" err="1" smtClean="0">
                          <a:latin typeface="+mj-ea"/>
                        </a:rPr>
                        <a:t>줄바꿈</a:t>
                      </a:r>
                      <a:r>
                        <a:rPr lang="ko-KR" altLang="en-US" sz="800" baseline="0" dirty="0" smtClean="0">
                          <a:latin typeface="+mj-ea"/>
                        </a:rPr>
                        <a:t> 적용 되었다면 줄 바꿈 처리하여 출력되어야 함</a:t>
                      </a:r>
                      <a:endParaRPr kumimoji="0" lang="en-US" altLang="ko-KR" sz="800" b="0" i="0" u="none" strike="noStrike" kern="1200" cap="none" normalizeH="0" baseline="0" dirty="0" smtClean="0">
                        <a:ln>
                          <a:noFill/>
                        </a:ln>
                        <a:solidFill>
                          <a:schemeClr val="tx1"/>
                        </a:solidFill>
                        <a:effectLst/>
                        <a:latin typeface="+mn-lt"/>
                        <a:ea typeface="+mn-ea"/>
                        <a:cs typeface="+mn-cs"/>
                      </a:endParaRPr>
                    </a:p>
                    <a:p>
                      <a:pPr marL="85725" marR="0" lvl="0" indent="-85725" algn="l" defTabSz="914400" rtl="0" eaLnBrk="0" fontAlgn="base" latinLnBrk="1" hangingPunct="0">
                        <a:lnSpc>
                          <a:spcPts val="1200"/>
                        </a:lnSpc>
                        <a:spcBef>
                          <a:spcPct val="20000"/>
                        </a:spcBef>
                        <a:spcAft>
                          <a:spcPct val="0"/>
                        </a:spcAft>
                        <a:buClrTx/>
                        <a:buSzTx/>
                        <a:buFont typeface="Arial" panose="020B0604020202020204" pitchFamily="34" charset="0"/>
                        <a:buChar char="•"/>
                        <a:tabLst/>
                        <a:defRPr/>
                      </a:pPr>
                      <a:r>
                        <a:rPr kumimoji="0" lang="ko-KR" altLang="en-US" sz="800" b="0" i="0" u="none" strike="noStrike" kern="1200" cap="none" normalizeH="0" baseline="0" dirty="0" smtClean="0">
                          <a:ln>
                            <a:noFill/>
                          </a:ln>
                          <a:solidFill>
                            <a:schemeClr val="tx1"/>
                          </a:solidFill>
                          <a:effectLst/>
                          <a:latin typeface="+mn-lt"/>
                          <a:ea typeface="+mn-ea"/>
                          <a:cs typeface="+mn-cs"/>
                        </a:rPr>
                        <a:t>창 높이는 출력되는 텍스트 높이에 맞춰 유동적으로 제공되며 일정 길이 이상 길어질 시 출력 영역 상</a:t>
                      </a:r>
                      <a:r>
                        <a:rPr kumimoji="0" lang="en-US" altLang="ko-KR" sz="800" b="0" i="0" u="none" strike="noStrike" kern="1200" cap="none" normalizeH="0" baseline="0" dirty="0" smtClean="0">
                          <a:ln>
                            <a:noFill/>
                          </a:ln>
                          <a:solidFill>
                            <a:schemeClr val="tx1"/>
                          </a:solidFill>
                          <a:effectLst/>
                          <a:latin typeface="+mn-lt"/>
                          <a:ea typeface="+mn-ea"/>
                          <a:cs typeface="+mn-cs"/>
                        </a:rPr>
                        <a:t>/</a:t>
                      </a:r>
                      <a:r>
                        <a:rPr kumimoji="0" lang="ko-KR" altLang="en-US" sz="800" b="0" i="0" u="none" strike="noStrike" kern="1200" cap="none" normalizeH="0" baseline="0" dirty="0" smtClean="0">
                          <a:ln>
                            <a:noFill/>
                          </a:ln>
                          <a:solidFill>
                            <a:schemeClr val="tx1"/>
                          </a:solidFill>
                          <a:effectLst/>
                          <a:latin typeface="+mn-lt"/>
                          <a:ea typeface="+mn-ea"/>
                          <a:cs typeface="+mn-cs"/>
                        </a:rPr>
                        <a:t>하 스크롤 처리</a:t>
                      </a:r>
                      <a:endParaRPr kumimoji="0" lang="en-US" altLang="ko-KR" sz="800" b="0" i="0" u="none" strike="noStrike" kern="1200" cap="none" normalizeH="0" baseline="0" dirty="0" smtClean="0">
                        <a:ln>
                          <a:noFill/>
                        </a:ln>
                        <a:solidFill>
                          <a:schemeClr val="tx1"/>
                        </a:solidFill>
                        <a:effectLst/>
                        <a:latin typeface="+mn-lt"/>
                        <a:ea typeface="+mn-ea"/>
                        <a:cs typeface="+mn-cs"/>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3026743386"/>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3</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defRPr/>
                      </a:pPr>
                      <a:r>
                        <a:rPr kumimoji="0" lang="en-US" altLang="ko-KR" sz="800" b="0" i="0" u="none" strike="noStrike" kern="1200" cap="none" normalizeH="0" baseline="0" dirty="0" smtClean="0">
                          <a:ln>
                            <a:noFill/>
                          </a:ln>
                          <a:solidFill>
                            <a:schemeClr val="tx1"/>
                          </a:solidFill>
                          <a:effectLst/>
                          <a:latin typeface="+mn-lt"/>
                          <a:ea typeface="+mn-ea"/>
                          <a:cs typeface="+mn-cs"/>
                        </a:rPr>
                        <a:t> </a:t>
                      </a:r>
                      <a:r>
                        <a:rPr kumimoji="0" lang="ko-KR" altLang="en-US" sz="800" b="0" i="0" u="none" strike="noStrike" kern="1200" cap="none" normalizeH="0" baseline="0" dirty="0" smtClean="0">
                          <a:ln>
                            <a:noFill/>
                          </a:ln>
                          <a:solidFill>
                            <a:schemeClr val="tx1"/>
                          </a:solidFill>
                          <a:effectLst/>
                          <a:latin typeface="+mn-lt"/>
                          <a:ea typeface="+mn-ea"/>
                          <a:cs typeface="+mn-cs"/>
                        </a:rPr>
                        <a:t>확인</a:t>
                      </a:r>
                      <a:r>
                        <a:rPr kumimoji="0" lang="en-US" altLang="ko-KR" sz="800" b="0" i="0" u="none" strike="noStrike" kern="1200" cap="none" normalizeH="0" baseline="0" dirty="0" smtClean="0">
                          <a:ln>
                            <a:noFill/>
                          </a:ln>
                          <a:solidFill>
                            <a:schemeClr val="tx1"/>
                          </a:solidFill>
                          <a:effectLst/>
                          <a:latin typeface="+mn-lt"/>
                          <a:ea typeface="+mn-ea"/>
                          <a:cs typeface="+mn-cs"/>
                        </a:rPr>
                        <a:t>, </a:t>
                      </a:r>
                      <a:r>
                        <a:rPr kumimoji="0" lang="en-US" altLang="ko-KR" sz="800" b="1" i="0" u="none" strike="noStrike" kern="1200" cap="none" normalizeH="0" baseline="0" dirty="0" smtClean="0">
                          <a:ln>
                            <a:noFill/>
                          </a:ln>
                          <a:solidFill>
                            <a:schemeClr val="tx1"/>
                          </a:solidFill>
                          <a:effectLst/>
                          <a:latin typeface="+mn-lt"/>
                          <a:ea typeface="+mn-ea"/>
                          <a:cs typeface="+mn-cs"/>
                        </a:rPr>
                        <a:t>x</a:t>
                      </a:r>
                    </a:p>
                    <a:p>
                      <a:pPr marL="85725" marR="0" lvl="0" indent="-85725" algn="l" defTabSz="914400" rtl="0" eaLnBrk="0" fontAlgn="base" latinLnBrk="1" hangingPunct="0">
                        <a:lnSpc>
                          <a:spcPts val="1200"/>
                        </a:lnSpc>
                        <a:spcBef>
                          <a:spcPct val="20000"/>
                        </a:spcBef>
                        <a:spcAft>
                          <a:spcPct val="0"/>
                        </a:spcAft>
                        <a:buClrTx/>
                        <a:buSzTx/>
                        <a:buFont typeface="Arial" panose="020B0604020202020204" pitchFamily="34" charset="0"/>
                        <a:buChar char="•"/>
                        <a:tabLst/>
                        <a:defRPr/>
                      </a:pPr>
                      <a:r>
                        <a:rPr kumimoji="0" lang="ko-KR" altLang="en-US" sz="800" b="0" i="0" u="none" strike="noStrike" kern="1200" cap="none" normalizeH="0" baseline="0" dirty="0" smtClean="0">
                          <a:ln>
                            <a:noFill/>
                          </a:ln>
                          <a:solidFill>
                            <a:schemeClr val="tx1"/>
                          </a:solidFill>
                          <a:effectLst/>
                          <a:latin typeface="+mn-lt"/>
                          <a:ea typeface="+mn-ea"/>
                          <a:cs typeface="+mn-cs"/>
                        </a:rPr>
                        <a:t>탭</a:t>
                      </a:r>
                      <a:r>
                        <a:rPr kumimoji="0" lang="en-US" altLang="ko-KR" sz="800" b="0" i="0" u="none" strike="noStrike" kern="1200" cap="none" normalizeH="0" baseline="0" dirty="0" smtClean="0">
                          <a:ln>
                            <a:noFill/>
                          </a:ln>
                          <a:solidFill>
                            <a:schemeClr val="tx1"/>
                          </a:solidFill>
                          <a:effectLst/>
                          <a:latin typeface="+mn-lt"/>
                          <a:ea typeface="+mn-ea"/>
                          <a:cs typeface="+mn-cs"/>
                        </a:rPr>
                        <a:t>: </a:t>
                      </a:r>
                      <a:r>
                        <a:rPr kumimoji="0" lang="ko-KR" altLang="en-US" sz="800" b="0" i="0" u="none" strike="noStrike" kern="1200" cap="none" normalizeH="0" baseline="0" dirty="0" smtClean="0">
                          <a:ln>
                            <a:noFill/>
                          </a:ln>
                          <a:solidFill>
                            <a:schemeClr val="tx1"/>
                          </a:solidFill>
                          <a:effectLst/>
                          <a:latin typeface="+mn-lt"/>
                          <a:ea typeface="+mn-ea"/>
                          <a:cs typeface="+mn-cs"/>
                        </a:rPr>
                        <a:t>창</a:t>
                      </a:r>
                      <a:r>
                        <a:rPr kumimoji="0" lang="en-US" altLang="ko-KR" sz="800" b="0" i="0" u="none" strike="noStrike" kern="1200" cap="none" normalizeH="0" baseline="0" dirty="0" smtClean="0">
                          <a:ln>
                            <a:noFill/>
                          </a:ln>
                          <a:solidFill>
                            <a:schemeClr val="tx1"/>
                          </a:solidFill>
                          <a:effectLst/>
                          <a:latin typeface="+mn-lt"/>
                          <a:ea typeface="+mn-ea"/>
                          <a:cs typeface="+mn-cs"/>
                        </a:rPr>
                        <a:t> </a:t>
                      </a:r>
                      <a:r>
                        <a:rPr kumimoji="0" lang="ko-KR" altLang="en-US" sz="800" b="0" i="0" u="none" strike="noStrike" kern="1200" cap="none" normalizeH="0" baseline="0" dirty="0" smtClean="0">
                          <a:ln>
                            <a:noFill/>
                          </a:ln>
                          <a:solidFill>
                            <a:schemeClr val="tx1"/>
                          </a:solidFill>
                          <a:effectLst/>
                          <a:latin typeface="+mn-lt"/>
                          <a:ea typeface="+mn-ea"/>
                          <a:cs typeface="+mn-cs"/>
                        </a:rPr>
                        <a:t>닫힘</a:t>
                      </a:r>
                      <a:endParaRPr kumimoji="0" lang="en-US" altLang="ko-KR" sz="800" b="0" i="0" u="none" strike="noStrike" kern="1200" cap="none" normalizeH="0" baseline="0" dirty="0" smtClean="0">
                        <a:ln>
                          <a:noFill/>
                        </a:ln>
                        <a:solidFill>
                          <a:schemeClr val="tx1"/>
                        </a:solidFill>
                        <a:effectLst/>
                        <a:latin typeface="+mn-lt"/>
                        <a:ea typeface="+mn-ea"/>
                        <a:cs typeface="+mn-cs"/>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222382280"/>
                  </a:ext>
                </a:extLst>
              </a:tr>
            </a:tbl>
          </a:graphicData>
        </a:graphic>
      </p:graphicFrame>
      <p:pic>
        <p:nvPicPr>
          <p:cNvPr id="112" name="그림 111"/>
          <p:cNvPicPr>
            <a:picLocks noChangeAspect="1"/>
          </p:cNvPicPr>
          <p:nvPr/>
        </p:nvPicPr>
        <p:blipFill>
          <a:blip r:embed="rId3"/>
          <a:stretch>
            <a:fillRect/>
          </a:stretch>
        </p:blipFill>
        <p:spPr>
          <a:xfrm>
            <a:off x="259282" y="700052"/>
            <a:ext cx="839235" cy="136620"/>
          </a:xfrm>
          <a:prstGeom prst="rect">
            <a:avLst/>
          </a:prstGeom>
        </p:spPr>
      </p:pic>
      <p:sp>
        <p:nvSpPr>
          <p:cNvPr id="114" name="TextBox 113"/>
          <p:cNvSpPr txBox="1"/>
          <p:nvPr/>
        </p:nvSpPr>
        <p:spPr>
          <a:xfrm>
            <a:off x="381328" y="1004528"/>
            <a:ext cx="890136" cy="215444"/>
          </a:xfrm>
          <a:prstGeom prst="rect">
            <a:avLst/>
          </a:prstGeom>
          <a:noFill/>
        </p:spPr>
        <p:txBody>
          <a:bodyPr wrap="square" rtlCol="0">
            <a:spAutoFit/>
          </a:bodyPr>
          <a:lstStyle/>
          <a:p>
            <a:r>
              <a:rPr lang="ko-KR" altLang="en-US" sz="800" b="1" dirty="0" smtClean="0">
                <a:latin typeface="+mn-ea"/>
                <a:cs typeface="Pretendard" panose="02000503000000020004" pitchFamily="50" charset="-127"/>
              </a:rPr>
              <a:t>카테고리</a:t>
            </a:r>
            <a:endParaRPr lang="ko-KR" altLang="en-US" sz="400" strike="sngStrike" dirty="0">
              <a:solidFill>
                <a:schemeClr val="tx1">
                  <a:lumMod val="50000"/>
                  <a:lumOff val="50000"/>
                </a:schemeClr>
              </a:solidFill>
              <a:latin typeface="+mn-ea"/>
              <a:cs typeface="Pretendard" panose="02000503000000020004" pitchFamily="50" charset="-127"/>
            </a:endParaRPr>
          </a:p>
        </p:txBody>
      </p:sp>
      <p:sp>
        <p:nvSpPr>
          <p:cNvPr id="115" name="TextBox 114"/>
          <p:cNvSpPr txBox="1"/>
          <p:nvPr/>
        </p:nvSpPr>
        <p:spPr>
          <a:xfrm>
            <a:off x="2552407" y="988196"/>
            <a:ext cx="3903633" cy="230832"/>
          </a:xfrm>
          <a:prstGeom prst="rect">
            <a:avLst/>
          </a:prstGeom>
          <a:noFill/>
        </p:spPr>
        <p:txBody>
          <a:bodyPr wrap="none" rtlCol="0">
            <a:spAutoFit/>
          </a:bodyPr>
          <a:lstStyle/>
          <a:p>
            <a:pPr algn="ctr"/>
            <a:r>
              <a:rPr lang="ko-KR" altLang="en-US" sz="900" b="1" dirty="0" smtClean="0">
                <a:latin typeface="+mn-ea"/>
                <a:cs typeface="Pretendard" panose="02000503000000020004" pitchFamily="50" charset="-127"/>
              </a:rPr>
              <a:t>이벤트     특가     베스트     쿠폰존     쇼케이스     라이브     </a:t>
            </a:r>
            <a:r>
              <a:rPr lang="en-US" altLang="ko-KR" sz="900" b="1" dirty="0" smtClean="0">
                <a:latin typeface="+mn-ea"/>
                <a:cs typeface="Pretendard" panose="02000503000000020004" pitchFamily="50" charset="-127"/>
              </a:rPr>
              <a:t>FOR ME</a:t>
            </a:r>
            <a:endParaRPr lang="ko-KR" altLang="en-US" sz="900" b="1" dirty="0">
              <a:latin typeface="+mn-ea"/>
              <a:cs typeface="Pretendard" panose="02000503000000020004" pitchFamily="50" charset="-127"/>
            </a:endParaRPr>
          </a:p>
        </p:txBody>
      </p:sp>
      <p:sp>
        <p:nvSpPr>
          <p:cNvPr id="116" name="TextBox 115"/>
          <p:cNvSpPr txBox="1"/>
          <p:nvPr/>
        </p:nvSpPr>
        <p:spPr>
          <a:xfrm>
            <a:off x="8289710" y="1004528"/>
            <a:ext cx="542594" cy="215444"/>
          </a:xfrm>
          <a:prstGeom prst="rect">
            <a:avLst/>
          </a:prstGeom>
          <a:noFill/>
        </p:spPr>
        <p:txBody>
          <a:bodyPr wrap="square" rtlCol="0">
            <a:spAutoFit/>
          </a:bodyPr>
          <a:lstStyle/>
          <a:p>
            <a:r>
              <a:rPr lang="en-US" altLang="ko-KR" sz="800" b="1" dirty="0" smtClean="0">
                <a:latin typeface="+mn-ea"/>
                <a:cs typeface="Pretendard" panose="02000503000000020004" pitchFamily="50" charset="-127"/>
              </a:rPr>
              <a:t>ABOUT</a:t>
            </a:r>
            <a:endParaRPr lang="ko-KR" altLang="en-US" sz="400" strike="sngStrike" dirty="0">
              <a:solidFill>
                <a:schemeClr val="tx1">
                  <a:lumMod val="50000"/>
                  <a:lumOff val="50000"/>
                </a:schemeClr>
              </a:solidFill>
              <a:latin typeface="+mn-ea"/>
              <a:cs typeface="Pretendard" panose="02000503000000020004" pitchFamily="50" charset="-127"/>
            </a:endParaRPr>
          </a:p>
        </p:txBody>
      </p:sp>
      <p:pic>
        <p:nvPicPr>
          <p:cNvPr id="117" name="그림 116"/>
          <p:cNvPicPr>
            <a:picLocks noChangeAspect="1"/>
          </p:cNvPicPr>
          <p:nvPr/>
        </p:nvPicPr>
        <p:blipFill>
          <a:blip r:embed="rId4"/>
          <a:stretch>
            <a:fillRect/>
          </a:stretch>
        </p:blipFill>
        <p:spPr>
          <a:xfrm>
            <a:off x="7853760" y="618601"/>
            <a:ext cx="978544" cy="295714"/>
          </a:xfrm>
          <a:prstGeom prst="rect">
            <a:avLst/>
          </a:prstGeom>
        </p:spPr>
      </p:pic>
      <p:grpSp>
        <p:nvGrpSpPr>
          <p:cNvPr id="118" name="그룹 117"/>
          <p:cNvGrpSpPr/>
          <p:nvPr/>
        </p:nvGrpSpPr>
        <p:grpSpPr>
          <a:xfrm>
            <a:off x="3411257" y="646468"/>
            <a:ext cx="2204927" cy="228949"/>
            <a:chOff x="3958650" y="362309"/>
            <a:chExt cx="2204927" cy="228949"/>
          </a:xfrm>
        </p:grpSpPr>
        <p:sp>
          <p:nvSpPr>
            <p:cNvPr id="119" name="모서리가 둥근 직사각형 118"/>
            <p:cNvSpPr/>
            <p:nvPr/>
          </p:nvSpPr>
          <p:spPr>
            <a:xfrm>
              <a:off x="3958650" y="362309"/>
              <a:ext cx="2204927" cy="228949"/>
            </a:xfrm>
            <a:prstGeom prst="roundRect">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20" name="그림 119"/>
            <p:cNvPicPr>
              <a:picLocks noChangeAspect="1"/>
            </p:cNvPicPr>
            <p:nvPr/>
          </p:nvPicPr>
          <p:blipFill rotWithShape="1">
            <a:blip r:embed="rId5"/>
            <a:srcRect t="1" r="60194" b="12727"/>
            <a:stretch/>
          </p:blipFill>
          <p:spPr>
            <a:xfrm>
              <a:off x="5942138" y="399541"/>
              <a:ext cx="186200" cy="159540"/>
            </a:xfrm>
            <a:prstGeom prst="rect">
              <a:avLst/>
            </a:prstGeom>
          </p:spPr>
        </p:pic>
      </p:grpSp>
      <p:cxnSp>
        <p:nvCxnSpPr>
          <p:cNvPr id="121" name="직선 연결선 120"/>
          <p:cNvCxnSpPr/>
          <p:nvPr/>
        </p:nvCxnSpPr>
        <p:spPr>
          <a:xfrm>
            <a:off x="95437" y="1340768"/>
            <a:ext cx="884204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2" name="타원 121"/>
          <p:cNvSpPr/>
          <p:nvPr/>
        </p:nvSpPr>
        <p:spPr>
          <a:xfrm>
            <a:off x="3457993" y="994376"/>
            <a:ext cx="45719" cy="45719"/>
          </a:xfrm>
          <a:prstGeom prst="ellipse">
            <a:avLst/>
          </a:prstGeom>
          <a:solidFill>
            <a:srgbClr val="29BC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2" name="직사각형 81"/>
          <p:cNvSpPr/>
          <p:nvPr/>
        </p:nvSpPr>
        <p:spPr>
          <a:xfrm>
            <a:off x="160193" y="1427771"/>
            <a:ext cx="8672111" cy="8181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직사각형 82"/>
          <p:cNvSpPr/>
          <p:nvPr/>
        </p:nvSpPr>
        <p:spPr>
          <a:xfrm>
            <a:off x="176387" y="1493448"/>
            <a:ext cx="2361790" cy="246221"/>
          </a:xfrm>
          <a:prstGeom prst="rect">
            <a:avLst/>
          </a:prstGeom>
        </p:spPr>
        <p:txBody>
          <a:bodyPr wrap="square">
            <a:spAutoFit/>
          </a:bodyPr>
          <a:lstStyle/>
          <a:p>
            <a:r>
              <a:rPr lang="ko-KR" altLang="en-US" sz="1000" b="1" dirty="0" err="1" smtClean="0">
                <a:latin typeface="+mn-ea"/>
              </a:rPr>
              <a:t>주소희님</a:t>
            </a:r>
            <a:r>
              <a:rPr lang="en-US" altLang="ko-KR" sz="1000" b="1" dirty="0" smtClean="0">
                <a:latin typeface="+mn-ea"/>
              </a:rPr>
              <a:t>,</a:t>
            </a:r>
            <a:r>
              <a:rPr lang="ko-KR" altLang="en-US" sz="1000" b="1" dirty="0" smtClean="0">
                <a:latin typeface="+mn-ea"/>
              </a:rPr>
              <a:t> </a:t>
            </a:r>
            <a:endParaRPr lang="ko-KR" altLang="en-US" sz="1000" dirty="0">
              <a:latin typeface="굴림" panose="020B0600000101010101" pitchFamily="50" charset="-127"/>
              <a:ea typeface="굴림" panose="020B0600000101010101" pitchFamily="50" charset="-127"/>
            </a:endParaRPr>
          </a:p>
        </p:txBody>
      </p:sp>
      <p:sp>
        <p:nvSpPr>
          <p:cNvPr id="84" name="직사각형 83"/>
          <p:cNvSpPr/>
          <p:nvPr/>
        </p:nvSpPr>
        <p:spPr>
          <a:xfrm>
            <a:off x="189160" y="1727823"/>
            <a:ext cx="2774443" cy="215444"/>
          </a:xfrm>
          <a:prstGeom prst="rect">
            <a:avLst/>
          </a:prstGeom>
        </p:spPr>
        <p:txBody>
          <a:bodyPr wrap="square">
            <a:spAutoFit/>
          </a:bodyPr>
          <a:lstStyle/>
          <a:p>
            <a:r>
              <a:rPr lang="ko-KR" altLang="en-US" sz="800" b="1" dirty="0" smtClean="0">
                <a:solidFill>
                  <a:srgbClr val="00B858"/>
                </a:solidFill>
                <a:latin typeface="+mn-ea"/>
              </a:rPr>
              <a:t>그린티클럽</a:t>
            </a:r>
            <a:r>
              <a:rPr lang="ko-KR" altLang="en-US" sz="800" dirty="0" smtClean="0">
                <a:latin typeface="+mn-ea"/>
              </a:rPr>
              <a:t> 멤버시네요</a:t>
            </a:r>
            <a:r>
              <a:rPr lang="en-US" altLang="ko-KR" sz="800" dirty="0" smtClean="0">
                <a:latin typeface="+mn-ea"/>
              </a:rPr>
              <a:t>! </a:t>
            </a:r>
            <a:r>
              <a:rPr lang="ko-KR" altLang="en-US" sz="800" dirty="0" smtClean="0">
                <a:latin typeface="+mn-ea"/>
              </a:rPr>
              <a:t>멤버십 혜택을 확인해보세요</a:t>
            </a:r>
            <a:r>
              <a:rPr lang="en-US" altLang="ko-KR" sz="800" dirty="0" smtClean="0">
                <a:latin typeface="+mn-ea"/>
              </a:rPr>
              <a:t>. </a:t>
            </a:r>
            <a:r>
              <a:rPr lang="en-US" altLang="ko-KR" sz="800" dirty="0" smtClean="0">
                <a:latin typeface="굴림" panose="020B0600000101010101" pitchFamily="50" charset="-127"/>
                <a:ea typeface="굴림" panose="020B0600000101010101" pitchFamily="50" charset="-127"/>
              </a:rPr>
              <a:t>&gt;</a:t>
            </a:r>
          </a:p>
        </p:txBody>
      </p:sp>
      <p:sp>
        <p:nvSpPr>
          <p:cNvPr id="85" name="모서리가 둥근 직사각형 84"/>
          <p:cNvSpPr/>
          <p:nvPr/>
        </p:nvSpPr>
        <p:spPr>
          <a:xfrm>
            <a:off x="7421085" y="1531301"/>
            <a:ext cx="1292614" cy="628757"/>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공병수거 현황</a:t>
            </a:r>
            <a:endParaRPr lang="ko-KR" altLang="en-US" sz="800" spc="-150" dirty="0">
              <a:solidFill>
                <a:schemeClr val="tx1"/>
              </a:solidFill>
            </a:endParaRPr>
          </a:p>
        </p:txBody>
      </p:sp>
      <p:sp>
        <p:nvSpPr>
          <p:cNvPr id="86" name="모서리가 둥근 직사각형 85"/>
          <p:cNvSpPr/>
          <p:nvPr/>
        </p:nvSpPr>
        <p:spPr>
          <a:xfrm>
            <a:off x="3373352" y="1510343"/>
            <a:ext cx="1292614" cy="625865"/>
          </a:xfrm>
          <a:prstGeom prst="roundRect">
            <a:avLst/>
          </a:prstGeom>
          <a:solidFill>
            <a:schemeClr val="bg1"/>
          </a:solidFill>
          <a:ln w="3175">
            <a:solidFill>
              <a:srgbClr val="00BC7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리뷰</a:t>
            </a:r>
            <a:endParaRPr lang="ko-KR" altLang="en-US" sz="800" spc="-150" dirty="0">
              <a:solidFill>
                <a:schemeClr val="tx1"/>
              </a:solidFill>
            </a:endParaRPr>
          </a:p>
        </p:txBody>
      </p:sp>
      <p:grpSp>
        <p:nvGrpSpPr>
          <p:cNvPr id="87" name="그룹 86"/>
          <p:cNvGrpSpPr/>
          <p:nvPr/>
        </p:nvGrpSpPr>
        <p:grpSpPr>
          <a:xfrm>
            <a:off x="4716558" y="1528658"/>
            <a:ext cx="2634125" cy="631401"/>
            <a:chOff x="3222949" y="3640347"/>
            <a:chExt cx="2661238" cy="327804"/>
          </a:xfrm>
          <a:solidFill>
            <a:schemeClr val="bg1">
              <a:lumMod val="95000"/>
            </a:schemeClr>
          </a:solidFill>
        </p:grpSpPr>
        <p:sp>
          <p:nvSpPr>
            <p:cNvPr id="88" name="모서리가 둥근 직사각형 87"/>
            <p:cNvSpPr/>
            <p:nvPr/>
          </p:nvSpPr>
          <p:spPr>
            <a:xfrm>
              <a:off x="3222949" y="3640347"/>
              <a:ext cx="1305919" cy="327804"/>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뷰티포인트</a:t>
              </a:r>
              <a:endParaRPr lang="ko-KR" altLang="en-US" sz="800" spc="-150" dirty="0">
                <a:solidFill>
                  <a:schemeClr val="tx1"/>
                </a:solidFill>
              </a:endParaRPr>
            </a:p>
          </p:txBody>
        </p:sp>
        <p:sp>
          <p:nvSpPr>
            <p:cNvPr id="89" name="모서리가 둥근 직사각형 88"/>
            <p:cNvSpPr/>
            <p:nvPr/>
          </p:nvSpPr>
          <p:spPr>
            <a:xfrm>
              <a:off x="4578268" y="3640347"/>
              <a:ext cx="1305919" cy="327804"/>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보유 쿠폰</a:t>
              </a:r>
              <a:endParaRPr lang="ko-KR" altLang="en-US" sz="800" spc="-150" dirty="0">
                <a:solidFill>
                  <a:schemeClr val="tx1"/>
                </a:solidFill>
              </a:endParaRPr>
            </a:p>
          </p:txBody>
        </p:sp>
      </p:grpSp>
      <p:sp>
        <p:nvSpPr>
          <p:cNvPr id="94" name="타원 93"/>
          <p:cNvSpPr/>
          <p:nvPr/>
        </p:nvSpPr>
        <p:spPr>
          <a:xfrm>
            <a:off x="6575549" y="1627749"/>
            <a:ext cx="60470" cy="60470"/>
          </a:xfrm>
          <a:prstGeom prst="ellipse">
            <a:avLst/>
          </a:prstGeom>
          <a:solidFill>
            <a:srgbClr val="00C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dirty="0"/>
          </a:p>
        </p:txBody>
      </p:sp>
      <p:graphicFrame>
        <p:nvGraphicFramePr>
          <p:cNvPr id="95" name="표 94"/>
          <p:cNvGraphicFramePr>
            <a:graphicFrameLocks noGrp="1"/>
          </p:cNvGraphicFramePr>
          <p:nvPr>
            <p:extLst/>
          </p:nvPr>
        </p:nvGraphicFramePr>
        <p:xfrm>
          <a:off x="133027" y="2254012"/>
          <a:ext cx="1304427" cy="4011329"/>
        </p:xfrm>
        <a:graphic>
          <a:graphicData uri="http://schemas.openxmlformats.org/drawingml/2006/table">
            <a:tbl>
              <a:tblPr firstRow="1" bandRow="1">
                <a:tableStyleId>{5940675A-B579-460E-94D1-54222C63F5DA}</a:tableStyleId>
              </a:tblPr>
              <a:tblGrid>
                <a:gridCol w="1304427">
                  <a:extLst>
                    <a:ext uri="{9D8B030D-6E8A-4147-A177-3AD203B41FA5}">
                      <a16:colId xmlns:a16="http://schemas.microsoft.com/office/drawing/2014/main" val="1750365041"/>
                    </a:ext>
                  </a:extLst>
                </a:gridCol>
              </a:tblGrid>
              <a:tr h="342522">
                <a:tc>
                  <a:txBody>
                    <a:bodyPr/>
                    <a:lstStyle/>
                    <a:p>
                      <a:pPr>
                        <a:lnSpc>
                          <a:spcPct val="250000"/>
                        </a:lnSpc>
                      </a:pPr>
                      <a:r>
                        <a:rPr lang="ko-KR" altLang="en-US" sz="800" b="1" dirty="0" smtClean="0">
                          <a:latin typeface="+mn-ea"/>
                        </a:rPr>
                        <a:t>주문내역</a:t>
                      </a:r>
                      <a:endParaRPr lang="en-US" altLang="ko-KR" sz="800" b="1" dirty="0">
                        <a:latin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5032052"/>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취소</a:t>
                      </a:r>
                      <a:r>
                        <a:rPr lang="en-US" altLang="ko-KR" sz="800" dirty="0" smtClean="0">
                          <a:latin typeface="+mn-ea"/>
                          <a:ea typeface="+mn-ea"/>
                        </a:rPr>
                        <a:t>/</a:t>
                      </a:r>
                      <a:r>
                        <a:rPr lang="ko-KR" altLang="en-US" sz="800" dirty="0" smtClean="0">
                          <a:latin typeface="+mn-ea"/>
                          <a:ea typeface="+mn-ea"/>
                        </a:rPr>
                        <a:t>교환</a:t>
                      </a:r>
                      <a:r>
                        <a:rPr lang="en-US" altLang="ko-KR" sz="800" dirty="0" smtClean="0">
                          <a:latin typeface="+mn-ea"/>
                          <a:ea typeface="+mn-ea"/>
                        </a:rPr>
                        <a:t>/</a:t>
                      </a:r>
                      <a:r>
                        <a:rPr lang="ko-KR" altLang="en-US" sz="800" dirty="0" err="1" smtClean="0">
                          <a:latin typeface="+mn-ea"/>
                          <a:ea typeface="+mn-ea"/>
                        </a:rPr>
                        <a:t>반품내역</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7326154"/>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리뷰</a:t>
                      </a:r>
                      <a:endParaRPr lang="en-US" altLang="ko-KR"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4823149"/>
                  </a:ext>
                </a:extLst>
              </a:tr>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latin typeface="+mn-ea"/>
                          <a:ea typeface="+mn-ea"/>
                        </a:rPr>
                        <a:t>뷰티포인트</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9754436"/>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찜한제품</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1601288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latin typeface="+mn-ea"/>
                          <a:ea typeface="+mn-ea"/>
                        </a:rPr>
                        <a:t>1:1</a:t>
                      </a:r>
                      <a:r>
                        <a:rPr lang="ko-KR" altLang="en-US" sz="800" dirty="0" smtClean="0">
                          <a:latin typeface="+mn-ea"/>
                          <a:ea typeface="+mn-ea"/>
                        </a:rPr>
                        <a:t>문의</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372053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공병수거</a:t>
                      </a:r>
                      <a:r>
                        <a:rPr lang="ko-KR" altLang="en-US" sz="800" dirty="0" smtClean="0">
                          <a:latin typeface="+mn-ea"/>
                          <a:ea typeface="+mn-ea"/>
                        </a:rPr>
                        <a:t> 현황</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2614890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개인정보 수정</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253962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배송지</a:t>
                      </a:r>
                      <a:r>
                        <a:rPr lang="ko-KR" altLang="en-US" sz="800" dirty="0" smtClean="0">
                          <a:latin typeface="+mn-ea"/>
                          <a:ea typeface="+mn-ea"/>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5431856"/>
                  </a:ext>
                </a:extLst>
              </a:tr>
              <a:tr h="22039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환불계좌</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9870569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원클릭결제</a:t>
                      </a:r>
                      <a:r>
                        <a:rPr lang="ko-KR" altLang="en-US" sz="800" kern="1200" dirty="0" smtClean="0">
                          <a:solidFill>
                            <a:schemeClr val="tx1"/>
                          </a:solidFill>
                          <a:latin typeface="+mn-ea"/>
                          <a:ea typeface="+mn-ea"/>
                          <a:cs typeface="+mn-cs"/>
                        </a:rPr>
                        <a:t> </a:t>
                      </a:r>
                      <a:r>
                        <a:rPr lang="ko-KR" altLang="en-US" sz="800" kern="1200" dirty="0" err="1" smtClean="0">
                          <a:solidFill>
                            <a:schemeClr val="tx1"/>
                          </a:solidFill>
                          <a:latin typeface="+mn-ea"/>
                          <a:ea typeface="+mn-ea"/>
                          <a:cs typeface="+mn-cs"/>
                        </a:rPr>
                        <a:t>카드관리</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1844216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마이샵</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6729917"/>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매장찾기</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06474"/>
                  </a:ext>
                </a:extLst>
              </a:tr>
              <a:tr h="977351">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dirty="0" smtClean="0">
                        <a:latin typeface="+mn-ea"/>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u="sng"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1817042"/>
                  </a:ext>
                </a:extLst>
              </a:tr>
            </a:tbl>
          </a:graphicData>
        </a:graphic>
      </p:graphicFrame>
      <p:sp>
        <p:nvSpPr>
          <p:cNvPr id="98" name="사각형 설명선 97"/>
          <p:cNvSpPr/>
          <p:nvPr/>
        </p:nvSpPr>
        <p:spPr>
          <a:xfrm>
            <a:off x="819189" y="1476025"/>
            <a:ext cx="366610" cy="110552"/>
          </a:xfrm>
          <a:prstGeom prst="wedgeRectCallout">
            <a:avLst>
              <a:gd name="adj1" fmla="val -43182"/>
              <a:gd name="adj2" fmla="val 83178"/>
            </a:avLst>
          </a:prstGeom>
          <a:solidFill>
            <a:schemeClr val="bg1"/>
          </a:solidFill>
          <a:ln w="6350">
            <a:solidFill>
              <a:srgbClr val="00CC62"/>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ko-KR" altLang="en-US" sz="700">
                <a:solidFill>
                  <a:srgbClr val="29BC70"/>
                </a:solidFill>
              </a:rPr>
              <a:t>임직원</a:t>
            </a:r>
            <a:endParaRPr lang="ko-KR" altLang="en-US" sz="700" dirty="0">
              <a:solidFill>
                <a:srgbClr val="29BC70"/>
              </a:solidFill>
            </a:endParaRPr>
          </a:p>
        </p:txBody>
      </p:sp>
      <p:sp>
        <p:nvSpPr>
          <p:cNvPr id="76" name="제목 1"/>
          <p:cNvSpPr txBox="1">
            <a:spLocks/>
          </p:cNvSpPr>
          <p:nvPr/>
        </p:nvSpPr>
        <p:spPr>
          <a:xfrm>
            <a:off x="4156797" y="262328"/>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smtClean="0"/>
              <a:t>Page</a:t>
            </a:r>
            <a:endParaRPr lang="ko-KR" altLang="en-US" dirty="0"/>
          </a:p>
        </p:txBody>
      </p:sp>
      <p:sp>
        <p:nvSpPr>
          <p:cNvPr id="97" name="직사각형 96"/>
          <p:cNvSpPr/>
          <p:nvPr/>
        </p:nvSpPr>
        <p:spPr>
          <a:xfrm>
            <a:off x="107001" y="6098907"/>
            <a:ext cx="8868021" cy="341222"/>
          </a:xfrm>
          <a:prstGeom prst="rect">
            <a:avLst/>
          </a:prstGeom>
          <a:pattFill prst="pct10">
            <a:fgClr>
              <a:schemeClr val="bg1">
                <a:lumMod val="65000"/>
              </a:schemeClr>
            </a:fgClr>
            <a:bgClr>
              <a:schemeClr val="bg1"/>
            </a:bgClr>
          </a:patt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FOOTER</a:t>
            </a:r>
            <a:endParaRPr lang="ko-KR" altLang="en-US" sz="800" dirty="0">
              <a:solidFill>
                <a:schemeClr val="tx1"/>
              </a:solidFill>
            </a:endParaRPr>
          </a:p>
        </p:txBody>
      </p:sp>
      <p:sp>
        <p:nvSpPr>
          <p:cNvPr id="52" name="직사각형 51"/>
          <p:cNvSpPr/>
          <p:nvPr/>
        </p:nvSpPr>
        <p:spPr>
          <a:xfrm>
            <a:off x="66396" y="506269"/>
            <a:ext cx="8871086" cy="6136071"/>
          </a:xfrm>
          <a:prstGeom prst="rect">
            <a:avLst/>
          </a:prstGeom>
          <a:solidFill>
            <a:schemeClr val="tx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직사각형 52"/>
          <p:cNvSpPr/>
          <p:nvPr/>
        </p:nvSpPr>
        <p:spPr>
          <a:xfrm>
            <a:off x="3113954" y="1960935"/>
            <a:ext cx="3013087" cy="3148562"/>
          </a:xfrm>
          <a:prstGeom prst="rect">
            <a:avLst/>
          </a:prstGeom>
          <a:solidFill>
            <a:schemeClr val="bg1"/>
          </a:solidFill>
          <a:ln>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p>
        </p:txBody>
      </p:sp>
      <p:sp>
        <p:nvSpPr>
          <p:cNvPr id="54" name="TextBox 53"/>
          <p:cNvSpPr txBox="1"/>
          <p:nvPr/>
        </p:nvSpPr>
        <p:spPr>
          <a:xfrm>
            <a:off x="3138079" y="2039499"/>
            <a:ext cx="1255472" cy="246221"/>
          </a:xfrm>
          <a:prstGeom prst="rect">
            <a:avLst/>
          </a:prstGeom>
          <a:noFill/>
        </p:spPr>
        <p:txBody>
          <a:bodyPr wrap="none" rtlCol="0">
            <a:spAutoFit/>
          </a:bodyPr>
          <a:lstStyle/>
          <a:p>
            <a:r>
              <a:rPr lang="ko-KR" altLang="en-US" sz="1000" b="1" dirty="0" smtClean="0">
                <a:latin typeface="+mn-ea"/>
              </a:rPr>
              <a:t>반품불가사유 </a:t>
            </a:r>
            <a:r>
              <a:rPr lang="ko-KR" altLang="en-US" sz="1000" b="1" dirty="0">
                <a:latin typeface="+mn-ea"/>
              </a:rPr>
              <a:t>안내</a:t>
            </a:r>
          </a:p>
        </p:txBody>
      </p:sp>
      <p:sp>
        <p:nvSpPr>
          <p:cNvPr id="56" name="직사각형 55"/>
          <p:cNvSpPr/>
          <p:nvPr/>
        </p:nvSpPr>
        <p:spPr>
          <a:xfrm>
            <a:off x="5747569" y="2058310"/>
            <a:ext cx="389850" cy="271869"/>
          </a:xfrm>
          <a:prstGeom prst="rect">
            <a:avLst/>
          </a:prstGeom>
        </p:spPr>
        <p:txBody>
          <a:bodyPr wrap="none">
            <a:spAutoFit/>
          </a:bodyPr>
          <a:lstStyle/>
          <a:p>
            <a:pPr algn="ctr">
              <a:lnSpc>
                <a:spcPts val="1400"/>
              </a:lnSpc>
              <a:defRPr/>
            </a:pPr>
            <a:r>
              <a:rPr lang="ko-KR" altLang="en-US" dirty="0">
                <a:solidFill>
                  <a:schemeClr val="tx1">
                    <a:lumMod val="75000"/>
                    <a:lumOff val="25000"/>
                  </a:schemeClr>
                </a:solidFill>
                <a:sym typeface="Wingdings 2" panose="05020102010507070707" pitchFamily="18" charset="2"/>
              </a:rPr>
              <a:t></a:t>
            </a:r>
            <a:endParaRPr lang="ko-KR" altLang="en-US" dirty="0">
              <a:solidFill>
                <a:schemeClr val="tx1">
                  <a:lumMod val="75000"/>
                  <a:lumOff val="25000"/>
                </a:schemeClr>
              </a:solidFill>
            </a:endParaRPr>
          </a:p>
        </p:txBody>
      </p:sp>
      <p:sp>
        <p:nvSpPr>
          <p:cNvPr id="63" name="Oval 611">
            <a:extLst>
              <a:ext uri="{FF2B5EF4-FFF2-40B4-BE49-F238E27FC236}">
                <a16:creationId xmlns:a16="http://schemas.microsoft.com/office/drawing/2014/main" id="{8A3723C9-7A64-4677-9B95-EBFFA02C0DC4}"/>
              </a:ext>
            </a:extLst>
          </p:cNvPr>
          <p:cNvSpPr>
            <a:spLocks noChangeArrowheads="1"/>
          </p:cNvSpPr>
          <p:nvPr/>
        </p:nvSpPr>
        <p:spPr bwMode="auto">
          <a:xfrm>
            <a:off x="5555110" y="2036672"/>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3</a:t>
            </a:r>
            <a:endParaRPr lang="en-US" altLang="ko-KR" sz="800" b="1" kern="0" dirty="0">
              <a:solidFill>
                <a:sysClr val="window" lastClr="FFFFFF"/>
              </a:solidFill>
              <a:latin typeface="맑은 고딕"/>
              <a:ea typeface="맑은 고딕"/>
            </a:endParaRPr>
          </a:p>
        </p:txBody>
      </p:sp>
      <p:sp>
        <p:nvSpPr>
          <p:cNvPr id="55" name="모서리가 둥근 직사각형 265">
            <a:extLst>
              <a:ext uri="{FF2B5EF4-FFF2-40B4-BE49-F238E27FC236}">
                <a16:creationId xmlns:a16="http://schemas.microsoft.com/office/drawing/2014/main" id="{31616FFB-3FF0-C846-C1A8-366204588010}"/>
              </a:ext>
            </a:extLst>
          </p:cNvPr>
          <p:cNvSpPr/>
          <p:nvPr/>
        </p:nvSpPr>
        <p:spPr>
          <a:xfrm>
            <a:off x="3129648" y="4704526"/>
            <a:ext cx="2958046" cy="337938"/>
          </a:xfrm>
          <a:prstGeom prst="roundRect">
            <a:avLst>
              <a:gd name="adj" fmla="val 0"/>
            </a:avLst>
          </a:prstGeom>
          <a:solidFill>
            <a:schemeClr val="tx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smtClean="0">
                <a:solidFill>
                  <a:schemeClr val="bg1"/>
                </a:solidFill>
              </a:rPr>
              <a:t>확인</a:t>
            </a:r>
            <a:endParaRPr lang="ko-KR" altLang="en-US" sz="800" b="1" dirty="0">
              <a:solidFill>
                <a:schemeClr val="bg1"/>
              </a:solidFill>
            </a:endParaRPr>
          </a:p>
        </p:txBody>
      </p:sp>
      <p:sp>
        <p:nvSpPr>
          <p:cNvPr id="65" name="TextBox 64"/>
          <p:cNvSpPr txBox="1"/>
          <p:nvPr/>
        </p:nvSpPr>
        <p:spPr>
          <a:xfrm>
            <a:off x="3168995" y="2515404"/>
            <a:ext cx="2889074" cy="584775"/>
          </a:xfrm>
          <a:prstGeom prst="rect">
            <a:avLst/>
          </a:prstGeom>
          <a:noFill/>
        </p:spPr>
        <p:txBody>
          <a:bodyPr wrap="square" rtlCol="0">
            <a:spAutoFit/>
          </a:bodyPr>
          <a:lstStyle/>
          <a:p>
            <a:r>
              <a:rPr lang="ko-KR" altLang="en-US" sz="800" dirty="0"/>
              <a:t>반품 신청하신 제품이 아래의 사유로 </a:t>
            </a:r>
            <a:r>
              <a:rPr lang="ko-KR" altLang="en-US" sz="800" dirty="0" err="1"/>
              <a:t>반품불가</a:t>
            </a:r>
            <a:r>
              <a:rPr lang="ko-KR" altLang="en-US" sz="800" dirty="0"/>
              <a:t> 처리 되었습니다</a:t>
            </a:r>
            <a:r>
              <a:rPr lang="en-US" altLang="ko-KR" sz="800" dirty="0"/>
              <a:t>. </a:t>
            </a:r>
          </a:p>
          <a:p>
            <a:r>
              <a:rPr lang="ko-KR" altLang="en-US" sz="800" dirty="0"/>
              <a:t>불가 처리에 대한 상세한 안내가 필요하시면 고객센터로 문의해 주세요</a:t>
            </a:r>
            <a:r>
              <a:rPr lang="en-US" altLang="ko-KR" sz="800" dirty="0" smtClean="0"/>
              <a:t>. (</a:t>
            </a:r>
            <a:r>
              <a:rPr lang="ko-KR" altLang="en-US" sz="800" dirty="0"/>
              <a:t>고객센터</a:t>
            </a:r>
            <a:r>
              <a:rPr lang="en-US" altLang="ko-KR" sz="800" dirty="0"/>
              <a:t>: 080-380-0114, </a:t>
            </a:r>
            <a:r>
              <a:rPr lang="en-US" altLang="ko-KR" sz="800" u="sng" dirty="0">
                <a:solidFill>
                  <a:srgbClr val="4472C4"/>
                </a:solidFill>
                <a:latin typeface="맑은 고딕" panose="020B0503020000020004" pitchFamily="50" charset="-127"/>
              </a:rPr>
              <a:t>1:1</a:t>
            </a:r>
            <a:r>
              <a:rPr lang="ko-KR" altLang="en-US" sz="800" u="sng" dirty="0">
                <a:solidFill>
                  <a:srgbClr val="4472C4"/>
                </a:solidFill>
                <a:latin typeface="맑은 고딕" panose="020B0503020000020004" pitchFamily="50" charset="-127"/>
              </a:rPr>
              <a:t>문의</a:t>
            </a:r>
            <a:r>
              <a:rPr lang="en-US" altLang="ko-KR" sz="800" u="sng" dirty="0">
                <a:solidFill>
                  <a:srgbClr val="4472C4"/>
                </a:solidFill>
                <a:latin typeface="맑은 고딕" panose="020B0503020000020004" pitchFamily="50" charset="-127"/>
              </a:rPr>
              <a:t>&gt;</a:t>
            </a:r>
            <a:r>
              <a:rPr lang="en-US" altLang="ko-KR" sz="800" dirty="0">
                <a:solidFill>
                  <a:prstClr val="white">
                    <a:lumMod val="65000"/>
                  </a:prstClr>
                </a:solidFill>
                <a:latin typeface="맑은 고딕" panose="020B0503020000020004" pitchFamily="50" charset="-127"/>
              </a:rPr>
              <a:t>)</a:t>
            </a:r>
          </a:p>
        </p:txBody>
      </p:sp>
      <p:sp>
        <p:nvSpPr>
          <p:cNvPr id="66" name="직사각형 65"/>
          <p:cNvSpPr/>
          <p:nvPr/>
        </p:nvSpPr>
        <p:spPr>
          <a:xfrm>
            <a:off x="3194737" y="3158922"/>
            <a:ext cx="2863332" cy="1420669"/>
          </a:xfrm>
          <a:prstGeom prst="rect">
            <a:avLst/>
          </a:prstGeom>
          <a:solidFill>
            <a:schemeClr val="bg1">
              <a:lumMod val="9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800" dirty="0">
                <a:solidFill>
                  <a:schemeClr val="tx1"/>
                </a:solidFill>
              </a:rPr>
              <a:t>BO</a:t>
            </a:r>
            <a:r>
              <a:rPr lang="ko-KR" altLang="en-US" sz="800" dirty="0">
                <a:solidFill>
                  <a:schemeClr val="tx1"/>
                </a:solidFill>
              </a:rPr>
              <a:t>에서 입력한 </a:t>
            </a:r>
            <a:r>
              <a:rPr lang="ko-KR" altLang="en-US" sz="800" dirty="0" err="1">
                <a:solidFill>
                  <a:schemeClr val="tx1"/>
                </a:solidFill>
              </a:rPr>
              <a:t>반품불가</a:t>
            </a:r>
            <a:r>
              <a:rPr lang="ko-KR" altLang="en-US" sz="800" dirty="0">
                <a:solidFill>
                  <a:schemeClr val="tx1"/>
                </a:solidFill>
              </a:rPr>
              <a:t> 사유 출력</a:t>
            </a:r>
            <a:endParaRPr lang="en-US" altLang="ko-KR" sz="800" dirty="0">
              <a:solidFill>
                <a:schemeClr val="tx1"/>
              </a:solidFill>
            </a:endParaRPr>
          </a:p>
          <a:p>
            <a:r>
              <a:rPr lang="en-US" altLang="ko-KR" sz="800" dirty="0">
                <a:solidFill>
                  <a:schemeClr val="tx1"/>
                </a:solidFill>
              </a:rPr>
              <a:t>BO</a:t>
            </a:r>
            <a:r>
              <a:rPr lang="ko-KR" altLang="en-US" sz="800" dirty="0">
                <a:solidFill>
                  <a:schemeClr val="tx1"/>
                </a:solidFill>
              </a:rPr>
              <a:t>에서 입력한 </a:t>
            </a:r>
            <a:r>
              <a:rPr lang="ko-KR" altLang="en-US" sz="800" dirty="0" err="1">
                <a:solidFill>
                  <a:schemeClr val="tx1"/>
                </a:solidFill>
              </a:rPr>
              <a:t>반품불가</a:t>
            </a:r>
            <a:r>
              <a:rPr lang="ko-KR" altLang="en-US" sz="800" dirty="0">
                <a:solidFill>
                  <a:schemeClr val="tx1"/>
                </a:solidFill>
              </a:rPr>
              <a:t> 사유 출력 </a:t>
            </a:r>
            <a:r>
              <a:rPr lang="en-US" altLang="ko-KR" sz="800" dirty="0">
                <a:solidFill>
                  <a:schemeClr val="tx1"/>
                </a:solidFill>
              </a:rPr>
              <a:t>BO</a:t>
            </a:r>
            <a:r>
              <a:rPr lang="ko-KR" altLang="en-US" sz="800" dirty="0">
                <a:solidFill>
                  <a:schemeClr val="tx1"/>
                </a:solidFill>
              </a:rPr>
              <a:t>에서 입력한 </a:t>
            </a:r>
            <a:r>
              <a:rPr lang="ko-KR" altLang="en-US" sz="800" dirty="0" err="1">
                <a:solidFill>
                  <a:schemeClr val="tx1"/>
                </a:solidFill>
              </a:rPr>
              <a:t>반품불가</a:t>
            </a:r>
            <a:r>
              <a:rPr lang="ko-KR" altLang="en-US" sz="800" dirty="0">
                <a:solidFill>
                  <a:schemeClr val="tx1"/>
                </a:solidFill>
              </a:rPr>
              <a:t> 사유 출력</a:t>
            </a:r>
            <a:endParaRPr lang="en-US" altLang="ko-KR" sz="800" dirty="0">
              <a:solidFill>
                <a:schemeClr val="tx1"/>
              </a:solidFill>
            </a:endParaRPr>
          </a:p>
          <a:p>
            <a:r>
              <a:rPr lang="en-US" altLang="ko-KR" sz="800" dirty="0">
                <a:solidFill>
                  <a:schemeClr val="tx1"/>
                </a:solidFill>
              </a:rPr>
              <a:t>BO</a:t>
            </a:r>
            <a:r>
              <a:rPr lang="ko-KR" altLang="en-US" sz="800" dirty="0">
                <a:solidFill>
                  <a:schemeClr val="tx1"/>
                </a:solidFill>
              </a:rPr>
              <a:t>에서 입력한 </a:t>
            </a:r>
            <a:r>
              <a:rPr lang="ko-KR" altLang="en-US" sz="800" dirty="0" err="1">
                <a:solidFill>
                  <a:schemeClr val="tx1"/>
                </a:solidFill>
              </a:rPr>
              <a:t>반품불가</a:t>
            </a:r>
            <a:r>
              <a:rPr lang="ko-KR" altLang="en-US" sz="800" dirty="0">
                <a:solidFill>
                  <a:schemeClr val="tx1"/>
                </a:solidFill>
              </a:rPr>
              <a:t> 사유 출력</a:t>
            </a:r>
            <a:endParaRPr lang="en-US" altLang="ko-KR" sz="800" dirty="0">
              <a:solidFill>
                <a:schemeClr val="tx1"/>
              </a:solidFill>
            </a:endParaRPr>
          </a:p>
          <a:p>
            <a:r>
              <a:rPr lang="en-US" altLang="ko-KR" sz="800" dirty="0">
                <a:solidFill>
                  <a:schemeClr val="tx1"/>
                </a:solidFill>
              </a:rPr>
              <a:t>BO</a:t>
            </a:r>
            <a:r>
              <a:rPr lang="ko-KR" altLang="en-US" sz="800" dirty="0">
                <a:solidFill>
                  <a:schemeClr val="tx1"/>
                </a:solidFill>
              </a:rPr>
              <a:t>에서 입력한 </a:t>
            </a:r>
            <a:r>
              <a:rPr lang="ko-KR" altLang="en-US" sz="800" dirty="0" err="1">
                <a:solidFill>
                  <a:schemeClr val="tx1"/>
                </a:solidFill>
              </a:rPr>
              <a:t>반품불가</a:t>
            </a:r>
            <a:r>
              <a:rPr lang="ko-KR" altLang="en-US" sz="800" dirty="0">
                <a:solidFill>
                  <a:schemeClr val="tx1"/>
                </a:solidFill>
              </a:rPr>
              <a:t> 사유 </a:t>
            </a:r>
            <a:r>
              <a:rPr lang="ko-KR" altLang="en-US" sz="800" dirty="0" smtClean="0">
                <a:solidFill>
                  <a:schemeClr val="tx1"/>
                </a:solidFill>
              </a:rPr>
              <a:t>출력</a:t>
            </a:r>
            <a:endParaRPr lang="en-US" altLang="ko-KR" sz="800" dirty="0" smtClean="0">
              <a:solidFill>
                <a:schemeClr val="tx1"/>
              </a:solidFill>
            </a:endParaRPr>
          </a:p>
          <a:p>
            <a:r>
              <a:rPr lang="en-US" altLang="ko-KR" sz="800" dirty="0">
                <a:solidFill>
                  <a:schemeClr val="tx1"/>
                </a:solidFill>
              </a:rPr>
              <a:t>BO</a:t>
            </a:r>
            <a:r>
              <a:rPr lang="ko-KR" altLang="en-US" sz="800" dirty="0">
                <a:solidFill>
                  <a:schemeClr val="tx1"/>
                </a:solidFill>
              </a:rPr>
              <a:t>에서 입력한 </a:t>
            </a:r>
            <a:r>
              <a:rPr lang="ko-KR" altLang="en-US" sz="800" dirty="0" err="1">
                <a:solidFill>
                  <a:schemeClr val="tx1"/>
                </a:solidFill>
              </a:rPr>
              <a:t>반품불가</a:t>
            </a:r>
            <a:r>
              <a:rPr lang="ko-KR" altLang="en-US" sz="800" dirty="0">
                <a:solidFill>
                  <a:schemeClr val="tx1"/>
                </a:solidFill>
              </a:rPr>
              <a:t> 사유 출력</a:t>
            </a:r>
            <a:endParaRPr lang="en-US" altLang="ko-KR" sz="800" dirty="0">
              <a:solidFill>
                <a:schemeClr val="tx1"/>
              </a:solidFill>
            </a:endParaRPr>
          </a:p>
          <a:p>
            <a:r>
              <a:rPr lang="en-US" altLang="ko-KR" sz="800" dirty="0">
                <a:solidFill>
                  <a:schemeClr val="tx1"/>
                </a:solidFill>
              </a:rPr>
              <a:t>BO</a:t>
            </a:r>
            <a:r>
              <a:rPr lang="ko-KR" altLang="en-US" sz="800" dirty="0">
                <a:solidFill>
                  <a:schemeClr val="tx1"/>
                </a:solidFill>
              </a:rPr>
              <a:t>에서 입력한 </a:t>
            </a:r>
            <a:r>
              <a:rPr lang="ko-KR" altLang="en-US" sz="800" dirty="0" err="1">
                <a:solidFill>
                  <a:schemeClr val="tx1"/>
                </a:solidFill>
              </a:rPr>
              <a:t>반품불가</a:t>
            </a:r>
            <a:r>
              <a:rPr lang="ko-KR" altLang="en-US" sz="800" dirty="0">
                <a:solidFill>
                  <a:schemeClr val="tx1"/>
                </a:solidFill>
              </a:rPr>
              <a:t> 사유 출력 </a:t>
            </a:r>
            <a:r>
              <a:rPr lang="en-US" altLang="ko-KR" sz="800" dirty="0">
                <a:solidFill>
                  <a:schemeClr val="tx1"/>
                </a:solidFill>
              </a:rPr>
              <a:t>BO</a:t>
            </a:r>
            <a:r>
              <a:rPr lang="ko-KR" altLang="en-US" sz="800" dirty="0">
                <a:solidFill>
                  <a:schemeClr val="tx1"/>
                </a:solidFill>
              </a:rPr>
              <a:t>에서 입력한 </a:t>
            </a:r>
            <a:r>
              <a:rPr lang="ko-KR" altLang="en-US" sz="800" dirty="0" err="1">
                <a:solidFill>
                  <a:schemeClr val="tx1"/>
                </a:solidFill>
              </a:rPr>
              <a:t>반품불가</a:t>
            </a:r>
            <a:r>
              <a:rPr lang="ko-KR" altLang="en-US" sz="800" dirty="0">
                <a:solidFill>
                  <a:schemeClr val="tx1"/>
                </a:solidFill>
              </a:rPr>
              <a:t> 사유 출력</a:t>
            </a:r>
            <a:endParaRPr lang="en-US" altLang="ko-KR" sz="800" dirty="0">
              <a:solidFill>
                <a:schemeClr val="tx1"/>
              </a:solidFill>
            </a:endParaRPr>
          </a:p>
          <a:p>
            <a:r>
              <a:rPr lang="en-US" altLang="ko-KR" sz="800" dirty="0">
                <a:solidFill>
                  <a:schemeClr val="tx1"/>
                </a:solidFill>
              </a:rPr>
              <a:t>BO</a:t>
            </a:r>
            <a:r>
              <a:rPr lang="ko-KR" altLang="en-US" sz="800" dirty="0">
                <a:solidFill>
                  <a:schemeClr val="tx1"/>
                </a:solidFill>
              </a:rPr>
              <a:t>에서 입력한 </a:t>
            </a:r>
            <a:r>
              <a:rPr lang="ko-KR" altLang="en-US" sz="800" dirty="0" err="1">
                <a:solidFill>
                  <a:schemeClr val="tx1"/>
                </a:solidFill>
              </a:rPr>
              <a:t>반품불가</a:t>
            </a:r>
            <a:r>
              <a:rPr lang="ko-KR" altLang="en-US" sz="800" dirty="0">
                <a:solidFill>
                  <a:schemeClr val="tx1"/>
                </a:solidFill>
              </a:rPr>
              <a:t> 사유 출력</a:t>
            </a:r>
            <a:endParaRPr lang="en-US" altLang="ko-KR" sz="800" dirty="0">
              <a:solidFill>
                <a:schemeClr val="tx1"/>
              </a:solidFill>
            </a:endParaRPr>
          </a:p>
          <a:p>
            <a:r>
              <a:rPr lang="en-US" altLang="ko-KR" sz="800" dirty="0">
                <a:solidFill>
                  <a:schemeClr val="tx1"/>
                </a:solidFill>
              </a:rPr>
              <a:t>BO</a:t>
            </a:r>
            <a:r>
              <a:rPr lang="ko-KR" altLang="en-US" sz="800" dirty="0">
                <a:solidFill>
                  <a:schemeClr val="tx1"/>
                </a:solidFill>
              </a:rPr>
              <a:t>에서 입력한 </a:t>
            </a:r>
            <a:r>
              <a:rPr lang="ko-KR" altLang="en-US" sz="800" dirty="0" err="1">
                <a:solidFill>
                  <a:schemeClr val="tx1"/>
                </a:solidFill>
              </a:rPr>
              <a:t>반품불가</a:t>
            </a:r>
            <a:r>
              <a:rPr lang="ko-KR" altLang="en-US" sz="800" dirty="0">
                <a:solidFill>
                  <a:schemeClr val="tx1"/>
                </a:solidFill>
              </a:rPr>
              <a:t> 사유 </a:t>
            </a:r>
            <a:r>
              <a:rPr lang="ko-KR" altLang="en-US" sz="800" dirty="0" smtClean="0">
                <a:solidFill>
                  <a:schemeClr val="tx1"/>
                </a:solidFill>
              </a:rPr>
              <a:t>출력</a:t>
            </a:r>
            <a:endParaRPr lang="en-US" altLang="ko-KR" sz="800" dirty="0" smtClean="0">
              <a:solidFill>
                <a:schemeClr val="tx1"/>
              </a:solidFill>
            </a:endParaRPr>
          </a:p>
          <a:p>
            <a:r>
              <a:rPr lang="en-US" altLang="ko-KR" sz="800" dirty="0">
                <a:solidFill>
                  <a:schemeClr val="tx1"/>
                </a:solidFill>
              </a:rPr>
              <a:t>BO</a:t>
            </a:r>
            <a:r>
              <a:rPr lang="ko-KR" altLang="en-US" sz="800" dirty="0">
                <a:solidFill>
                  <a:schemeClr val="tx1"/>
                </a:solidFill>
              </a:rPr>
              <a:t>에서 입력한 </a:t>
            </a:r>
            <a:r>
              <a:rPr lang="ko-KR" altLang="en-US" sz="800" dirty="0" err="1">
                <a:solidFill>
                  <a:schemeClr val="tx1"/>
                </a:solidFill>
              </a:rPr>
              <a:t>반품불가</a:t>
            </a:r>
            <a:r>
              <a:rPr lang="ko-KR" altLang="en-US" sz="800" dirty="0">
                <a:solidFill>
                  <a:schemeClr val="tx1"/>
                </a:solidFill>
              </a:rPr>
              <a:t> 사유 </a:t>
            </a:r>
            <a:r>
              <a:rPr lang="ko-KR" altLang="en-US" sz="800" dirty="0" smtClean="0">
                <a:solidFill>
                  <a:schemeClr val="tx1"/>
                </a:solidFill>
              </a:rPr>
              <a:t>출력</a:t>
            </a:r>
            <a:endParaRPr lang="en-US" altLang="ko-KR" sz="800" dirty="0">
              <a:solidFill>
                <a:schemeClr val="tx1"/>
              </a:solidFill>
            </a:endParaRPr>
          </a:p>
        </p:txBody>
      </p:sp>
      <p:sp>
        <p:nvSpPr>
          <p:cNvPr id="67" name="Oval 611">
            <a:extLst>
              <a:ext uri="{FF2B5EF4-FFF2-40B4-BE49-F238E27FC236}">
                <a16:creationId xmlns:a16="http://schemas.microsoft.com/office/drawing/2014/main" id="{8A3723C9-7A64-4677-9B95-EBFFA02C0DC4}"/>
              </a:ext>
            </a:extLst>
          </p:cNvPr>
          <p:cNvSpPr>
            <a:spLocks noChangeArrowheads="1"/>
          </p:cNvSpPr>
          <p:nvPr/>
        </p:nvSpPr>
        <p:spPr bwMode="auto">
          <a:xfrm>
            <a:off x="3121282" y="3152013"/>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a:t>
            </a:r>
            <a:endParaRPr lang="en-US" altLang="ko-KR" sz="800" b="1" kern="0" dirty="0">
              <a:solidFill>
                <a:sysClr val="window" lastClr="FFFFFF"/>
              </a:solidFill>
              <a:latin typeface="맑은 고딕"/>
              <a:ea typeface="맑은 고딕"/>
            </a:endParaRPr>
          </a:p>
        </p:txBody>
      </p:sp>
      <p:cxnSp>
        <p:nvCxnSpPr>
          <p:cNvPr id="68" name="직선 연결선 67"/>
          <p:cNvCxnSpPr/>
          <p:nvPr/>
        </p:nvCxnSpPr>
        <p:spPr>
          <a:xfrm>
            <a:off x="6003997" y="3212976"/>
            <a:ext cx="0" cy="350887"/>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0" name="직사각형 39"/>
          <p:cNvSpPr/>
          <p:nvPr/>
        </p:nvSpPr>
        <p:spPr>
          <a:xfrm>
            <a:off x="9832402" y="0"/>
            <a:ext cx="2359598" cy="441800"/>
          </a:xfrm>
          <a:prstGeom prst="rect">
            <a:avLst/>
          </a:prstGeom>
          <a:solidFill>
            <a:srgbClr val="A6F2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800" b="1" dirty="0" smtClean="0">
                <a:solidFill>
                  <a:schemeClr val="tx1"/>
                </a:solidFill>
              </a:rPr>
              <a:t>V0.72 240400</a:t>
            </a:r>
          </a:p>
          <a:p>
            <a:pPr marL="85725" indent="-85725">
              <a:buFont typeface="Arial" panose="020B0604020202020204" pitchFamily="34" charset="0"/>
              <a:buChar char="•"/>
            </a:pPr>
            <a:r>
              <a:rPr lang="ko-KR" altLang="en-US" sz="800" dirty="0" smtClean="0">
                <a:solidFill>
                  <a:schemeClr val="tx1"/>
                </a:solidFill>
              </a:rPr>
              <a:t>화면 추가</a:t>
            </a:r>
            <a:endParaRPr lang="en-US" altLang="ko-KR" sz="800" dirty="0" smtClean="0">
              <a:solidFill>
                <a:schemeClr val="tx1"/>
              </a:solidFill>
            </a:endParaRPr>
          </a:p>
        </p:txBody>
      </p:sp>
      <p:sp>
        <p:nvSpPr>
          <p:cNvPr id="58" name="Oval 611">
            <a:extLst>
              <a:ext uri="{FF2B5EF4-FFF2-40B4-BE49-F238E27FC236}">
                <a16:creationId xmlns:a16="http://schemas.microsoft.com/office/drawing/2014/main" id="{8A3723C9-7A64-4677-9B95-EBFFA02C0DC4}"/>
              </a:ext>
            </a:extLst>
          </p:cNvPr>
          <p:cNvSpPr>
            <a:spLocks noChangeArrowheads="1"/>
          </p:cNvSpPr>
          <p:nvPr/>
        </p:nvSpPr>
        <p:spPr bwMode="auto">
          <a:xfrm>
            <a:off x="4863468" y="2772455"/>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a:t>
            </a:r>
            <a:endParaRPr lang="en-US" altLang="ko-KR" sz="800" b="1" kern="0" dirty="0">
              <a:solidFill>
                <a:sysClr val="window" lastClr="FFFFFF"/>
              </a:solidFill>
              <a:latin typeface="맑은 고딕"/>
              <a:ea typeface="맑은 고딕"/>
            </a:endParaRPr>
          </a:p>
        </p:txBody>
      </p:sp>
      <p:sp>
        <p:nvSpPr>
          <p:cNvPr id="42" name="Oval 611">
            <a:extLst>
              <a:ext uri="{FF2B5EF4-FFF2-40B4-BE49-F238E27FC236}">
                <a16:creationId xmlns:a16="http://schemas.microsoft.com/office/drawing/2014/main" id="{8A3723C9-7A64-4677-9B95-EBFFA02C0DC4}"/>
              </a:ext>
            </a:extLst>
          </p:cNvPr>
          <p:cNvSpPr>
            <a:spLocks noChangeArrowheads="1"/>
          </p:cNvSpPr>
          <p:nvPr/>
        </p:nvSpPr>
        <p:spPr bwMode="auto">
          <a:xfrm>
            <a:off x="4175215" y="4765495"/>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3</a:t>
            </a:r>
            <a:endParaRPr lang="en-US" altLang="ko-KR" sz="800" b="1" kern="0" dirty="0">
              <a:solidFill>
                <a:sysClr val="window" lastClr="FFFFFF"/>
              </a:solidFill>
              <a:latin typeface="맑은 고딕"/>
              <a:ea typeface="맑은 고딕"/>
            </a:endParaRPr>
          </a:p>
        </p:txBody>
      </p:sp>
    </p:spTree>
    <p:extLst>
      <p:ext uri="{BB962C8B-B14F-4D97-AF65-F5344CB8AC3E}">
        <p14:creationId xmlns:p14="http://schemas.microsoft.com/office/powerpoint/2010/main" val="31561268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err="1"/>
              <a:t>반품상세</a:t>
            </a:r>
            <a:r>
              <a:rPr lang="en-US" altLang="ko-KR" dirty="0"/>
              <a:t>_</a:t>
            </a:r>
            <a:r>
              <a:rPr lang="ko-KR" altLang="en-US" dirty="0" err="1"/>
              <a:t>매장구매</a:t>
            </a:r>
            <a:endParaRPr lang="ko-KR" altLang="en-US" dirty="0"/>
          </a:p>
        </p:txBody>
      </p:sp>
      <p:sp>
        <p:nvSpPr>
          <p:cNvPr id="3" name="부제목 2"/>
          <p:cNvSpPr>
            <a:spLocks noGrp="1"/>
          </p:cNvSpPr>
          <p:nvPr>
            <p:ph type="subTitle" idx="1"/>
          </p:nvPr>
        </p:nvSpPr>
        <p:spPr/>
        <p:txBody>
          <a:bodyPr/>
          <a:lstStyle/>
          <a:p>
            <a:r>
              <a:rPr lang="en-US" altLang="ko-KR" dirty="0" smtClean="0"/>
              <a:t>IN_PC_MYP_02_20 </a:t>
            </a:r>
            <a:endParaRPr lang="ko-KR" altLang="en-US" dirty="0"/>
          </a:p>
        </p:txBody>
      </p:sp>
      <p:graphicFrame>
        <p:nvGraphicFramePr>
          <p:cNvPr id="271" name="표 270">
            <a:extLst>
              <a:ext uri="{FF2B5EF4-FFF2-40B4-BE49-F238E27FC236}">
                <a16:creationId xmlns:a16="http://schemas.microsoft.com/office/drawing/2014/main" id="{E8503181-DC09-D704-A395-D5196B53276F}"/>
              </a:ext>
            </a:extLst>
          </p:cNvPr>
          <p:cNvGraphicFramePr>
            <a:graphicFrameLocks noGrp="1"/>
          </p:cNvGraphicFramePr>
          <p:nvPr>
            <p:extLst>
              <p:ext uri="{D42A27DB-BD31-4B8C-83A1-F6EECF244321}">
                <p14:modId xmlns:p14="http://schemas.microsoft.com/office/powerpoint/2010/main" val="274681024"/>
              </p:ext>
            </p:extLst>
          </p:nvPr>
        </p:nvGraphicFramePr>
        <p:xfrm>
          <a:off x="9000565" y="44624"/>
          <a:ext cx="3152540" cy="2197200"/>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Tx/>
                        <a:buNone/>
                        <a:tabLst/>
                        <a:defRPr/>
                      </a:pPr>
                      <a:r>
                        <a:rPr lang="ko-KR" altLang="en-US" sz="800" b="1" u="none" baseline="0" dirty="0" err="1" smtClean="0">
                          <a:solidFill>
                            <a:schemeClr val="tx1"/>
                          </a:solidFill>
                          <a:latin typeface="+mn-ea"/>
                          <a:ea typeface="+mn-ea"/>
                        </a:rPr>
                        <a:t>영수증번호</a:t>
                      </a:r>
                      <a:r>
                        <a:rPr lang="en-US" altLang="ko-KR" sz="800" b="1" u="none" baseline="0" dirty="0" smtClean="0">
                          <a:solidFill>
                            <a:schemeClr val="tx1"/>
                          </a:solidFill>
                          <a:latin typeface="+mn-ea"/>
                          <a:ea typeface="+mn-ea"/>
                        </a:rPr>
                        <a:t>, </a:t>
                      </a:r>
                      <a:r>
                        <a:rPr lang="ko-KR" altLang="en-US" sz="800" b="1" u="none" baseline="0" dirty="0" err="1" smtClean="0">
                          <a:solidFill>
                            <a:schemeClr val="tx1"/>
                          </a:solidFill>
                          <a:latin typeface="+mn-ea"/>
                          <a:ea typeface="+mn-ea"/>
                        </a:rPr>
                        <a:t>주문일시</a:t>
                      </a:r>
                      <a:endParaRPr lang="en-US" altLang="ko-KR" sz="800" b="1" u="none" baseline="0" dirty="0" smtClean="0">
                        <a:solidFill>
                          <a:schemeClr val="tx1"/>
                        </a:solidFill>
                        <a:latin typeface="+mn-ea"/>
                        <a:ea typeface="+mn-ea"/>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영수증번호와 </a:t>
                      </a:r>
                      <a:r>
                        <a:rPr lang="ko-KR" altLang="en-US" sz="800" b="0" u="none" baseline="0" dirty="0" err="1" smtClean="0">
                          <a:solidFill>
                            <a:schemeClr val="tx1"/>
                          </a:solidFill>
                          <a:latin typeface="+mn-ea"/>
                          <a:ea typeface="+mn-ea"/>
                        </a:rPr>
                        <a:t>구매일시</a:t>
                      </a:r>
                      <a:r>
                        <a:rPr lang="ko-KR" altLang="en-US" sz="800" b="0" u="none" baseline="0" dirty="0" smtClean="0">
                          <a:solidFill>
                            <a:schemeClr val="tx1"/>
                          </a:solidFill>
                          <a:latin typeface="+mn-ea"/>
                          <a:ea typeface="+mn-ea"/>
                        </a:rPr>
                        <a:t> 출력</a:t>
                      </a:r>
                      <a:endParaRPr lang="en-US" altLang="ko-KR" sz="800" b="0" u="none" baseline="0" dirty="0" smtClean="0">
                        <a:solidFill>
                          <a:schemeClr val="tx1"/>
                        </a:solidFill>
                        <a:latin typeface="+mn-ea"/>
                        <a:ea typeface="+mn-ea"/>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err="1" smtClean="0">
                          <a:solidFill>
                            <a:schemeClr val="tx1"/>
                          </a:solidFill>
                          <a:latin typeface="+mn-ea"/>
                          <a:ea typeface="+mn-ea"/>
                        </a:rPr>
                        <a:t>반품일시</a:t>
                      </a:r>
                      <a:r>
                        <a:rPr lang="ko-KR" altLang="en-US" sz="800" b="0" u="none" baseline="0" dirty="0" smtClean="0">
                          <a:solidFill>
                            <a:schemeClr val="tx1"/>
                          </a:solidFill>
                          <a:latin typeface="+mn-ea"/>
                          <a:ea typeface="+mn-ea"/>
                        </a:rPr>
                        <a:t> 출력 형태</a:t>
                      </a:r>
                      <a:r>
                        <a:rPr lang="en-US" altLang="ko-KR" sz="800" b="0" u="none" baseline="0" dirty="0" smtClean="0">
                          <a:solidFill>
                            <a:schemeClr val="tx1"/>
                          </a:solidFill>
                          <a:latin typeface="+mn-ea"/>
                          <a:ea typeface="+mn-ea"/>
                        </a:rPr>
                        <a:t>: YYYY.MM.DD</a:t>
                      </a: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2873906972"/>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2</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ko-KR" altLang="en-US" sz="800" b="1" u="none" baseline="0" dirty="0" err="1" smtClean="0">
                          <a:solidFill>
                            <a:schemeClr val="tx1"/>
                          </a:solidFill>
                          <a:latin typeface="+mn-ea"/>
                          <a:ea typeface="+mn-ea"/>
                        </a:rPr>
                        <a:t>반품제품</a:t>
                      </a:r>
                      <a:endParaRPr lang="en-US" altLang="ko-KR" sz="800" b="0" u="none" baseline="0" dirty="0" smtClean="0">
                        <a:solidFill>
                          <a:schemeClr val="tx1"/>
                        </a:solidFill>
                        <a:latin typeface="+mn-ea"/>
                        <a:ea typeface="+mn-ea"/>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err="1" smtClean="0">
                          <a:solidFill>
                            <a:schemeClr val="tx1"/>
                          </a:solidFill>
                          <a:latin typeface="+mn-ea"/>
                          <a:ea typeface="+mn-ea"/>
                        </a:rPr>
                        <a:t>반품제품</a:t>
                      </a:r>
                      <a:r>
                        <a:rPr lang="ko-KR" altLang="en-US" sz="800" b="0" u="none" baseline="0" dirty="0" smtClean="0">
                          <a:solidFill>
                            <a:schemeClr val="tx1"/>
                          </a:solidFill>
                          <a:latin typeface="+mn-ea"/>
                          <a:ea typeface="+mn-ea"/>
                        </a:rPr>
                        <a:t> 목록 출력</a:t>
                      </a:r>
                      <a:endParaRPr lang="en-US" altLang="ko-KR" sz="800" b="0" u="none" baseline="0" dirty="0" smtClean="0">
                        <a:solidFill>
                          <a:schemeClr val="tx1"/>
                        </a:solidFill>
                        <a:latin typeface="+mn-ea"/>
                        <a:ea typeface="+mn-ea"/>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err="1" smtClean="0">
                          <a:solidFill>
                            <a:schemeClr val="tx1"/>
                          </a:solidFill>
                          <a:latin typeface="+mn-ea"/>
                          <a:ea typeface="+mn-ea"/>
                        </a:rPr>
                        <a:t>샘플마켓</a:t>
                      </a:r>
                      <a:r>
                        <a:rPr lang="ko-KR" altLang="en-US" sz="800" b="0" u="none" baseline="0" dirty="0" smtClean="0">
                          <a:solidFill>
                            <a:schemeClr val="tx1"/>
                          </a:solidFill>
                          <a:latin typeface="+mn-ea"/>
                          <a:ea typeface="+mn-ea"/>
                        </a:rPr>
                        <a:t> 제품</a:t>
                      </a:r>
                      <a:r>
                        <a:rPr lang="en-US" altLang="ko-KR" sz="800" b="0" u="none" baseline="0" dirty="0" smtClean="0">
                          <a:solidFill>
                            <a:schemeClr val="tx1"/>
                          </a:solidFill>
                          <a:latin typeface="+mn-ea"/>
                          <a:ea typeface="+mn-ea"/>
                        </a:rPr>
                        <a:t>, </a:t>
                      </a:r>
                      <a:r>
                        <a:rPr lang="ko-KR" altLang="en-US" sz="800" b="0" u="none" baseline="0" dirty="0" err="1" smtClean="0">
                          <a:solidFill>
                            <a:schemeClr val="tx1"/>
                          </a:solidFill>
                          <a:latin typeface="+mn-ea"/>
                          <a:ea typeface="+mn-ea"/>
                        </a:rPr>
                        <a:t>증정품</a:t>
                      </a:r>
                      <a:r>
                        <a:rPr lang="ko-KR" altLang="en-US" sz="800" b="0" u="none" baseline="0" dirty="0" smtClean="0">
                          <a:solidFill>
                            <a:schemeClr val="tx1"/>
                          </a:solidFill>
                          <a:latin typeface="+mn-ea"/>
                          <a:ea typeface="+mn-ea"/>
                        </a:rPr>
                        <a:t> 등 </a:t>
                      </a:r>
                      <a:r>
                        <a:rPr lang="ko-KR" altLang="en-US" sz="800" b="0" u="none" baseline="0" dirty="0" err="1" smtClean="0">
                          <a:solidFill>
                            <a:schemeClr val="tx1"/>
                          </a:solidFill>
                          <a:latin typeface="+mn-ea"/>
                          <a:ea typeface="+mn-ea"/>
                        </a:rPr>
                        <a:t>본품</a:t>
                      </a:r>
                      <a:r>
                        <a:rPr lang="ko-KR" altLang="en-US" sz="800" b="0" u="none" baseline="0" dirty="0" smtClean="0">
                          <a:solidFill>
                            <a:schemeClr val="tx1"/>
                          </a:solidFill>
                          <a:latin typeface="+mn-ea"/>
                          <a:ea typeface="+mn-ea"/>
                        </a:rPr>
                        <a:t> 외 제품 출력 없음</a:t>
                      </a:r>
                      <a:endParaRPr lang="en-US" altLang="ko-KR" sz="800" b="0" u="none" baseline="0" dirty="0" smtClean="0">
                        <a:solidFill>
                          <a:schemeClr val="tx1"/>
                        </a:solidFill>
                        <a:latin typeface="+mn-ea"/>
                        <a:ea typeface="+mn-ea"/>
                      </a:endParaRPr>
                    </a:p>
                    <a:p>
                      <a:pPr marL="0" marR="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1" u="none" kern="1200" baseline="0" dirty="0" smtClean="0">
                          <a:solidFill>
                            <a:schemeClr val="tx1"/>
                          </a:solidFill>
                          <a:latin typeface="+mn-ea"/>
                          <a:ea typeface="+mn-ea"/>
                          <a:cs typeface="+mn-cs"/>
                        </a:rPr>
                        <a:t>2-1. </a:t>
                      </a:r>
                      <a:r>
                        <a:rPr lang="ko-KR" altLang="en-US" sz="800" b="1" u="none" kern="1200" baseline="0" dirty="0" err="1" smtClean="0">
                          <a:solidFill>
                            <a:schemeClr val="tx1"/>
                          </a:solidFill>
                          <a:latin typeface="+mn-ea"/>
                          <a:ea typeface="+mn-ea"/>
                          <a:cs typeface="+mn-cs"/>
                        </a:rPr>
                        <a:t>반품상태</a:t>
                      </a:r>
                      <a:endParaRPr lang="en-US" altLang="ko-KR" sz="800" b="1" u="none" kern="1200" baseline="0" dirty="0" smtClean="0">
                        <a:solidFill>
                          <a:schemeClr val="tx1"/>
                        </a:solidFill>
                        <a:latin typeface="+mn-ea"/>
                        <a:ea typeface="+mn-ea"/>
                        <a:cs typeface="+mn-cs"/>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err="1" smtClean="0">
                          <a:solidFill>
                            <a:schemeClr val="tx1"/>
                          </a:solidFill>
                          <a:latin typeface="+mn-ea"/>
                          <a:ea typeface="+mn-ea"/>
                          <a:cs typeface="+mn-cs"/>
                        </a:rPr>
                        <a:t>반품상태와</a:t>
                      </a:r>
                      <a:r>
                        <a:rPr lang="ko-KR" altLang="en-US" sz="800" b="0" u="none" kern="1200" baseline="0" dirty="0" smtClean="0">
                          <a:solidFill>
                            <a:schemeClr val="tx1"/>
                          </a:solidFill>
                          <a:latin typeface="+mn-ea"/>
                          <a:ea typeface="+mn-ea"/>
                          <a:cs typeface="+mn-cs"/>
                        </a:rPr>
                        <a:t> </a:t>
                      </a:r>
                      <a:r>
                        <a:rPr lang="ko-KR" altLang="en-US" sz="800" b="0" u="none" kern="1200" baseline="0" dirty="0" err="1" smtClean="0">
                          <a:solidFill>
                            <a:schemeClr val="tx1"/>
                          </a:solidFill>
                          <a:latin typeface="+mn-ea"/>
                          <a:ea typeface="+mn-ea"/>
                          <a:cs typeface="+mn-cs"/>
                        </a:rPr>
                        <a:t>구매매장명</a:t>
                      </a:r>
                      <a:r>
                        <a:rPr lang="ko-KR" altLang="en-US" sz="800" b="0" u="none" kern="1200" baseline="0" dirty="0" smtClean="0">
                          <a:solidFill>
                            <a:schemeClr val="tx1"/>
                          </a:solidFill>
                          <a:latin typeface="+mn-ea"/>
                          <a:ea typeface="+mn-ea"/>
                          <a:cs typeface="+mn-cs"/>
                        </a:rPr>
                        <a:t> 출력</a:t>
                      </a:r>
                      <a:endParaRPr lang="en-US" altLang="ko-KR" sz="800" b="0" u="none" kern="1200" baseline="0" dirty="0" smtClean="0">
                        <a:solidFill>
                          <a:schemeClr val="tx1"/>
                        </a:solidFill>
                        <a:latin typeface="+mn-ea"/>
                        <a:ea typeface="+mn-ea"/>
                        <a:cs typeface="+mn-cs"/>
                      </a:endParaRPr>
                    </a:p>
                    <a:p>
                      <a:pPr marL="0" marR="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1" u="none" kern="1200" baseline="0" dirty="0" smtClean="0">
                          <a:solidFill>
                            <a:schemeClr val="tx1"/>
                          </a:solidFill>
                          <a:latin typeface="+mn-ea"/>
                          <a:ea typeface="+mn-ea"/>
                          <a:cs typeface="+mn-cs"/>
                        </a:rPr>
                        <a:t>2-2. </a:t>
                      </a:r>
                      <a:r>
                        <a:rPr lang="ko-KR" altLang="en-US" sz="800" b="1" u="none" kern="1200" baseline="0" dirty="0" err="1" smtClean="0">
                          <a:solidFill>
                            <a:schemeClr val="tx1"/>
                          </a:solidFill>
                          <a:latin typeface="+mn-ea"/>
                          <a:ea typeface="+mn-ea"/>
                          <a:cs typeface="+mn-cs"/>
                        </a:rPr>
                        <a:t>뷰티포인트</a:t>
                      </a:r>
                      <a:r>
                        <a:rPr lang="ko-KR" altLang="en-US" sz="800" b="1" u="none" kern="1200" baseline="0" dirty="0" smtClean="0">
                          <a:solidFill>
                            <a:schemeClr val="tx1"/>
                          </a:solidFill>
                          <a:latin typeface="+mn-ea"/>
                          <a:ea typeface="+mn-ea"/>
                          <a:cs typeface="+mn-cs"/>
                        </a:rPr>
                        <a:t> </a:t>
                      </a:r>
                      <a:endParaRPr lang="en-US" altLang="ko-KR" sz="800" b="1" u="none" kern="1200" baseline="0" dirty="0" smtClean="0">
                        <a:solidFill>
                          <a:schemeClr val="tx1"/>
                        </a:solidFill>
                        <a:latin typeface="+mn-ea"/>
                        <a:ea typeface="+mn-ea"/>
                        <a:cs typeface="+mn-cs"/>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err="1" smtClean="0">
                          <a:solidFill>
                            <a:schemeClr val="tx1"/>
                          </a:solidFill>
                          <a:latin typeface="+mn-ea"/>
                          <a:ea typeface="+mn-ea"/>
                          <a:cs typeface="+mn-cs"/>
                        </a:rPr>
                        <a:t>뷰티포인트</a:t>
                      </a:r>
                      <a:r>
                        <a:rPr lang="ko-KR" altLang="en-US" sz="800" b="0" u="none" kern="1200" baseline="0" dirty="0" smtClean="0">
                          <a:solidFill>
                            <a:schemeClr val="tx1"/>
                          </a:solidFill>
                          <a:latin typeface="+mn-ea"/>
                          <a:ea typeface="+mn-ea"/>
                          <a:cs typeface="+mn-cs"/>
                        </a:rPr>
                        <a:t> 출력 관련 설명은 주문완료 화면 </a:t>
                      </a:r>
                      <a:r>
                        <a:rPr lang="ko-KR" altLang="en-US" sz="800" b="0" u="none" kern="1200" baseline="0" dirty="0" err="1" smtClean="0">
                          <a:solidFill>
                            <a:schemeClr val="tx1"/>
                          </a:solidFill>
                          <a:latin typeface="+mn-ea"/>
                          <a:ea typeface="+mn-ea"/>
                          <a:cs typeface="+mn-cs"/>
                        </a:rPr>
                        <a:t>주문제품</a:t>
                      </a:r>
                      <a:r>
                        <a:rPr lang="ko-KR" altLang="en-US" sz="800" b="0" u="none" kern="1200" baseline="0" dirty="0" smtClean="0">
                          <a:solidFill>
                            <a:schemeClr val="tx1"/>
                          </a:solidFill>
                          <a:latin typeface="+mn-ea"/>
                          <a:ea typeface="+mn-ea"/>
                          <a:cs typeface="+mn-cs"/>
                        </a:rPr>
                        <a:t> 영역과 동일</a:t>
                      </a:r>
                      <a:r>
                        <a:rPr lang="en-US" altLang="ko-KR" sz="800" b="0" u="none" kern="1200" baseline="0" dirty="0" smtClean="0">
                          <a:solidFill>
                            <a:schemeClr val="tx1"/>
                          </a:solidFill>
                          <a:latin typeface="+mn-ea"/>
                          <a:ea typeface="+mn-ea"/>
                          <a:cs typeface="+mn-cs"/>
                        </a:rPr>
                        <a:t>(</a:t>
                      </a:r>
                      <a:r>
                        <a:rPr lang="en-US" altLang="ko-KR" sz="800" kern="1200" dirty="0" smtClean="0">
                          <a:solidFill>
                            <a:srgbClr val="00BC70"/>
                          </a:solidFill>
                          <a:latin typeface="+mn-lt"/>
                          <a:ea typeface="+mn-ea"/>
                          <a:cs typeface="+mn-cs"/>
                        </a:rPr>
                        <a:t>Page ID: </a:t>
                      </a:r>
                      <a:r>
                        <a:rPr lang="en-US" altLang="ko-KR" sz="800" dirty="0" smtClean="0">
                          <a:solidFill>
                            <a:srgbClr val="00BC70"/>
                          </a:solidFill>
                        </a:rPr>
                        <a:t>IN_PC_ORD_01_30</a:t>
                      </a:r>
                      <a:r>
                        <a:rPr lang="en-US" altLang="ko-KR" sz="800" b="0" dirty="0" smtClean="0"/>
                        <a:t>)</a:t>
                      </a:r>
                      <a:endParaRPr lang="en-US" altLang="ko-KR" sz="800" b="0" u="none" kern="1200" baseline="0" dirty="0" smtClean="0">
                        <a:solidFill>
                          <a:schemeClr val="tx1"/>
                        </a:solidFill>
                        <a:latin typeface="+mn-ea"/>
                        <a:ea typeface="+mn-ea"/>
                        <a:cs typeface="+mn-cs"/>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181654123"/>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3</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Tx/>
                        <a:buNone/>
                        <a:tabLst/>
                        <a:defRPr/>
                      </a:pPr>
                      <a:r>
                        <a:rPr lang="ko-KR" altLang="en-US" sz="800" b="1" u="none" baseline="0" dirty="0" err="1" smtClean="0">
                          <a:solidFill>
                            <a:schemeClr val="tx1"/>
                          </a:solidFill>
                          <a:latin typeface="+mn-ea"/>
                          <a:ea typeface="+mn-ea"/>
                        </a:rPr>
                        <a:t>구매자정보</a:t>
                      </a:r>
                      <a:endParaRPr lang="en-US" altLang="ko-KR" sz="800" b="1" u="none" baseline="0" dirty="0" smtClean="0">
                        <a:solidFill>
                          <a:schemeClr val="tx1"/>
                        </a:solidFill>
                        <a:latin typeface="+mn-ea"/>
                        <a:ea typeface="+mn-ea"/>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err="1" smtClean="0">
                          <a:solidFill>
                            <a:schemeClr val="tx1"/>
                          </a:solidFill>
                          <a:latin typeface="+mn-ea"/>
                          <a:ea typeface="+mn-ea"/>
                        </a:rPr>
                        <a:t>회원명</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휴대폰번호 출력</a:t>
                      </a:r>
                      <a:endParaRPr lang="en-US" altLang="ko-KR" sz="800" b="0" u="none" baseline="0" dirty="0" smtClean="0">
                        <a:solidFill>
                          <a:schemeClr val="tx1"/>
                        </a:solidFill>
                        <a:latin typeface="+mn-ea"/>
                        <a:ea typeface="+mn-ea"/>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3026743386"/>
                  </a:ext>
                </a:extLst>
              </a:tr>
            </a:tbl>
          </a:graphicData>
        </a:graphic>
      </p:graphicFrame>
      <p:pic>
        <p:nvPicPr>
          <p:cNvPr id="112" name="그림 111"/>
          <p:cNvPicPr>
            <a:picLocks noChangeAspect="1"/>
          </p:cNvPicPr>
          <p:nvPr/>
        </p:nvPicPr>
        <p:blipFill>
          <a:blip r:embed="rId2"/>
          <a:stretch>
            <a:fillRect/>
          </a:stretch>
        </p:blipFill>
        <p:spPr>
          <a:xfrm>
            <a:off x="259282" y="700052"/>
            <a:ext cx="839235" cy="136620"/>
          </a:xfrm>
          <a:prstGeom prst="rect">
            <a:avLst/>
          </a:prstGeom>
        </p:spPr>
      </p:pic>
      <p:pic>
        <p:nvPicPr>
          <p:cNvPr id="113" name="그림 112"/>
          <p:cNvPicPr>
            <a:picLocks noChangeAspect="1"/>
          </p:cNvPicPr>
          <p:nvPr/>
        </p:nvPicPr>
        <p:blipFill>
          <a:blip r:embed="rId3"/>
          <a:stretch>
            <a:fillRect/>
          </a:stretch>
        </p:blipFill>
        <p:spPr>
          <a:xfrm>
            <a:off x="217354" y="991950"/>
            <a:ext cx="216477" cy="207818"/>
          </a:xfrm>
          <a:prstGeom prst="rect">
            <a:avLst/>
          </a:prstGeom>
        </p:spPr>
      </p:pic>
      <p:sp>
        <p:nvSpPr>
          <p:cNvPr id="114" name="TextBox 113"/>
          <p:cNvSpPr txBox="1"/>
          <p:nvPr/>
        </p:nvSpPr>
        <p:spPr>
          <a:xfrm>
            <a:off x="381328" y="1004528"/>
            <a:ext cx="890136" cy="215444"/>
          </a:xfrm>
          <a:prstGeom prst="rect">
            <a:avLst/>
          </a:prstGeom>
          <a:noFill/>
        </p:spPr>
        <p:txBody>
          <a:bodyPr wrap="square" rtlCol="0">
            <a:spAutoFit/>
          </a:bodyPr>
          <a:lstStyle/>
          <a:p>
            <a:r>
              <a:rPr lang="ko-KR" altLang="en-US" sz="800" b="1" dirty="0" smtClean="0">
                <a:latin typeface="+mn-ea"/>
                <a:cs typeface="Pretendard" panose="02000503000000020004" pitchFamily="50" charset="-127"/>
              </a:rPr>
              <a:t>카테고리</a:t>
            </a:r>
            <a:endParaRPr lang="ko-KR" altLang="en-US" sz="400" strike="sngStrike" dirty="0">
              <a:solidFill>
                <a:schemeClr val="tx1">
                  <a:lumMod val="50000"/>
                  <a:lumOff val="50000"/>
                </a:schemeClr>
              </a:solidFill>
              <a:latin typeface="+mn-ea"/>
              <a:cs typeface="Pretendard" panose="02000503000000020004" pitchFamily="50" charset="-127"/>
            </a:endParaRPr>
          </a:p>
        </p:txBody>
      </p:sp>
      <p:sp>
        <p:nvSpPr>
          <p:cNvPr id="115" name="TextBox 114"/>
          <p:cNvSpPr txBox="1"/>
          <p:nvPr/>
        </p:nvSpPr>
        <p:spPr>
          <a:xfrm>
            <a:off x="2552407" y="988196"/>
            <a:ext cx="3903633" cy="230832"/>
          </a:xfrm>
          <a:prstGeom prst="rect">
            <a:avLst/>
          </a:prstGeom>
          <a:noFill/>
        </p:spPr>
        <p:txBody>
          <a:bodyPr wrap="none" rtlCol="0">
            <a:spAutoFit/>
          </a:bodyPr>
          <a:lstStyle/>
          <a:p>
            <a:pPr algn="ctr"/>
            <a:r>
              <a:rPr lang="ko-KR" altLang="en-US" sz="900" b="1" dirty="0" smtClean="0">
                <a:latin typeface="+mn-ea"/>
                <a:cs typeface="Pretendard" panose="02000503000000020004" pitchFamily="50" charset="-127"/>
              </a:rPr>
              <a:t>이벤트     특가     베스트     쿠폰존     쇼케이스     라이브     </a:t>
            </a:r>
            <a:r>
              <a:rPr lang="en-US" altLang="ko-KR" sz="900" b="1" dirty="0" smtClean="0">
                <a:latin typeface="+mn-ea"/>
                <a:cs typeface="Pretendard" panose="02000503000000020004" pitchFamily="50" charset="-127"/>
              </a:rPr>
              <a:t>FOR ME</a:t>
            </a:r>
            <a:endParaRPr lang="ko-KR" altLang="en-US" sz="900" b="1" dirty="0">
              <a:latin typeface="+mn-ea"/>
              <a:cs typeface="Pretendard" panose="02000503000000020004" pitchFamily="50" charset="-127"/>
            </a:endParaRPr>
          </a:p>
        </p:txBody>
      </p:sp>
      <p:sp>
        <p:nvSpPr>
          <p:cNvPr id="116" name="TextBox 115"/>
          <p:cNvSpPr txBox="1"/>
          <p:nvPr/>
        </p:nvSpPr>
        <p:spPr>
          <a:xfrm>
            <a:off x="8289710" y="1004528"/>
            <a:ext cx="542594" cy="215444"/>
          </a:xfrm>
          <a:prstGeom prst="rect">
            <a:avLst/>
          </a:prstGeom>
          <a:noFill/>
        </p:spPr>
        <p:txBody>
          <a:bodyPr wrap="square" rtlCol="0">
            <a:spAutoFit/>
          </a:bodyPr>
          <a:lstStyle/>
          <a:p>
            <a:r>
              <a:rPr lang="en-US" altLang="ko-KR" sz="800" b="1" dirty="0" smtClean="0">
                <a:latin typeface="+mn-ea"/>
                <a:cs typeface="Pretendard" panose="02000503000000020004" pitchFamily="50" charset="-127"/>
              </a:rPr>
              <a:t>ABOUT</a:t>
            </a:r>
            <a:endParaRPr lang="ko-KR" altLang="en-US" sz="400" strike="sngStrike" dirty="0">
              <a:solidFill>
                <a:schemeClr val="tx1">
                  <a:lumMod val="50000"/>
                  <a:lumOff val="50000"/>
                </a:schemeClr>
              </a:solidFill>
              <a:latin typeface="+mn-ea"/>
              <a:cs typeface="Pretendard" panose="02000503000000020004" pitchFamily="50" charset="-127"/>
            </a:endParaRPr>
          </a:p>
        </p:txBody>
      </p:sp>
      <p:pic>
        <p:nvPicPr>
          <p:cNvPr id="117" name="그림 116"/>
          <p:cNvPicPr>
            <a:picLocks noChangeAspect="1"/>
          </p:cNvPicPr>
          <p:nvPr/>
        </p:nvPicPr>
        <p:blipFill>
          <a:blip r:embed="rId4"/>
          <a:stretch>
            <a:fillRect/>
          </a:stretch>
        </p:blipFill>
        <p:spPr>
          <a:xfrm>
            <a:off x="7853760" y="618601"/>
            <a:ext cx="978544" cy="295714"/>
          </a:xfrm>
          <a:prstGeom prst="rect">
            <a:avLst/>
          </a:prstGeom>
        </p:spPr>
      </p:pic>
      <p:grpSp>
        <p:nvGrpSpPr>
          <p:cNvPr id="118" name="그룹 117"/>
          <p:cNvGrpSpPr/>
          <p:nvPr/>
        </p:nvGrpSpPr>
        <p:grpSpPr>
          <a:xfrm>
            <a:off x="3411257" y="646468"/>
            <a:ext cx="2204927" cy="228949"/>
            <a:chOff x="3958650" y="362309"/>
            <a:chExt cx="2204927" cy="228949"/>
          </a:xfrm>
        </p:grpSpPr>
        <p:sp>
          <p:nvSpPr>
            <p:cNvPr id="119" name="모서리가 둥근 직사각형 118"/>
            <p:cNvSpPr/>
            <p:nvPr/>
          </p:nvSpPr>
          <p:spPr>
            <a:xfrm>
              <a:off x="3958650" y="362309"/>
              <a:ext cx="2204927" cy="228949"/>
            </a:xfrm>
            <a:prstGeom prst="roundRect">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20" name="그림 119"/>
            <p:cNvPicPr>
              <a:picLocks noChangeAspect="1"/>
            </p:cNvPicPr>
            <p:nvPr/>
          </p:nvPicPr>
          <p:blipFill rotWithShape="1">
            <a:blip r:embed="rId5"/>
            <a:srcRect t="1" r="60194" b="12727"/>
            <a:stretch/>
          </p:blipFill>
          <p:spPr>
            <a:xfrm>
              <a:off x="5942138" y="399541"/>
              <a:ext cx="186200" cy="159540"/>
            </a:xfrm>
            <a:prstGeom prst="rect">
              <a:avLst/>
            </a:prstGeom>
          </p:spPr>
        </p:pic>
      </p:grpSp>
      <p:cxnSp>
        <p:nvCxnSpPr>
          <p:cNvPr id="121" name="직선 연결선 120"/>
          <p:cNvCxnSpPr/>
          <p:nvPr/>
        </p:nvCxnSpPr>
        <p:spPr>
          <a:xfrm>
            <a:off x="95437" y="1340768"/>
            <a:ext cx="884204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2" name="타원 121"/>
          <p:cNvSpPr/>
          <p:nvPr/>
        </p:nvSpPr>
        <p:spPr>
          <a:xfrm>
            <a:off x="3457993" y="994376"/>
            <a:ext cx="45719" cy="45719"/>
          </a:xfrm>
          <a:prstGeom prst="ellipse">
            <a:avLst/>
          </a:prstGeom>
          <a:solidFill>
            <a:srgbClr val="29BC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2" name="직사각형 81"/>
          <p:cNvSpPr/>
          <p:nvPr/>
        </p:nvSpPr>
        <p:spPr>
          <a:xfrm>
            <a:off x="160193" y="1427771"/>
            <a:ext cx="8672111" cy="8181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직사각형 82"/>
          <p:cNvSpPr/>
          <p:nvPr/>
        </p:nvSpPr>
        <p:spPr>
          <a:xfrm>
            <a:off x="176387" y="1493448"/>
            <a:ext cx="2361790" cy="246221"/>
          </a:xfrm>
          <a:prstGeom prst="rect">
            <a:avLst/>
          </a:prstGeom>
        </p:spPr>
        <p:txBody>
          <a:bodyPr wrap="square">
            <a:spAutoFit/>
          </a:bodyPr>
          <a:lstStyle/>
          <a:p>
            <a:r>
              <a:rPr lang="ko-KR" altLang="en-US" sz="1000" b="1" dirty="0" err="1" smtClean="0">
                <a:latin typeface="+mn-ea"/>
              </a:rPr>
              <a:t>주소희님</a:t>
            </a:r>
            <a:r>
              <a:rPr lang="en-US" altLang="ko-KR" sz="1000" b="1" dirty="0" smtClean="0">
                <a:latin typeface="+mn-ea"/>
              </a:rPr>
              <a:t>,</a:t>
            </a:r>
            <a:r>
              <a:rPr lang="ko-KR" altLang="en-US" sz="1000" b="1" dirty="0" smtClean="0">
                <a:latin typeface="+mn-ea"/>
              </a:rPr>
              <a:t> </a:t>
            </a:r>
            <a:endParaRPr lang="ko-KR" altLang="en-US" sz="1000" dirty="0">
              <a:latin typeface="굴림" panose="020B0600000101010101" pitchFamily="50" charset="-127"/>
              <a:ea typeface="굴림" panose="020B0600000101010101" pitchFamily="50" charset="-127"/>
            </a:endParaRPr>
          </a:p>
        </p:txBody>
      </p:sp>
      <p:sp>
        <p:nvSpPr>
          <p:cNvPr id="84" name="직사각형 83"/>
          <p:cNvSpPr/>
          <p:nvPr/>
        </p:nvSpPr>
        <p:spPr>
          <a:xfrm>
            <a:off x="189160" y="1727823"/>
            <a:ext cx="2774443" cy="215444"/>
          </a:xfrm>
          <a:prstGeom prst="rect">
            <a:avLst/>
          </a:prstGeom>
        </p:spPr>
        <p:txBody>
          <a:bodyPr wrap="square">
            <a:spAutoFit/>
          </a:bodyPr>
          <a:lstStyle/>
          <a:p>
            <a:r>
              <a:rPr lang="ko-KR" altLang="en-US" sz="800" b="1" dirty="0" smtClean="0">
                <a:solidFill>
                  <a:srgbClr val="00B858"/>
                </a:solidFill>
                <a:latin typeface="+mn-ea"/>
              </a:rPr>
              <a:t>그린티클럽</a:t>
            </a:r>
            <a:r>
              <a:rPr lang="ko-KR" altLang="en-US" sz="800" dirty="0" smtClean="0">
                <a:latin typeface="+mn-ea"/>
              </a:rPr>
              <a:t> 멤버시네요</a:t>
            </a:r>
            <a:r>
              <a:rPr lang="en-US" altLang="ko-KR" sz="800" dirty="0" smtClean="0">
                <a:latin typeface="+mn-ea"/>
              </a:rPr>
              <a:t>! </a:t>
            </a:r>
            <a:r>
              <a:rPr lang="ko-KR" altLang="en-US" sz="800" dirty="0" smtClean="0">
                <a:latin typeface="+mn-ea"/>
              </a:rPr>
              <a:t>멤버십 혜택을 확인해보세요</a:t>
            </a:r>
            <a:r>
              <a:rPr lang="en-US" altLang="ko-KR" sz="800" dirty="0" smtClean="0">
                <a:latin typeface="+mn-ea"/>
              </a:rPr>
              <a:t>. </a:t>
            </a:r>
            <a:r>
              <a:rPr lang="en-US" altLang="ko-KR" sz="800" dirty="0" smtClean="0">
                <a:latin typeface="굴림" panose="020B0600000101010101" pitchFamily="50" charset="-127"/>
                <a:ea typeface="굴림" panose="020B0600000101010101" pitchFamily="50" charset="-127"/>
              </a:rPr>
              <a:t>&gt;</a:t>
            </a:r>
          </a:p>
        </p:txBody>
      </p:sp>
      <p:sp>
        <p:nvSpPr>
          <p:cNvPr id="85" name="모서리가 둥근 직사각형 84"/>
          <p:cNvSpPr/>
          <p:nvPr/>
        </p:nvSpPr>
        <p:spPr>
          <a:xfrm>
            <a:off x="7421085" y="1531301"/>
            <a:ext cx="1292614" cy="628757"/>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공병수거 현황</a:t>
            </a:r>
            <a:endParaRPr lang="ko-KR" altLang="en-US" sz="800" spc="-150" dirty="0">
              <a:solidFill>
                <a:schemeClr val="tx1"/>
              </a:solidFill>
            </a:endParaRPr>
          </a:p>
        </p:txBody>
      </p:sp>
      <p:sp>
        <p:nvSpPr>
          <p:cNvPr id="86" name="모서리가 둥근 직사각형 85"/>
          <p:cNvSpPr/>
          <p:nvPr/>
        </p:nvSpPr>
        <p:spPr>
          <a:xfrm>
            <a:off x="3377038" y="1531064"/>
            <a:ext cx="1292614" cy="625865"/>
          </a:xfrm>
          <a:prstGeom prst="roundRect">
            <a:avLst/>
          </a:prstGeom>
          <a:solidFill>
            <a:schemeClr val="bg1"/>
          </a:solidFill>
          <a:ln w="3175">
            <a:solidFill>
              <a:srgbClr val="00BC7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리뷰</a:t>
            </a:r>
            <a:endParaRPr lang="ko-KR" altLang="en-US" sz="800" spc="-150" dirty="0">
              <a:solidFill>
                <a:schemeClr val="tx1"/>
              </a:solidFill>
            </a:endParaRPr>
          </a:p>
        </p:txBody>
      </p:sp>
      <p:grpSp>
        <p:nvGrpSpPr>
          <p:cNvPr id="87" name="그룹 86"/>
          <p:cNvGrpSpPr/>
          <p:nvPr/>
        </p:nvGrpSpPr>
        <p:grpSpPr>
          <a:xfrm>
            <a:off x="4716558" y="1528658"/>
            <a:ext cx="2634125" cy="631401"/>
            <a:chOff x="3222949" y="3640347"/>
            <a:chExt cx="2661238" cy="327804"/>
          </a:xfrm>
          <a:solidFill>
            <a:schemeClr val="bg1">
              <a:lumMod val="95000"/>
            </a:schemeClr>
          </a:solidFill>
        </p:grpSpPr>
        <p:sp>
          <p:nvSpPr>
            <p:cNvPr id="88" name="모서리가 둥근 직사각형 87"/>
            <p:cNvSpPr/>
            <p:nvPr/>
          </p:nvSpPr>
          <p:spPr>
            <a:xfrm>
              <a:off x="3222949" y="3640347"/>
              <a:ext cx="1305919" cy="327804"/>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뷰티포인트</a:t>
              </a:r>
              <a:endParaRPr lang="ko-KR" altLang="en-US" sz="800" spc="-150" dirty="0">
                <a:solidFill>
                  <a:schemeClr val="tx1"/>
                </a:solidFill>
              </a:endParaRPr>
            </a:p>
          </p:txBody>
        </p:sp>
        <p:sp>
          <p:nvSpPr>
            <p:cNvPr id="89" name="모서리가 둥근 직사각형 88"/>
            <p:cNvSpPr/>
            <p:nvPr/>
          </p:nvSpPr>
          <p:spPr>
            <a:xfrm>
              <a:off x="4578268" y="3640347"/>
              <a:ext cx="1305919" cy="327804"/>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보유 쿠폰</a:t>
              </a:r>
              <a:endParaRPr lang="ko-KR" altLang="en-US" sz="800" spc="-150" dirty="0">
                <a:solidFill>
                  <a:schemeClr val="tx1"/>
                </a:solidFill>
              </a:endParaRPr>
            </a:p>
          </p:txBody>
        </p:sp>
      </p:grpSp>
      <p:sp>
        <p:nvSpPr>
          <p:cNvPr id="90" name="TextBox 89"/>
          <p:cNvSpPr txBox="1"/>
          <p:nvPr/>
        </p:nvSpPr>
        <p:spPr>
          <a:xfrm>
            <a:off x="5101869" y="1859106"/>
            <a:ext cx="627095" cy="215444"/>
          </a:xfrm>
          <a:prstGeom prst="rect">
            <a:avLst/>
          </a:prstGeom>
          <a:noFill/>
        </p:spPr>
        <p:txBody>
          <a:bodyPr wrap="none" rtlCol="0">
            <a:spAutoFit/>
          </a:bodyPr>
          <a:lstStyle/>
          <a:p>
            <a:r>
              <a:rPr lang="en-US" altLang="ko-KR" sz="800" b="1" u="sng" dirty="0" smtClean="0"/>
              <a:t>100,000</a:t>
            </a:r>
            <a:r>
              <a:rPr lang="en-US" altLang="ko-KR" sz="800" u="sng" dirty="0" smtClean="0"/>
              <a:t>P</a:t>
            </a:r>
            <a:endParaRPr lang="ko-KR" altLang="en-US" sz="800" u="sng" dirty="0"/>
          </a:p>
        </p:txBody>
      </p:sp>
      <p:sp>
        <p:nvSpPr>
          <p:cNvPr id="91" name="TextBox 90"/>
          <p:cNvSpPr txBox="1"/>
          <p:nvPr/>
        </p:nvSpPr>
        <p:spPr>
          <a:xfrm>
            <a:off x="6508681" y="1859106"/>
            <a:ext cx="346570" cy="215444"/>
          </a:xfrm>
          <a:prstGeom prst="rect">
            <a:avLst/>
          </a:prstGeom>
          <a:noFill/>
        </p:spPr>
        <p:txBody>
          <a:bodyPr wrap="none" rtlCol="0">
            <a:spAutoFit/>
          </a:bodyPr>
          <a:lstStyle/>
          <a:p>
            <a:r>
              <a:rPr lang="en-US" altLang="ko-KR" sz="800" b="1" u="sng" dirty="0" smtClean="0"/>
              <a:t>4</a:t>
            </a:r>
            <a:r>
              <a:rPr lang="ko-KR" altLang="en-US" sz="800" u="sng" dirty="0" smtClean="0"/>
              <a:t>장</a:t>
            </a:r>
            <a:endParaRPr lang="ko-KR" altLang="en-US" sz="800" u="sng" dirty="0"/>
          </a:p>
        </p:txBody>
      </p:sp>
      <p:sp>
        <p:nvSpPr>
          <p:cNvPr id="92" name="TextBox 91"/>
          <p:cNvSpPr txBox="1"/>
          <p:nvPr/>
        </p:nvSpPr>
        <p:spPr>
          <a:xfrm>
            <a:off x="7892748" y="1872263"/>
            <a:ext cx="346570" cy="215444"/>
          </a:xfrm>
          <a:prstGeom prst="rect">
            <a:avLst/>
          </a:prstGeom>
          <a:noFill/>
        </p:spPr>
        <p:txBody>
          <a:bodyPr wrap="none" rtlCol="0">
            <a:spAutoFit/>
          </a:bodyPr>
          <a:lstStyle/>
          <a:p>
            <a:r>
              <a:rPr lang="en-US" altLang="ko-KR" sz="800" b="1" u="sng" dirty="0" smtClean="0"/>
              <a:t>0</a:t>
            </a:r>
            <a:r>
              <a:rPr lang="ko-KR" altLang="en-US" sz="800" u="sng" dirty="0" smtClean="0"/>
              <a:t>개</a:t>
            </a:r>
            <a:endParaRPr lang="ko-KR" altLang="en-US" sz="800" u="sng" dirty="0"/>
          </a:p>
        </p:txBody>
      </p:sp>
      <p:sp>
        <p:nvSpPr>
          <p:cNvPr id="94" name="타원 93"/>
          <p:cNvSpPr/>
          <p:nvPr/>
        </p:nvSpPr>
        <p:spPr>
          <a:xfrm>
            <a:off x="6575549" y="1627749"/>
            <a:ext cx="60470" cy="60470"/>
          </a:xfrm>
          <a:prstGeom prst="ellipse">
            <a:avLst/>
          </a:prstGeom>
          <a:solidFill>
            <a:srgbClr val="00C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dirty="0"/>
          </a:p>
        </p:txBody>
      </p:sp>
      <p:graphicFrame>
        <p:nvGraphicFramePr>
          <p:cNvPr id="95" name="표 94"/>
          <p:cNvGraphicFramePr>
            <a:graphicFrameLocks noGrp="1"/>
          </p:cNvGraphicFramePr>
          <p:nvPr>
            <p:extLst/>
          </p:nvPr>
        </p:nvGraphicFramePr>
        <p:xfrm>
          <a:off x="133027" y="2254012"/>
          <a:ext cx="1304427" cy="4011329"/>
        </p:xfrm>
        <a:graphic>
          <a:graphicData uri="http://schemas.openxmlformats.org/drawingml/2006/table">
            <a:tbl>
              <a:tblPr firstRow="1" bandRow="1">
                <a:tableStyleId>{5940675A-B579-460E-94D1-54222C63F5DA}</a:tableStyleId>
              </a:tblPr>
              <a:tblGrid>
                <a:gridCol w="1304427">
                  <a:extLst>
                    <a:ext uri="{9D8B030D-6E8A-4147-A177-3AD203B41FA5}">
                      <a16:colId xmlns:a16="http://schemas.microsoft.com/office/drawing/2014/main" val="1750365041"/>
                    </a:ext>
                  </a:extLst>
                </a:gridCol>
              </a:tblGrid>
              <a:tr h="342522">
                <a:tc>
                  <a:txBody>
                    <a:bodyPr/>
                    <a:lstStyle/>
                    <a:p>
                      <a:pPr>
                        <a:lnSpc>
                          <a:spcPct val="250000"/>
                        </a:lnSpc>
                      </a:pPr>
                      <a:r>
                        <a:rPr lang="ko-KR" altLang="en-US" sz="800" b="0" dirty="0" smtClean="0">
                          <a:latin typeface="+mn-ea"/>
                        </a:rPr>
                        <a:t>주문내역</a:t>
                      </a:r>
                      <a:endParaRPr lang="en-US" altLang="ko-KR" sz="800" b="0" dirty="0">
                        <a:latin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5032052"/>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1" dirty="0" smtClean="0">
                          <a:latin typeface="+mn-ea"/>
                          <a:ea typeface="+mn-ea"/>
                        </a:rPr>
                        <a:t>취소</a:t>
                      </a:r>
                      <a:r>
                        <a:rPr lang="en-US" altLang="ko-KR" sz="800" b="1" dirty="0" smtClean="0">
                          <a:latin typeface="+mn-ea"/>
                          <a:ea typeface="+mn-ea"/>
                        </a:rPr>
                        <a:t>/</a:t>
                      </a:r>
                      <a:r>
                        <a:rPr lang="ko-KR" altLang="en-US" sz="800" b="1" dirty="0" smtClean="0">
                          <a:latin typeface="+mn-ea"/>
                          <a:ea typeface="+mn-ea"/>
                        </a:rPr>
                        <a:t>교환</a:t>
                      </a:r>
                      <a:r>
                        <a:rPr lang="en-US" altLang="ko-KR" sz="800" b="1" dirty="0" smtClean="0">
                          <a:latin typeface="+mn-ea"/>
                          <a:ea typeface="+mn-ea"/>
                        </a:rPr>
                        <a:t>/</a:t>
                      </a:r>
                      <a:r>
                        <a:rPr lang="ko-KR" altLang="en-US" sz="800" b="1" dirty="0" err="1" smtClean="0">
                          <a:latin typeface="+mn-ea"/>
                          <a:ea typeface="+mn-ea"/>
                        </a:rPr>
                        <a:t>반품내역</a:t>
                      </a:r>
                      <a:endParaRPr lang="ko-KR" altLang="en-US" sz="800" b="1"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7326154"/>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리뷰</a:t>
                      </a:r>
                      <a:endParaRPr lang="en-US" altLang="ko-KR"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4823149"/>
                  </a:ext>
                </a:extLst>
              </a:tr>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latin typeface="+mn-ea"/>
                          <a:ea typeface="+mn-ea"/>
                        </a:rPr>
                        <a:t>뷰티포인트</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9754436"/>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찜한제품</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1601288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latin typeface="+mn-ea"/>
                          <a:ea typeface="+mn-ea"/>
                        </a:rPr>
                        <a:t>1:1</a:t>
                      </a:r>
                      <a:r>
                        <a:rPr lang="ko-KR" altLang="en-US" sz="800" dirty="0" smtClean="0">
                          <a:latin typeface="+mn-ea"/>
                          <a:ea typeface="+mn-ea"/>
                        </a:rPr>
                        <a:t>문의</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372053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공병수거</a:t>
                      </a:r>
                      <a:r>
                        <a:rPr lang="ko-KR" altLang="en-US" sz="800" dirty="0" smtClean="0">
                          <a:latin typeface="+mn-ea"/>
                          <a:ea typeface="+mn-ea"/>
                        </a:rPr>
                        <a:t> 현황</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2614890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개인정보 수정</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253962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배송지</a:t>
                      </a:r>
                      <a:r>
                        <a:rPr lang="ko-KR" altLang="en-US" sz="800" dirty="0" smtClean="0">
                          <a:latin typeface="+mn-ea"/>
                          <a:ea typeface="+mn-ea"/>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5431856"/>
                  </a:ext>
                </a:extLst>
              </a:tr>
              <a:tr h="22039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환불계좌</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9870569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원클릭결제</a:t>
                      </a:r>
                      <a:r>
                        <a:rPr lang="ko-KR" altLang="en-US" sz="800" kern="1200" dirty="0" smtClean="0">
                          <a:solidFill>
                            <a:schemeClr val="tx1"/>
                          </a:solidFill>
                          <a:latin typeface="+mn-ea"/>
                          <a:ea typeface="+mn-ea"/>
                          <a:cs typeface="+mn-cs"/>
                        </a:rPr>
                        <a:t> </a:t>
                      </a:r>
                      <a:r>
                        <a:rPr lang="ko-KR" altLang="en-US" sz="800" kern="1200" dirty="0" err="1" smtClean="0">
                          <a:solidFill>
                            <a:schemeClr val="tx1"/>
                          </a:solidFill>
                          <a:latin typeface="+mn-ea"/>
                          <a:ea typeface="+mn-ea"/>
                          <a:cs typeface="+mn-cs"/>
                        </a:rPr>
                        <a:t>카드관리</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1844216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마이샵</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6729917"/>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매장찾기</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06474"/>
                  </a:ext>
                </a:extLst>
              </a:tr>
              <a:tr h="977351">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dirty="0" smtClean="0">
                        <a:latin typeface="+mn-ea"/>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u="sng"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1817042"/>
                  </a:ext>
                </a:extLst>
              </a:tr>
            </a:tbl>
          </a:graphicData>
        </a:graphic>
      </p:graphicFrame>
      <p:sp>
        <p:nvSpPr>
          <p:cNvPr id="98" name="사각형 설명선 97"/>
          <p:cNvSpPr/>
          <p:nvPr/>
        </p:nvSpPr>
        <p:spPr>
          <a:xfrm>
            <a:off x="819189" y="1476025"/>
            <a:ext cx="366610" cy="110552"/>
          </a:xfrm>
          <a:prstGeom prst="wedgeRectCallout">
            <a:avLst>
              <a:gd name="adj1" fmla="val -43182"/>
              <a:gd name="adj2" fmla="val 83178"/>
            </a:avLst>
          </a:prstGeom>
          <a:solidFill>
            <a:schemeClr val="bg1"/>
          </a:solidFill>
          <a:ln w="6350">
            <a:solidFill>
              <a:srgbClr val="00CC62"/>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ko-KR" altLang="en-US" sz="700">
                <a:solidFill>
                  <a:srgbClr val="29BC70"/>
                </a:solidFill>
              </a:rPr>
              <a:t>임직원</a:t>
            </a:r>
            <a:endParaRPr lang="ko-KR" altLang="en-US" sz="700" dirty="0">
              <a:solidFill>
                <a:srgbClr val="29BC70"/>
              </a:solidFill>
            </a:endParaRPr>
          </a:p>
        </p:txBody>
      </p:sp>
      <p:sp>
        <p:nvSpPr>
          <p:cNvPr id="105" name="직사각형 104"/>
          <p:cNvSpPr/>
          <p:nvPr/>
        </p:nvSpPr>
        <p:spPr>
          <a:xfrm>
            <a:off x="1500537" y="2315621"/>
            <a:ext cx="800219" cy="276999"/>
          </a:xfrm>
          <a:prstGeom prst="rect">
            <a:avLst/>
          </a:prstGeom>
          <a:solidFill>
            <a:schemeClr val="bg1"/>
          </a:solidFill>
        </p:spPr>
        <p:txBody>
          <a:bodyPr wrap="none">
            <a:spAutoFit/>
          </a:bodyPr>
          <a:lstStyle/>
          <a:p>
            <a:pPr>
              <a:defRPr/>
            </a:pPr>
            <a:r>
              <a:rPr lang="ko-KR" altLang="en-US" sz="1200" b="1" dirty="0" err="1" smtClean="0">
                <a:latin typeface="+mn-ea"/>
              </a:rPr>
              <a:t>반품상세</a:t>
            </a:r>
            <a:endParaRPr lang="en-US" altLang="ko-KR" sz="1200" b="1" dirty="0">
              <a:latin typeface="+mn-ea"/>
            </a:endParaRPr>
          </a:p>
        </p:txBody>
      </p:sp>
      <p:sp>
        <p:nvSpPr>
          <p:cNvPr id="55" name="타원 54">
            <a:extLst>
              <a:ext uri="{FF2B5EF4-FFF2-40B4-BE49-F238E27FC236}">
                <a16:creationId xmlns:a16="http://schemas.microsoft.com/office/drawing/2014/main" id="{AE3A3A11-61F0-4B78-B290-96685FEEA44E}"/>
              </a:ext>
            </a:extLst>
          </p:cNvPr>
          <p:cNvSpPr/>
          <p:nvPr/>
        </p:nvSpPr>
        <p:spPr>
          <a:xfrm>
            <a:off x="3721254" y="1609909"/>
            <a:ext cx="118481" cy="118481"/>
          </a:xfrm>
          <a:prstGeom prst="ellipse">
            <a:avLst/>
          </a:prstGeom>
          <a:solidFill>
            <a:srgbClr val="00BC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t>4</a:t>
            </a:r>
            <a:endParaRPr lang="en-US" sz="700" b="1" dirty="0"/>
          </a:p>
        </p:txBody>
      </p:sp>
      <p:sp>
        <p:nvSpPr>
          <p:cNvPr id="62" name="TextBox 61"/>
          <p:cNvSpPr txBox="1"/>
          <p:nvPr/>
        </p:nvSpPr>
        <p:spPr>
          <a:xfrm>
            <a:off x="3647728" y="1831373"/>
            <a:ext cx="827471" cy="215444"/>
          </a:xfrm>
          <a:prstGeom prst="rect">
            <a:avLst/>
          </a:prstGeom>
          <a:noFill/>
        </p:spPr>
        <p:txBody>
          <a:bodyPr wrap="none" rtlCol="0">
            <a:spAutoFit/>
          </a:bodyPr>
          <a:lstStyle/>
          <a:p>
            <a:r>
              <a:rPr lang="en-US" altLang="ko-KR" sz="800" b="1" u="sng" dirty="0" smtClean="0"/>
              <a:t>2,400P </a:t>
            </a:r>
            <a:r>
              <a:rPr lang="ko-KR" altLang="en-US" sz="800" b="1" u="sng" dirty="0" smtClean="0"/>
              <a:t>받기</a:t>
            </a:r>
            <a:r>
              <a:rPr lang="en-US" altLang="ko-KR" sz="800" b="1" u="sng" dirty="0" smtClean="0"/>
              <a:t>&gt;</a:t>
            </a:r>
            <a:endParaRPr lang="en-US" altLang="ko-KR" sz="800" b="1" u="sng" dirty="0"/>
          </a:p>
        </p:txBody>
      </p:sp>
      <p:sp>
        <p:nvSpPr>
          <p:cNvPr id="76" name="제목 1"/>
          <p:cNvSpPr txBox="1">
            <a:spLocks/>
          </p:cNvSpPr>
          <p:nvPr/>
        </p:nvSpPr>
        <p:spPr>
          <a:xfrm>
            <a:off x="4156797" y="262328"/>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smtClean="0"/>
              <a:t>Page</a:t>
            </a:r>
            <a:endParaRPr lang="ko-KR" altLang="en-US" dirty="0"/>
          </a:p>
        </p:txBody>
      </p:sp>
      <p:graphicFrame>
        <p:nvGraphicFramePr>
          <p:cNvPr id="79" name="표 78"/>
          <p:cNvGraphicFramePr>
            <a:graphicFrameLocks noGrp="1"/>
          </p:cNvGraphicFramePr>
          <p:nvPr>
            <p:extLst>
              <p:ext uri="{D42A27DB-BD31-4B8C-83A1-F6EECF244321}">
                <p14:modId xmlns:p14="http://schemas.microsoft.com/office/powerpoint/2010/main" val="3197790669"/>
              </p:ext>
            </p:extLst>
          </p:nvPr>
        </p:nvGraphicFramePr>
        <p:xfrm>
          <a:off x="1544128" y="2627613"/>
          <a:ext cx="7257249" cy="392676"/>
        </p:xfrm>
        <a:graphic>
          <a:graphicData uri="http://schemas.openxmlformats.org/drawingml/2006/table">
            <a:tbl>
              <a:tblPr firstRow="1" bandRow="1">
                <a:tableStyleId>{2D5ABB26-0587-4C30-8999-92F81FD0307C}</a:tableStyleId>
              </a:tblPr>
              <a:tblGrid>
                <a:gridCol w="4135279">
                  <a:extLst>
                    <a:ext uri="{9D8B030D-6E8A-4147-A177-3AD203B41FA5}">
                      <a16:colId xmlns:a16="http://schemas.microsoft.com/office/drawing/2014/main" val="2378629807"/>
                    </a:ext>
                  </a:extLst>
                </a:gridCol>
                <a:gridCol w="3121970">
                  <a:extLst>
                    <a:ext uri="{9D8B030D-6E8A-4147-A177-3AD203B41FA5}">
                      <a16:colId xmlns:a16="http://schemas.microsoft.com/office/drawing/2014/main" val="3711765631"/>
                    </a:ext>
                  </a:extLst>
                </a:gridCol>
              </a:tblGrid>
              <a:tr h="392676">
                <a:tc>
                  <a:txBody>
                    <a:bodyPr/>
                    <a:lstStyle/>
                    <a:p>
                      <a:r>
                        <a:rPr lang="ko-KR" altLang="en-US" sz="800" b="1" dirty="0" err="1" smtClean="0">
                          <a:solidFill>
                            <a:prstClr val="black"/>
                          </a:solidFill>
                        </a:rPr>
                        <a:t>영수증번호</a:t>
                      </a:r>
                      <a:r>
                        <a:rPr lang="ko-KR" altLang="en-US" sz="800" b="1" dirty="0" smtClean="0">
                          <a:solidFill>
                            <a:prstClr val="black"/>
                          </a:solidFill>
                        </a:rPr>
                        <a:t> </a:t>
                      </a:r>
                      <a:r>
                        <a:rPr lang="en-US" altLang="ko-KR" sz="800" b="1" dirty="0" smtClean="0">
                          <a:solidFill>
                            <a:prstClr val="black"/>
                          </a:solidFill>
                        </a:rPr>
                        <a:t>00000000</a:t>
                      </a:r>
                      <a:endParaRPr lang="ko-KR" altLang="en-US" sz="800" dirty="0"/>
                    </a:p>
                  </a:txBody>
                  <a:tcPr marL="36000" marR="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b="1" dirty="0" smtClean="0">
                          <a:solidFill>
                            <a:schemeClr val="tx1">
                              <a:lumMod val="85000"/>
                              <a:lumOff val="15000"/>
                            </a:schemeClr>
                          </a:solidFill>
                        </a:rPr>
                        <a:t>2024.04.05 07:00</a:t>
                      </a:r>
                      <a:endParaRPr lang="en-US" altLang="ko-KR" sz="800" kern="1200" dirty="0" smtClean="0">
                        <a:solidFill>
                          <a:schemeClr val="tx1"/>
                        </a:solidFill>
                        <a:latin typeface="굴림" panose="020B0600000101010101" pitchFamily="50" charset="-127"/>
                        <a:ea typeface="굴림" panose="020B0600000101010101" pitchFamily="50" charset="-127"/>
                        <a:cs typeface="+mn-cs"/>
                      </a:endParaRPr>
                    </a:p>
                  </a:txBody>
                  <a:tcPr marL="36000" marR="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894074191"/>
                  </a:ext>
                </a:extLst>
              </a:tr>
            </a:tbl>
          </a:graphicData>
        </a:graphic>
      </p:graphicFrame>
      <p:sp>
        <p:nvSpPr>
          <p:cNvPr id="66" name="Oval 611">
            <a:extLst>
              <a:ext uri="{FF2B5EF4-FFF2-40B4-BE49-F238E27FC236}">
                <a16:creationId xmlns:a16="http://schemas.microsoft.com/office/drawing/2014/main" id="{8A3723C9-7A64-4677-9B95-EBFFA02C0DC4}"/>
              </a:ext>
            </a:extLst>
          </p:cNvPr>
          <p:cNvSpPr>
            <a:spLocks noChangeArrowheads="1"/>
          </p:cNvSpPr>
          <p:nvPr/>
        </p:nvSpPr>
        <p:spPr bwMode="auto">
          <a:xfrm>
            <a:off x="1415480" y="2564928"/>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a:t>
            </a:r>
            <a:endParaRPr lang="en-US" altLang="ko-KR" sz="800" b="1" kern="0" dirty="0">
              <a:solidFill>
                <a:sysClr val="window" lastClr="FFFFFF"/>
              </a:solidFill>
              <a:latin typeface="맑은 고딕"/>
              <a:ea typeface="맑은 고딕"/>
            </a:endParaRPr>
          </a:p>
        </p:txBody>
      </p:sp>
      <p:graphicFrame>
        <p:nvGraphicFramePr>
          <p:cNvPr id="50" name="표 49"/>
          <p:cNvGraphicFramePr>
            <a:graphicFrameLocks noGrp="1"/>
          </p:cNvGraphicFramePr>
          <p:nvPr>
            <p:extLst>
              <p:ext uri="{D42A27DB-BD31-4B8C-83A1-F6EECF244321}">
                <p14:modId xmlns:p14="http://schemas.microsoft.com/office/powerpoint/2010/main" val="1858819112"/>
              </p:ext>
            </p:extLst>
          </p:nvPr>
        </p:nvGraphicFramePr>
        <p:xfrm>
          <a:off x="1515306" y="3081249"/>
          <a:ext cx="7190288" cy="2435983"/>
        </p:xfrm>
        <a:graphic>
          <a:graphicData uri="http://schemas.openxmlformats.org/drawingml/2006/table">
            <a:tbl>
              <a:tblPr firstRow="1" bandRow="1">
                <a:tableStyleId>{2D5ABB26-0587-4C30-8999-92F81FD0307C}</a:tableStyleId>
              </a:tblPr>
              <a:tblGrid>
                <a:gridCol w="930926">
                  <a:extLst>
                    <a:ext uri="{9D8B030D-6E8A-4147-A177-3AD203B41FA5}">
                      <a16:colId xmlns:a16="http://schemas.microsoft.com/office/drawing/2014/main" val="977863895"/>
                    </a:ext>
                  </a:extLst>
                </a:gridCol>
                <a:gridCol w="4531170">
                  <a:extLst>
                    <a:ext uri="{9D8B030D-6E8A-4147-A177-3AD203B41FA5}">
                      <a16:colId xmlns:a16="http://schemas.microsoft.com/office/drawing/2014/main" val="356602255"/>
                    </a:ext>
                  </a:extLst>
                </a:gridCol>
                <a:gridCol w="1728192">
                  <a:extLst>
                    <a:ext uri="{9D8B030D-6E8A-4147-A177-3AD203B41FA5}">
                      <a16:colId xmlns:a16="http://schemas.microsoft.com/office/drawing/2014/main" val="1927575684"/>
                    </a:ext>
                  </a:extLst>
                </a:gridCol>
              </a:tblGrid>
              <a:tr h="355723">
                <a:tc grid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900" b="1" kern="1200" dirty="0" err="1" smtClean="0">
                          <a:solidFill>
                            <a:schemeClr val="tx1"/>
                          </a:solidFill>
                          <a:latin typeface="+mn-ea"/>
                          <a:ea typeface="+mn-ea"/>
                          <a:cs typeface="+mn-cs"/>
                        </a:rPr>
                        <a:t>반품제품</a:t>
                      </a:r>
                      <a:r>
                        <a:rPr lang="ko-KR" altLang="en-US" sz="900" b="1" kern="1200" dirty="0" smtClean="0">
                          <a:solidFill>
                            <a:schemeClr val="tx1"/>
                          </a:solidFill>
                          <a:latin typeface="+mn-ea"/>
                          <a:ea typeface="+mn-ea"/>
                          <a:cs typeface="+mn-cs"/>
                        </a:rPr>
                        <a:t> </a:t>
                      </a:r>
                      <a:r>
                        <a:rPr lang="en-US" altLang="ko-KR" sz="900" dirty="0" smtClean="0">
                          <a:solidFill>
                            <a:srgbClr val="00B050"/>
                          </a:solidFill>
                          <a:latin typeface="+mn-ea"/>
                        </a:rPr>
                        <a:t>3</a:t>
                      </a:r>
                      <a:r>
                        <a:rPr lang="ko-KR" altLang="en-US" sz="900" dirty="0" smtClean="0">
                          <a:solidFill>
                            <a:srgbClr val="00B050"/>
                          </a:solidFill>
                          <a:latin typeface="+mn-ea"/>
                        </a:rPr>
                        <a:t>건</a:t>
                      </a:r>
                      <a:endParaRPr lang="ko-KR" altLang="en-US" sz="1000" dirty="0" smtClean="0">
                        <a:solidFill>
                          <a:srgbClr val="00B050"/>
                        </a:solidFill>
                        <a:latin typeface="+mn-ea"/>
                      </a:endParaRPr>
                    </a:p>
                  </a:txBody>
                  <a:tcPr marL="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1" dirty="0" smtClean="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extLst>
                  <a:ext uri="{0D108BD9-81ED-4DB2-BD59-A6C34878D82A}">
                    <a16:rowId xmlns:a16="http://schemas.microsoft.com/office/drawing/2014/main" val="1813859395"/>
                  </a:ext>
                </a:extLst>
              </a:tr>
              <a:tr h="470211">
                <a:tc row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800" b="1" kern="1200" dirty="0" err="1" smtClean="0">
                          <a:solidFill>
                            <a:schemeClr val="tx1"/>
                          </a:solidFill>
                          <a:latin typeface="+mj-ea"/>
                          <a:ea typeface="+mn-ea"/>
                          <a:cs typeface="+mn-cs"/>
                        </a:rPr>
                        <a:t>제품명제품명제품명제품명제품명제품명제품명제품명제품명제품명제품명제품명제품명</a:t>
                      </a:r>
                      <a:r>
                        <a:rPr lang="en-US" altLang="ko-KR" sz="800" b="1" kern="1200" dirty="0" smtClean="0">
                          <a:solidFill>
                            <a:schemeClr val="tx1"/>
                          </a:solidFill>
                          <a:latin typeface="+mj-ea"/>
                          <a:ea typeface="+mn-ea"/>
                          <a:cs typeface="+mn-cs"/>
                        </a:rPr>
                        <a:t>…</a:t>
                      </a:r>
                    </a:p>
                    <a:p>
                      <a:pPr marL="88900" marR="0" lvl="0" indent="-8890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옵션명옵션명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a:t>
                      </a:r>
                    </a:p>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endPar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endPar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lnL w="3175" cap="flat" cmpd="sng" algn="ctr">
                      <a:solidFill>
                        <a:schemeClr val="bg1"/>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10,000</a:t>
                      </a:r>
                      <a:r>
                        <a:rPr kumimoji="0" lang="ko-KR" altLang="en-US"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원</a:t>
                      </a:r>
                      <a:r>
                        <a:rPr kumimoji="0" lang="ko-KR" altLang="en-US" sz="9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 </a:t>
                      </a:r>
                      <a:r>
                        <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rPr>
                        <a:t>12,000</a:t>
                      </a:r>
                      <a:r>
                        <a:rPr kumimoji="0" lang="ko-KR" altLang="en-US" sz="600" b="0" i="0" u="none" strike="sngStrike" kern="1200" cap="none" spc="0" normalizeH="0" baseline="0" noProof="0" dirty="0" smtClean="0">
                          <a:ln>
                            <a:noFill/>
                          </a:ln>
                          <a:solidFill>
                            <a:prstClr val="white">
                              <a:lumMod val="65000"/>
                            </a:prstClr>
                          </a:solidFill>
                          <a:effectLst/>
                          <a:uLnTx/>
                          <a:uFillTx/>
                          <a:latin typeface="+mn-lt"/>
                          <a:ea typeface="+mn-ea"/>
                          <a:cs typeface="+mn-cs"/>
                        </a:rPr>
                        <a:t>원</a:t>
                      </a:r>
                      <a:endPar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endParaRPr>
                    </a:p>
                    <a:p>
                      <a:pPr marL="0" marR="0" lvl="0" indent="0" algn="ctr" defTabSz="914400" rtl="0" eaLnBrk="1" fontAlgn="auto" latinLnBrk="1" hangingPunct="1">
                        <a:lnSpc>
                          <a:spcPts val="900"/>
                        </a:lnSpc>
                        <a:spcBef>
                          <a:spcPts val="0"/>
                        </a:spcBef>
                        <a:spcAft>
                          <a:spcPts val="0"/>
                        </a:spcAft>
                        <a:buClrTx/>
                        <a:buSzTx/>
                        <a:buFontTx/>
                        <a:buNone/>
                        <a:tabLst/>
                        <a:defRPr/>
                      </a:pPr>
                      <a:r>
                        <a:rPr kumimoji="0" lang="ko-KR" altLang="en-US" sz="6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뷰티포인트</a:t>
                      </a:r>
                      <a:r>
                        <a:rPr kumimoji="0" lang="ko-KR" altLang="en-US"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결제</a:t>
                      </a:r>
                      <a:r>
                        <a:rPr kumimoji="0" lang="en-US" altLang="ko-KR"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1,100P</a:t>
                      </a:r>
                    </a:p>
                  </a:txBody>
                  <a:tcPr anchor="ctr">
                    <a:lnL w="3175" cap="flat" cmpd="sng" algn="ctr">
                      <a:solidFill>
                        <a:schemeClr val="bg1">
                          <a:lumMod val="95000"/>
                        </a:schemeClr>
                      </a:solid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26851250"/>
                  </a:ext>
                </a:extLst>
              </a:tr>
              <a:tr h="143268">
                <a:tc vMerge="1">
                  <a:txBody>
                    <a:bodyPr/>
                    <a:lstStyle/>
                    <a:p>
                      <a:pPr latinLnBrk="1"/>
                      <a:endParaRPr lang="ko-KR" altLang="en-US"/>
                    </a:p>
                  </a:txBody>
                  <a:tcPr/>
                </a:tc>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3</a:t>
                      </a:r>
                      <a:r>
                        <a:rPr kumimoji="0" lang="ko-KR" altLang="en-US"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개</a:t>
                      </a:r>
                      <a:endParaRPr lang="en-US" altLang="ko-KR" sz="900" dirty="0" smtClean="0"/>
                    </a:p>
                  </a:txBody>
                  <a:tcPr>
                    <a:lnL w="3175" cap="flat" cmpd="sng" algn="ctr">
                      <a:solidFill>
                        <a:schemeClr val="bg1"/>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latinLnBrk="1"/>
                      <a:endParaRPr lang="ko-KR" altLang="en-US"/>
                    </a:p>
                  </a:txBody>
                  <a:tcPr/>
                </a:tc>
                <a:extLst>
                  <a:ext uri="{0D108BD9-81ED-4DB2-BD59-A6C34878D82A}">
                    <a16:rowId xmlns:a16="http://schemas.microsoft.com/office/drawing/2014/main" val="1620132705"/>
                  </a:ext>
                </a:extLst>
              </a:tr>
              <a:tr h="143268">
                <a:tc row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kumimoji="0" lang="ko-KR" altLang="en-US" sz="800" b="1" i="0" u="none" strike="noStrike" kern="1200" cap="none" spc="0" normalizeH="0" baseline="0" noProof="0" dirty="0" err="1" smtClean="0">
                          <a:ln>
                            <a:noFill/>
                          </a:ln>
                          <a:solidFill>
                            <a:prstClr val="black"/>
                          </a:solidFill>
                          <a:effectLst/>
                          <a:uLnTx/>
                          <a:uFillTx/>
                          <a:latin typeface="맑은 고딕" panose="020B0503020000020004" pitchFamily="50" charset="-127"/>
                          <a:ea typeface="+mn-ea"/>
                          <a:cs typeface="+mn-cs"/>
                        </a:rPr>
                        <a:t>제품명제품명제품명제품명제품명제품명제품명제품명제품명제품명제품명제품명제품명</a:t>
                      </a:r>
                      <a:r>
                        <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a:t>
                      </a:r>
                    </a:p>
                    <a:p>
                      <a:pPr marL="88900" marR="0" lvl="0" indent="-8890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옵션명옵션명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a:t>
                      </a:r>
                    </a:p>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endPar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endPar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lnL w="3175" cap="flat" cmpd="sng" algn="ctr">
                      <a:solidFill>
                        <a:schemeClr val="bg1"/>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10,000</a:t>
                      </a:r>
                      <a:r>
                        <a:rPr kumimoji="0" lang="ko-KR" altLang="en-US"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원</a:t>
                      </a:r>
                      <a:r>
                        <a:rPr kumimoji="0" lang="ko-KR" altLang="en-US" sz="9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 </a:t>
                      </a:r>
                      <a:r>
                        <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rPr>
                        <a:t>12,000</a:t>
                      </a:r>
                      <a:r>
                        <a:rPr kumimoji="0" lang="ko-KR" altLang="en-US" sz="600" b="0" i="0" u="none" strike="sngStrike" kern="1200" cap="none" spc="0" normalizeH="0" baseline="0" noProof="0" dirty="0" smtClean="0">
                          <a:ln>
                            <a:noFill/>
                          </a:ln>
                          <a:solidFill>
                            <a:prstClr val="white">
                              <a:lumMod val="65000"/>
                            </a:prstClr>
                          </a:solidFill>
                          <a:effectLst/>
                          <a:uLnTx/>
                          <a:uFillTx/>
                          <a:latin typeface="+mn-lt"/>
                          <a:ea typeface="+mn-ea"/>
                          <a:cs typeface="+mn-cs"/>
                        </a:rPr>
                        <a:t>원</a:t>
                      </a:r>
                      <a:endPar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endParaRPr>
                    </a:p>
                    <a:p>
                      <a:pPr marL="0" marR="0" lvl="0" indent="0" algn="ctr" defTabSz="914400" rtl="0" eaLnBrk="1" fontAlgn="auto" latinLnBrk="1" hangingPunct="1">
                        <a:lnSpc>
                          <a:spcPts val="900"/>
                        </a:lnSpc>
                        <a:spcBef>
                          <a:spcPts val="0"/>
                        </a:spcBef>
                        <a:spcAft>
                          <a:spcPts val="0"/>
                        </a:spcAft>
                        <a:buClrTx/>
                        <a:buSzTx/>
                        <a:buFontTx/>
                        <a:buNone/>
                        <a:tabLst/>
                        <a:defRPr/>
                      </a:pPr>
                      <a:r>
                        <a:rPr kumimoji="0" lang="ko-KR" altLang="en-US" sz="6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뷰티포인트</a:t>
                      </a:r>
                      <a:r>
                        <a:rPr kumimoji="0" lang="ko-KR" altLang="en-US"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결제</a:t>
                      </a:r>
                      <a:r>
                        <a:rPr kumimoji="0" lang="en-US" altLang="ko-KR"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1,100P</a:t>
                      </a:r>
                    </a:p>
                  </a:txBody>
                  <a:tcPr anchor="ctr">
                    <a:lnL w="3175" cap="flat" cmpd="sng" algn="ctr">
                      <a:solidFill>
                        <a:schemeClr val="bg1">
                          <a:lumMod val="9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17458511"/>
                  </a:ext>
                </a:extLst>
              </a:tr>
              <a:tr h="143268">
                <a:tc v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kumimoji="0" lang="en-US" altLang="ko-KR" sz="9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3</a:t>
                      </a:r>
                      <a:r>
                        <a:rPr kumimoji="0" lang="ko-KR" altLang="en-US" sz="9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개</a:t>
                      </a:r>
                      <a:endParaRPr lang="en-US" altLang="ko-KR" sz="1000" dirty="0" smtClean="0"/>
                    </a:p>
                  </a:txBody>
                  <a:tcPr>
                    <a:lnL w="3175" cap="flat" cmpd="sng" algn="ctr">
                      <a:solidFill>
                        <a:schemeClr val="bg1"/>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marL="0" marR="0" lvl="0" indent="0" algn="ctr" defTabSz="914400" rtl="0" eaLnBrk="1" fontAlgn="auto" latinLnBrk="1" hangingPunct="1">
                        <a:lnSpc>
                          <a:spcPts val="900"/>
                        </a:lnSpc>
                        <a:spcBef>
                          <a:spcPts val="0"/>
                        </a:spcBef>
                        <a:spcAft>
                          <a:spcPts val="0"/>
                        </a:spcAft>
                        <a:buClrTx/>
                        <a:buSzTx/>
                        <a:buFontTx/>
                        <a:buNone/>
                        <a:tabLst/>
                        <a:defRPr/>
                      </a:pPr>
                      <a:endParaRPr kumimoji="0" lang="en-US" altLang="ko-KR"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nchor="ctr">
                    <a:lnL w="3175" cap="flat" cmpd="sng" algn="ctr">
                      <a:solidFill>
                        <a:schemeClr val="bg1">
                          <a:lumMod val="9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27108579"/>
                  </a:ext>
                </a:extLst>
              </a:tr>
            </a:tbl>
          </a:graphicData>
        </a:graphic>
      </p:graphicFrame>
      <p:grpSp>
        <p:nvGrpSpPr>
          <p:cNvPr id="51" name="그룹 50">
            <a:extLst>
              <a:ext uri="{FF2B5EF4-FFF2-40B4-BE49-F238E27FC236}">
                <a16:creationId xmlns:a16="http://schemas.microsoft.com/office/drawing/2014/main" id="{159809A1-5A1E-4FB9-B218-151E51C981E3}"/>
              </a:ext>
            </a:extLst>
          </p:cNvPr>
          <p:cNvGrpSpPr/>
          <p:nvPr/>
        </p:nvGrpSpPr>
        <p:grpSpPr>
          <a:xfrm>
            <a:off x="1572348" y="3509376"/>
            <a:ext cx="836647" cy="897912"/>
            <a:chOff x="1235339" y="2961048"/>
            <a:chExt cx="1199263" cy="1105474"/>
          </a:xfrm>
        </p:grpSpPr>
        <p:sp>
          <p:nvSpPr>
            <p:cNvPr id="52" name="직사각형 51">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54" name="직선 연결선 53">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직선 연결선 55">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7" name="직사각형 56"/>
          <p:cNvSpPr/>
          <p:nvPr/>
        </p:nvSpPr>
        <p:spPr>
          <a:xfrm>
            <a:off x="7040578" y="3167879"/>
            <a:ext cx="1778051" cy="230832"/>
          </a:xfrm>
          <a:prstGeom prst="rect">
            <a:avLst/>
          </a:prstGeom>
        </p:spPr>
        <p:txBody>
          <a:bodyPr wrap="none">
            <a:spAutoFit/>
          </a:bodyPr>
          <a:lstStyle/>
          <a:p>
            <a:r>
              <a:rPr lang="ko-KR" altLang="en-US" sz="900" b="1" dirty="0"/>
              <a:t>매장구매반품</a:t>
            </a:r>
            <a:r>
              <a:rPr lang="en-US" altLang="ko-KR" sz="900" dirty="0"/>
              <a:t>(</a:t>
            </a:r>
            <a:r>
              <a:rPr lang="ko-KR" altLang="en-US" sz="900" dirty="0"/>
              <a:t>이마트</a:t>
            </a:r>
            <a:r>
              <a:rPr lang="en-US" altLang="ko-KR" sz="900" dirty="0"/>
              <a:t>_IF</a:t>
            </a:r>
            <a:r>
              <a:rPr lang="ko-KR" altLang="en-US" sz="900" dirty="0" err="1"/>
              <a:t>용산점</a:t>
            </a:r>
            <a:r>
              <a:rPr lang="en-US" altLang="ko-KR" sz="900" dirty="0"/>
              <a:t>)</a:t>
            </a:r>
            <a:endParaRPr lang="ko-KR" altLang="en-US" sz="900" dirty="0">
              <a:solidFill>
                <a:srgbClr val="0070C0"/>
              </a:solidFill>
            </a:endParaRPr>
          </a:p>
        </p:txBody>
      </p:sp>
      <p:grpSp>
        <p:nvGrpSpPr>
          <p:cNvPr id="65" name="그룹 64">
            <a:extLst>
              <a:ext uri="{FF2B5EF4-FFF2-40B4-BE49-F238E27FC236}">
                <a16:creationId xmlns:a16="http://schemas.microsoft.com/office/drawing/2014/main" id="{159809A1-5A1E-4FB9-B218-151E51C981E3}"/>
              </a:ext>
            </a:extLst>
          </p:cNvPr>
          <p:cNvGrpSpPr/>
          <p:nvPr/>
        </p:nvGrpSpPr>
        <p:grpSpPr>
          <a:xfrm>
            <a:off x="1572348" y="4534010"/>
            <a:ext cx="836647" cy="897912"/>
            <a:chOff x="1235339" y="2961048"/>
            <a:chExt cx="1199263" cy="1105474"/>
          </a:xfrm>
        </p:grpSpPr>
        <p:sp>
          <p:nvSpPr>
            <p:cNvPr id="67" name="직사각형 66">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80" name="직선 연결선 79">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7" name="직선 연결선 96">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103" name="표 102"/>
          <p:cNvGraphicFramePr>
            <a:graphicFrameLocks noGrp="1"/>
          </p:cNvGraphicFramePr>
          <p:nvPr>
            <p:extLst>
              <p:ext uri="{D42A27DB-BD31-4B8C-83A1-F6EECF244321}">
                <p14:modId xmlns:p14="http://schemas.microsoft.com/office/powerpoint/2010/main" val="311180015"/>
              </p:ext>
            </p:extLst>
          </p:nvPr>
        </p:nvGraphicFramePr>
        <p:xfrm>
          <a:off x="1565298" y="5683517"/>
          <a:ext cx="7173035" cy="723302"/>
        </p:xfrm>
        <a:graphic>
          <a:graphicData uri="http://schemas.openxmlformats.org/drawingml/2006/table">
            <a:tbl>
              <a:tblPr firstRow="1" bandRow="1">
                <a:tableStyleId>{2D5ABB26-0587-4C30-8999-92F81FD0307C}</a:tableStyleId>
              </a:tblPr>
              <a:tblGrid>
                <a:gridCol w="853584">
                  <a:extLst>
                    <a:ext uri="{9D8B030D-6E8A-4147-A177-3AD203B41FA5}">
                      <a16:colId xmlns:a16="http://schemas.microsoft.com/office/drawing/2014/main" val="977863895"/>
                    </a:ext>
                  </a:extLst>
                </a:gridCol>
                <a:gridCol w="6319451">
                  <a:extLst>
                    <a:ext uri="{9D8B030D-6E8A-4147-A177-3AD203B41FA5}">
                      <a16:colId xmlns:a16="http://schemas.microsoft.com/office/drawing/2014/main" val="356602255"/>
                    </a:ext>
                  </a:extLst>
                </a:gridCol>
              </a:tblGrid>
              <a:tr h="144671">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900" b="1" kern="1200" dirty="0" err="1" smtClean="0">
                          <a:solidFill>
                            <a:schemeClr val="tx1"/>
                          </a:solidFill>
                          <a:latin typeface="+mn-ea"/>
                          <a:ea typeface="+mn-ea"/>
                          <a:cs typeface="+mn-cs"/>
                        </a:rPr>
                        <a:t>구매자정보</a:t>
                      </a:r>
                      <a:endParaRPr lang="ko-KR" altLang="en-US" sz="900" b="1" kern="1200" dirty="0" smtClean="0">
                        <a:solidFill>
                          <a:schemeClr val="tx1"/>
                        </a:solidFill>
                        <a:latin typeface="+mn-ea"/>
                        <a:ea typeface="+mn-ea"/>
                        <a:cs typeface="+mn-cs"/>
                      </a:endParaRPr>
                    </a:p>
                  </a:txBody>
                  <a:tcPr marL="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1" dirty="0" smtClean="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13859395"/>
                  </a:ext>
                </a:extLst>
              </a:tr>
              <a:tr h="247351">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dirty="0" err="1" smtClean="0">
                          <a:solidFill>
                            <a:schemeClr val="tx1">
                              <a:lumMod val="85000"/>
                              <a:lumOff val="15000"/>
                            </a:schemeClr>
                          </a:solidFill>
                        </a:rPr>
                        <a:t>신청자명</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t>홍길동</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6851250"/>
                  </a:ext>
                </a:extLst>
              </a:tr>
              <a:tr h="247351">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kern="1200" dirty="0" smtClean="0">
                          <a:solidFill>
                            <a:schemeClr val="tx1"/>
                          </a:solidFill>
                          <a:latin typeface="+mn-ea"/>
                          <a:ea typeface="+mn-ea"/>
                          <a:cs typeface="+mn-cs"/>
                        </a:rPr>
                        <a:t>휴대폰번호</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dirty="0" smtClean="0"/>
                        <a:t>010-1234-5678</a:t>
                      </a:r>
                      <a:endParaRPr lang="ko-KR" altLang="en-US" sz="800"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92440556"/>
                  </a:ext>
                </a:extLst>
              </a:tr>
            </a:tbl>
          </a:graphicData>
        </a:graphic>
      </p:graphicFrame>
      <p:sp>
        <p:nvSpPr>
          <p:cNvPr id="104" name="Oval 611">
            <a:extLst>
              <a:ext uri="{FF2B5EF4-FFF2-40B4-BE49-F238E27FC236}">
                <a16:creationId xmlns:a16="http://schemas.microsoft.com/office/drawing/2014/main" id="{8A3723C9-7A64-4677-9B95-EBFFA02C0DC4}"/>
              </a:ext>
            </a:extLst>
          </p:cNvPr>
          <p:cNvSpPr>
            <a:spLocks noChangeArrowheads="1"/>
          </p:cNvSpPr>
          <p:nvPr/>
        </p:nvSpPr>
        <p:spPr bwMode="auto">
          <a:xfrm>
            <a:off x="1300508" y="3156608"/>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a:t>
            </a:r>
            <a:endParaRPr lang="en-US" altLang="ko-KR" sz="800" b="1" kern="0" dirty="0">
              <a:solidFill>
                <a:sysClr val="window" lastClr="FFFFFF"/>
              </a:solidFill>
              <a:latin typeface="맑은 고딕"/>
              <a:ea typeface="맑은 고딕"/>
            </a:endParaRPr>
          </a:p>
        </p:txBody>
      </p:sp>
      <p:sp>
        <p:nvSpPr>
          <p:cNvPr id="106" name="Oval 611">
            <a:extLst>
              <a:ext uri="{FF2B5EF4-FFF2-40B4-BE49-F238E27FC236}">
                <a16:creationId xmlns:a16="http://schemas.microsoft.com/office/drawing/2014/main" id="{8A3723C9-7A64-4677-9B95-EBFFA02C0DC4}"/>
              </a:ext>
            </a:extLst>
          </p:cNvPr>
          <p:cNvSpPr>
            <a:spLocks noChangeArrowheads="1"/>
          </p:cNvSpPr>
          <p:nvPr/>
        </p:nvSpPr>
        <p:spPr bwMode="auto">
          <a:xfrm>
            <a:off x="6877561" y="3158885"/>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2-1</a:t>
            </a:r>
            <a:endParaRPr lang="en-US" altLang="ko-KR" sz="800" b="1" kern="0" dirty="0">
              <a:solidFill>
                <a:sysClr val="window" lastClr="FFFFFF"/>
              </a:solidFill>
              <a:latin typeface="맑은 고딕"/>
              <a:ea typeface="맑은 고딕"/>
            </a:endParaRPr>
          </a:p>
        </p:txBody>
      </p:sp>
      <p:sp>
        <p:nvSpPr>
          <p:cNvPr id="107" name="Oval 611">
            <a:extLst>
              <a:ext uri="{FF2B5EF4-FFF2-40B4-BE49-F238E27FC236}">
                <a16:creationId xmlns:a16="http://schemas.microsoft.com/office/drawing/2014/main" id="{8A3723C9-7A64-4677-9B95-EBFFA02C0DC4}"/>
              </a:ext>
            </a:extLst>
          </p:cNvPr>
          <p:cNvSpPr>
            <a:spLocks noChangeArrowheads="1"/>
          </p:cNvSpPr>
          <p:nvPr/>
        </p:nvSpPr>
        <p:spPr bwMode="auto">
          <a:xfrm>
            <a:off x="7170693" y="3881412"/>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2-2</a:t>
            </a:r>
            <a:endParaRPr lang="en-US" altLang="ko-KR" sz="800" b="1" kern="0" dirty="0">
              <a:solidFill>
                <a:sysClr val="window" lastClr="FFFFFF"/>
              </a:solidFill>
              <a:latin typeface="맑은 고딕"/>
              <a:ea typeface="맑은 고딕"/>
            </a:endParaRPr>
          </a:p>
        </p:txBody>
      </p:sp>
      <p:sp>
        <p:nvSpPr>
          <p:cNvPr id="108" name="Oval 611">
            <a:extLst>
              <a:ext uri="{FF2B5EF4-FFF2-40B4-BE49-F238E27FC236}">
                <a16:creationId xmlns:a16="http://schemas.microsoft.com/office/drawing/2014/main" id="{8A3723C9-7A64-4677-9B95-EBFFA02C0DC4}"/>
              </a:ext>
            </a:extLst>
          </p:cNvPr>
          <p:cNvSpPr>
            <a:spLocks noChangeArrowheads="1"/>
          </p:cNvSpPr>
          <p:nvPr/>
        </p:nvSpPr>
        <p:spPr bwMode="auto">
          <a:xfrm>
            <a:off x="1329206" y="5693537"/>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3</a:t>
            </a:r>
            <a:endParaRPr lang="en-US" altLang="ko-KR" sz="800" b="1" kern="0" dirty="0">
              <a:solidFill>
                <a:sysClr val="window" lastClr="FFFFFF"/>
              </a:solidFill>
              <a:latin typeface="맑은 고딕"/>
              <a:ea typeface="맑은 고딕"/>
            </a:endParaRPr>
          </a:p>
        </p:txBody>
      </p:sp>
      <p:sp>
        <p:nvSpPr>
          <p:cNvPr id="109" name="직사각형 108"/>
          <p:cNvSpPr/>
          <p:nvPr/>
        </p:nvSpPr>
        <p:spPr>
          <a:xfrm>
            <a:off x="9972461" y="12470"/>
            <a:ext cx="2219539" cy="462948"/>
          </a:xfrm>
          <a:prstGeom prst="rect">
            <a:avLst/>
          </a:prstGeom>
          <a:solidFill>
            <a:srgbClr val="FF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200"/>
              </a:lnSpc>
            </a:pPr>
            <a:r>
              <a:rPr lang="en-US" altLang="ko-KR" sz="800" b="1" dirty="0" smtClean="0">
                <a:solidFill>
                  <a:schemeClr val="tx1"/>
                </a:solidFill>
              </a:rPr>
              <a:t>V0.71 240517</a:t>
            </a:r>
          </a:p>
          <a:p>
            <a:pPr marL="92075" indent="-92075">
              <a:lnSpc>
                <a:spcPts val="1200"/>
              </a:lnSpc>
              <a:buFont typeface="Arial" panose="020B0604020202020204" pitchFamily="34" charset="0"/>
              <a:buChar char="•"/>
            </a:pPr>
            <a:r>
              <a:rPr lang="ko-KR" altLang="en-US" sz="800" dirty="0" smtClean="0">
                <a:solidFill>
                  <a:schemeClr val="tx1"/>
                </a:solidFill>
              </a:rPr>
              <a:t>화면 추가</a:t>
            </a:r>
            <a:endParaRPr lang="en-US" altLang="ko-KR" sz="800" dirty="0">
              <a:solidFill>
                <a:schemeClr val="tx1"/>
              </a:solidFill>
            </a:endParaRPr>
          </a:p>
        </p:txBody>
      </p:sp>
    </p:spTree>
    <p:extLst>
      <p:ext uri="{BB962C8B-B14F-4D97-AF65-F5344CB8AC3E}">
        <p14:creationId xmlns:p14="http://schemas.microsoft.com/office/powerpoint/2010/main" val="6354376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1" name="표 270">
            <a:extLst>
              <a:ext uri="{FF2B5EF4-FFF2-40B4-BE49-F238E27FC236}">
                <a16:creationId xmlns:a16="http://schemas.microsoft.com/office/drawing/2014/main" id="{E8503181-DC09-D704-A395-D5196B53276F}"/>
              </a:ext>
            </a:extLst>
          </p:cNvPr>
          <p:cNvGraphicFramePr>
            <a:graphicFrameLocks noGrp="1"/>
          </p:cNvGraphicFramePr>
          <p:nvPr>
            <p:extLst>
              <p:ext uri="{D42A27DB-BD31-4B8C-83A1-F6EECF244321}">
                <p14:modId xmlns:p14="http://schemas.microsoft.com/office/powerpoint/2010/main" val="2052894603"/>
              </p:ext>
            </p:extLst>
          </p:nvPr>
        </p:nvGraphicFramePr>
        <p:xfrm>
          <a:off x="9000565" y="44624"/>
          <a:ext cx="3152540" cy="1860524"/>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4</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ko-KR" altLang="en-US" sz="800" b="1" u="none" kern="1200" baseline="0" dirty="0" smtClean="0">
                          <a:solidFill>
                            <a:schemeClr val="tx1"/>
                          </a:solidFill>
                          <a:latin typeface="+mn-ea"/>
                          <a:ea typeface="+mn-ea"/>
                          <a:cs typeface="+mn-cs"/>
                        </a:rPr>
                        <a:t>결제정보</a:t>
                      </a:r>
                      <a:endParaRPr lang="en-US" altLang="ko-KR" sz="800" b="1" u="none" kern="1200" baseline="0" dirty="0" smtClean="0">
                        <a:solidFill>
                          <a:schemeClr val="tx1"/>
                        </a:solidFill>
                        <a:latin typeface="+mn-ea"/>
                        <a:ea typeface="+mn-ea"/>
                        <a:cs typeface="+mn-cs"/>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err="1" smtClean="0">
                          <a:solidFill>
                            <a:schemeClr val="tx1"/>
                          </a:solidFill>
                          <a:latin typeface="+mn-ea"/>
                          <a:ea typeface="+mn-ea"/>
                          <a:cs typeface="+mn-cs"/>
                        </a:rPr>
                        <a:t>주문상세</a:t>
                      </a:r>
                      <a:r>
                        <a:rPr lang="ko-KR" altLang="en-US" sz="800" b="0" u="none" kern="1200" baseline="0" dirty="0" smtClean="0">
                          <a:solidFill>
                            <a:schemeClr val="tx1"/>
                          </a:solidFill>
                          <a:latin typeface="+mn-ea"/>
                          <a:ea typeface="+mn-ea"/>
                          <a:cs typeface="+mn-cs"/>
                        </a:rPr>
                        <a:t> 결제정보 영역 설명과 동일</a:t>
                      </a:r>
                      <a:r>
                        <a:rPr lang="en-US" altLang="ko-KR" sz="800" b="0" u="none" kern="1200" baseline="0" dirty="0" smtClean="0">
                          <a:solidFill>
                            <a:schemeClr val="tx1"/>
                          </a:solidFill>
                          <a:latin typeface="+mn-ea"/>
                          <a:ea typeface="+mn-ea"/>
                          <a:cs typeface="+mn-cs"/>
                        </a:rPr>
                        <a:t>(</a:t>
                      </a:r>
                      <a:r>
                        <a:rPr lang="en-US" altLang="ko-KR" sz="800" kern="1200" dirty="0" smtClean="0">
                          <a:solidFill>
                            <a:srgbClr val="00BC70"/>
                          </a:solidFill>
                          <a:latin typeface="+mn-lt"/>
                          <a:ea typeface="+mn-ea"/>
                          <a:cs typeface="+mn-cs"/>
                        </a:rPr>
                        <a:t>Page ID: </a:t>
                      </a:r>
                      <a:r>
                        <a:rPr lang="en-US" altLang="ko-KR" sz="800" dirty="0" smtClean="0">
                          <a:solidFill>
                            <a:srgbClr val="00BC70"/>
                          </a:solidFill>
                        </a:rPr>
                        <a:t> IN_PC_MYP_01_11</a:t>
                      </a:r>
                      <a:r>
                        <a:rPr lang="en-US" altLang="ko-KR" sz="800" b="0" dirty="0" smtClean="0"/>
                        <a:t>)</a:t>
                      </a:r>
                      <a:endParaRPr lang="en-US" altLang="ko-KR" sz="800" b="0" u="none" kern="1200" baseline="0" dirty="0" smtClean="0">
                        <a:solidFill>
                          <a:schemeClr val="tx1"/>
                        </a:solidFill>
                        <a:latin typeface="+mn-ea"/>
                        <a:ea typeface="+mn-ea"/>
                        <a:cs typeface="+mn-cs"/>
                      </a:endParaRPr>
                    </a:p>
                    <a:p>
                      <a:pPr marL="171450" marR="0" lvl="0" indent="-85725" algn="l" defTabSz="844083" rtl="0" eaLnBrk="1" fontAlgn="auto" latinLnBrk="1" hangingPunct="1">
                        <a:lnSpc>
                          <a:spcPts val="1200"/>
                        </a:lnSpc>
                        <a:spcBef>
                          <a:spcPts val="0"/>
                        </a:spcBef>
                        <a:spcAft>
                          <a:spcPts val="0"/>
                        </a:spcAft>
                        <a:buClrTx/>
                        <a:buSzTx/>
                        <a:buFontTx/>
                        <a:buChar char="-"/>
                        <a:tabLst/>
                        <a:defRPr/>
                      </a:pPr>
                      <a:r>
                        <a:rPr lang="ko-KR" altLang="en-US" sz="800" b="0" u="none" kern="1200" baseline="0" dirty="0" smtClean="0">
                          <a:solidFill>
                            <a:schemeClr val="tx1"/>
                          </a:solidFill>
                          <a:latin typeface="+mn-ea"/>
                          <a:ea typeface="+mn-ea"/>
                          <a:cs typeface="+mn-cs"/>
                        </a:rPr>
                        <a:t>단</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현금영수증 발급</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조회 기능은 제공하지 않음</a:t>
                      </a:r>
                      <a:endParaRPr lang="en-US" altLang="ko-KR" sz="800" b="0" u="none" kern="1200" baseline="0" dirty="0" smtClean="0">
                        <a:solidFill>
                          <a:schemeClr val="tx1"/>
                        </a:solidFill>
                        <a:latin typeface="+mn-ea"/>
                        <a:ea typeface="+mn-ea"/>
                        <a:cs typeface="+mn-cs"/>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2533003417"/>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5</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85725" marR="0" lvl="0" indent="-85725" algn="l" defTabSz="844083" rtl="0" eaLnBrk="1" fontAlgn="auto" latinLnBrk="1" hangingPunct="1">
                        <a:lnSpc>
                          <a:spcPts val="1200"/>
                        </a:lnSpc>
                        <a:spcBef>
                          <a:spcPts val="0"/>
                        </a:spcBef>
                        <a:spcAft>
                          <a:spcPts val="0"/>
                        </a:spcAft>
                        <a:buClrTx/>
                        <a:buSzTx/>
                        <a:buFontTx/>
                        <a:buNone/>
                        <a:tabLst/>
                        <a:defRPr/>
                      </a:pPr>
                      <a:r>
                        <a:rPr lang="ko-KR" altLang="en-US" sz="800" b="1" u="none" kern="1200" baseline="0" dirty="0" smtClean="0">
                          <a:solidFill>
                            <a:schemeClr val="tx1"/>
                          </a:solidFill>
                          <a:latin typeface="+mn-ea"/>
                          <a:ea typeface="+mn-ea"/>
                          <a:cs typeface="+mn-cs"/>
                        </a:rPr>
                        <a:t>결제금액</a:t>
                      </a:r>
                      <a:endParaRPr lang="en-US" altLang="ko-KR" sz="800" b="1" u="none" kern="1200" baseline="0" dirty="0" smtClean="0">
                        <a:solidFill>
                          <a:schemeClr val="tx1"/>
                        </a:solidFill>
                        <a:latin typeface="+mn-ea"/>
                        <a:ea typeface="+mn-ea"/>
                        <a:cs typeface="+mn-cs"/>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err="1" smtClean="0">
                          <a:solidFill>
                            <a:schemeClr val="tx1"/>
                          </a:solidFill>
                          <a:latin typeface="+mn-ea"/>
                          <a:ea typeface="+mn-ea"/>
                          <a:cs typeface="+mn-cs"/>
                        </a:rPr>
                        <a:t>할인금액</a:t>
                      </a:r>
                      <a:r>
                        <a:rPr lang="ko-KR" altLang="en-US" sz="800" b="0" u="none" kern="1200" baseline="0" dirty="0" smtClean="0">
                          <a:solidFill>
                            <a:schemeClr val="tx1"/>
                          </a:solidFill>
                          <a:latin typeface="+mn-ea"/>
                          <a:ea typeface="+mn-ea"/>
                          <a:cs typeface="+mn-cs"/>
                        </a:rPr>
                        <a:t> 합만 출력</a:t>
                      </a:r>
                      <a:endParaRPr lang="en-US" altLang="ko-KR" sz="800" b="0" u="none" kern="1200" baseline="0" dirty="0" smtClean="0">
                        <a:solidFill>
                          <a:schemeClr val="tx1"/>
                        </a:solidFill>
                        <a:latin typeface="+mn-ea"/>
                        <a:ea typeface="+mn-ea"/>
                        <a:cs typeface="+mn-cs"/>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err="1" smtClean="0">
                          <a:solidFill>
                            <a:schemeClr val="tx1"/>
                          </a:solidFill>
                          <a:latin typeface="+mn-ea"/>
                          <a:ea typeface="+mn-ea"/>
                          <a:cs typeface="+mn-cs"/>
                        </a:rPr>
                        <a:t>배송비</a:t>
                      </a:r>
                      <a:r>
                        <a:rPr lang="ko-KR" altLang="en-US" sz="800" b="0" u="none" kern="1200" baseline="0" dirty="0" smtClean="0">
                          <a:solidFill>
                            <a:schemeClr val="tx1"/>
                          </a:solidFill>
                          <a:latin typeface="+mn-ea"/>
                          <a:ea typeface="+mn-ea"/>
                          <a:cs typeface="+mn-cs"/>
                        </a:rPr>
                        <a:t> 영역 </a:t>
                      </a:r>
                      <a:r>
                        <a:rPr lang="ko-KR" altLang="en-US" sz="800" b="0" u="none" kern="1200" baseline="0" dirty="0" err="1" smtClean="0">
                          <a:solidFill>
                            <a:schemeClr val="tx1"/>
                          </a:solidFill>
                          <a:latin typeface="+mn-ea"/>
                          <a:ea typeface="+mn-ea"/>
                          <a:cs typeface="+mn-cs"/>
                        </a:rPr>
                        <a:t>미제공</a:t>
                      </a:r>
                      <a:endParaRPr lang="en-US" altLang="ko-KR" sz="800" b="0" u="none" kern="1200" baseline="0" dirty="0" smtClean="0">
                        <a:solidFill>
                          <a:schemeClr val="tx1"/>
                        </a:solidFill>
                        <a:latin typeface="+mn-ea"/>
                        <a:ea typeface="+mn-ea"/>
                        <a:cs typeface="+mn-cs"/>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그 외 기능은 </a:t>
                      </a:r>
                      <a:r>
                        <a:rPr lang="ko-KR" altLang="en-US" sz="800" b="0" u="none" kern="1200" baseline="0" dirty="0" err="1" smtClean="0">
                          <a:solidFill>
                            <a:schemeClr val="tx1"/>
                          </a:solidFill>
                          <a:latin typeface="+mn-ea"/>
                          <a:ea typeface="+mn-ea"/>
                          <a:cs typeface="+mn-cs"/>
                        </a:rPr>
                        <a:t>주문상세</a:t>
                      </a:r>
                      <a:r>
                        <a:rPr lang="ko-KR" altLang="en-US" sz="800" b="0" u="none" kern="1200" baseline="0" dirty="0" smtClean="0">
                          <a:solidFill>
                            <a:schemeClr val="tx1"/>
                          </a:solidFill>
                          <a:latin typeface="+mn-ea"/>
                          <a:ea typeface="+mn-ea"/>
                          <a:cs typeface="+mn-cs"/>
                        </a:rPr>
                        <a:t> 결제금액 영역 설명과 동일</a:t>
                      </a:r>
                      <a:r>
                        <a:rPr lang="en-US" altLang="ko-KR" sz="800" b="0" u="none" kern="1200" baseline="0" dirty="0" smtClean="0">
                          <a:solidFill>
                            <a:schemeClr val="tx1"/>
                          </a:solidFill>
                          <a:latin typeface="+mn-ea"/>
                          <a:ea typeface="+mn-ea"/>
                          <a:cs typeface="+mn-cs"/>
                        </a:rPr>
                        <a:t>(</a:t>
                      </a:r>
                      <a:r>
                        <a:rPr lang="en-US" altLang="ko-KR" sz="800" kern="1200" dirty="0" smtClean="0">
                          <a:solidFill>
                            <a:srgbClr val="00BC70"/>
                          </a:solidFill>
                          <a:latin typeface="+mn-lt"/>
                          <a:ea typeface="+mn-ea"/>
                          <a:cs typeface="+mn-cs"/>
                        </a:rPr>
                        <a:t>Page ID: </a:t>
                      </a:r>
                      <a:r>
                        <a:rPr lang="en-US" altLang="ko-KR" sz="800" dirty="0" smtClean="0">
                          <a:solidFill>
                            <a:srgbClr val="00BC70"/>
                          </a:solidFill>
                        </a:rPr>
                        <a:t> IN_PC_MYP_01_11</a:t>
                      </a:r>
                      <a:r>
                        <a:rPr lang="en-US" altLang="ko-KR" sz="800" b="0" dirty="0" smtClean="0"/>
                        <a:t>)</a:t>
                      </a:r>
                      <a:endParaRPr lang="en-US" altLang="ko-KR" sz="800" b="0" u="none" kern="1200" baseline="0" dirty="0" smtClean="0">
                        <a:solidFill>
                          <a:schemeClr val="tx1"/>
                        </a:solidFill>
                        <a:latin typeface="+mn-ea"/>
                        <a:ea typeface="+mn-ea"/>
                        <a:cs typeface="+mn-cs"/>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89474721"/>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6</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ko-KR" altLang="en-US" sz="800" b="1" u="none" strike="noStrike" baseline="0" dirty="0" smtClean="0">
                          <a:solidFill>
                            <a:schemeClr val="tx1"/>
                          </a:solidFill>
                          <a:latin typeface="+mn-ea"/>
                          <a:ea typeface="+mn-ea"/>
                        </a:rPr>
                        <a:t>목록</a:t>
                      </a:r>
                      <a:endParaRPr lang="en-US" altLang="ko-KR" sz="800" b="1" u="none" strike="noStrike" baseline="0" dirty="0" smtClean="0">
                        <a:solidFill>
                          <a:schemeClr val="tx1"/>
                        </a:solidFill>
                        <a:latin typeface="+mn-ea"/>
                        <a:ea typeface="+mn-ea"/>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strike="noStrike" baseline="0" dirty="0" smtClean="0">
                          <a:solidFill>
                            <a:schemeClr val="tx1"/>
                          </a:solidFill>
                          <a:latin typeface="+mn-ea"/>
                          <a:ea typeface="+mn-ea"/>
                        </a:rPr>
                        <a:t>클릭</a:t>
                      </a:r>
                      <a:r>
                        <a:rPr lang="en-US" altLang="ko-KR" sz="800" b="0" u="none" strike="noStrike" baseline="0" dirty="0" smtClean="0">
                          <a:solidFill>
                            <a:schemeClr val="tx1"/>
                          </a:solidFill>
                          <a:latin typeface="+mn-ea"/>
                          <a:ea typeface="+mn-ea"/>
                        </a:rPr>
                        <a:t>: </a:t>
                      </a:r>
                      <a:r>
                        <a:rPr lang="ko-KR" altLang="en-US" sz="800" b="0" u="none" strike="noStrike" baseline="0" dirty="0" smtClean="0">
                          <a:solidFill>
                            <a:schemeClr val="tx1"/>
                          </a:solidFill>
                          <a:latin typeface="+mn-ea"/>
                          <a:ea typeface="+mn-ea"/>
                        </a:rPr>
                        <a:t>취소</a:t>
                      </a:r>
                      <a:r>
                        <a:rPr lang="en-US" altLang="ko-KR" sz="800" b="0" u="none" strike="noStrike" baseline="0" dirty="0" smtClean="0">
                          <a:solidFill>
                            <a:schemeClr val="tx1"/>
                          </a:solidFill>
                          <a:latin typeface="+mn-ea"/>
                          <a:ea typeface="+mn-ea"/>
                        </a:rPr>
                        <a:t>/</a:t>
                      </a:r>
                      <a:r>
                        <a:rPr lang="ko-KR" altLang="en-US" sz="800" b="0" u="none" strike="noStrike" baseline="0" dirty="0" smtClean="0">
                          <a:solidFill>
                            <a:schemeClr val="tx1"/>
                          </a:solidFill>
                          <a:latin typeface="+mn-ea"/>
                          <a:ea typeface="+mn-ea"/>
                        </a:rPr>
                        <a:t>교환</a:t>
                      </a:r>
                      <a:r>
                        <a:rPr lang="en-US" altLang="ko-KR" sz="800" b="0" u="none" strike="noStrike" baseline="0" dirty="0" smtClean="0">
                          <a:solidFill>
                            <a:schemeClr val="tx1"/>
                          </a:solidFill>
                          <a:latin typeface="+mn-ea"/>
                          <a:ea typeface="+mn-ea"/>
                        </a:rPr>
                        <a:t>/</a:t>
                      </a:r>
                      <a:r>
                        <a:rPr lang="ko-KR" altLang="en-US" sz="800" b="0" u="none" strike="noStrike" baseline="0" dirty="0" smtClean="0">
                          <a:solidFill>
                            <a:schemeClr val="tx1"/>
                          </a:solidFill>
                          <a:latin typeface="+mn-ea"/>
                          <a:ea typeface="+mn-ea"/>
                        </a:rPr>
                        <a:t>반품내역으로 이동</a:t>
                      </a:r>
                      <a:endParaRPr lang="en-US" altLang="ko-KR" sz="800" b="0" u="none" strike="noStrike" baseline="0" dirty="0" smtClean="0">
                        <a:solidFill>
                          <a:schemeClr val="tx1"/>
                        </a:solidFill>
                        <a:latin typeface="+mn-ea"/>
                        <a:ea typeface="+mn-ea"/>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2873906972"/>
                  </a:ext>
                </a:extLst>
              </a:tr>
            </a:tbl>
          </a:graphicData>
        </a:graphic>
      </p:graphicFrame>
      <p:graphicFrame>
        <p:nvGraphicFramePr>
          <p:cNvPr id="95" name="표 94"/>
          <p:cNvGraphicFramePr>
            <a:graphicFrameLocks noGrp="1"/>
          </p:cNvGraphicFramePr>
          <p:nvPr>
            <p:extLst/>
          </p:nvPr>
        </p:nvGraphicFramePr>
        <p:xfrm>
          <a:off x="133027" y="739790"/>
          <a:ext cx="1304427" cy="5281498"/>
        </p:xfrm>
        <a:graphic>
          <a:graphicData uri="http://schemas.openxmlformats.org/drawingml/2006/table">
            <a:tbl>
              <a:tblPr firstRow="1" bandRow="1">
                <a:tableStyleId>{5940675A-B579-460E-94D1-54222C63F5DA}</a:tableStyleId>
              </a:tblPr>
              <a:tblGrid>
                <a:gridCol w="1304427">
                  <a:extLst>
                    <a:ext uri="{9D8B030D-6E8A-4147-A177-3AD203B41FA5}">
                      <a16:colId xmlns:a16="http://schemas.microsoft.com/office/drawing/2014/main" val="1750365041"/>
                    </a:ext>
                  </a:extLst>
                </a:gridCol>
              </a:tblGrid>
              <a:tr h="342522">
                <a:tc>
                  <a:txBody>
                    <a:bodyPr/>
                    <a:lstStyle/>
                    <a:p>
                      <a:pPr>
                        <a:lnSpc>
                          <a:spcPct val="250000"/>
                        </a:lnSpc>
                      </a:pPr>
                      <a:r>
                        <a:rPr lang="ko-KR" altLang="en-US" sz="800" b="0" dirty="0" smtClean="0">
                          <a:latin typeface="+mn-ea"/>
                        </a:rPr>
                        <a:t>주문내역</a:t>
                      </a:r>
                      <a:endParaRPr lang="en-US" altLang="ko-KR" sz="800" b="0" dirty="0">
                        <a:latin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5032052"/>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1" dirty="0" smtClean="0">
                          <a:latin typeface="+mn-ea"/>
                          <a:ea typeface="+mn-ea"/>
                        </a:rPr>
                        <a:t>취소</a:t>
                      </a:r>
                      <a:r>
                        <a:rPr lang="en-US" altLang="ko-KR" sz="800" b="1" dirty="0" smtClean="0">
                          <a:latin typeface="+mn-ea"/>
                          <a:ea typeface="+mn-ea"/>
                        </a:rPr>
                        <a:t>/</a:t>
                      </a:r>
                      <a:r>
                        <a:rPr lang="ko-KR" altLang="en-US" sz="800" b="1" dirty="0" smtClean="0">
                          <a:latin typeface="+mn-ea"/>
                          <a:ea typeface="+mn-ea"/>
                        </a:rPr>
                        <a:t>교환</a:t>
                      </a:r>
                      <a:r>
                        <a:rPr lang="en-US" altLang="ko-KR" sz="800" b="1" dirty="0" smtClean="0">
                          <a:latin typeface="+mn-ea"/>
                          <a:ea typeface="+mn-ea"/>
                        </a:rPr>
                        <a:t>/</a:t>
                      </a:r>
                      <a:r>
                        <a:rPr lang="ko-KR" altLang="en-US" sz="800" b="1" dirty="0" err="1" smtClean="0">
                          <a:latin typeface="+mn-ea"/>
                          <a:ea typeface="+mn-ea"/>
                        </a:rPr>
                        <a:t>반품내역</a:t>
                      </a:r>
                      <a:endParaRPr lang="ko-KR" altLang="en-US" sz="800" b="1"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7326154"/>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리뷰</a:t>
                      </a:r>
                      <a:endParaRPr lang="en-US" altLang="ko-KR"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4823149"/>
                  </a:ext>
                </a:extLst>
              </a:tr>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latin typeface="+mn-ea"/>
                          <a:ea typeface="+mn-ea"/>
                        </a:rPr>
                        <a:t>뷰티포인트</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9754436"/>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찜한제품</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1601288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latin typeface="+mn-ea"/>
                          <a:ea typeface="+mn-ea"/>
                        </a:rPr>
                        <a:t>1:1</a:t>
                      </a:r>
                      <a:r>
                        <a:rPr lang="ko-KR" altLang="en-US" sz="800" dirty="0" smtClean="0">
                          <a:latin typeface="+mn-ea"/>
                          <a:ea typeface="+mn-ea"/>
                        </a:rPr>
                        <a:t>문의</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372053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공병수거</a:t>
                      </a:r>
                      <a:r>
                        <a:rPr lang="ko-KR" altLang="en-US" sz="800" dirty="0" smtClean="0">
                          <a:latin typeface="+mn-ea"/>
                          <a:ea typeface="+mn-ea"/>
                        </a:rPr>
                        <a:t> 현황</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2614890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개인정보 수정</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253962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배송지</a:t>
                      </a:r>
                      <a:r>
                        <a:rPr lang="ko-KR" altLang="en-US" sz="800" dirty="0" smtClean="0">
                          <a:latin typeface="+mn-ea"/>
                          <a:ea typeface="+mn-ea"/>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5431856"/>
                  </a:ext>
                </a:extLst>
              </a:tr>
              <a:tr h="22039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환불계좌</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9870569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원클릭결제</a:t>
                      </a:r>
                      <a:r>
                        <a:rPr lang="ko-KR" altLang="en-US" sz="800" kern="1200" dirty="0" smtClean="0">
                          <a:solidFill>
                            <a:schemeClr val="tx1"/>
                          </a:solidFill>
                          <a:latin typeface="+mn-ea"/>
                          <a:ea typeface="+mn-ea"/>
                          <a:cs typeface="+mn-cs"/>
                        </a:rPr>
                        <a:t> </a:t>
                      </a:r>
                      <a:r>
                        <a:rPr lang="ko-KR" altLang="en-US" sz="800" kern="1200" dirty="0" err="1" smtClean="0">
                          <a:solidFill>
                            <a:schemeClr val="tx1"/>
                          </a:solidFill>
                          <a:latin typeface="+mn-ea"/>
                          <a:ea typeface="+mn-ea"/>
                          <a:cs typeface="+mn-cs"/>
                        </a:rPr>
                        <a:t>카드관리</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1844216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마이샵</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6729917"/>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매장찾기</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06474"/>
                  </a:ext>
                </a:extLst>
              </a:tr>
              <a:tr h="224752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dirty="0" smtClean="0">
                        <a:latin typeface="+mn-ea"/>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u="sng"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1817042"/>
                  </a:ext>
                </a:extLst>
              </a:tr>
            </a:tbl>
          </a:graphicData>
        </a:graphic>
      </p:graphicFrame>
      <p:sp>
        <p:nvSpPr>
          <p:cNvPr id="2" name="부제목 1"/>
          <p:cNvSpPr>
            <a:spLocks noGrp="1"/>
          </p:cNvSpPr>
          <p:nvPr>
            <p:ph type="subTitle" idx="1"/>
          </p:nvPr>
        </p:nvSpPr>
        <p:spPr/>
        <p:txBody>
          <a:bodyPr/>
          <a:lstStyle/>
          <a:p>
            <a:r>
              <a:rPr lang="en-US" altLang="ko-KR" dirty="0" smtClean="0"/>
              <a:t>IN_PC_MYP_02_20 </a:t>
            </a:r>
            <a:endParaRPr lang="ko-KR" altLang="en-US" dirty="0"/>
          </a:p>
        </p:txBody>
      </p:sp>
      <p:sp>
        <p:nvSpPr>
          <p:cNvPr id="27" name="모서리가 둥근 직사각형 265">
            <a:extLst>
              <a:ext uri="{FF2B5EF4-FFF2-40B4-BE49-F238E27FC236}">
                <a16:creationId xmlns:a16="http://schemas.microsoft.com/office/drawing/2014/main" id="{31616FFB-3FF0-C846-C1A8-366204588010}"/>
              </a:ext>
            </a:extLst>
          </p:cNvPr>
          <p:cNvSpPr/>
          <p:nvPr/>
        </p:nvSpPr>
        <p:spPr>
          <a:xfrm>
            <a:off x="2999656" y="5792537"/>
            <a:ext cx="3627230" cy="337938"/>
          </a:xfrm>
          <a:prstGeom prst="roundRect">
            <a:avLst>
              <a:gd name="adj" fmla="val 0"/>
            </a:avLst>
          </a:prstGeom>
          <a:solidFill>
            <a:schemeClr val="tx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smtClean="0">
                <a:solidFill>
                  <a:schemeClr val="bg1"/>
                </a:solidFill>
              </a:rPr>
              <a:t>목록</a:t>
            </a:r>
            <a:endParaRPr lang="ko-KR" altLang="en-US" sz="800" b="1" dirty="0">
              <a:solidFill>
                <a:schemeClr val="bg1"/>
              </a:solidFill>
            </a:endParaRPr>
          </a:p>
        </p:txBody>
      </p:sp>
      <p:sp>
        <p:nvSpPr>
          <p:cNvPr id="28" name="직사각형 27"/>
          <p:cNvSpPr/>
          <p:nvPr/>
        </p:nvSpPr>
        <p:spPr>
          <a:xfrm>
            <a:off x="72427" y="6286692"/>
            <a:ext cx="8868021" cy="341222"/>
          </a:xfrm>
          <a:prstGeom prst="rect">
            <a:avLst/>
          </a:prstGeom>
          <a:pattFill prst="pct10">
            <a:fgClr>
              <a:schemeClr val="bg1">
                <a:lumMod val="65000"/>
              </a:schemeClr>
            </a:fgClr>
            <a:bgClr>
              <a:schemeClr val="bg1"/>
            </a:bgClr>
          </a:patt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FOOTER</a:t>
            </a:r>
            <a:endParaRPr lang="ko-KR" altLang="en-US" sz="800" dirty="0">
              <a:solidFill>
                <a:schemeClr val="tx1"/>
              </a:solidFill>
            </a:endParaRPr>
          </a:p>
        </p:txBody>
      </p:sp>
      <p:sp>
        <p:nvSpPr>
          <p:cNvPr id="3" name="제목 2"/>
          <p:cNvSpPr>
            <a:spLocks noGrp="1"/>
          </p:cNvSpPr>
          <p:nvPr>
            <p:ph type="ctrTitle"/>
          </p:nvPr>
        </p:nvSpPr>
        <p:spPr/>
        <p:txBody>
          <a:bodyPr/>
          <a:lstStyle/>
          <a:p>
            <a:r>
              <a:rPr lang="ko-KR" altLang="en-US" dirty="0" err="1"/>
              <a:t>반품상세</a:t>
            </a:r>
            <a:r>
              <a:rPr lang="en-US" altLang="ko-KR" dirty="0"/>
              <a:t>_</a:t>
            </a:r>
            <a:r>
              <a:rPr lang="ko-KR" altLang="en-US" dirty="0" err="1"/>
              <a:t>매장구매</a:t>
            </a:r>
            <a:endParaRPr lang="ko-KR" altLang="en-US" dirty="0"/>
          </a:p>
        </p:txBody>
      </p:sp>
      <p:sp>
        <p:nvSpPr>
          <p:cNvPr id="40" name="Oval 611">
            <a:extLst>
              <a:ext uri="{FF2B5EF4-FFF2-40B4-BE49-F238E27FC236}">
                <a16:creationId xmlns:a16="http://schemas.microsoft.com/office/drawing/2014/main" id="{8A3723C9-7A64-4677-9B95-EBFFA02C0DC4}"/>
              </a:ext>
            </a:extLst>
          </p:cNvPr>
          <p:cNvSpPr>
            <a:spLocks noChangeArrowheads="1"/>
          </p:cNvSpPr>
          <p:nvPr/>
        </p:nvSpPr>
        <p:spPr bwMode="auto">
          <a:xfrm>
            <a:off x="2891656" y="5745506"/>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6</a:t>
            </a:r>
            <a:endParaRPr lang="en-US" altLang="ko-KR" sz="800" b="1" kern="0" dirty="0">
              <a:solidFill>
                <a:sysClr val="window" lastClr="FFFFFF"/>
              </a:solidFill>
              <a:latin typeface="맑은 고딕"/>
              <a:ea typeface="맑은 고딕"/>
            </a:endParaRPr>
          </a:p>
        </p:txBody>
      </p:sp>
      <p:sp>
        <p:nvSpPr>
          <p:cNvPr id="15" name="사각형: 둥근 모서리 123">
            <a:extLst>
              <a:ext uri="{FF2B5EF4-FFF2-40B4-BE49-F238E27FC236}">
                <a16:creationId xmlns:a16="http://schemas.microsoft.com/office/drawing/2014/main" id="{E4A05542-64F5-4338-B1BD-570968F2C15F}"/>
              </a:ext>
            </a:extLst>
          </p:cNvPr>
          <p:cNvSpPr/>
          <p:nvPr/>
        </p:nvSpPr>
        <p:spPr>
          <a:xfrm>
            <a:off x="1496013" y="1983536"/>
            <a:ext cx="7293778" cy="3638720"/>
          </a:xfrm>
          <a:prstGeom prst="roundRect">
            <a:avLst>
              <a:gd name="adj" fmla="val 0"/>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46EEB4C6-4320-49C2-A99E-4CC859BC2CBD}"/>
              </a:ext>
            </a:extLst>
          </p:cNvPr>
          <p:cNvSpPr txBox="1"/>
          <p:nvPr/>
        </p:nvSpPr>
        <p:spPr>
          <a:xfrm>
            <a:off x="1426421" y="1731413"/>
            <a:ext cx="877163" cy="230832"/>
          </a:xfrm>
          <a:prstGeom prst="rect">
            <a:avLst/>
          </a:prstGeom>
          <a:noFill/>
        </p:spPr>
        <p:txBody>
          <a:bodyPr wrap="none" rtlCol="0">
            <a:spAutoFit/>
          </a:bodyPr>
          <a:lstStyle/>
          <a:p>
            <a:r>
              <a:rPr lang="ko-KR" altLang="en-US" sz="900" b="1" dirty="0" smtClean="0">
                <a:latin typeface="+mn-ea"/>
              </a:rPr>
              <a:t>반품금액정보</a:t>
            </a:r>
            <a:endParaRPr lang="ko-KR" altLang="en-US" sz="900" b="1" dirty="0">
              <a:latin typeface="+mn-ea"/>
            </a:endParaRPr>
          </a:p>
        </p:txBody>
      </p:sp>
      <p:graphicFrame>
        <p:nvGraphicFramePr>
          <p:cNvPr id="17" name="표 16"/>
          <p:cNvGraphicFramePr>
            <a:graphicFrameLocks noGrp="1"/>
          </p:cNvGraphicFramePr>
          <p:nvPr>
            <p:extLst/>
          </p:nvPr>
        </p:nvGraphicFramePr>
        <p:xfrm>
          <a:off x="1534113" y="2002437"/>
          <a:ext cx="7220935" cy="2536918"/>
        </p:xfrm>
        <a:graphic>
          <a:graphicData uri="http://schemas.openxmlformats.org/drawingml/2006/table">
            <a:tbl>
              <a:tblPr firstRow="1" bandRow="1">
                <a:tableStyleId>{2D5ABB26-0587-4C30-8999-92F81FD0307C}</a:tableStyleId>
              </a:tblPr>
              <a:tblGrid>
                <a:gridCol w="3858678">
                  <a:extLst>
                    <a:ext uri="{9D8B030D-6E8A-4147-A177-3AD203B41FA5}">
                      <a16:colId xmlns:a16="http://schemas.microsoft.com/office/drawing/2014/main" val="1827514643"/>
                    </a:ext>
                  </a:extLst>
                </a:gridCol>
                <a:gridCol w="3362257">
                  <a:extLst>
                    <a:ext uri="{9D8B030D-6E8A-4147-A177-3AD203B41FA5}">
                      <a16:colId xmlns:a16="http://schemas.microsoft.com/office/drawing/2014/main" val="3409155024"/>
                    </a:ext>
                  </a:extLst>
                </a:gridCol>
              </a:tblGrid>
              <a:tr h="264838">
                <a:tc>
                  <a:txBody>
                    <a:bodyPr/>
                    <a:lstStyle/>
                    <a:p>
                      <a:r>
                        <a:rPr lang="ko-KR" altLang="en-US" sz="800" b="1" dirty="0" smtClean="0">
                          <a:solidFill>
                            <a:schemeClr val="tx1">
                              <a:lumMod val="75000"/>
                              <a:lumOff val="25000"/>
                            </a:schemeClr>
                          </a:solidFill>
                          <a:latin typeface="+mn-ea"/>
                        </a:rPr>
                        <a:t>총 </a:t>
                      </a:r>
                      <a:r>
                        <a:rPr lang="ko-KR" altLang="en-US" sz="800" b="1" dirty="0" err="1" smtClean="0">
                          <a:solidFill>
                            <a:schemeClr val="tx1">
                              <a:lumMod val="75000"/>
                              <a:lumOff val="25000"/>
                            </a:schemeClr>
                          </a:solidFill>
                          <a:latin typeface="+mn-ea"/>
                        </a:rPr>
                        <a:t>제품금액</a:t>
                      </a:r>
                      <a:r>
                        <a:rPr lang="ko-KR" altLang="en-US" sz="800" b="1" dirty="0" smtClean="0">
                          <a:solidFill>
                            <a:schemeClr val="tx1">
                              <a:lumMod val="75000"/>
                              <a:lumOff val="25000"/>
                            </a:schemeClr>
                          </a:solidFill>
                          <a:latin typeface="+mn-ea"/>
                        </a:rPr>
                        <a:t> </a:t>
                      </a:r>
                      <a:endParaRPr lang="ko-KR" altLang="en-US" sz="800" b="1" dirty="0">
                        <a:solidFill>
                          <a:schemeClr val="tx1">
                            <a:lumMod val="75000"/>
                            <a:lumOff val="25000"/>
                          </a:schemeClr>
                        </a:solidFill>
                        <a:latin typeface="+mn-ea"/>
                      </a:endParaRPr>
                    </a:p>
                  </a:txBody>
                  <a:tcPr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b="0" kern="1200" dirty="0" smtClean="0">
                          <a:solidFill>
                            <a:srgbClr val="00BC70"/>
                          </a:solidFill>
                          <a:latin typeface="+mn-ea"/>
                          <a:ea typeface="+mn-ea"/>
                          <a:cs typeface="+mn-cs"/>
                        </a:rPr>
                        <a:t>63,000</a:t>
                      </a:r>
                      <a:r>
                        <a:rPr lang="ko-KR" altLang="en-US" sz="800" b="0" kern="1200" dirty="0" smtClean="0">
                          <a:solidFill>
                            <a:srgbClr val="00BC70"/>
                          </a:solidFill>
                          <a:latin typeface="+mn-ea"/>
                          <a:ea typeface="+mn-ea"/>
                          <a:cs typeface="+mn-cs"/>
                        </a:rPr>
                        <a:t>원</a:t>
                      </a:r>
                    </a:p>
                  </a:txBody>
                  <a:tcPr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1163836"/>
                  </a:ext>
                </a:extLst>
              </a:tr>
              <a:tr h="254328">
                <a:tc>
                  <a:txBody>
                    <a:bodyPr/>
                    <a:lstStyle/>
                    <a:p>
                      <a:pPr>
                        <a:lnSpc>
                          <a:spcPct val="150000"/>
                        </a:lnSpc>
                      </a:pPr>
                      <a:r>
                        <a:rPr lang="ko-KR" altLang="en-US" sz="800" b="1" dirty="0" err="1" smtClean="0">
                          <a:solidFill>
                            <a:schemeClr val="tx1">
                              <a:lumMod val="75000"/>
                              <a:lumOff val="25000"/>
                            </a:schemeClr>
                          </a:solidFill>
                          <a:latin typeface="+mn-ea"/>
                        </a:rPr>
                        <a:t>할인금액</a:t>
                      </a:r>
                      <a:endParaRPr lang="en-US" altLang="ko-KR" sz="800" b="1" dirty="0" smtClean="0">
                        <a:solidFill>
                          <a:schemeClr val="tx1">
                            <a:lumMod val="75000"/>
                            <a:lumOff val="25000"/>
                          </a:schemeClr>
                        </a:solidFill>
                        <a:latin typeface="+mn-ea"/>
                      </a:endParaRPr>
                    </a:p>
                  </a:txBody>
                  <a:tcPr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ko-KR" sz="800" b="0" dirty="0" smtClean="0">
                          <a:solidFill>
                            <a:srgbClr val="00BC70"/>
                          </a:solidFill>
                          <a:latin typeface="+mn-ea"/>
                        </a:rPr>
                        <a:t>-3,500</a:t>
                      </a:r>
                      <a:r>
                        <a:rPr lang="ko-KR" altLang="en-US" sz="800" b="0" dirty="0" smtClean="0">
                          <a:solidFill>
                            <a:srgbClr val="00BC70"/>
                          </a:solidFill>
                          <a:latin typeface="+mn-ea"/>
                        </a:rPr>
                        <a:t>원</a:t>
                      </a:r>
                      <a:endParaRPr lang="ko-KR" altLang="en-US" sz="800" b="0" dirty="0">
                        <a:solidFill>
                          <a:srgbClr val="00BC70"/>
                        </a:solidFill>
                        <a:latin typeface="+mn-ea"/>
                      </a:endParaRPr>
                    </a:p>
                  </a:txBody>
                  <a:tcPr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8820797"/>
                  </a:ext>
                </a:extLst>
              </a:tr>
              <a:tr h="252683">
                <a:tc>
                  <a:txBody>
                    <a:bodyPr/>
                    <a:lstStyle/>
                    <a:p>
                      <a:pPr marL="85725" marR="0" lvl="0" indent="-85725"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r>
                        <a:rPr lang="ko-KR" altLang="en-US" sz="800" dirty="0" smtClean="0">
                          <a:solidFill>
                            <a:schemeClr val="bg1">
                              <a:lumMod val="65000"/>
                            </a:schemeClr>
                          </a:solidFill>
                          <a:latin typeface="+mn-ea"/>
                        </a:rPr>
                        <a:t> </a:t>
                      </a:r>
                      <a:r>
                        <a:rPr lang="ko-KR" altLang="en-US" sz="800" kern="1200" dirty="0" smtClean="0">
                          <a:solidFill>
                            <a:schemeClr val="tx1"/>
                          </a:solidFill>
                          <a:latin typeface="+mn-ea"/>
                          <a:ea typeface="+mn-ea"/>
                          <a:cs typeface="+mn-cs"/>
                        </a:rPr>
                        <a:t>⨽</a:t>
                      </a:r>
                      <a:r>
                        <a:rPr lang="ko-KR" altLang="en-US" sz="800" kern="1200" dirty="0" err="1" smtClean="0">
                          <a:solidFill>
                            <a:schemeClr val="tx1"/>
                          </a:solidFill>
                          <a:latin typeface="+mn-ea"/>
                          <a:ea typeface="+mn-ea"/>
                          <a:cs typeface="+mn-cs"/>
                        </a:rPr>
                        <a:t>제</a:t>
                      </a:r>
                      <a:r>
                        <a:rPr lang="ko-KR" altLang="en-US" sz="800" dirty="0" err="1" smtClean="0">
                          <a:solidFill>
                            <a:schemeClr val="tx1"/>
                          </a:solidFill>
                          <a:latin typeface="+mn-ea"/>
                        </a:rPr>
                        <a:t>품할인</a:t>
                      </a:r>
                      <a:endParaRPr lang="en-US" altLang="ko-KR" sz="800" dirty="0" smtClean="0">
                        <a:solidFill>
                          <a:schemeClr val="tx1"/>
                        </a:solidFill>
                        <a:latin typeface="+mn-ea"/>
                      </a:endParaRPr>
                    </a:p>
                  </a:txBody>
                  <a:tcPr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ko-KR" sz="800" dirty="0" smtClean="0">
                          <a:solidFill>
                            <a:schemeClr val="tx1">
                              <a:lumMod val="75000"/>
                              <a:lumOff val="25000"/>
                            </a:schemeClr>
                          </a:solidFill>
                          <a:latin typeface="+mn-ea"/>
                        </a:rPr>
                        <a:t>-500</a:t>
                      </a:r>
                      <a:r>
                        <a:rPr lang="ko-KR" altLang="en-US" sz="800" dirty="0" smtClean="0">
                          <a:solidFill>
                            <a:schemeClr val="tx1">
                              <a:lumMod val="75000"/>
                              <a:lumOff val="25000"/>
                            </a:schemeClr>
                          </a:solidFill>
                          <a:latin typeface="+mn-ea"/>
                        </a:rPr>
                        <a:t>원</a:t>
                      </a:r>
                      <a:endParaRPr lang="ko-KR" altLang="en-US" sz="800" dirty="0">
                        <a:solidFill>
                          <a:schemeClr val="tx1">
                            <a:lumMod val="75000"/>
                            <a:lumOff val="25000"/>
                          </a:schemeClr>
                        </a:solidFill>
                        <a:latin typeface="+mn-ea"/>
                      </a:endParaRPr>
                    </a:p>
                  </a:txBody>
                  <a:tcPr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4296965"/>
                  </a:ext>
                </a:extLst>
              </a:tr>
              <a:tr h="220373">
                <a:tc>
                  <a:txBody>
                    <a:bodyPr/>
                    <a:lstStyle/>
                    <a:p>
                      <a:pPr marL="85725" marR="0" lvl="0" indent="-85725"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r>
                        <a:rPr lang="ko-KR" altLang="en-US" sz="800" dirty="0" smtClean="0">
                          <a:solidFill>
                            <a:schemeClr val="bg1">
                              <a:lumMod val="65000"/>
                            </a:schemeClr>
                          </a:solidFill>
                          <a:latin typeface="+mn-ea"/>
                        </a:rPr>
                        <a:t> </a:t>
                      </a:r>
                      <a:r>
                        <a:rPr lang="ko-KR" altLang="en-US" sz="800" kern="1200" dirty="0" smtClean="0">
                          <a:solidFill>
                            <a:schemeClr val="tx1"/>
                          </a:solidFill>
                          <a:latin typeface="+mn-ea"/>
                          <a:ea typeface="+mn-ea"/>
                          <a:cs typeface="+mn-cs"/>
                        </a:rPr>
                        <a:t>⨽</a:t>
                      </a:r>
                      <a:r>
                        <a:rPr lang="ko-KR" altLang="en-US" sz="800" dirty="0" err="1" smtClean="0">
                          <a:solidFill>
                            <a:schemeClr val="tx1"/>
                          </a:solidFill>
                          <a:latin typeface="+mn-ea"/>
                        </a:rPr>
                        <a:t>쿠폰할인</a:t>
                      </a:r>
                      <a:endParaRPr lang="en-US" altLang="ko-KR" sz="800" dirty="0" smtClean="0">
                        <a:solidFill>
                          <a:schemeClr val="tx1"/>
                        </a:solidFill>
                        <a:latin typeface="+mn-ea"/>
                      </a:endParaRPr>
                    </a:p>
                  </a:txBody>
                  <a:tcPr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ko-KR" sz="800" dirty="0" smtClean="0">
                          <a:solidFill>
                            <a:schemeClr val="tx1">
                              <a:lumMod val="75000"/>
                              <a:lumOff val="25000"/>
                            </a:schemeClr>
                          </a:solidFill>
                          <a:latin typeface="+mn-ea"/>
                        </a:rPr>
                        <a:t>-3,000</a:t>
                      </a:r>
                      <a:r>
                        <a:rPr lang="ko-KR" altLang="en-US" sz="800" dirty="0" smtClean="0">
                          <a:solidFill>
                            <a:schemeClr val="tx1">
                              <a:lumMod val="75000"/>
                              <a:lumOff val="25000"/>
                            </a:schemeClr>
                          </a:solidFill>
                          <a:latin typeface="+mn-ea"/>
                        </a:rPr>
                        <a:t>원</a:t>
                      </a:r>
                      <a:endParaRPr lang="ko-KR" altLang="en-US" sz="800" dirty="0">
                        <a:solidFill>
                          <a:schemeClr val="tx1">
                            <a:lumMod val="75000"/>
                            <a:lumOff val="25000"/>
                          </a:schemeClr>
                        </a:solidFill>
                        <a:latin typeface="+mn-ea"/>
                      </a:endParaRPr>
                    </a:p>
                  </a:txBody>
                  <a:tcPr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86436735"/>
                  </a:ext>
                </a:extLst>
              </a:tr>
              <a:tr h="150531">
                <a:tc>
                  <a:txBody>
                    <a:bodyPr/>
                    <a:lstStyle/>
                    <a:p>
                      <a:pPr marL="180975" marR="0" lvl="0" indent="-85725"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lang="ko-KR" altLang="en-US" sz="800" spc="-90" dirty="0" smtClean="0">
                          <a:solidFill>
                            <a:schemeClr val="bg1">
                              <a:lumMod val="65000"/>
                            </a:schemeClr>
                          </a:solidFill>
                          <a:latin typeface="+mn-ea"/>
                        </a:rPr>
                        <a:t>멤버십</a:t>
                      </a:r>
                      <a:r>
                        <a:rPr lang="en-US" altLang="ko-KR" sz="800" spc="-90" baseline="0" dirty="0" smtClean="0">
                          <a:solidFill>
                            <a:schemeClr val="bg1">
                              <a:lumMod val="65000"/>
                            </a:schemeClr>
                          </a:solidFill>
                          <a:latin typeface="+mn-ea"/>
                        </a:rPr>
                        <a:t> 2,000</a:t>
                      </a:r>
                      <a:r>
                        <a:rPr lang="ko-KR" altLang="en-US" sz="800" spc="-90" baseline="0" dirty="0" smtClean="0">
                          <a:solidFill>
                            <a:schemeClr val="bg1">
                              <a:lumMod val="65000"/>
                            </a:schemeClr>
                          </a:solidFill>
                          <a:latin typeface="+mn-ea"/>
                        </a:rPr>
                        <a:t>원 추가</a:t>
                      </a:r>
                      <a:endParaRPr lang="en-US" altLang="ko-KR" sz="800" spc="-90" baseline="0" dirty="0" smtClean="0">
                        <a:solidFill>
                          <a:schemeClr val="bg1">
                            <a:lumMod val="65000"/>
                          </a:schemeClr>
                        </a:solidFill>
                        <a:latin typeface="+mn-ea"/>
                      </a:endParaRPr>
                    </a:p>
                  </a:txBody>
                  <a:tcPr marT="0" marB="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ko-KR" sz="800" kern="1200" baseline="0" dirty="0" smtClean="0">
                          <a:solidFill>
                            <a:schemeClr val="bg1">
                              <a:lumMod val="65000"/>
                            </a:schemeClr>
                          </a:solidFill>
                          <a:latin typeface="+mn-ea"/>
                          <a:ea typeface="+mn-ea"/>
                          <a:cs typeface="+mn-cs"/>
                        </a:rPr>
                        <a:t>-2,000</a:t>
                      </a:r>
                      <a:r>
                        <a:rPr lang="ko-KR" altLang="en-US" sz="800" kern="1200" baseline="0" dirty="0" smtClean="0">
                          <a:solidFill>
                            <a:schemeClr val="bg1">
                              <a:lumMod val="65000"/>
                            </a:schemeClr>
                          </a:solidFill>
                          <a:latin typeface="+mn-ea"/>
                          <a:ea typeface="+mn-ea"/>
                          <a:cs typeface="+mn-cs"/>
                        </a:rPr>
                        <a:t>원</a:t>
                      </a:r>
                      <a:endParaRPr lang="ko-KR" altLang="en-US" sz="800" kern="1200" baseline="0" dirty="0">
                        <a:solidFill>
                          <a:schemeClr val="bg1">
                            <a:lumMod val="65000"/>
                          </a:schemeClr>
                        </a:solidFill>
                        <a:latin typeface="+mn-ea"/>
                        <a:ea typeface="+mn-ea"/>
                        <a:cs typeface="+mn-cs"/>
                      </a:endParaRPr>
                    </a:p>
                  </a:txBody>
                  <a:tcPr marT="0" marB="0"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4661583"/>
                  </a:ext>
                </a:extLst>
              </a:tr>
              <a:tr h="139590">
                <a:tc>
                  <a:txBody>
                    <a:bodyPr/>
                    <a:lstStyle/>
                    <a:p>
                      <a:pPr marL="180975" marR="0" lvl="0" indent="-85725"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lang="ko-KR" altLang="en-US" sz="800" baseline="0" dirty="0" smtClean="0">
                          <a:solidFill>
                            <a:schemeClr val="bg1">
                              <a:lumMod val="65000"/>
                            </a:schemeClr>
                          </a:solidFill>
                          <a:latin typeface="+mn-ea"/>
                        </a:rPr>
                        <a:t>전 고객 추가</a:t>
                      </a:r>
                      <a:endParaRPr lang="en-US" altLang="ko-KR" sz="800" baseline="0" dirty="0" smtClean="0">
                        <a:solidFill>
                          <a:schemeClr val="bg1">
                            <a:lumMod val="65000"/>
                          </a:schemeClr>
                        </a:solidFill>
                        <a:latin typeface="+mn-ea"/>
                      </a:endParaRPr>
                    </a:p>
                  </a:txBody>
                  <a:tcPr marT="0" marB="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ko-KR" sz="800" kern="1200" baseline="0" dirty="0" smtClean="0">
                          <a:solidFill>
                            <a:schemeClr val="bg1">
                              <a:lumMod val="65000"/>
                            </a:schemeClr>
                          </a:solidFill>
                          <a:latin typeface="+mn-ea"/>
                          <a:ea typeface="+mn-ea"/>
                          <a:cs typeface="+mn-cs"/>
                        </a:rPr>
                        <a:t>-500</a:t>
                      </a:r>
                      <a:r>
                        <a:rPr lang="ko-KR" altLang="en-US" sz="800" kern="1200" baseline="0" dirty="0" smtClean="0">
                          <a:solidFill>
                            <a:schemeClr val="bg1">
                              <a:lumMod val="65000"/>
                            </a:schemeClr>
                          </a:solidFill>
                          <a:latin typeface="+mn-ea"/>
                          <a:ea typeface="+mn-ea"/>
                          <a:cs typeface="+mn-cs"/>
                        </a:rPr>
                        <a:t>원</a:t>
                      </a:r>
                      <a:endParaRPr lang="ko-KR" altLang="en-US" sz="800" kern="1200" baseline="0" dirty="0">
                        <a:solidFill>
                          <a:schemeClr val="bg1">
                            <a:lumMod val="65000"/>
                          </a:schemeClr>
                        </a:solidFill>
                        <a:latin typeface="+mn-ea"/>
                        <a:ea typeface="+mn-ea"/>
                        <a:cs typeface="+mn-cs"/>
                      </a:endParaRPr>
                    </a:p>
                  </a:txBody>
                  <a:tcPr marT="0" marB="0"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17747839"/>
                  </a:ext>
                </a:extLst>
              </a:tr>
              <a:tr h="209065">
                <a:tc>
                  <a:txBody>
                    <a:bodyPr/>
                    <a:lstStyle/>
                    <a:p>
                      <a:r>
                        <a:rPr lang="ko-KR" altLang="en-US" sz="800" b="1" dirty="0" err="1" smtClean="0">
                          <a:solidFill>
                            <a:schemeClr val="tx1">
                              <a:lumMod val="75000"/>
                              <a:lumOff val="25000"/>
                            </a:schemeClr>
                          </a:solidFill>
                          <a:latin typeface="+mn-ea"/>
                        </a:rPr>
                        <a:t>뷰티포인트</a:t>
                      </a:r>
                      <a:r>
                        <a:rPr lang="ko-KR" altLang="en-US" sz="800" b="1" dirty="0" smtClean="0">
                          <a:solidFill>
                            <a:schemeClr val="tx1">
                              <a:lumMod val="75000"/>
                              <a:lumOff val="25000"/>
                            </a:schemeClr>
                          </a:solidFill>
                          <a:latin typeface="+mn-ea"/>
                        </a:rPr>
                        <a:t> 결제</a:t>
                      </a:r>
                      <a:endParaRPr lang="ko-KR" altLang="en-US" sz="800" b="1" dirty="0">
                        <a:solidFill>
                          <a:schemeClr val="tx1">
                            <a:lumMod val="75000"/>
                            <a:lumOff val="25000"/>
                          </a:schemeClr>
                        </a:solidFill>
                        <a:latin typeface="+mn-ea"/>
                      </a:endParaRPr>
                    </a:p>
                  </a:txBody>
                  <a:tcPr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ko-KR" sz="800" b="0" kern="1200" dirty="0" smtClean="0">
                          <a:solidFill>
                            <a:srgbClr val="00BC70"/>
                          </a:solidFill>
                          <a:latin typeface="+mn-ea"/>
                          <a:ea typeface="+mn-ea"/>
                          <a:cs typeface="+mn-cs"/>
                        </a:rPr>
                        <a:t>-500P</a:t>
                      </a:r>
                      <a:endParaRPr lang="ko-KR" altLang="en-US" sz="800" b="0" kern="1200" dirty="0">
                        <a:solidFill>
                          <a:srgbClr val="00BC70"/>
                        </a:solidFill>
                        <a:latin typeface="+mn-ea"/>
                        <a:ea typeface="+mn-ea"/>
                        <a:cs typeface="+mn-cs"/>
                      </a:endParaRPr>
                    </a:p>
                  </a:txBody>
                  <a:tcPr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389783"/>
                  </a:ext>
                </a:extLst>
              </a:tr>
              <a:tr h="197617">
                <a:tc>
                  <a:txBody>
                    <a:bodyPr/>
                    <a:lstStyle/>
                    <a:p>
                      <a:r>
                        <a:rPr lang="ko-KR" altLang="en-US" sz="800" b="1" dirty="0" err="1" smtClean="0">
                          <a:solidFill>
                            <a:schemeClr val="tx1">
                              <a:lumMod val="75000"/>
                              <a:lumOff val="25000"/>
                            </a:schemeClr>
                          </a:solidFill>
                          <a:latin typeface="+mn-ea"/>
                        </a:rPr>
                        <a:t>배송비</a:t>
                      </a:r>
                      <a:endParaRPr lang="ko-KR" altLang="en-US" sz="800" b="1" dirty="0">
                        <a:solidFill>
                          <a:schemeClr val="tx1">
                            <a:lumMod val="75000"/>
                            <a:lumOff val="25000"/>
                          </a:schemeClr>
                        </a:solidFill>
                        <a:latin typeface="+mn-ea"/>
                      </a:endParaRPr>
                    </a:p>
                  </a:txBody>
                  <a:tcPr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b="0" kern="1200" dirty="0" smtClean="0">
                          <a:solidFill>
                            <a:srgbClr val="00BC70"/>
                          </a:solidFill>
                          <a:latin typeface="+mn-ea"/>
                          <a:ea typeface="+mn-ea"/>
                          <a:cs typeface="+mn-cs"/>
                        </a:rPr>
                        <a:t>0</a:t>
                      </a:r>
                      <a:r>
                        <a:rPr lang="ko-KR" altLang="en-US" sz="800" b="0" kern="1200" dirty="0" smtClean="0">
                          <a:solidFill>
                            <a:srgbClr val="00BC70"/>
                          </a:solidFill>
                          <a:latin typeface="+mn-ea"/>
                          <a:ea typeface="+mn-ea"/>
                          <a:cs typeface="+mn-cs"/>
                        </a:rPr>
                        <a:t>원</a:t>
                      </a:r>
                    </a:p>
                  </a:txBody>
                  <a:tcPr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0089382"/>
                  </a:ext>
                </a:extLst>
              </a:tr>
              <a:tr h="197617">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smtClean="0">
                          <a:solidFill>
                            <a:schemeClr val="tx1"/>
                          </a:solidFill>
                          <a:latin typeface="+mn-ea"/>
                          <a:ea typeface="+mn-ea"/>
                          <a:cs typeface="+mn-cs"/>
                        </a:rPr>
                        <a:t> ⨽</a:t>
                      </a:r>
                      <a:r>
                        <a:rPr lang="ko-KR" altLang="en-US" sz="800" kern="1200" dirty="0" err="1" smtClean="0">
                          <a:solidFill>
                            <a:schemeClr val="tx1"/>
                          </a:solidFill>
                          <a:latin typeface="+mn-ea"/>
                          <a:ea typeface="+mn-ea"/>
                          <a:cs typeface="+mn-cs"/>
                        </a:rPr>
                        <a:t>쿠폰할인</a:t>
                      </a:r>
                      <a:endParaRPr lang="ko-KR" altLang="en-US" sz="800" kern="1200" dirty="0" smtClean="0">
                        <a:solidFill>
                          <a:schemeClr val="tx1"/>
                        </a:solidFill>
                        <a:latin typeface="+mn-ea"/>
                        <a:ea typeface="+mn-ea"/>
                        <a:cs typeface="+mn-cs"/>
                      </a:endParaRPr>
                    </a:p>
                  </a:txBody>
                  <a:tcPr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tx1"/>
                          </a:solidFill>
                          <a:latin typeface="+mn-ea"/>
                        </a:rPr>
                        <a:t>-2,500</a:t>
                      </a:r>
                      <a:r>
                        <a:rPr lang="ko-KR" altLang="en-US" sz="800" dirty="0" smtClean="0">
                          <a:solidFill>
                            <a:schemeClr val="tx1"/>
                          </a:solidFill>
                          <a:latin typeface="+mn-ea"/>
                        </a:rPr>
                        <a:t>원</a:t>
                      </a:r>
                    </a:p>
                  </a:txBody>
                  <a:tcPr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19377751"/>
                  </a:ext>
                </a:extLst>
              </a:tr>
              <a:tr h="292036">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1" kern="1200" dirty="0" smtClean="0">
                          <a:solidFill>
                            <a:prstClr val="black"/>
                          </a:solidFill>
                          <a:latin typeface="+mn-lt"/>
                          <a:ea typeface="+mn-ea"/>
                          <a:cs typeface="+mn-cs"/>
                        </a:rPr>
                        <a:t>환불예정금액</a:t>
                      </a:r>
                    </a:p>
                  </a:txBody>
                  <a:tcPr marT="108000">
                    <a:lnL w="6350"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1100" b="1" i="0" u="none" strike="noStrike" kern="1200" cap="none" spc="0" normalizeH="0" baseline="0" noProof="0" dirty="0" smtClean="0">
                          <a:ln>
                            <a:noFill/>
                          </a:ln>
                          <a:solidFill>
                            <a:srgbClr val="00BC70"/>
                          </a:solidFill>
                          <a:effectLst/>
                          <a:uLnTx/>
                          <a:uFillTx/>
                          <a:latin typeface="+mn-lt"/>
                          <a:ea typeface="+mn-ea"/>
                          <a:cs typeface="+mn-cs"/>
                        </a:rPr>
                        <a:t>53,000</a:t>
                      </a:r>
                      <a:r>
                        <a:rPr kumimoji="0" lang="ko-KR" altLang="en-US" sz="1000" b="1" i="0" u="none" strike="noStrike" kern="1200" cap="none" spc="0" normalizeH="0" baseline="0" noProof="0" dirty="0" smtClean="0">
                          <a:ln>
                            <a:noFill/>
                          </a:ln>
                          <a:solidFill>
                            <a:srgbClr val="00BC70"/>
                          </a:solidFill>
                          <a:effectLst/>
                          <a:uLnTx/>
                          <a:uFillTx/>
                          <a:latin typeface="+mn-lt"/>
                          <a:ea typeface="+mn-ea"/>
                          <a:cs typeface="+mn-cs"/>
                        </a:rPr>
                        <a:t>원</a:t>
                      </a:r>
                      <a:endParaRPr kumimoji="0" lang="en-US" altLang="ko-KR" sz="1000" b="1" i="0" u="none" strike="noStrike" kern="1200" cap="none" spc="0" normalizeH="0" baseline="0" noProof="0" dirty="0" smtClean="0">
                        <a:ln>
                          <a:noFill/>
                        </a:ln>
                        <a:solidFill>
                          <a:srgbClr val="00BC70"/>
                        </a:solidFill>
                        <a:effectLst/>
                        <a:uLnTx/>
                        <a:uFillTx/>
                        <a:latin typeface="+mn-lt"/>
                        <a:ea typeface="+mn-ea"/>
                        <a:cs typeface="+mn-cs"/>
                      </a:endParaRPr>
                    </a:p>
                    <a:p>
                      <a:pPr marL="0" marR="0" lvl="0" indent="0" algn="r" defTabSz="914400" rtl="0" eaLnBrk="1" fontAlgn="auto" latinLnBrk="1" hangingPunct="1">
                        <a:lnSpc>
                          <a:spcPct val="100000"/>
                        </a:lnSpc>
                        <a:spcBef>
                          <a:spcPts val="0"/>
                        </a:spcBef>
                        <a:spcAft>
                          <a:spcPts val="0"/>
                        </a:spcAft>
                        <a:buClrTx/>
                        <a:buSzTx/>
                        <a:buFontTx/>
                        <a:buNone/>
                        <a:tabLst/>
                        <a:defRPr/>
                      </a:pPr>
                      <a:r>
                        <a:rPr lang="ko-KR" altLang="en-US" sz="800" dirty="0" err="1" smtClean="0">
                          <a:solidFill>
                            <a:prstClr val="black">
                              <a:lumMod val="65000"/>
                              <a:lumOff val="35000"/>
                            </a:prstClr>
                          </a:solidFill>
                        </a:rPr>
                        <a:t>반환예상</a:t>
                      </a:r>
                      <a:r>
                        <a:rPr lang="ko-KR" altLang="en-US" sz="800" dirty="0" smtClean="0">
                          <a:solidFill>
                            <a:prstClr val="black">
                              <a:lumMod val="65000"/>
                              <a:lumOff val="35000"/>
                            </a:prstClr>
                          </a:solidFill>
                        </a:rPr>
                        <a:t> </a:t>
                      </a:r>
                      <a:r>
                        <a:rPr lang="ko-KR" altLang="en-US" sz="800" dirty="0" err="1" smtClean="0">
                          <a:solidFill>
                            <a:prstClr val="black">
                              <a:lumMod val="65000"/>
                              <a:lumOff val="35000"/>
                            </a:prstClr>
                          </a:solidFill>
                        </a:rPr>
                        <a:t>뷰티포인트</a:t>
                      </a:r>
                      <a:r>
                        <a:rPr lang="ko-KR" altLang="en-US" sz="800" dirty="0" smtClean="0">
                          <a:solidFill>
                            <a:srgbClr val="00BC70"/>
                          </a:solidFill>
                          <a:latin typeface="+mn-ea"/>
                        </a:rPr>
                        <a:t> </a:t>
                      </a:r>
                      <a:r>
                        <a:rPr lang="en-US" altLang="ko-KR" sz="800" dirty="0" smtClean="0">
                          <a:solidFill>
                            <a:srgbClr val="00BC70"/>
                          </a:solidFill>
                          <a:latin typeface="+mn-ea"/>
                        </a:rPr>
                        <a:t>3,000P</a:t>
                      </a:r>
                      <a:endParaRPr lang="ko-KR" altLang="en-US" sz="800" dirty="0" smtClean="0">
                        <a:solidFill>
                          <a:srgbClr val="00BC70"/>
                        </a:solidFill>
                        <a:latin typeface="+mn-ea"/>
                      </a:endParaRPr>
                    </a:p>
                  </a:txBody>
                  <a:tcPr marT="108000">
                    <a:lnL w="3175"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46598912"/>
                  </a:ext>
                </a:extLst>
              </a:tr>
            </a:tbl>
          </a:graphicData>
        </a:graphic>
      </p:graphicFrame>
      <p:graphicFrame>
        <p:nvGraphicFramePr>
          <p:cNvPr id="18" name="표 17"/>
          <p:cNvGraphicFramePr>
            <a:graphicFrameLocks noGrp="1"/>
          </p:cNvGraphicFramePr>
          <p:nvPr>
            <p:extLst/>
          </p:nvPr>
        </p:nvGraphicFramePr>
        <p:xfrm>
          <a:off x="1657431" y="4824137"/>
          <a:ext cx="7004649" cy="756546"/>
        </p:xfrm>
        <a:graphic>
          <a:graphicData uri="http://schemas.openxmlformats.org/drawingml/2006/table">
            <a:tbl>
              <a:tblPr firstRow="1" bandRow="1">
                <a:tableStyleId>{2D5ABB26-0587-4C30-8999-92F81FD0307C}</a:tableStyleId>
              </a:tblPr>
              <a:tblGrid>
                <a:gridCol w="1516276">
                  <a:extLst>
                    <a:ext uri="{9D8B030D-6E8A-4147-A177-3AD203B41FA5}">
                      <a16:colId xmlns:a16="http://schemas.microsoft.com/office/drawing/2014/main" val="51359985"/>
                    </a:ext>
                  </a:extLst>
                </a:gridCol>
                <a:gridCol w="5488373">
                  <a:extLst>
                    <a:ext uri="{9D8B030D-6E8A-4147-A177-3AD203B41FA5}">
                      <a16:colId xmlns:a16="http://schemas.microsoft.com/office/drawing/2014/main" val="1418220719"/>
                    </a:ext>
                  </a:extLst>
                </a:gridCol>
              </a:tblGrid>
              <a:tr h="252182">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solidFill>
                            <a:schemeClr val="tx1">
                              <a:lumMod val="85000"/>
                              <a:lumOff val="15000"/>
                            </a:schemeClr>
                          </a:solidFill>
                        </a:rPr>
                        <a:t>은행</a:t>
                      </a:r>
                      <a:endParaRPr lang="ko-KR" altLang="en-US" sz="800" b="1" u="none" kern="1200" dirty="0" smtClean="0">
                        <a:solidFill>
                          <a:schemeClr val="tx1"/>
                        </a:solidFill>
                        <a:latin typeface="+mn-ea"/>
                        <a:ea typeface="+mn-ea"/>
                        <a:cs typeface="+mn-cs"/>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ko-KR" altLang="en-US" sz="800" dirty="0" smtClean="0"/>
                        <a:t>국민은행</a:t>
                      </a:r>
                      <a:endParaRPr lang="en-US" altLang="ko-KR" sz="800" dirty="0" smtClean="0"/>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263712552"/>
                  </a:ext>
                </a:extLst>
              </a:tr>
              <a:tr h="252182">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kern="1200" dirty="0" smtClean="0">
                          <a:solidFill>
                            <a:schemeClr val="tx1">
                              <a:lumMod val="85000"/>
                              <a:lumOff val="15000"/>
                            </a:schemeClr>
                          </a:solidFill>
                          <a:latin typeface="+mn-lt"/>
                          <a:ea typeface="+mn-ea"/>
                          <a:cs typeface="+mn-cs"/>
                        </a:rPr>
                        <a:t>계좌번호</a:t>
                      </a:r>
                      <a:endParaRPr lang="ko-KR" altLang="en-US" sz="800" b="1" u="none" kern="1200" dirty="0" smtClean="0">
                        <a:solidFill>
                          <a:schemeClr val="tx1"/>
                        </a:solidFill>
                        <a:latin typeface="+mn-ea"/>
                        <a:ea typeface="+mn-ea"/>
                        <a:cs typeface="+mn-cs"/>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latinLnBrk="1"/>
                      <a:r>
                        <a:rPr lang="en-US" altLang="ko-KR" sz="800" dirty="0" smtClean="0"/>
                        <a:t>00000000000</a:t>
                      </a:r>
                      <a:endParaRPr lang="ko-KR" altLang="en-US" sz="800"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16028991"/>
                  </a:ext>
                </a:extLst>
              </a:tr>
              <a:tr h="252182">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u="none" kern="1200" baseline="0" dirty="0" err="1" smtClean="0">
                          <a:solidFill>
                            <a:schemeClr val="tx1"/>
                          </a:solidFill>
                          <a:latin typeface="+mn-ea"/>
                          <a:ea typeface="+mn-ea"/>
                          <a:cs typeface="+mn-cs"/>
                        </a:rPr>
                        <a:t>예금주명</a:t>
                      </a:r>
                      <a:endParaRPr lang="ko-KR" altLang="en-US" sz="800" b="1" u="none" kern="1200" dirty="0" smtClean="0">
                        <a:solidFill>
                          <a:schemeClr val="tx1"/>
                        </a:solidFill>
                        <a:latin typeface="+mn-ea"/>
                        <a:ea typeface="+mn-ea"/>
                        <a:cs typeface="+mn-cs"/>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latinLnBrk="1"/>
                      <a:r>
                        <a:rPr lang="ko-KR" altLang="en-US" sz="800" dirty="0" smtClean="0"/>
                        <a:t>홍길동</a:t>
                      </a:r>
                      <a:endParaRPr lang="ko-KR" altLang="en-US" sz="800"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334594024"/>
                  </a:ext>
                </a:extLst>
              </a:tr>
            </a:tbl>
          </a:graphicData>
        </a:graphic>
      </p:graphicFrame>
      <p:sp>
        <p:nvSpPr>
          <p:cNvPr id="20" name="직사각형 19"/>
          <p:cNvSpPr/>
          <p:nvPr/>
        </p:nvSpPr>
        <p:spPr>
          <a:xfrm>
            <a:off x="1583558" y="4548366"/>
            <a:ext cx="595035" cy="215444"/>
          </a:xfrm>
          <a:prstGeom prst="rect">
            <a:avLst/>
          </a:prstGeom>
        </p:spPr>
        <p:txBody>
          <a:bodyPr wrap="none">
            <a:spAutoFit/>
          </a:bodyPr>
          <a:lstStyle/>
          <a:p>
            <a:r>
              <a:rPr lang="ko-KR" altLang="en-US" sz="800" dirty="0" err="1">
                <a:solidFill>
                  <a:prstClr val="black">
                    <a:lumMod val="85000"/>
                    <a:lumOff val="15000"/>
                  </a:prstClr>
                </a:solidFill>
              </a:rPr>
              <a:t>환불수단</a:t>
            </a:r>
            <a:endParaRPr lang="ko-KR" altLang="en-US" dirty="0"/>
          </a:p>
        </p:txBody>
      </p:sp>
      <p:sp>
        <p:nvSpPr>
          <p:cNvPr id="22" name="Oval 611">
            <a:extLst>
              <a:ext uri="{FF2B5EF4-FFF2-40B4-BE49-F238E27FC236}">
                <a16:creationId xmlns:a16="http://schemas.microsoft.com/office/drawing/2014/main" id="{8A3723C9-7A64-4677-9B95-EBFFA02C0DC4}"/>
              </a:ext>
            </a:extLst>
          </p:cNvPr>
          <p:cNvSpPr>
            <a:spLocks noChangeArrowheads="1"/>
          </p:cNvSpPr>
          <p:nvPr/>
        </p:nvSpPr>
        <p:spPr bwMode="auto">
          <a:xfrm>
            <a:off x="1316806" y="1758271"/>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5</a:t>
            </a:r>
            <a:endParaRPr lang="en-US" altLang="ko-KR" sz="800" b="1" kern="0" dirty="0">
              <a:solidFill>
                <a:sysClr val="window" lastClr="FFFFFF"/>
              </a:solidFill>
              <a:latin typeface="맑은 고딕"/>
              <a:ea typeface="맑은 고딕"/>
            </a:endParaRPr>
          </a:p>
        </p:txBody>
      </p:sp>
      <p:sp>
        <p:nvSpPr>
          <p:cNvPr id="23" name="TextBox 22"/>
          <p:cNvSpPr txBox="1"/>
          <p:nvPr/>
        </p:nvSpPr>
        <p:spPr>
          <a:xfrm>
            <a:off x="1437454" y="847876"/>
            <a:ext cx="646331" cy="230832"/>
          </a:xfrm>
          <a:prstGeom prst="rect">
            <a:avLst/>
          </a:prstGeom>
          <a:noFill/>
        </p:spPr>
        <p:txBody>
          <a:bodyPr wrap="none" rtlCol="0">
            <a:spAutoFit/>
          </a:bodyPr>
          <a:lstStyle/>
          <a:p>
            <a:r>
              <a:rPr lang="ko-KR" altLang="en-US" sz="900" b="1" dirty="0" smtClean="0"/>
              <a:t>결제정보</a:t>
            </a:r>
            <a:endParaRPr lang="ko-KR" altLang="en-US" sz="900" b="1" dirty="0"/>
          </a:p>
        </p:txBody>
      </p:sp>
      <p:graphicFrame>
        <p:nvGraphicFramePr>
          <p:cNvPr id="24" name="표 23"/>
          <p:cNvGraphicFramePr>
            <a:graphicFrameLocks noGrp="1"/>
          </p:cNvGraphicFramePr>
          <p:nvPr>
            <p:extLst>
              <p:ext uri="{D42A27DB-BD31-4B8C-83A1-F6EECF244321}">
                <p14:modId xmlns:p14="http://schemas.microsoft.com/office/powerpoint/2010/main" val="2963353301"/>
              </p:ext>
            </p:extLst>
          </p:nvPr>
        </p:nvGraphicFramePr>
        <p:xfrm>
          <a:off x="1521398" y="1078874"/>
          <a:ext cx="7268393" cy="458932"/>
        </p:xfrm>
        <a:graphic>
          <a:graphicData uri="http://schemas.openxmlformats.org/drawingml/2006/table">
            <a:tbl>
              <a:tblPr>
                <a:effectLst/>
              </a:tblPr>
              <a:tblGrid>
                <a:gridCol w="1111716">
                  <a:extLst>
                    <a:ext uri="{9D8B030D-6E8A-4147-A177-3AD203B41FA5}">
                      <a16:colId xmlns:a16="http://schemas.microsoft.com/office/drawing/2014/main" val="471136313"/>
                    </a:ext>
                  </a:extLst>
                </a:gridCol>
                <a:gridCol w="2387330">
                  <a:extLst>
                    <a:ext uri="{9D8B030D-6E8A-4147-A177-3AD203B41FA5}">
                      <a16:colId xmlns:a16="http://schemas.microsoft.com/office/drawing/2014/main" val="842574219"/>
                    </a:ext>
                  </a:extLst>
                </a:gridCol>
                <a:gridCol w="1272029">
                  <a:extLst>
                    <a:ext uri="{9D8B030D-6E8A-4147-A177-3AD203B41FA5}">
                      <a16:colId xmlns:a16="http://schemas.microsoft.com/office/drawing/2014/main" val="1107586267"/>
                    </a:ext>
                  </a:extLst>
                </a:gridCol>
                <a:gridCol w="2497318">
                  <a:extLst>
                    <a:ext uri="{9D8B030D-6E8A-4147-A177-3AD203B41FA5}">
                      <a16:colId xmlns:a16="http://schemas.microsoft.com/office/drawing/2014/main" val="1084242412"/>
                    </a:ext>
                  </a:extLst>
                </a:gridCol>
              </a:tblGrid>
              <a:tr h="229466">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1" i="0" u="none" strike="noStrike" kern="1200" cap="none" spc="0" normalizeH="0" baseline="0" noProof="0" dirty="0" smtClean="0">
                          <a:ln>
                            <a:noFill/>
                          </a:ln>
                          <a:solidFill>
                            <a:prstClr val="black"/>
                          </a:solidFill>
                          <a:effectLst/>
                          <a:uLnTx/>
                          <a:uFillTx/>
                          <a:latin typeface="+mn-lt"/>
                          <a:ea typeface="+mn-ea"/>
                          <a:cs typeface="+mn-cs"/>
                        </a:rPr>
                        <a:t>결제수단</a:t>
                      </a:r>
                      <a:endParaRPr kumimoji="0" lang="en-US" altLang="ko-KR" sz="800" b="1" i="0" u="none" strike="noStrike" kern="1200" cap="none" spc="0" normalizeH="0" baseline="0" noProof="0" dirty="0">
                        <a:ln>
                          <a:noFill/>
                        </a:ln>
                        <a:solidFill>
                          <a:prstClr val="black"/>
                        </a:solidFill>
                        <a:effectLst/>
                        <a:uLnTx/>
                        <a:uFillTx/>
                        <a:latin typeface="+mn-lt"/>
                        <a:ea typeface="+mn-ea"/>
                        <a:cs typeface="+mn-cs"/>
                      </a:endParaRPr>
                    </a:p>
                  </a:txBody>
                  <a:tcPr marL="33236" marR="33236" marT="36000" marB="36000" anchor="ctr" horzOverflow="overflow">
                    <a:lnL w="3175"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ko-KR" altLang="en-US" sz="800" dirty="0" smtClean="0">
                          <a:solidFill>
                            <a:schemeClr val="tx1">
                              <a:lumMod val="75000"/>
                              <a:lumOff val="25000"/>
                            </a:schemeClr>
                          </a:solidFill>
                          <a:latin typeface="+mn-ea"/>
                        </a:rPr>
                        <a:t>신용카드</a:t>
                      </a:r>
                      <a:endParaRPr lang="en-US" altLang="ko-KR" sz="800" dirty="0" smtClean="0">
                        <a:solidFill>
                          <a:schemeClr val="tx1">
                            <a:lumMod val="75000"/>
                            <a:lumOff val="25000"/>
                          </a:schemeClr>
                        </a:solidFill>
                        <a:latin typeface="+mn-ea"/>
                      </a:endParaRPr>
                    </a:p>
                  </a:txBody>
                  <a:tcPr marL="33236" marR="33236" marT="36000" marB="36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1" i="0" u="none" strike="noStrike" kern="1200" cap="none" spc="0" normalizeH="0" baseline="0" noProof="0" dirty="0" smtClean="0">
                          <a:ln>
                            <a:noFill/>
                          </a:ln>
                          <a:solidFill>
                            <a:prstClr val="black"/>
                          </a:solidFill>
                          <a:effectLst/>
                          <a:uLnTx/>
                          <a:uFillTx/>
                          <a:latin typeface="+mn-lt"/>
                          <a:ea typeface="+mn-ea"/>
                          <a:cs typeface="+mn-cs"/>
                        </a:rPr>
                        <a:t>결제금액</a:t>
                      </a:r>
                      <a:endParaRPr kumimoji="0" lang="en-US" altLang="ko-KR" sz="800" b="1" i="0" u="none" strike="noStrike" kern="1200" cap="none" spc="0" normalizeH="0" baseline="0" noProof="0" dirty="0">
                        <a:ln>
                          <a:noFill/>
                        </a:ln>
                        <a:solidFill>
                          <a:prstClr val="black"/>
                        </a:solidFill>
                        <a:effectLst/>
                        <a:uLnTx/>
                        <a:uFillTx/>
                        <a:latin typeface="+mn-lt"/>
                        <a:ea typeface="+mn-ea"/>
                        <a:cs typeface="+mn-cs"/>
                      </a:endParaRPr>
                    </a:p>
                  </a:txBody>
                  <a:tcPr marL="33236" marR="33236" marT="36000" marB="36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tx1">
                              <a:lumMod val="75000"/>
                              <a:lumOff val="25000"/>
                            </a:schemeClr>
                          </a:solidFill>
                          <a:latin typeface="+mn-ea"/>
                        </a:rPr>
                        <a:t>0,000</a:t>
                      </a:r>
                      <a:r>
                        <a:rPr lang="ko-KR" altLang="en-US" sz="800" dirty="0" smtClean="0">
                          <a:solidFill>
                            <a:schemeClr val="tx1">
                              <a:lumMod val="75000"/>
                              <a:lumOff val="25000"/>
                            </a:schemeClr>
                          </a:solidFill>
                          <a:latin typeface="+mn-ea"/>
                        </a:rPr>
                        <a:t>원</a:t>
                      </a:r>
                      <a:endParaRPr lang="en-US" altLang="ko-KR" sz="800" dirty="0" smtClean="0">
                        <a:solidFill>
                          <a:schemeClr val="tx1">
                            <a:lumMod val="75000"/>
                            <a:lumOff val="25000"/>
                          </a:schemeClr>
                        </a:solidFill>
                        <a:latin typeface="+mn-ea"/>
                      </a:endParaRPr>
                    </a:p>
                  </a:txBody>
                  <a:tcPr marL="33236" marR="33236" marT="36000" marB="36000" anchor="ctr" horzOverflow="overflow">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60908653"/>
                  </a:ext>
                </a:extLst>
              </a:tr>
              <a:tr h="229466">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1" i="0" u="none" strike="noStrike" kern="1200" cap="none" spc="0" normalizeH="0" baseline="0" noProof="0" dirty="0" err="1" smtClean="0">
                          <a:ln>
                            <a:noFill/>
                          </a:ln>
                          <a:solidFill>
                            <a:prstClr val="black"/>
                          </a:solidFill>
                          <a:effectLst/>
                          <a:uLnTx/>
                          <a:uFillTx/>
                          <a:latin typeface="+mn-lt"/>
                          <a:ea typeface="+mn-ea"/>
                          <a:cs typeface="+mn-cs"/>
                        </a:rPr>
                        <a:t>결제카드</a:t>
                      </a:r>
                      <a:endParaRPr kumimoji="0" lang="en-US" altLang="ko-KR" sz="800" b="1" i="0" u="none" strike="noStrike" kern="1200" cap="none" spc="0" normalizeH="0" baseline="0" noProof="0" dirty="0">
                        <a:ln>
                          <a:noFill/>
                        </a:ln>
                        <a:solidFill>
                          <a:prstClr val="black"/>
                        </a:solidFill>
                        <a:effectLst/>
                        <a:uLnTx/>
                        <a:uFillTx/>
                        <a:latin typeface="+mn-lt"/>
                        <a:ea typeface="+mn-ea"/>
                        <a:cs typeface="+mn-cs"/>
                      </a:endParaRPr>
                    </a:p>
                  </a:txBody>
                  <a:tcPr marL="33236" marR="33236" marT="36000" marB="36000" anchor="ctr" horzOverflow="overflow">
                    <a:lnL w="3175"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ko-KR" altLang="en-US" sz="800" dirty="0" smtClean="0">
                          <a:solidFill>
                            <a:schemeClr val="tx1">
                              <a:lumMod val="75000"/>
                              <a:lumOff val="25000"/>
                            </a:schemeClr>
                          </a:solidFill>
                          <a:latin typeface="+mn-ea"/>
                        </a:rPr>
                        <a:t>현대카드</a:t>
                      </a:r>
                      <a:endParaRPr lang="en-US" altLang="ko-KR" sz="800" dirty="0" smtClean="0">
                        <a:solidFill>
                          <a:schemeClr val="tx1">
                            <a:lumMod val="75000"/>
                            <a:lumOff val="25000"/>
                          </a:schemeClr>
                        </a:solidFill>
                        <a:latin typeface="+mn-ea"/>
                      </a:endParaRPr>
                    </a:p>
                  </a:txBody>
                  <a:tcPr marL="33236" marR="33236" marT="36000" marB="36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1" i="0" u="none" strike="noStrike" kern="1200" cap="none" spc="0" normalizeH="0" baseline="0" noProof="0" dirty="0" err="1" smtClean="0">
                          <a:ln>
                            <a:noFill/>
                          </a:ln>
                          <a:solidFill>
                            <a:prstClr val="black"/>
                          </a:solidFill>
                          <a:effectLst/>
                          <a:uLnTx/>
                          <a:uFillTx/>
                          <a:latin typeface="+mn-lt"/>
                          <a:ea typeface="+mn-ea"/>
                          <a:cs typeface="+mn-cs"/>
                        </a:rPr>
                        <a:t>할부형태</a:t>
                      </a:r>
                      <a:endParaRPr kumimoji="0" lang="en-US" altLang="ko-KR" sz="800" b="1" i="0" u="none" strike="noStrike" kern="1200" cap="none" spc="0" normalizeH="0" baseline="0" noProof="0" dirty="0">
                        <a:ln>
                          <a:noFill/>
                        </a:ln>
                        <a:solidFill>
                          <a:prstClr val="black"/>
                        </a:solidFill>
                        <a:effectLst/>
                        <a:uLnTx/>
                        <a:uFillTx/>
                        <a:latin typeface="+mn-lt"/>
                        <a:ea typeface="+mn-ea"/>
                        <a:cs typeface="+mn-cs"/>
                      </a:endParaRPr>
                    </a:p>
                  </a:txBody>
                  <a:tcPr marL="33236" marR="33236" marT="36000" marB="36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ko-KR" altLang="en-US" sz="800" dirty="0" smtClean="0">
                          <a:solidFill>
                            <a:schemeClr val="tx1">
                              <a:lumMod val="75000"/>
                              <a:lumOff val="25000"/>
                            </a:schemeClr>
                          </a:solidFill>
                          <a:latin typeface="+mn-ea"/>
                        </a:rPr>
                        <a:t>일시불</a:t>
                      </a:r>
                      <a:endParaRPr lang="en-US" altLang="ko-KR" sz="800" dirty="0" smtClean="0">
                        <a:solidFill>
                          <a:schemeClr val="tx1">
                            <a:lumMod val="75000"/>
                            <a:lumOff val="25000"/>
                          </a:schemeClr>
                        </a:solidFill>
                        <a:latin typeface="+mn-ea"/>
                      </a:endParaRPr>
                    </a:p>
                  </a:txBody>
                  <a:tcPr marL="33236" marR="33236" marT="36000" marB="36000" anchor="ctr" horzOverflow="overflow">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42239135"/>
                  </a:ext>
                </a:extLst>
              </a:tr>
            </a:tbl>
          </a:graphicData>
        </a:graphic>
      </p:graphicFrame>
      <p:sp>
        <p:nvSpPr>
          <p:cNvPr id="25" name="Oval 611">
            <a:extLst>
              <a:ext uri="{FF2B5EF4-FFF2-40B4-BE49-F238E27FC236}">
                <a16:creationId xmlns:a16="http://schemas.microsoft.com/office/drawing/2014/main" id="{8A3723C9-7A64-4677-9B95-EBFFA02C0DC4}"/>
              </a:ext>
            </a:extLst>
          </p:cNvPr>
          <p:cNvSpPr>
            <a:spLocks noChangeArrowheads="1"/>
          </p:cNvSpPr>
          <p:nvPr/>
        </p:nvSpPr>
        <p:spPr bwMode="auto">
          <a:xfrm>
            <a:off x="1326244" y="764704"/>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4</a:t>
            </a:r>
            <a:endParaRPr lang="en-US" altLang="ko-KR" sz="800" b="1" kern="0" dirty="0">
              <a:solidFill>
                <a:sysClr val="window" lastClr="FFFFFF"/>
              </a:solidFill>
              <a:latin typeface="맑은 고딕"/>
              <a:ea typeface="맑은 고딕"/>
            </a:endParaRPr>
          </a:p>
        </p:txBody>
      </p:sp>
    </p:spTree>
    <p:extLst>
      <p:ext uri="{BB962C8B-B14F-4D97-AF65-F5344CB8AC3E}">
        <p14:creationId xmlns:p14="http://schemas.microsoft.com/office/powerpoint/2010/main" val="31575732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err="1" smtClean="0"/>
              <a:t>교환상세</a:t>
            </a:r>
            <a:endParaRPr lang="ko-KR" altLang="en-US" dirty="0"/>
          </a:p>
        </p:txBody>
      </p:sp>
      <p:sp>
        <p:nvSpPr>
          <p:cNvPr id="3" name="부제목 2"/>
          <p:cNvSpPr>
            <a:spLocks noGrp="1"/>
          </p:cNvSpPr>
          <p:nvPr>
            <p:ph type="subTitle" idx="1"/>
          </p:nvPr>
        </p:nvSpPr>
        <p:spPr/>
        <p:txBody>
          <a:bodyPr/>
          <a:lstStyle/>
          <a:p>
            <a:r>
              <a:rPr lang="en-US" altLang="ko-KR" dirty="0" smtClean="0"/>
              <a:t>IN_PC_MYP_01_13</a:t>
            </a:r>
            <a:endParaRPr lang="ko-KR" altLang="en-US" dirty="0"/>
          </a:p>
        </p:txBody>
      </p:sp>
      <p:graphicFrame>
        <p:nvGraphicFramePr>
          <p:cNvPr id="271" name="표 270">
            <a:extLst>
              <a:ext uri="{FF2B5EF4-FFF2-40B4-BE49-F238E27FC236}">
                <a16:creationId xmlns:a16="http://schemas.microsoft.com/office/drawing/2014/main" id="{E8503181-DC09-D704-A395-D5196B53276F}"/>
              </a:ext>
            </a:extLst>
          </p:cNvPr>
          <p:cNvGraphicFramePr>
            <a:graphicFrameLocks noGrp="1"/>
          </p:cNvGraphicFramePr>
          <p:nvPr>
            <p:extLst>
              <p:ext uri="{D42A27DB-BD31-4B8C-83A1-F6EECF244321}">
                <p14:modId xmlns:p14="http://schemas.microsoft.com/office/powerpoint/2010/main" val="3666007358"/>
              </p:ext>
            </p:extLst>
          </p:nvPr>
        </p:nvGraphicFramePr>
        <p:xfrm>
          <a:off x="9000565" y="44624"/>
          <a:ext cx="3152540" cy="4374960"/>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Tx/>
                        <a:buNone/>
                        <a:tabLst/>
                        <a:defRPr/>
                      </a:pPr>
                      <a:r>
                        <a:rPr lang="ko-KR" altLang="en-US" sz="800" b="1" u="none" baseline="0" dirty="0" err="1" smtClean="0">
                          <a:solidFill>
                            <a:schemeClr val="tx1"/>
                          </a:solidFill>
                          <a:latin typeface="+mn-ea"/>
                          <a:ea typeface="+mn-ea"/>
                        </a:rPr>
                        <a:t>교환번호</a:t>
                      </a:r>
                      <a:r>
                        <a:rPr lang="en-US" altLang="ko-KR" sz="800" b="1" u="none" baseline="0" dirty="0" smtClean="0">
                          <a:solidFill>
                            <a:schemeClr val="tx1"/>
                          </a:solidFill>
                          <a:latin typeface="+mn-ea"/>
                          <a:ea typeface="+mn-ea"/>
                        </a:rPr>
                        <a:t>, </a:t>
                      </a:r>
                      <a:r>
                        <a:rPr lang="ko-KR" altLang="en-US" sz="800" b="1" u="none" baseline="0" dirty="0" smtClean="0">
                          <a:solidFill>
                            <a:schemeClr val="tx1"/>
                          </a:solidFill>
                          <a:latin typeface="+mn-ea"/>
                          <a:ea typeface="+mn-ea"/>
                        </a:rPr>
                        <a:t>교환신청일시</a:t>
                      </a:r>
                      <a:endParaRPr lang="en-US" altLang="ko-KR" sz="800" b="1" u="none" baseline="0" dirty="0" smtClean="0">
                        <a:solidFill>
                          <a:schemeClr val="tx1"/>
                        </a:solidFill>
                        <a:latin typeface="+mn-ea"/>
                        <a:ea typeface="+mn-ea"/>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err="1" smtClean="0">
                          <a:solidFill>
                            <a:schemeClr val="tx1"/>
                          </a:solidFill>
                          <a:latin typeface="+mn-ea"/>
                          <a:ea typeface="+mn-ea"/>
                          <a:cs typeface="+mn-cs"/>
                        </a:rPr>
                        <a:t>교환번호와</a:t>
                      </a:r>
                      <a:r>
                        <a:rPr lang="ko-KR" altLang="en-US" sz="800" b="0" u="none" baseline="0" dirty="0" smtClean="0">
                          <a:solidFill>
                            <a:schemeClr val="tx1"/>
                          </a:solidFill>
                          <a:latin typeface="+mn-ea"/>
                          <a:ea typeface="+mn-ea"/>
                        </a:rPr>
                        <a:t> 교환신청일시 출력</a:t>
                      </a:r>
                      <a:endParaRPr lang="en-US" altLang="ko-KR" sz="800" b="0" u="none" baseline="0" dirty="0" smtClean="0">
                        <a:solidFill>
                          <a:schemeClr val="tx1"/>
                        </a:solidFill>
                        <a:latin typeface="+mn-ea"/>
                        <a:ea typeface="+mn-ea"/>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교환신청일시 출력 형태</a:t>
                      </a:r>
                      <a:r>
                        <a:rPr lang="en-US" altLang="ko-KR" sz="800" b="0" u="none" baseline="0" dirty="0" smtClean="0">
                          <a:solidFill>
                            <a:schemeClr val="tx1"/>
                          </a:solidFill>
                          <a:latin typeface="+mn-ea"/>
                          <a:ea typeface="+mn-ea"/>
                        </a:rPr>
                        <a:t>: YYYY.MM.DD </a:t>
                      </a:r>
                      <a:r>
                        <a:rPr lang="en-US" altLang="ko-KR" sz="800" b="0" u="none" baseline="0" dirty="0" err="1" smtClean="0">
                          <a:solidFill>
                            <a:schemeClr val="tx1"/>
                          </a:solidFill>
                          <a:latin typeface="+mn-ea"/>
                          <a:ea typeface="+mn-ea"/>
                        </a:rPr>
                        <a:t>hh:mm</a:t>
                      </a:r>
                      <a:endParaRPr lang="en-US" altLang="ko-KR" sz="800" b="0" u="none" baseline="0" dirty="0" smtClean="0">
                        <a:solidFill>
                          <a:schemeClr val="tx1"/>
                        </a:solidFill>
                        <a:latin typeface="+mn-ea"/>
                        <a:ea typeface="+mn-ea"/>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2873906972"/>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Tx/>
                        <a:buNone/>
                        <a:tabLst/>
                        <a:defRPr/>
                      </a:pPr>
                      <a:r>
                        <a:rPr lang="ko-KR" altLang="en-US" sz="800" b="1" u="none" baseline="0" dirty="0" smtClean="0">
                          <a:solidFill>
                            <a:schemeClr val="tx1"/>
                          </a:solidFill>
                          <a:latin typeface="+mn-ea"/>
                          <a:ea typeface="+mn-ea"/>
                        </a:rPr>
                        <a:t>관리자 요청 결제 이력</a:t>
                      </a:r>
                      <a:endParaRPr lang="en-US" altLang="ko-KR" sz="800" b="1" u="none" baseline="0" dirty="0" smtClean="0">
                        <a:solidFill>
                          <a:schemeClr val="tx1"/>
                        </a:solidFill>
                        <a:latin typeface="+mn-ea"/>
                        <a:ea typeface="+mn-ea"/>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해당 교환 건의</a:t>
                      </a:r>
                      <a:r>
                        <a:rPr lang="en-US" altLang="ko-KR" sz="800" b="0" u="none" baseline="0" dirty="0" smtClean="0">
                          <a:solidFill>
                            <a:schemeClr val="tx1"/>
                          </a:solidFill>
                          <a:latin typeface="+mn-ea"/>
                          <a:ea typeface="+mn-ea"/>
                        </a:rPr>
                        <a:t> BO </a:t>
                      </a:r>
                      <a:r>
                        <a:rPr lang="ko-KR" altLang="en-US" sz="800" b="0" u="none" baseline="0" dirty="0" smtClean="0">
                          <a:solidFill>
                            <a:schemeClr val="tx1"/>
                          </a:solidFill>
                          <a:latin typeface="+mn-ea"/>
                          <a:ea typeface="+mn-ea"/>
                        </a:rPr>
                        <a:t>교환 상세에서 </a:t>
                      </a:r>
                      <a:r>
                        <a:rPr lang="ko-KR" altLang="en-US" sz="800" b="0" u="none" baseline="0" dirty="0" err="1" smtClean="0">
                          <a:solidFill>
                            <a:schemeClr val="tx1"/>
                          </a:solidFill>
                          <a:latin typeface="+mn-ea"/>
                          <a:ea typeface="+mn-ea"/>
                        </a:rPr>
                        <a:t>고객결제창</a:t>
                      </a:r>
                      <a:r>
                        <a:rPr lang="ko-KR" altLang="en-US" sz="800" b="0" u="none" baseline="0" dirty="0" smtClean="0">
                          <a:solidFill>
                            <a:schemeClr val="tx1"/>
                          </a:solidFill>
                          <a:latin typeface="+mn-ea"/>
                          <a:ea typeface="+mn-ea"/>
                        </a:rPr>
                        <a:t> 생성 </a:t>
                      </a:r>
                      <a:r>
                        <a:rPr lang="en-US" altLang="ko-KR" sz="800" b="0" u="none" baseline="0" dirty="0" smtClean="0">
                          <a:solidFill>
                            <a:schemeClr val="tx1"/>
                          </a:solidFill>
                          <a:latin typeface="+mn-ea"/>
                          <a:ea typeface="+mn-ea"/>
                        </a:rPr>
                        <a:t>and </a:t>
                      </a:r>
                      <a:r>
                        <a:rPr lang="ko-KR" altLang="en-US" sz="800" b="0" u="none" baseline="0" dirty="0" err="1" smtClean="0">
                          <a:solidFill>
                            <a:schemeClr val="tx1"/>
                          </a:solidFill>
                          <a:latin typeface="+mn-ea"/>
                          <a:ea typeface="+mn-ea"/>
                        </a:rPr>
                        <a:t>결제완료된</a:t>
                      </a:r>
                      <a:r>
                        <a:rPr lang="ko-KR" altLang="en-US" sz="800" b="0" u="none" baseline="0" dirty="0" smtClean="0">
                          <a:solidFill>
                            <a:schemeClr val="tx1"/>
                          </a:solidFill>
                          <a:latin typeface="+mn-ea"/>
                          <a:ea typeface="+mn-ea"/>
                        </a:rPr>
                        <a:t> 이력이 있을 시 해당 버튼 출력</a:t>
                      </a:r>
                      <a:endParaRPr lang="en-US" altLang="ko-KR" sz="800" b="0" u="none" baseline="0" dirty="0" smtClean="0">
                        <a:solidFill>
                          <a:schemeClr val="tx1"/>
                        </a:solidFill>
                        <a:latin typeface="+mn-ea"/>
                        <a:ea typeface="+mn-ea"/>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탭</a:t>
                      </a:r>
                      <a:r>
                        <a:rPr lang="en-US" altLang="ko-KR" sz="800" b="0" u="none" baseline="0" dirty="0" smtClean="0">
                          <a:solidFill>
                            <a:schemeClr val="tx1"/>
                          </a:solidFill>
                          <a:latin typeface="+mn-ea"/>
                          <a:ea typeface="+mn-ea"/>
                        </a:rPr>
                        <a:t>:</a:t>
                      </a:r>
                      <a:r>
                        <a:rPr lang="ko-KR" altLang="en-US" sz="800" b="0" u="none" baseline="0" dirty="0" smtClean="0">
                          <a:solidFill>
                            <a:schemeClr val="tx1"/>
                          </a:solidFill>
                          <a:latin typeface="+mn-ea"/>
                          <a:ea typeface="+mn-ea"/>
                        </a:rPr>
                        <a:t> 결제 이력 창 호출</a:t>
                      </a:r>
                      <a:r>
                        <a:rPr lang="en-US" altLang="ko-KR" sz="800" b="0" u="none" baseline="0" dirty="0" smtClean="0">
                          <a:solidFill>
                            <a:schemeClr val="tx1"/>
                          </a:solidFill>
                          <a:latin typeface="+mn-ea"/>
                          <a:ea typeface="+mn-ea"/>
                        </a:rPr>
                        <a:t>(</a:t>
                      </a:r>
                      <a:r>
                        <a:rPr lang="en-US" altLang="ko-KR" sz="800" b="0" u="none" baseline="0" dirty="0" smtClean="0">
                          <a:solidFill>
                            <a:srgbClr val="00BC70"/>
                          </a:solidFill>
                          <a:latin typeface="+mn-ea"/>
                          <a:ea typeface="+mn-ea"/>
                        </a:rPr>
                        <a:t>Page ID: #####</a:t>
                      </a:r>
                      <a:r>
                        <a:rPr lang="en-US" altLang="ko-KR" sz="800" b="0" u="none" baseline="0" dirty="0" smtClean="0">
                          <a:solidFill>
                            <a:schemeClr val="tx1"/>
                          </a:solidFill>
                          <a:latin typeface="+mn-ea"/>
                          <a:ea typeface="+mn-ea"/>
                        </a:rPr>
                        <a:t>)</a:t>
                      </a: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181654123"/>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2</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Tx/>
                        <a:buNone/>
                        <a:tabLst/>
                        <a:defRPr/>
                      </a:pPr>
                      <a:r>
                        <a:rPr lang="ko-KR" altLang="en-US" sz="800" b="1" u="none" baseline="0" dirty="0" smtClean="0">
                          <a:solidFill>
                            <a:schemeClr val="tx1"/>
                          </a:solidFill>
                          <a:latin typeface="+mn-ea"/>
                          <a:ea typeface="+mn-ea"/>
                        </a:rPr>
                        <a:t>관리자 요청 결제 버튼</a:t>
                      </a:r>
                      <a:endParaRPr lang="en-US" altLang="ko-KR" sz="800" b="1" u="none" baseline="0" dirty="0" smtClean="0">
                        <a:solidFill>
                          <a:schemeClr val="tx1"/>
                        </a:solidFill>
                        <a:latin typeface="+mn-ea"/>
                        <a:ea typeface="+mn-ea"/>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해당 교환 건의</a:t>
                      </a:r>
                      <a:r>
                        <a:rPr lang="en-US" altLang="ko-KR" sz="800" b="0" u="none" baseline="0" dirty="0" smtClean="0">
                          <a:solidFill>
                            <a:schemeClr val="tx1"/>
                          </a:solidFill>
                          <a:latin typeface="+mn-ea"/>
                          <a:ea typeface="+mn-ea"/>
                        </a:rPr>
                        <a:t> BO </a:t>
                      </a:r>
                      <a:r>
                        <a:rPr lang="ko-KR" altLang="en-US" sz="800" b="0" u="none" baseline="0" dirty="0" smtClean="0">
                          <a:solidFill>
                            <a:schemeClr val="tx1"/>
                          </a:solidFill>
                          <a:latin typeface="+mn-ea"/>
                          <a:ea typeface="+mn-ea"/>
                        </a:rPr>
                        <a:t>교환 상세에서 </a:t>
                      </a:r>
                      <a:r>
                        <a:rPr lang="ko-KR" altLang="en-US" sz="800" b="0" u="none" baseline="0" dirty="0" err="1" smtClean="0">
                          <a:solidFill>
                            <a:schemeClr val="tx1"/>
                          </a:solidFill>
                          <a:latin typeface="+mn-ea"/>
                          <a:ea typeface="+mn-ea"/>
                        </a:rPr>
                        <a:t>고객결제창</a:t>
                      </a:r>
                      <a:r>
                        <a:rPr lang="ko-KR" altLang="en-US" sz="800" b="0" u="none" baseline="0" dirty="0" smtClean="0">
                          <a:solidFill>
                            <a:schemeClr val="tx1"/>
                          </a:solidFill>
                          <a:latin typeface="+mn-ea"/>
                          <a:ea typeface="+mn-ea"/>
                        </a:rPr>
                        <a:t> 생성 </a:t>
                      </a:r>
                      <a:r>
                        <a:rPr lang="en-US" altLang="ko-KR" sz="800" b="0" u="none" baseline="0" dirty="0" smtClean="0">
                          <a:solidFill>
                            <a:schemeClr val="tx1"/>
                          </a:solidFill>
                          <a:latin typeface="+mn-ea"/>
                          <a:ea typeface="+mn-ea"/>
                        </a:rPr>
                        <a:t>and </a:t>
                      </a:r>
                      <a:r>
                        <a:rPr lang="ko-KR" altLang="en-US" sz="800" b="0" u="none" baseline="0" dirty="0" smtClean="0">
                          <a:solidFill>
                            <a:schemeClr val="tx1"/>
                          </a:solidFill>
                          <a:latin typeface="+mn-ea"/>
                          <a:ea typeface="+mn-ea"/>
                        </a:rPr>
                        <a:t>미결제 상태일 시 해당 버튼 출력</a:t>
                      </a:r>
                      <a:endParaRPr lang="en-US" altLang="ko-KR" sz="800" b="0" u="none" baseline="0" dirty="0" smtClean="0">
                        <a:solidFill>
                          <a:schemeClr val="tx1"/>
                        </a:solidFill>
                        <a:latin typeface="+mn-ea"/>
                        <a:ea typeface="+mn-ea"/>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탭</a:t>
                      </a:r>
                      <a:r>
                        <a:rPr lang="en-US" altLang="ko-KR" sz="800" b="0" u="none" baseline="0" dirty="0" smtClean="0">
                          <a:solidFill>
                            <a:schemeClr val="tx1"/>
                          </a:solidFill>
                          <a:latin typeface="+mn-ea"/>
                          <a:ea typeface="+mn-ea"/>
                        </a:rPr>
                        <a:t>:</a:t>
                      </a:r>
                      <a:r>
                        <a:rPr lang="ko-KR" altLang="en-US" sz="800" b="0" u="none" baseline="0" dirty="0" smtClean="0">
                          <a:solidFill>
                            <a:schemeClr val="tx1"/>
                          </a:solidFill>
                          <a:latin typeface="+mn-ea"/>
                          <a:ea typeface="+mn-ea"/>
                        </a:rPr>
                        <a:t> 결제 창 호출</a:t>
                      </a:r>
                      <a:r>
                        <a:rPr lang="en-US" altLang="ko-KR" sz="800" b="0" u="none" baseline="0" dirty="0" smtClean="0">
                          <a:solidFill>
                            <a:schemeClr val="tx1"/>
                          </a:solidFill>
                          <a:latin typeface="+mn-ea"/>
                          <a:ea typeface="+mn-ea"/>
                        </a:rPr>
                        <a:t>(</a:t>
                      </a:r>
                      <a:r>
                        <a:rPr lang="en-US" altLang="ko-KR" sz="800" b="0" u="none" baseline="0" dirty="0" smtClean="0">
                          <a:solidFill>
                            <a:srgbClr val="00BC70"/>
                          </a:solidFill>
                          <a:latin typeface="+mn-ea"/>
                          <a:ea typeface="+mn-ea"/>
                        </a:rPr>
                        <a:t>Page ID: #####</a:t>
                      </a:r>
                      <a:r>
                        <a:rPr lang="en-US" altLang="ko-KR" sz="800" b="0" u="none" baseline="0" dirty="0" smtClean="0">
                          <a:solidFill>
                            <a:schemeClr val="tx1"/>
                          </a:solidFill>
                          <a:latin typeface="+mn-ea"/>
                          <a:ea typeface="+mn-ea"/>
                        </a:rPr>
                        <a:t>)</a:t>
                      </a: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3026743386"/>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3</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r>
                        <a:rPr lang="ko-KR" altLang="en-US" sz="800" b="1" dirty="0" err="1" smtClean="0">
                          <a:latin typeface="+mn-ea"/>
                        </a:rPr>
                        <a:t>교환신청자</a:t>
                      </a:r>
                      <a:endParaRPr lang="ko-KR" altLang="en-US" sz="800" b="1" dirty="0" smtClean="0">
                        <a:latin typeface="+mn-ea"/>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교환 신청자의 이름과 휴대폰번호 출력</a:t>
                      </a:r>
                      <a:r>
                        <a:rPr lang="en-US" altLang="ko-KR" sz="800" b="0" u="none" baseline="0" dirty="0" smtClean="0">
                          <a:solidFill>
                            <a:schemeClr val="tx1"/>
                          </a:solidFill>
                          <a:latin typeface="+mn-ea"/>
                          <a:ea typeface="+mn-ea"/>
                        </a:rPr>
                        <a:t>(</a:t>
                      </a:r>
                      <a:r>
                        <a:rPr lang="ko-KR" altLang="en-US" sz="800" b="0" u="none" baseline="0" dirty="0" smtClean="0">
                          <a:solidFill>
                            <a:schemeClr val="tx1"/>
                          </a:solidFill>
                          <a:latin typeface="+mn-ea"/>
                          <a:ea typeface="+mn-ea"/>
                        </a:rPr>
                        <a:t>회원정보</a:t>
                      </a:r>
                      <a:r>
                        <a:rPr lang="en-US" altLang="ko-KR" sz="800" b="0" u="none" baseline="0" dirty="0" smtClean="0">
                          <a:solidFill>
                            <a:schemeClr val="tx1"/>
                          </a:solidFill>
                          <a:latin typeface="+mn-ea"/>
                          <a:ea typeface="+mn-ea"/>
                        </a:rPr>
                        <a:t>)</a:t>
                      </a:r>
                    </a:p>
                    <a:p>
                      <a:pPr marL="176213" marR="0" indent="-88900" algn="l" defTabSz="844083" rtl="0" eaLnBrk="1" fontAlgn="auto" latinLnBrk="1" hangingPunct="1">
                        <a:lnSpc>
                          <a:spcPts val="1200"/>
                        </a:lnSpc>
                        <a:spcBef>
                          <a:spcPts val="0"/>
                        </a:spcBef>
                        <a:spcAft>
                          <a:spcPts val="0"/>
                        </a:spcAft>
                        <a:buClrTx/>
                        <a:buSzTx/>
                        <a:buFontTx/>
                        <a:buChar char="-"/>
                        <a:tabLst/>
                        <a:defRPr/>
                      </a:pPr>
                      <a:r>
                        <a:rPr lang="en-US" altLang="ko-KR" sz="800" b="0" u="none" baseline="0" dirty="0" smtClean="0">
                          <a:solidFill>
                            <a:schemeClr val="tx1"/>
                          </a:solidFill>
                          <a:latin typeface="+mn-ea"/>
                          <a:ea typeface="+mn-ea"/>
                        </a:rPr>
                        <a:t>Admin</a:t>
                      </a:r>
                      <a:r>
                        <a:rPr lang="ko-KR" altLang="en-US" sz="800" b="0" u="none" baseline="0" dirty="0" smtClean="0">
                          <a:solidFill>
                            <a:schemeClr val="tx1"/>
                          </a:solidFill>
                          <a:latin typeface="+mn-ea"/>
                          <a:ea typeface="+mn-ea"/>
                        </a:rPr>
                        <a:t>에서 신청한 클레임일 시 </a:t>
                      </a:r>
                      <a:r>
                        <a:rPr lang="en-US" altLang="ko-KR" sz="800" b="0" u="none" baseline="0" dirty="0" smtClean="0">
                          <a:solidFill>
                            <a:schemeClr val="tx1"/>
                          </a:solidFill>
                          <a:latin typeface="+mn-ea"/>
                          <a:ea typeface="+mn-ea"/>
                        </a:rPr>
                        <a:t>‘</a:t>
                      </a:r>
                      <a:r>
                        <a:rPr lang="ko-KR" altLang="en-US" sz="800" b="0" u="none" baseline="0" dirty="0" err="1" smtClean="0">
                          <a:solidFill>
                            <a:schemeClr val="tx1"/>
                          </a:solidFill>
                          <a:latin typeface="+mn-ea"/>
                          <a:ea typeface="+mn-ea"/>
                        </a:rPr>
                        <a:t>이니스프리</a:t>
                      </a:r>
                      <a:r>
                        <a:rPr lang="ko-KR" altLang="en-US" sz="800" b="0" u="none" baseline="0" dirty="0" smtClean="0">
                          <a:solidFill>
                            <a:schemeClr val="tx1"/>
                          </a:solidFill>
                          <a:latin typeface="+mn-ea"/>
                          <a:ea typeface="+mn-ea"/>
                        </a:rPr>
                        <a:t> 관리자</a:t>
                      </a:r>
                      <a:r>
                        <a:rPr lang="en-US" altLang="ko-KR" sz="800" b="0" u="none" baseline="0" dirty="0" smtClean="0">
                          <a:solidFill>
                            <a:schemeClr val="tx1"/>
                          </a:solidFill>
                          <a:latin typeface="+mn-ea"/>
                          <a:ea typeface="+mn-ea"/>
                        </a:rPr>
                        <a:t>’</a:t>
                      </a:r>
                      <a:r>
                        <a:rPr lang="ko-KR" altLang="en-US" sz="800" b="0" u="none" baseline="0" dirty="0" smtClean="0">
                          <a:solidFill>
                            <a:schemeClr val="tx1"/>
                          </a:solidFill>
                          <a:latin typeface="+mn-ea"/>
                          <a:ea typeface="+mn-ea"/>
                        </a:rPr>
                        <a:t>로 출력</a:t>
                      </a:r>
                      <a:endParaRPr lang="en-US" altLang="ko-KR" sz="800" b="0" u="none" baseline="0" dirty="0" smtClean="0">
                        <a:solidFill>
                          <a:schemeClr val="tx1"/>
                        </a:solidFill>
                        <a:latin typeface="+mn-ea"/>
                        <a:ea typeface="+mn-ea"/>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222382280"/>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5</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ko-KR" altLang="en-US" sz="800" b="1" u="none" baseline="0" dirty="0" err="1" smtClean="0">
                          <a:solidFill>
                            <a:schemeClr val="tx1"/>
                          </a:solidFill>
                          <a:latin typeface="+mn-ea"/>
                          <a:ea typeface="+mn-ea"/>
                        </a:rPr>
                        <a:t>교환사유</a:t>
                      </a:r>
                      <a:endParaRPr lang="en-US" altLang="ko-KR" sz="800" b="1" u="none" baseline="0" dirty="0" smtClean="0">
                        <a:solidFill>
                          <a:schemeClr val="tx1"/>
                        </a:solidFill>
                        <a:latin typeface="+mn-ea"/>
                        <a:ea typeface="+mn-ea"/>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교환 시 선택한 교환 사유 출력</a:t>
                      </a:r>
                      <a:endParaRPr lang="en-US" altLang="ko-KR" sz="800" b="0" u="none" baseline="0" dirty="0" smtClean="0">
                        <a:solidFill>
                          <a:schemeClr val="tx1"/>
                        </a:solidFill>
                        <a:latin typeface="+mn-ea"/>
                        <a:ea typeface="+mn-ea"/>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상세 사유 입력했을 시 선택한 교환 사유 아래에 상세 사유 출력</a:t>
                      </a:r>
                      <a:endParaRPr lang="en-US" altLang="ko-KR" sz="800" b="0" u="none" baseline="0" dirty="0" smtClean="0">
                        <a:solidFill>
                          <a:schemeClr val="tx1"/>
                        </a:solidFill>
                        <a:latin typeface="+mn-ea"/>
                        <a:ea typeface="+mn-ea"/>
                      </a:endParaRPr>
                    </a:p>
                    <a:p>
                      <a:pPr marL="171450" marR="0" lvl="0" indent="-79375" algn="l" defTabSz="844083" rtl="0" eaLnBrk="1" fontAlgn="auto" latinLnBrk="1" hangingPunct="1">
                        <a:lnSpc>
                          <a:spcPts val="1200"/>
                        </a:lnSpc>
                        <a:spcBef>
                          <a:spcPts val="0"/>
                        </a:spcBef>
                        <a:spcAft>
                          <a:spcPts val="0"/>
                        </a:spcAft>
                        <a:buClrTx/>
                        <a:buSzTx/>
                        <a:buFontTx/>
                        <a:buChar char="-"/>
                        <a:tabLst/>
                        <a:defRPr/>
                      </a:pPr>
                      <a:r>
                        <a:rPr kumimoji="0" lang="ko-KR" altLang="en-US" sz="800" b="0"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상세 사유 작성 시 줄 바꿈 적용 되었다면 줄 바꿈 처리하여 출력되어야 함</a:t>
                      </a:r>
                      <a:endParaRPr lang="en-US" altLang="ko-KR" sz="800" b="0" u="none" baseline="0" dirty="0" smtClean="0">
                        <a:solidFill>
                          <a:schemeClr val="tx1"/>
                        </a:solidFill>
                        <a:latin typeface="+mn-ea"/>
                        <a:ea typeface="+mn-ea"/>
                      </a:endParaRPr>
                    </a:p>
                    <a:p>
                      <a:pPr marL="87313" marR="0" indent="-87313" algn="l" defTabSz="844083" rtl="0" eaLnBrk="1" fontAlgn="auto" latinLnBrk="1" hangingPunct="1">
                        <a:lnSpc>
                          <a:spcPts val="1200"/>
                        </a:lnSpc>
                        <a:spcBef>
                          <a:spcPts val="0"/>
                        </a:spcBef>
                        <a:spcAft>
                          <a:spcPts val="0"/>
                        </a:spcAft>
                        <a:buClrTx/>
                        <a:buSzTx/>
                        <a:buFont typeface="Arial" panose="020B0604020202020204" pitchFamily="34" charset="0"/>
                        <a:buChar char="•"/>
                        <a:tabLst>
                          <a:tab pos="87313" algn="l"/>
                        </a:tabLst>
                        <a:defRPr/>
                      </a:pPr>
                      <a:r>
                        <a:rPr lang="ko-KR" altLang="en-US" sz="800" b="0" u="none" baseline="0" dirty="0" smtClean="0">
                          <a:solidFill>
                            <a:schemeClr val="tx1"/>
                          </a:solidFill>
                          <a:latin typeface="+mn-ea"/>
                          <a:ea typeface="+mn-ea"/>
                        </a:rPr>
                        <a:t>이미지 첨부했을 시 첨부한 이미지 </a:t>
                      </a:r>
                      <a:r>
                        <a:rPr lang="ko-KR" altLang="en-US" sz="800" b="0" u="none" baseline="0" dirty="0" err="1" smtClean="0">
                          <a:solidFill>
                            <a:schemeClr val="tx1"/>
                          </a:solidFill>
                          <a:latin typeface="+mn-ea"/>
                          <a:ea typeface="+mn-ea"/>
                        </a:rPr>
                        <a:t>썸네일</a:t>
                      </a:r>
                      <a:r>
                        <a:rPr lang="ko-KR" altLang="en-US" sz="800" b="0" u="none" baseline="0" dirty="0" smtClean="0">
                          <a:solidFill>
                            <a:schemeClr val="tx1"/>
                          </a:solidFill>
                          <a:latin typeface="+mn-ea"/>
                          <a:ea typeface="+mn-ea"/>
                        </a:rPr>
                        <a:t> 출력</a:t>
                      </a:r>
                      <a:endParaRPr lang="en-US" altLang="ko-KR" sz="800" b="0" u="none" baseline="0" dirty="0" smtClean="0">
                        <a:solidFill>
                          <a:schemeClr val="tx1"/>
                        </a:solidFill>
                        <a:latin typeface="+mn-ea"/>
                        <a:ea typeface="+mn-ea"/>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err="1" smtClean="0">
                          <a:solidFill>
                            <a:schemeClr val="tx1"/>
                          </a:solidFill>
                          <a:latin typeface="+mn-ea"/>
                          <a:ea typeface="+mn-ea"/>
                        </a:rPr>
                        <a:t>썸네일</a:t>
                      </a:r>
                      <a:r>
                        <a:rPr lang="ko-KR" altLang="en-US" sz="800" b="0" u="none" baseline="0" dirty="0" smtClean="0">
                          <a:solidFill>
                            <a:schemeClr val="tx1"/>
                          </a:solidFill>
                          <a:latin typeface="+mn-ea"/>
                          <a:ea typeface="+mn-ea"/>
                        </a:rPr>
                        <a:t> 탭 시 해당 </a:t>
                      </a:r>
                      <a:r>
                        <a:rPr lang="ko-KR" altLang="en-US" sz="800" b="0" u="none" baseline="0" dirty="0" err="1" smtClean="0">
                          <a:solidFill>
                            <a:schemeClr val="tx1"/>
                          </a:solidFill>
                          <a:latin typeface="+mn-ea"/>
                          <a:ea typeface="+mn-ea"/>
                        </a:rPr>
                        <a:t>썸네일</a:t>
                      </a:r>
                      <a:r>
                        <a:rPr lang="ko-KR" altLang="en-US" sz="800" b="0" u="none" baseline="0" dirty="0" smtClean="0">
                          <a:solidFill>
                            <a:schemeClr val="tx1"/>
                          </a:solidFill>
                          <a:latin typeface="+mn-ea"/>
                          <a:ea typeface="+mn-ea"/>
                        </a:rPr>
                        <a:t> 상세 창 호출</a:t>
                      </a:r>
                      <a:r>
                        <a:rPr lang="en-US" altLang="ko-KR" sz="800" b="0" u="none" baseline="0" dirty="0" smtClean="0">
                          <a:solidFill>
                            <a:schemeClr val="tx1"/>
                          </a:solidFill>
                          <a:latin typeface="+mn-ea"/>
                          <a:ea typeface="+mn-ea"/>
                        </a:rPr>
                        <a:t>(</a:t>
                      </a:r>
                      <a:r>
                        <a:rPr lang="ko-KR" altLang="en-US" sz="800" b="0" u="none" baseline="0" dirty="0" smtClean="0">
                          <a:solidFill>
                            <a:schemeClr val="tx1"/>
                          </a:solidFill>
                          <a:latin typeface="+mn-ea"/>
                          <a:ea typeface="+mn-ea"/>
                        </a:rPr>
                        <a:t>공통에서 정의</a:t>
                      </a:r>
                      <a:r>
                        <a:rPr lang="en-US" altLang="ko-KR" sz="800" b="0" u="none" baseline="0" dirty="0" smtClean="0">
                          <a:solidFill>
                            <a:schemeClr val="tx1"/>
                          </a:solidFill>
                          <a:latin typeface="+mn-ea"/>
                          <a:ea typeface="+mn-ea"/>
                        </a:rPr>
                        <a:t>)</a:t>
                      </a: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761712072"/>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4</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endParaRPr lang="ko-KR" altLang="en-US"/>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777222507"/>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5</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endParaRPr lang="ko-KR" altLang="en-US" dirty="0"/>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414641350"/>
                  </a:ext>
                </a:extLst>
              </a:tr>
            </a:tbl>
          </a:graphicData>
        </a:graphic>
      </p:graphicFrame>
      <p:pic>
        <p:nvPicPr>
          <p:cNvPr id="112" name="그림 111"/>
          <p:cNvPicPr>
            <a:picLocks noChangeAspect="1"/>
          </p:cNvPicPr>
          <p:nvPr/>
        </p:nvPicPr>
        <p:blipFill>
          <a:blip r:embed="rId2"/>
          <a:stretch>
            <a:fillRect/>
          </a:stretch>
        </p:blipFill>
        <p:spPr>
          <a:xfrm>
            <a:off x="259282" y="700052"/>
            <a:ext cx="839235" cy="136620"/>
          </a:xfrm>
          <a:prstGeom prst="rect">
            <a:avLst/>
          </a:prstGeom>
        </p:spPr>
      </p:pic>
      <p:pic>
        <p:nvPicPr>
          <p:cNvPr id="113" name="그림 112"/>
          <p:cNvPicPr>
            <a:picLocks noChangeAspect="1"/>
          </p:cNvPicPr>
          <p:nvPr/>
        </p:nvPicPr>
        <p:blipFill>
          <a:blip r:embed="rId3"/>
          <a:stretch>
            <a:fillRect/>
          </a:stretch>
        </p:blipFill>
        <p:spPr>
          <a:xfrm>
            <a:off x="217354" y="991950"/>
            <a:ext cx="216477" cy="207818"/>
          </a:xfrm>
          <a:prstGeom prst="rect">
            <a:avLst/>
          </a:prstGeom>
        </p:spPr>
      </p:pic>
      <p:sp>
        <p:nvSpPr>
          <p:cNvPr id="114" name="TextBox 113"/>
          <p:cNvSpPr txBox="1"/>
          <p:nvPr/>
        </p:nvSpPr>
        <p:spPr>
          <a:xfrm>
            <a:off x="381328" y="1004528"/>
            <a:ext cx="890136" cy="215444"/>
          </a:xfrm>
          <a:prstGeom prst="rect">
            <a:avLst/>
          </a:prstGeom>
          <a:noFill/>
        </p:spPr>
        <p:txBody>
          <a:bodyPr wrap="square" rtlCol="0">
            <a:spAutoFit/>
          </a:bodyPr>
          <a:lstStyle/>
          <a:p>
            <a:r>
              <a:rPr lang="ko-KR" altLang="en-US" sz="800" b="1" dirty="0" smtClean="0">
                <a:latin typeface="+mn-ea"/>
                <a:cs typeface="Pretendard" panose="02000503000000020004" pitchFamily="50" charset="-127"/>
              </a:rPr>
              <a:t>카테고리</a:t>
            </a:r>
            <a:endParaRPr lang="ko-KR" altLang="en-US" sz="400" strike="sngStrike" dirty="0">
              <a:solidFill>
                <a:schemeClr val="tx1">
                  <a:lumMod val="50000"/>
                  <a:lumOff val="50000"/>
                </a:schemeClr>
              </a:solidFill>
              <a:latin typeface="+mn-ea"/>
              <a:cs typeface="Pretendard" panose="02000503000000020004" pitchFamily="50" charset="-127"/>
            </a:endParaRPr>
          </a:p>
        </p:txBody>
      </p:sp>
      <p:sp>
        <p:nvSpPr>
          <p:cNvPr id="115" name="TextBox 114"/>
          <p:cNvSpPr txBox="1"/>
          <p:nvPr/>
        </p:nvSpPr>
        <p:spPr>
          <a:xfrm>
            <a:off x="2552407" y="988196"/>
            <a:ext cx="3903633" cy="230832"/>
          </a:xfrm>
          <a:prstGeom prst="rect">
            <a:avLst/>
          </a:prstGeom>
          <a:noFill/>
        </p:spPr>
        <p:txBody>
          <a:bodyPr wrap="none" rtlCol="0">
            <a:spAutoFit/>
          </a:bodyPr>
          <a:lstStyle/>
          <a:p>
            <a:pPr algn="ctr"/>
            <a:r>
              <a:rPr lang="ko-KR" altLang="en-US" sz="900" b="1" dirty="0" smtClean="0">
                <a:latin typeface="+mn-ea"/>
                <a:cs typeface="Pretendard" panose="02000503000000020004" pitchFamily="50" charset="-127"/>
              </a:rPr>
              <a:t>이벤트     특가     베스트     쿠폰존     쇼케이스     라이브     </a:t>
            </a:r>
            <a:r>
              <a:rPr lang="en-US" altLang="ko-KR" sz="900" b="1" dirty="0" smtClean="0">
                <a:latin typeface="+mn-ea"/>
                <a:cs typeface="Pretendard" panose="02000503000000020004" pitchFamily="50" charset="-127"/>
              </a:rPr>
              <a:t>FOR ME</a:t>
            </a:r>
            <a:endParaRPr lang="ko-KR" altLang="en-US" sz="900" b="1" dirty="0">
              <a:latin typeface="+mn-ea"/>
              <a:cs typeface="Pretendard" panose="02000503000000020004" pitchFamily="50" charset="-127"/>
            </a:endParaRPr>
          </a:p>
        </p:txBody>
      </p:sp>
      <p:sp>
        <p:nvSpPr>
          <p:cNvPr id="116" name="TextBox 115"/>
          <p:cNvSpPr txBox="1"/>
          <p:nvPr/>
        </p:nvSpPr>
        <p:spPr>
          <a:xfrm>
            <a:off x="8289710" y="1004528"/>
            <a:ext cx="542594" cy="215444"/>
          </a:xfrm>
          <a:prstGeom prst="rect">
            <a:avLst/>
          </a:prstGeom>
          <a:noFill/>
        </p:spPr>
        <p:txBody>
          <a:bodyPr wrap="square" rtlCol="0">
            <a:spAutoFit/>
          </a:bodyPr>
          <a:lstStyle/>
          <a:p>
            <a:r>
              <a:rPr lang="en-US" altLang="ko-KR" sz="800" b="1" dirty="0" smtClean="0">
                <a:latin typeface="+mn-ea"/>
                <a:cs typeface="Pretendard" panose="02000503000000020004" pitchFamily="50" charset="-127"/>
              </a:rPr>
              <a:t>ABOUT</a:t>
            </a:r>
            <a:endParaRPr lang="ko-KR" altLang="en-US" sz="400" strike="sngStrike" dirty="0">
              <a:solidFill>
                <a:schemeClr val="tx1">
                  <a:lumMod val="50000"/>
                  <a:lumOff val="50000"/>
                </a:schemeClr>
              </a:solidFill>
              <a:latin typeface="+mn-ea"/>
              <a:cs typeface="Pretendard" panose="02000503000000020004" pitchFamily="50" charset="-127"/>
            </a:endParaRPr>
          </a:p>
        </p:txBody>
      </p:sp>
      <p:pic>
        <p:nvPicPr>
          <p:cNvPr id="117" name="그림 116"/>
          <p:cNvPicPr>
            <a:picLocks noChangeAspect="1"/>
          </p:cNvPicPr>
          <p:nvPr/>
        </p:nvPicPr>
        <p:blipFill>
          <a:blip r:embed="rId4"/>
          <a:stretch>
            <a:fillRect/>
          </a:stretch>
        </p:blipFill>
        <p:spPr>
          <a:xfrm>
            <a:off x="7853760" y="618601"/>
            <a:ext cx="978544" cy="295714"/>
          </a:xfrm>
          <a:prstGeom prst="rect">
            <a:avLst/>
          </a:prstGeom>
        </p:spPr>
      </p:pic>
      <p:grpSp>
        <p:nvGrpSpPr>
          <p:cNvPr id="118" name="그룹 117"/>
          <p:cNvGrpSpPr/>
          <p:nvPr/>
        </p:nvGrpSpPr>
        <p:grpSpPr>
          <a:xfrm>
            <a:off x="3411257" y="646468"/>
            <a:ext cx="2204927" cy="228949"/>
            <a:chOff x="3958650" y="362309"/>
            <a:chExt cx="2204927" cy="228949"/>
          </a:xfrm>
        </p:grpSpPr>
        <p:sp>
          <p:nvSpPr>
            <p:cNvPr id="119" name="모서리가 둥근 직사각형 118"/>
            <p:cNvSpPr/>
            <p:nvPr/>
          </p:nvSpPr>
          <p:spPr>
            <a:xfrm>
              <a:off x="3958650" y="362309"/>
              <a:ext cx="2204927" cy="228949"/>
            </a:xfrm>
            <a:prstGeom prst="roundRect">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20" name="그림 119"/>
            <p:cNvPicPr>
              <a:picLocks noChangeAspect="1"/>
            </p:cNvPicPr>
            <p:nvPr/>
          </p:nvPicPr>
          <p:blipFill rotWithShape="1">
            <a:blip r:embed="rId5"/>
            <a:srcRect t="1" r="60194" b="12727"/>
            <a:stretch/>
          </p:blipFill>
          <p:spPr>
            <a:xfrm>
              <a:off x="5942138" y="399541"/>
              <a:ext cx="186200" cy="159540"/>
            </a:xfrm>
            <a:prstGeom prst="rect">
              <a:avLst/>
            </a:prstGeom>
          </p:spPr>
        </p:pic>
      </p:grpSp>
      <p:cxnSp>
        <p:nvCxnSpPr>
          <p:cNvPr id="121" name="직선 연결선 120"/>
          <p:cNvCxnSpPr/>
          <p:nvPr/>
        </p:nvCxnSpPr>
        <p:spPr>
          <a:xfrm>
            <a:off x="95437" y="1340768"/>
            <a:ext cx="884204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2" name="타원 121"/>
          <p:cNvSpPr/>
          <p:nvPr/>
        </p:nvSpPr>
        <p:spPr>
          <a:xfrm>
            <a:off x="3457993" y="994376"/>
            <a:ext cx="45719" cy="45719"/>
          </a:xfrm>
          <a:prstGeom prst="ellipse">
            <a:avLst/>
          </a:prstGeom>
          <a:solidFill>
            <a:srgbClr val="29BC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2" name="직사각형 81"/>
          <p:cNvSpPr/>
          <p:nvPr/>
        </p:nvSpPr>
        <p:spPr>
          <a:xfrm>
            <a:off x="160193" y="1427771"/>
            <a:ext cx="8672111" cy="8181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직사각형 82"/>
          <p:cNvSpPr/>
          <p:nvPr/>
        </p:nvSpPr>
        <p:spPr>
          <a:xfrm>
            <a:off x="176387" y="1493448"/>
            <a:ext cx="2361790" cy="246221"/>
          </a:xfrm>
          <a:prstGeom prst="rect">
            <a:avLst/>
          </a:prstGeom>
        </p:spPr>
        <p:txBody>
          <a:bodyPr wrap="square">
            <a:spAutoFit/>
          </a:bodyPr>
          <a:lstStyle/>
          <a:p>
            <a:r>
              <a:rPr lang="ko-KR" altLang="en-US" sz="1000" b="1" dirty="0" err="1" smtClean="0">
                <a:latin typeface="+mn-ea"/>
              </a:rPr>
              <a:t>주소희님</a:t>
            </a:r>
            <a:r>
              <a:rPr lang="en-US" altLang="ko-KR" sz="1000" b="1" dirty="0" smtClean="0">
                <a:latin typeface="+mn-ea"/>
              </a:rPr>
              <a:t>,</a:t>
            </a:r>
            <a:r>
              <a:rPr lang="ko-KR" altLang="en-US" sz="1000" b="1" dirty="0" smtClean="0">
                <a:latin typeface="+mn-ea"/>
              </a:rPr>
              <a:t> </a:t>
            </a:r>
            <a:endParaRPr lang="ko-KR" altLang="en-US" sz="1000" dirty="0">
              <a:latin typeface="굴림" panose="020B0600000101010101" pitchFamily="50" charset="-127"/>
              <a:ea typeface="굴림" panose="020B0600000101010101" pitchFamily="50" charset="-127"/>
            </a:endParaRPr>
          </a:p>
        </p:txBody>
      </p:sp>
      <p:sp>
        <p:nvSpPr>
          <p:cNvPr id="84" name="직사각형 83"/>
          <p:cNvSpPr/>
          <p:nvPr/>
        </p:nvSpPr>
        <p:spPr>
          <a:xfrm>
            <a:off x="189160" y="1727823"/>
            <a:ext cx="2774443" cy="215444"/>
          </a:xfrm>
          <a:prstGeom prst="rect">
            <a:avLst/>
          </a:prstGeom>
        </p:spPr>
        <p:txBody>
          <a:bodyPr wrap="square">
            <a:spAutoFit/>
          </a:bodyPr>
          <a:lstStyle/>
          <a:p>
            <a:r>
              <a:rPr lang="ko-KR" altLang="en-US" sz="800" b="1" dirty="0" smtClean="0">
                <a:solidFill>
                  <a:srgbClr val="00B858"/>
                </a:solidFill>
                <a:latin typeface="+mn-ea"/>
              </a:rPr>
              <a:t>그린티클럽</a:t>
            </a:r>
            <a:r>
              <a:rPr lang="ko-KR" altLang="en-US" sz="800" dirty="0" smtClean="0">
                <a:latin typeface="+mn-ea"/>
              </a:rPr>
              <a:t> 멤버시네요</a:t>
            </a:r>
            <a:r>
              <a:rPr lang="en-US" altLang="ko-KR" sz="800" dirty="0" smtClean="0">
                <a:latin typeface="+mn-ea"/>
              </a:rPr>
              <a:t>! </a:t>
            </a:r>
            <a:r>
              <a:rPr lang="ko-KR" altLang="en-US" sz="800" dirty="0" smtClean="0">
                <a:latin typeface="+mn-ea"/>
              </a:rPr>
              <a:t>멤버십 혜택을 확인해보세요</a:t>
            </a:r>
            <a:r>
              <a:rPr lang="en-US" altLang="ko-KR" sz="800" dirty="0" smtClean="0">
                <a:latin typeface="+mn-ea"/>
              </a:rPr>
              <a:t>. </a:t>
            </a:r>
            <a:r>
              <a:rPr lang="en-US" altLang="ko-KR" sz="800" dirty="0" smtClean="0">
                <a:latin typeface="굴림" panose="020B0600000101010101" pitchFamily="50" charset="-127"/>
                <a:ea typeface="굴림" panose="020B0600000101010101" pitchFamily="50" charset="-127"/>
              </a:rPr>
              <a:t>&gt;</a:t>
            </a:r>
          </a:p>
        </p:txBody>
      </p:sp>
      <p:sp>
        <p:nvSpPr>
          <p:cNvPr id="85" name="모서리가 둥근 직사각형 84"/>
          <p:cNvSpPr/>
          <p:nvPr/>
        </p:nvSpPr>
        <p:spPr>
          <a:xfrm>
            <a:off x="7421085" y="1531301"/>
            <a:ext cx="1292614" cy="628757"/>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공병수거 현황</a:t>
            </a:r>
            <a:endParaRPr lang="ko-KR" altLang="en-US" sz="800" spc="-150" dirty="0">
              <a:solidFill>
                <a:schemeClr val="tx1"/>
              </a:solidFill>
            </a:endParaRPr>
          </a:p>
        </p:txBody>
      </p:sp>
      <p:sp>
        <p:nvSpPr>
          <p:cNvPr id="86" name="모서리가 둥근 직사각형 85"/>
          <p:cNvSpPr/>
          <p:nvPr/>
        </p:nvSpPr>
        <p:spPr>
          <a:xfrm>
            <a:off x="3377038" y="1531064"/>
            <a:ext cx="1292614" cy="625865"/>
          </a:xfrm>
          <a:prstGeom prst="roundRect">
            <a:avLst/>
          </a:prstGeom>
          <a:solidFill>
            <a:schemeClr val="bg1"/>
          </a:solidFill>
          <a:ln w="3175">
            <a:solidFill>
              <a:srgbClr val="00BC7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리뷰</a:t>
            </a:r>
            <a:endParaRPr lang="ko-KR" altLang="en-US" sz="800" spc="-150" dirty="0">
              <a:solidFill>
                <a:schemeClr val="tx1"/>
              </a:solidFill>
            </a:endParaRPr>
          </a:p>
        </p:txBody>
      </p:sp>
      <p:grpSp>
        <p:nvGrpSpPr>
          <p:cNvPr id="87" name="그룹 86"/>
          <p:cNvGrpSpPr/>
          <p:nvPr/>
        </p:nvGrpSpPr>
        <p:grpSpPr>
          <a:xfrm>
            <a:off x="4716558" y="1528658"/>
            <a:ext cx="2634125" cy="631401"/>
            <a:chOff x="3222949" y="3640347"/>
            <a:chExt cx="2661238" cy="327804"/>
          </a:xfrm>
          <a:solidFill>
            <a:schemeClr val="bg1">
              <a:lumMod val="95000"/>
            </a:schemeClr>
          </a:solidFill>
        </p:grpSpPr>
        <p:sp>
          <p:nvSpPr>
            <p:cNvPr id="88" name="모서리가 둥근 직사각형 87"/>
            <p:cNvSpPr/>
            <p:nvPr/>
          </p:nvSpPr>
          <p:spPr>
            <a:xfrm>
              <a:off x="3222949" y="3640347"/>
              <a:ext cx="1305919" cy="327804"/>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뷰티포인트</a:t>
              </a:r>
              <a:endParaRPr lang="ko-KR" altLang="en-US" sz="800" spc="-150" dirty="0">
                <a:solidFill>
                  <a:schemeClr val="tx1"/>
                </a:solidFill>
              </a:endParaRPr>
            </a:p>
          </p:txBody>
        </p:sp>
        <p:sp>
          <p:nvSpPr>
            <p:cNvPr id="89" name="모서리가 둥근 직사각형 88"/>
            <p:cNvSpPr/>
            <p:nvPr/>
          </p:nvSpPr>
          <p:spPr>
            <a:xfrm>
              <a:off x="4578268" y="3640347"/>
              <a:ext cx="1305919" cy="327804"/>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보유 쿠폰</a:t>
              </a:r>
              <a:endParaRPr lang="ko-KR" altLang="en-US" sz="800" spc="-150" dirty="0">
                <a:solidFill>
                  <a:schemeClr val="tx1"/>
                </a:solidFill>
              </a:endParaRPr>
            </a:p>
          </p:txBody>
        </p:sp>
      </p:grpSp>
      <p:sp>
        <p:nvSpPr>
          <p:cNvPr id="90" name="TextBox 89"/>
          <p:cNvSpPr txBox="1"/>
          <p:nvPr/>
        </p:nvSpPr>
        <p:spPr>
          <a:xfrm>
            <a:off x="5101869" y="1859106"/>
            <a:ext cx="627095" cy="215444"/>
          </a:xfrm>
          <a:prstGeom prst="rect">
            <a:avLst/>
          </a:prstGeom>
          <a:noFill/>
        </p:spPr>
        <p:txBody>
          <a:bodyPr wrap="none" rtlCol="0">
            <a:spAutoFit/>
          </a:bodyPr>
          <a:lstStyle/>
          <a:p>
            <a:r>
              <a:rPr lang="en-US" altLang="ko-KR" sz="800" b="1" u="sng" dirty="0" smtClean="0"/>
              <a:t>100,000</a:t>
            </a:r>
            <a:r>
              <a:rPr lang="en-US" altLang="ko-KR" sz="800" u="sng" dirty="0" smtClean="0"/>
              <a:t>P</a:t>
            </a:r>
            <a:endParaRPr lang="ko-KR" altLang="en-US" sz="800" u="sng" dirty="0"/>
          </a:p>
        </p:txBody>
      </p:sp>
      <p:sp>
        <p:nvSpPr>
          <p:cNvPr id="91" name="TextBox 90"/>
          <p:cNvSpPr txBox="1"/>
          <p:nvPr/>
        </p:nvSpPr>
        <p:spPr>
          <a:xfrm>
            <a:off x="6508681" y="1859106"/>
            <a:ext cx="346570" cy="215444"/>
          </a:xfrm>
          <a:prstGeom prst="rect">
            <a:avLst/>
          </a:prstGeom>
          <a:noFill/>
        </p:spPr>
        <p:txBody>
          <a:bodyPr wrap="none" rtlCol="0">
            <a:spAutoFit/>
          </a:bodyPr>
          <a:lstStyle/>
          <a:p>
            <a:r>
              <a:rPr lang="en-US" altLang="ko-KR" sz="800" b="1" u="sng" dirty="0" smtClean="0"/>
              <a:t>4</a:t>
            </a:r>
            <a:r>
              <a:rPr lang="ko-KR" altLang="en-US" sz="800" u="sng" dirty="0" smtClean="0"/>
              <a:t>장</a:t>
            </a:r>
            <a:endParaRPr lang="ko-KR" altLang="en-US" sz="800" u="sng" dirty="0"/>
          </a:p>
        </p:txBody>
      </p:sp>
      <p:sp>
        <p:nvSpPr>
          <p:cNvPr id="92" name="TextBox 91"/>
          <p:cNvSpPr txBox="1"/>
          <p:nvPr/>
        </p:nvSpPr>
        <p:spPr>
          <a:xfrm>
            <a:off x="7892748" y="1872263"/>
            <a:ext cx="346570" cy="215444"/>
          </a:xfrm>
          <a:prstGeom prst="rect">
            <a:avLst/>
          </a:prstGeom>
          <a:noFill/>
        </p:spPr>
        <p:txBody>
          <a:bodyPr wrap="none" rtlCol="0">
            <a:spAutoFit/>
          </a:bodyPr>
          <a:lstStyle/>
          <a:p>
            <a:r>
              <a:rPr lang="en-US" altLang="ko-KR" sz="800" b="1" u="sng" dirty="0" smtClean="0"/>
              <a:t>0</a:t>
            </a:r>
            <a:r>
              <a:rPr lang="ko-KR" altLang="en-US" sz="800" u="sng" dirty="0" smtClean="0"/>
              <a:t>개</a:t>
            </a:r>
            <a:endParaRPr lang="ko-KR" altLang="en-US" sz="800" u="sng" dirty="0"/>
          </a:p>
        </p:txBody>
      </p:sp>
      <p:sp>
        <p:nvSpPr>
          <p:cNvPr id="94" name="타원 93"/>
          <p:cNvSpPr/>
          <p:nvPr/>
        </p:nvSpPr>
        <p:spPr>
          <a:xfrm>
            <a:off x="6575549" y="1627749"/>
            <a:ext cx="60470" cy="60470"/>
          </a:xfrm>
          <a:prstGeom prst="ellipse">
            <a:avLst/>
          </a:prstGeom>
          <a:solidFill>
            <a:srgbClr val="00C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dirty="0"/>
          </a:p>
        </p:txBody>
      </p:sp>
      <p:graphicFrame>
        <p:nvGraphicFramePr>
          <p:cNvPr id="95" name="표 94"/>
          <p:cNvGraphicFramePr>
            <a:graphicFrameLocks noGrp="1"/>
          </p:cNvGraphicFramePr>
          <p:nvPr>
            <p:extLst/>
          </p:nvPr>
        </p:nvGraphicFramePr>
        <p:xfrm>
          <a:off x="133027" y="2254012"/>
          <a:ext cx="1304427" cy="4011329"/>
        </p:xfrm>
        <a:graphic>
          <a:graphicData uri="http://schemas.openxmlformats.org/drawingml/2006/table">
            <a:tbl>
              <a:tblPr firstRow="1" bandRow="1">
                <a:tableStyleId>{5940675A-B579-460E-94D1-54222C63F5DA}</a:tableStyleId>
              </a:tblPr>
              <a:tblGrid>
                <a:gridCol w="1304427">
                  <a:extLst>
                    <a:ext uri="{9D8B030D-6E8A-4147-A177-3AD203B41FA5}">
                      <a16:colId xmlns:a16="http://schemas.microsoft.com/office/drawing/2014/main" val="1750365041"/>
                    </a:ext>
                  </a:extLst>
                </a:gridCol>
              </a:tblGrid>
              <a:tr h="342522">
                <a:tc>
                  <a:txBody>
                    <a:bodyPr/>
                    <a:lstStyle/>
                    <a:p>
                      <a:pPr>
                        <a:lnSpc>
                          <a:spcPct val="250000"/>
                        </a:lnSpc>
                      </a:pPr>
                      <a:r>
                        <a:rPr lang="ko-KR" altLang="en-US" sz="800" b="0" dirty="0" smtClean="0">
                          <a:latin typeface="+mn-ea"/>
                        </a:rPr>
                        <a:t>주문내역</a:t>
                      </a:r>
                      <a:endParaRPr lang="en-US" altLang="ko-KR" sz="800" b="0" dirty="0">
                        <a:latin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5032052"/>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1" dirty="0" smtClean="0">
                          <a:latin typeface="+mn-ea"/>
                          <a:ea typeface="+mn-ea"/>
                        </a:rPr>
                        <a:t>취소</a:t>
                      </a:r>
                      <a:r>
                        <a:rPr lang="en-US" altLang="ko-KR" sz="800" b="1" dirty="0" smtClean="0">
                          <a:latin typeface="+mn-ea"/>
                          <a:ea typeface="+mn-ea"/>
                        </a:rPr>
                        <a:t>/</a:t>
                      </a:r>
                      <a:r>
                        <a:rPr lang="ko-KR" altLang="en-US" sz="800" b="1" dirty="0" smtClean="0">
                          <a:latin typeface="+mn-ea"/>
                          <a:ea typeface="+mn-ea"/>
                        </a:rPr>
                        <a:t>교환</a:t>
                      </a:r>
                      <a:r>
                        <a:rPr lang="en-US" altLang="ko-KR" sz="800" b="1" dirty="0" smtClean="0">
                          <a:latin typeface="+mn-ea"/>
                          <a:ea typeface="+mn-ea"/>
                        </a:rPr>
                        <a:t>/</a:t>
                      </a:r>
                      <a:r>
                        <a:rPr lang="ko-KR" altLang="en-US" sz="800" b="1" dirty="0" err="1" smtClean="0">
                          <a:latin typeface="+mn-ea"/>
                          <a:ea typeface="+mn-ea"/>
                        </a:rPr>
                        <a:t>반품내역</a:t>
                      </a:r>
                      <a:endParaRPr lang="ko-KR" altLang="en-US" sz="800" b="1"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7326154"/>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리뷰</a:t>
                      </a:r>
                      <a:endParaRPr lang="en-US" altLang="ko-KR"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4823149"/>
                  </a:ext>
                </a:extLst>
              </a:tr>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latin typeface="+mn-ea"/>
                          <a:ea typeface="+mn-ea"/>
                        </a:rPr>
                        <a:t>뷰티포인트</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9754436"/>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찜한제품</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1601288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latin typeface="+mn-ea"/>
                          <a:ea typeface="+mn-ea"/>
                        </a:rPr>
                        <a:t>1:1</a:t>
                      </a:r>
                      <a:r>
                        <a:rPr lang="ko-KR" altLang="en-US" sz="800" dirty="0" smtClean="0">
                          <a:latin typeface="+mn-ea"/>
                          <a:ea typeface="+mn-ea"/>
                        </a:rPr>
                        <a:t>문의</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372053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공병수거</a:t>
                      </a:r>
                      <a:r>
                        <a:rPr lang="ko-KR" altLang="en-US" sz="800" dirty="0" smtClean="0">
                          <a:latin typeface="+mn-ea"/>
                          <a:ea typeface="+mn-ea"/>
                        </a:rPr>
                        <a:t> 현황</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2614890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개인정보 수정</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253962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배송지</a:t>
                      </a:r>
                      <a:r>
                        <a:rPr lang="ko-KR" altLang="en-US" sz="800" dirty="0" smtClean="0">
                          <a:latin typeface="+mn-ea"/>
                          <a:ea typeface="+mn-ea"/>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5431856"/>
                  </a:ext>
                </a:extLst>
              </a:tr>
              <a:tr h="22039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환불계좌</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9870569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원클릭결제</a:t>
                      </a:r>
                      <a:r>
                        <a:rPr lang="ko-KR" altLang="en-US" sz="800" kern="1200" dirty="0" smtClean="0">
                          <a:solidFill>
                            <a:schemeClr val="tx1"/>
                          </a:solidFill>
                          <a:latin typeface="+mn-ea"/>
                          <a:ea typeface="+mn-ea"/>
                          <a:cs typeface="+mn-cs"/>
                        </a:rPr>
                        <a:t> </a:t>
                      </a:r>
                      <a:r>
                        <a:rPr lang="ko-KR" altLang="en-US" sz="800" kern="1200" dirty="0" err="1" smtClean="0">
                          <a:solidFill>
                            <a:schemeClr val="tx1"/>
                          </a:solidFill>
                          <a:latin typeface="+mn-ea"/>
                          <a:ea typeface="+mn-ea"/>
                          <a:cs typeface="+mn-cs"/>
                        </a:rPr>
                        <a:t>카드관리</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1844216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마이샵</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6729917"/>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매장찾기</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06474"/>
                  </a:ext>
                </a:extLst>
              </a:tr>
              <a:tr h="977351">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dirty="0" smtClean="0">
                        <a:latin typeface="+mn-ea"/>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u="sng"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1817042"/>
                  </a:ext>
                </a:extLst>
              </a:tr>
            </a:tbl>
          </a:graphicData>
        </a:graphic>
      </p:graphicFrame>
      <p:sp>
        <p:nvSpPr>
          <p:cNvPr id="98" name="사각형 설명선 97"/>
          <p:cNvSpPr/>
          <p:nvPr/>
        </p:nvSpPr>
        <p:spPr>
          <a:xfrm>
            <a:off x="819189" y="1476025"/>
            <a:ext cx="366610" cy="110552"/>
          </a:xfrm>
          <a:prstGeom prst="wedgeRectCallout">
            <a:avLst>
              <a:gd name="adj1" fmla="val -43182"/>
              <a:gd name="adj2" fmla="val 83178"/>
            </a:avLst>
          </a:prstGeom>
          <a:solidFill>
            <a:schemeClr val="bg1"/>
          </a:solidFill>
          <a:ln w="6350">
            <a:solidFill>
              <a:srgbClr val="00CC62"/>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ko-KR" altLang="en-US" sz="700">
                <a:solidFill>
                  <a:srgbClr val="29BC70"/>
                </a:solidFill>
              </a:rPr>
              <a:t>임직원</a:t>
            </a:r>
            <a:endParaRPr lang="ko-KR" altLang="en-US" sz="700" dirty="0">
              <a:solidFill>
                <a:srgbClr val="29BC70"/>
              </a:solidFill>
            </a:endParaRPr>
          </a:p>
        </p:txBody>
      </p:sp>
      <p:sp>
        <p:nvSpPr>
          <p:cNvPr id="105" name="직사각형 104"/>
          <p:cNvSpPr/>
          <p:nvPr/>
        </p:nvSpPr>
        <p:spPr>
          <a:xfrm>
            <a:off x="1500537" y="2315621"/>
            <a:ext cx="800219" cy="276999"/>
          </a:xfrm>
          <a:prstGeom prst="rect">
            <a:avLst/>
          </a:prstGeom>
          <a:solidFill>
            <a:schemeClr val="bg1"/>
          </a:solidFill>
        </p:spPr>
        <p:txBody>
          <a:bodyPr wrap="none">
            <a:spAutoFit/>
          </a:bodyPr>
          <a:lstStyle/>
          <a:p>
            <a:pPr>
              <a:defRPr/>
            </a:pPr>
            <a:r>
              <a:rPr lang="ko-KR" altLang="en-US" sz="1200" b="1" dirty="0" err="1" smtClean="0">
                <a:latin typeface="+mn-ea"/>
              </a:rPr>
              <a:t>교환상세</a:t>
            </a:r>
            <a:endParaRPr lang="en-US" altLang="ko-KR" sz="1200" b="1" dirty="0">
              <a:latin typeface="+mn-ea"/>
            </a:endParaRPr>
          </a:p>
        </p:txBody>
      </p:sp>
      <p:sp>
        <p:nvSpPr>
          <p:cNvPr id="55" name="타원 54">
            <a:extLst>
              <a:ext uri="{FF2B5EF4-FFF2-40B4-BE49-F238E27FC236}">
                <a16:creationId xmlns:a16="http://schemas.microsoft.com/office/drawing/2014/main" id="{AE3A3A11-61F0-4B78-B290-96685FEEA44E}"/>
              </a:ext>
            </a:extLst>
          </p:cNvPr>
          <p:cNvSpPr/>
          <p:nvPr/>
        </p:nvSpPr>
        <p:spPr>
          <a:xfrm>
            <a:off x="3721254" y="1609909"/>
            <a:ext cx="118481" cy="118481"/>
          </a:xfrm>
          <a:prstGeom prst="ellipse">
            <a:avLst/>
          </a:prstGeom>
          <a:solidFill>
            <a:srgbClr val="00BC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t>4</a:t>
            </a:r>
            <a:endParaRPr lang="en-US" sz="700" b="1" dirty="0"/>
          </a:p>
        </p:txBody>
      </p:sp>
      <p:sp>
        <p:nvSpPr>
          <p:cNvPr id="62" name="TextBox 61"/>
          <p:cNvSpPr txBox="1"/>
          <p:nvPr/>
        </p:nvSpPr>
        <p:spPr>
          <a:xfrm>
            <a:off x="3647728" y="1831373"/>
            <a:ext cx="827471" cy="215444"/>
          </a:xfrm>
          <a:prstGeom prst="rect">
            <a:avLst/>
          </a:prstGeom>
          <a:noFill/>
        </p:spPr>
        <p:txBody>
          <a:bodyPr wrap="none" rtlCol="0">
            <a:spAutoFit/>
          </a:bodyPr>
          <a:lstStyle/>
          <a:p>
            <a:r>
              <a:rPr lang="en-US" altLang="ko-KR" sz="800" b="1" u="sng" dirty="0" smtClean="0"/>
              <a:t>2,400P </a:t>
            </a:r>
            <a:r>
              <a:rPr lang="ko-KR" altLang="en-US" sz="800" b="1" u="sng" dirty="0" smtClean="0"/>
              <a:t>받기</a:t>
            </a:r>
            <a:r>
              <a:rPr lang="en-US" altLang="ko-KR" sz="800" b="1" u="sng" dirty="0" smtClean="0"/>
              <a:t>&gt;</a:t>
            </a:r>
            <a:endParaRPr lang="en-US" altLang="ko-KR" sz="800" b="1" u="sng" dirty="0"/>
          </a:p>
        </p:txBody>
      </p:sp>
      <p:sp>
        <p:nvSpPr>
          <p:cNvPr id="76" name="제목 1"/>
          <p:cNvSpPr txBox="1">
            <a:spLocks/>
          </p:cNvSpPr>
          <p:nvPr/>
        </p:nvSpPr>
        <p:spPr>
          <a:xfrm>
            <a:off x="4156797" y="262328"/>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smtClean="0"/>
              <a:t>Page</a:t>
            </a:r>
            <a:endParaRPr lang="ko-KR" altLang="en-US" dirty="0"/>
          </a:p>
        </p:txBody>
      </p:sp>
      <p:graphicFrame>
        <p:nvGraphicFramePr>
          <p:cNvPr id="79" name="표 78"/>
          <p:cNvGraphicFramePr>
            <a:graphicFrameLocks noGrp="1"/>
          </p:cNvGraphicFramePr>
          <p:nvPr>
            <p:extLst>
              <p:ext uri="{D42A27DB-BD31-4B8C-83A1-F6EECF244321}">
                <p14:modId xmlns:p14="http://schemas.microsoft.com/office/powerpoint/2010/main" val="1162232938"/>
              </p:ext>
            </p:extLst>
          </p:nvPr>
        </p:nvGraphicFramePr>
        <p:xfrm>
          <a:off x="1544128" y="2627613"/>
          <a:ext cx="7257249" cy="392676"/>
        </p:xfrm>
        <a:graphic>
          <a:graphicData uri="http://schemas.openxmlformats.org/drawingml/2006/table">
            <a:tbl>
              <a:tblPr firstRow="1" bandRow="1">
                <a:tableStyleId>{2D5ABB26-0587-4C30-8999-92F81FD0307C}</a:tableStyleId>
              </a:tblPr>
              <a:tblGrid>
                <a:gridCol w="4135279">
                  <a:extLst>
                    <a:ext uri="{9D8B030D-6E8A-4147-A177-3AD203B41FA5}">
                      <a16:colId xmlns:a16="http://schemas.microsoft.com/office/drawing/2014/main" val="2378629807"/>
                    </a:ext>
                  </a:extLst>
                </a:gridCol>
                <a:gridCol w="3121970">
                  <a:extLst>
                    <a:ext uri="{9D8B030D-6E8A-4147-A177-3AD203B41FA5}">
                      <a16:colId xmlns:a16="http://schemas.microsoft.com/office/drawing/2014/main" val="3711765631"/>
                    </a:ext>
                  </a:extLst>
                </a:gridCol>
              </a:tblGrid>
              <a:tr h="392676">
                <a:tc>
                  <a:txBody>
                    <a:bodyPr/>
                    <a:lstStyle/>
                    <a:p>
                      <a:r>
                        <a:rPr lang="ko-KR" altLang="en-US" sz="800" b="1" dirty="0" err="1" smtClean="0">
                          <a:solidFill>
                            <a:prstClr val="black"/>
                          </a:solidFill>
                        </a:rPr>
                        <a:t>교환번호</a:t>
                      </a:r>
                      <a:r>
                        <a:rPr lang="ko-KR" altLang="en-US" sz="800" b="1" dirty="0" smtClean="0">
                          <a:solidFill>
                            <a:prstClr val="black"/>
                          </a:solidFill>
                        </a:rPr>
                        <a:t> </a:t>
                      </a:r>
                      <a:r>
                        <a:rPr lang="en-US" altLang="ko-KR" sz="800" b="1" dirty="0" smtClean="0">
                          <a:solidFill>
                            <a:prstClr val="black"/>
                          </a:solidFill>
                        </a:rPr>
                        <a:t>00000000</a:t>
                      </a:r>
                      <a:endParaRPr lang="ko-KR" altLang="en-US" sz="800" dirty="0"/>
                    </a:p>
                  </a:txBody>
                  <a:tcPr marL="36000" marR="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b="1" dirty="0" smtClean="0">
                          <a:solidFill>
                            <a:schemeClr val="tx1">
                              <a:lumMod val="85000"/>
                              <a:lumOff val="15000"/>
                            </a:schemeClr>
                          </a:solidFill>
                        </a:rPr>
                        <a:t>2024.04.05 07:00</a:t>
                      </a:r>
                      <a:endParaRPr lang="en-US" altLang="ko-KR" sz="800" kern="1200" dirty="0" smtClean="0">
                        <a:solidFill>
                          <a:schemeClr val="tx1"/>
                        </a:solidFill>
                        <a:latin typeface="굴림" panose="020B0600000101010101" pitchFamily="50" charset="-127"/>
                        <a:ea typeface="굴림" panose="020B0600000101010101" pitchFamily="50" charset="-127"/>
                        <a:cs typeface="+mn-cs"/>
                      </a:endParaRPr>
                    </a:p>
                  </a:txBody>
                  <a:tcPr marL="36000" marR="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894074191"/>
                  </a:ext>
                </a:extLst>
              </a:tr>
            </a:tbl>
          </a:graphicData>
        </a:graphic>
      </p:graphicFrame>
      <p:sp>
        <p:nvSpPr>
          <p:cNvPr id="81" name="TextBox 80"/>
          <p:cNvSpPr txBox="1"/>
          <p:nvPr/>
        </p:nvSpPr>
        <p:spPr>
          <a:xfrm>
            <a:off x="7630818" y="3034887"/>
            <a:ext cx="1217000" cy="215444"/>
          </a:xfrm>
          <a:prstGeom prst="rect">
            <a:avLst/>
          </a:prstGeom>
          <a:noFill/>
        </p:spPr>
        <p:txBody>
          <a:bodyPr wrap="none" rtlCol="0">
            <a:spAutoFit/>
          </a:bodyPr>
          <a:lstStyle/>
          <a:p>
            <a:r>
              <a:rPr lang="ko-KR" altLang="en-US" sz="800" u="sng" dirty="0" smtClean="0"/>
              <a:t>관리자요청 </a:t>
            </a:r>
            <a:r>
              <a:rPr lang="ko-KR" altLang="en-US" sz="800" u="sng" dirty="0" err="1" smtClean="0"/>
              <a:t>결제이력</a:t>
            </a:r>
            <a:r>
              <a:rPr lang="en-US" altLang="ko-KR" sz="800" u="sng" dirty="0" smtClean="0"/>
              <a:t>&gt;</a:t>
            </a:r>
            <a:endParaRPr lang="ko-KR" altLang="en-US" sz="800" u="sng" dirty="0"/>
          </a:p>
        </p:txBody>
      </p:sp>
      <p:sp>
        <p:nvSpPr>
          <p:cNvPr id="96" name="사각형: 둥근 모서리 152">
            <a:extLst>
              <a:ext uri="{FF2B5EF4-FFF2-40B4-BE49-F238E27FC236}">
                <a16:creationId xmlns:a16="http://schemas.microsoft.com/office/drawing/2014/main" id="{52FF6B1F-4512-47B6-B005-84C9CDC09FEA}"/>
              </a:ext>
            </a:extLst>
          </p:cNvPr>
          <p:cNvSpPr/>
          <p:nvPr/>
        </p:nvSpPr>
        <p:spPr>
          <a:xfrm>
            <a:off x="1570008" y="3230861"/>
            <a:ext cx="7190288" cy="468919"/>
          </a:xfrm>
          <a:prstGeom prst="roundRect">
            <a:avLst>
              <a:gd name="adj" fmla="val 0"/>
            </a:avLst>
          </a:prstGeom>
          <a:solidFill>
            <a:srgbClr val="00BC70"/>
          </a:solidFill>
          <a:ln w="12700">
            <a:solidFill>
              <a:srgbClr val="00BC70"/>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lvl="0" algn="ctr"/>
            <a:r>
              <a:rPr lang="ko-KR" altLang="en-US" sz="700" dirty="0">
                <a:solidFill>
                  <a:schemeClr val="bg1">
                    <a:lumMod val="85000"/>
                  </a:schemeClr>
                </a:solidFill>
                <a:latin typeface="맑은 고딕" panose="020B0503020000020004" pitchFamily="50" charset="-127"/>
              </a:rPr>
              <a:t>관리자 요청한 결제가 있습니다</a:t>
            </a:r>
            <a:r>
              <a:rPr lang="en-US" altLang="ko-KR" sz="700" dirty="0" smtClean="0">
                <a:solidFill>
                  <a:schemeClr val="bg1">
                    <a:lumMod val="85000"/>
                  </a:schemeClr>
                </a:solidFill>
                <a:latin typeface="맑은 고딕" panose="020B0503020000020004" pitchFamily="50" charset="-127"/>
              </a:rPr>
              <a:t>.</a:t>
            </a:r>
            <a:endParaRPr lang="en-US" altLang="ko-KR" sz="900" b="1" dirty="0" smtClean="0">
              <a:solidFill>
                <a:schemeClr val="bg1">
                  <a:lumMod val="85000"/>
                </a:schemeClr>
              </a:solidFill>
              <a:latin typeface="+mn-ea"/>
            </a:endParaRPr>
          </a:p>
          <a:p>
            <a:pPr algn="ctr"/>
            <a:r>
              <a:rPr lang="ko-KR" altLang="en-US" sz="1000" b="1" dirty="0" err="1" smtClean="0">
                <a:solidFill>
                  <a:schemeClr val="bg1"/>
                </a:solidFill>
                <a:latin typeface="+mn-ea"/>
              </a:rPr>
              <a:t>상세사유</a:t>
            </a:r>
            <a:r>
              <a:rPr lang="ko-KR" altLang="en-US" sz="1000" b="1" dirty="0" smtClean="0">
                <a:solidFill>
                  <a:schemeClr val="bg1"/>
                </a:solidFill>
                <a:latin typeface="+mn-ea"/>
              </a:rPr>
              <a:t> 확인 및 결제</a:t>
            </a:r>
            <a:r>
              <a:rPr lang="en-US" altLang="ko-KR" sz="1000" b="1" dirty="0" smtClean="0">
                <a:solidFill>
                  <a:schemeClr val="bg1"/>
                </a:solidFill>
                <a:latin typeface="+mn-ea"/>
              </a:rPr>
              <a:t>&gt; </a:t>
            </a:r>
            <a:endParaRPr lang="en-US" sz="700" dirty="0">
              <a:solidFill>
                <a:schemeClr val="bg1"/>
              </a:solidFill>
              <a:latin typeface="+mn-ea"/>
            </a:endParaRPr>
          </a:p>
        </p:txBody>
      </p:sp>
      <p:sp>
        <p:nvSpPr>
          <p:cNvPr id="66" name="Oval 611">
            <a:extLst>
              <a:ext uri="{FF2B5EF4-FFF2-40B4-BE49-F238E27FC236}">
                <a16:creationId xmlns:a16="http://schemas.microsoft.com/office/drawing/2014/main" id="{8A3723C9-7A64-4677-9B95-EBFFA02C0DC4}"/>
              </a:ext>
            </a:extLst>
          </p:cNvPr>
          <p:cNvSpPr>
            <a:spLocks noChangeArrowheads="1"/>
          </p:cNvSpPr>
          <p:nvPr/>
        </p:nvSpPr>
        <p:spPr bwMode="auto">
          <a:xfrm>
            <a:off x="1415480" y="2564928"/>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a:t>
            </a:r>
            <a:endParaRPr lang="en-US" altLang="ko-KR" sz="800" b="1" kern="0" dirty="0">
              <a:solidFill>
                <a:sysClr val="window" lastClr="FFFFFF"/>
              </a:solidFill>
              <a:latin typeface="맑은 고딕"/>
              <a:ea typeface="맑은 고딕"/>
            </a:endParaRPr>
          </a:p>
        </p:txBody>
      </p:sp>
      <p:sp>
        <p:nvSpPr>
          <p:cNvPr id="63" name="Oval 611">
            <a:extLst>
              <a:ext uri="{FF2B5EF4-FFF2-40B4-BE49-F238E27FC236}">
                <a16:creationId xmlns:a16="http://schemas.microsoft.com/office/drawing/2014/main" id="{8A3723C9-7A64-4677-9B95-EBFFA02C0DC4}"/>
              </a:ext>
            </a:extLst>
          </p:cNvPr>
          <p:cNvSpPr>
            <a:spLocks noChangeArrowheads="1"/>
          </p:cNvSpPr>
          <p:nvPr/>
        </p:nvSpPr>
        <p:spPr bwMode="auto">
          <a:xfrm>
            <a:off x="7488277" y="2955191"/>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a:solidFill>
                  <a:sysClr val="window" lastClr="FFFFFF"/>
                </a:solidFill>
                <a:latin typeface="맑은 고딕"/>
                <a:ea typeface="맑은 고딕"/>
              </a:rPr>
              <a:t>2</a:t>
            </a:r>
          </a:p>
        </p:txBody>
      </p:sp>
      <p:sp>
        <p:nvSpPr>
          <p:cNvPr id="64" name="타원 63"/>
          <p:cNvSpPr/>
          <p:nvPr/>
        </p:nvSpPr>
        <p:spPr>
          <a:xfrm>
            <a:off x="4029282" y="3323591"/>
            <a:ext cx="217517" cy="21751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800" b="1" dirty="0" smtClean="0"/>
              <a:t>3</a:t>
            </a:r>
            <a:endParaRPr lang="ko-KR" altLang="en-US" sz="800" b="1" dirty="0"/>
          </a:p>
        </p:txBody>
      </p:sp>
      <p:graphicFrame>
        <p:nvGraphicFramePr>
          <p:cNvPr id="50" name="표 49"/>
          <p:cNvGraphicFramePr>
            <a:graphicFrameLocks noGrp="1"/>
          </p:cNvGraphicFramePr>
          <p:nvPr>
            <p:extLst>
              <p:ext uri="{D42A27DB-BD31-4B8C-83A1-F6EECF244321}">
                <p14:modId xmlns:p14="http://schemas.microsoft.com/office/powerpoint/2010/main" val="1265536269"/>
              </p:ext>
            </p:extLst>
          </p:nvPr>
        </p:nvGraphicFramePr>
        <p:xfrm>
          <a:off x="1536154" y="3910352"/>
          <a:ext cx="7190288" cy="2298534"/>
        </p:xfrm>
        <a:graphic>
          <a:graphicData uri="http://schemas.openxmlformats.org/drawingml/2006/table">
            <a:tbl>
              <a:tblPr firstRow="1" bandRow="1">
                <a:tableStyleId>{2D5ABB26-0587-4C30-8999-92F81FD0307C}</a:tableStyleId>
              </a:tblPr>
              <a:tblGrid>
                <a:gridCol w="930926">
                  <a:extLst>
                    <a:ext uri="{9D8B030D-6E8A-4147-A177-3AD203B41FA5}">
                      <a16:colId xmlns:a16="http://schemas.microsoft.com/office/drawing/2014/main" val="977863895"/>
                    </a:ext>
                  </a:extLst>
                </a:gridCol>
                <a:gridCol w="4531170">
                  <a:extLst>
                    <a:ext uri="{9D8B030D-6E8A-4147-A177-3AD203B41FA5}">
                      <a16:colId xmlns:a16="http://schemas.microsoft.com/office/drawing/2014/main" val="356602255"/>
                    </a:ext>
                  </a:extLst>
                </a:gridCol>
                <a:gridCol w="1728192">
                  <a:extLst>
                    <a:ext uri="{9D8B030D-6E8A-4147-A177-3AD203B41FA5}">
                      <a16:colId xmlns:a16="http://schemas.microsoft.com/office/drawing/2014/main" val="1927575684"/>
                    </a:ext>
                  </a:extLst>
                </a:gridCol>
              </a:tblGrid>
              <a:tr h="355723">
                <a:tc grid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900" b="1" kern="1200" dirty="0" err="1" smtClean="0">
                          <a:solidFill>
                            <a:schemeClr val="tx1"/>
                          </a:solidFill>
                          <a:latin typeface="+mn-ea"/>
                          <a:ea typeface="+mn-ea"/>
                          <a:cs typeface="+mn-cs"/>
                        </a:rPr>
                        <a:t>교환제품</a:t>
                      </a:r>
                      <a:r>
                        <a:rPr lang="ko-KR" altLang="en-US" sz="900" b="1" kern="1200" dirty="0" smtClean="0">
                          <a:solidFill>
                            <a:schemeClr val="tx1"/>
                          </a:solidFill>
                          <a:latin typeface="+mn-ea"/>
                          <a:ea typeface="+mn-ea"/>
                          <a:cs typeface="+mn-cs"/>
                        </a:rPr>
                        <a:t> </a:t>
                      </a:r>
                      <a:r>
                        <a:rPr lang="en-US" altLang="ko-KR" sz="900" dirty="0" smtClean="0">
                          <a:solidFill>
                            <a:srgbClr val="00B050"/>
                          </a:solidFill>
                          <a:latin typeface="+mn-ea"/>
                        </a:rPr>
                        <a:t>3</a:t>
                      </a:r>
                      <a:r>
                        <a:rPr lang="ko-KR" altLang="en-US" sz="900" dirty="0" smtClean="0">
                          <a:solidFill>
                            <a:srgbClr val="00B050"/>
                          </a:solidFill>
                          <a:latin typeface="+mn-ea"/>
                        </a:rPr>
                        <a:t>건</a:t>
                      </a:r>
                      <a:endParaRPr lang="ko-KR" altLang="en-US" sz="1000" dirty="0" smtClean="0">
                        <a:solidFill>
                          <a:srgbClr val="00B050"/>
                        </a:solidFill>
                        <a:latin typeface="+mn-ea"/>
                      </a:endParaRPr>
                    </a:p>
                  </a:txBody>
                  <a:tcPr marL="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1" dirty="0" smtClean="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extLst>
                  <a:ext uri="{0D108BD9-81ED-4DB2-BD59-A6C34878D82A}">
                    <a16:rowId xmlns:a16="http://schemas.microsoft.com/office/drawing/2014/main" val="1813859395"/>
                  </a:ext>
                </a:extLst>
              </a:tr>
              <a:tr h="470211">
                <a:tc row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800" b="1" kern="1200" dirty="0" err="1" smtClean="0">
                          <a:solidFill>
                            <a:schemeClr val="tx1"/>
                          </a:solidFill>
                          <a:latin typeface="+mj-ea"/>
                          <a:ea typeface="+mn-ea"/>
                          <a:cs typeface="+mn-cs"/>
                        </a:rPr>
                        <a:t>제품명제품명제품명제품명제품명제품명제품명제품명제품명제품명제품명제품명제품명</a:t>
                      </a:r>
                      <a:r>
                        <a:rPr lang="en-US" altLang="ko-KR" sz="800" b="1" kern="1200" dirty="0" smtClean="0">
                          <a:solidFill>
                            <a:schemeClr val="tx1"/>
                          </a:solidFill>
                          <a:latin typeface="+mj-ea"/>
                          <a:ea typeface="+mn-ea"/>
                          <a:cs typeface="+mn-cs"/>
                        </a:rPr>
                        <a:t>…</a:t>
                      </a:r>
                    </a:p>
                    <a:p>
                      <a:pPr marL="88900" marR="0" lvl="0" indent="-8890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옵션명옵션명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a:t>
                      </a:r>
                    </a:p>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endPar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endPar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lnL w="3175" cap="flat" cmpd="sng" algn="ctr">
                      <a:solidFill>
                        <a:schemeClr val="bg1"/>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10,000</a:t>
                      </a:r>
                      <a:r>
                        <a:rPr kumimoji="0" lang="ko-KR" altLang="en-US"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원</a:t>
                      </a:r>
                      <a:r>
                        <a:rPr kumimoji="0" lang="ko-KR" altLang="en-US" sz="9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 </a:t>
                      </a:r>
                      <a:r>
                        <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rPr>
                        <a:t>12,000</a:t>
                      </a:r>
                      <a:r>
                        <a:rPr kumimoji="0" lang="ko-KR" altLang="en-US" sz="600" b="0" i="0" u="none" strike="sngStrike" kern="1200" cap="none" spc="0" normalizeH="0" baseline="0" noProof="0" dirty="0" smtClean="0">
                          <a:ln>
                            <a:noFill/>
                          </a:ln>
                          <a:solidFill>
                            <a:prstClr val="white">
                              <a:lumMod val="65000"/>
                            </a:prstClr>
                          </a:solidFill>
                          <a:effectLst/>
                          <a:uLnTx/>
                          <a:uFillTx/>
                          <a:latin typeface="+mn-lt"/>
                          <a:ea typeface="+mn-ea"/>
                          <a:cs typeface="+mn-cs"/>
                        </a:rPr>
                        <a:t>원</a:t>
                      </a:r>
                      <a:endPar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endParaRPr>
                    </a:p>
                    <a:p>
                      <a:pPr marL="0" marR="0" lvl="0" indent="0" algn="ctr" defTabSz="914400" rtl="0" eaLnBrk="1" fontAlgn="auto" latinLnBrk="1" hangingPunct="1">
                        <a:lnSpc>
                          <a:spcPts val="900"/>
                        </a:lnSpc>
                        <a:spcBef>
                          <a:spcPts val="0"/>
                        </a:spcBef>
                        <a:spcAft>
                          <a:spcPts val="0"/>
                        </a:spcAft>
                        <a:buClrTx/>
                        <a:buSzTx/>
                        <a:buFontTx/>
                        <a:buNone/>
                        <a:tabLst/>
                        <a:defRPr/>
                      </a:pPr>
                      <a:r>
                        <a:rPr kumimoji="0" lang="ko-KR" altLang="en-US" sz="6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뷰티포인트</a:t>
                      </a:r>
                      <a:r>
                        <a:rPr kumimoji="0" lang="ko-KR" altLang="en-US"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결제</a:t>
                      </a:r>
                      <a:r>
                        <a:rPr kumimoji="0" lang="en-US" altLang="ko-KR"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1,100P</a:t>
                      </a:r>
                    </a:p>
                  </a:txBody>
                  <a:tcPr anchor="ctr">
                    <a:lnL w="3175" cap="flat" cmpd="sng" algn="ctr">
                      <a:solidFill>
                        <a:schemeClr val="bg1">
                          <a:lumMod val="95000"/>
                        </a:schemeClr>
                      </a:solid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26851250"/>
                  </a:ext>
                </a:extLst>
              </a:tr>
              <a:tr h="143268">
                <a:tc vMerge="1">
                  <a:txBody>
                    <a:bodyPr/>
                    <a:lstStyle/>
                    <a:p>
                      <a:pPr latinLnBrk="1"/>
                      <a:endParaRPr lang="ko-KR" altLang="en-US"/>
                    </a:p>
                  </a:txBody>
                  <a:tcPr/>
                </a:tc>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3</a:t>
                      </a:r>
                      <a:r>
                        <a:rPr kumimoji="0" lang="ko-KR" altLang="en-US"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개</a:t>
                      </a:r>
                      <a:endParaRPr lang="en-US" altLang="ko-KR" sz="900" dirty="0" smtClean="0"/>
                    </a:p>
                  </a:txBody>
                  <a:tcPr>
                    <a:lnL w="3175" cap="flat" cmpd="sng" algn="ctr">
                      <a:solidFill>
                        <a:schemeClr val="bg1"/>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latinLnBrk="1"/>
                      <a:endParaRPr lang="ko-KR" altLang="en-US"/>
                    </a:p>
                  </a:txBody>
                  <a:tcPr/>
                </a:tc>
                <a:extLst>
                  <a:ext uri="{0D108BD9-81ED-4DB2-BD59-A6C34878D82A}">
                    <a16:rowId xmlns:a16="http://schemas.microsoft.com/office/drawing/2014/main" val="1620132705"/>
                  </a:ext>
                </a:extLst>
              </a:tr>
              <a:tr h="914111">
                <a:tc grid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endPar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endParaRPr>
                    </a:p>
                  </a:txBody>
                  <a:tcPr anchor="ctr">
                    <a:lnL w="3175" cap="flat" cmpd="sng" algn="ctr">
                      <a:solidFill>
                        <a:schemeClr val="bg1">
                          <a:lumMod val="9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92440556"/>
                  </a:ext>
                </a:extLst>
              </a:tr>
            </a:tbl>
          </a:graphicData>
        </a:graphic>
      </p:graphicFrame>
      <p:grpSp>
        <p:nvGrpSpPr>
          <p:cNvPr id="51" name="그룹 50">
            <a:extLst>
              <a:ext uri="{FF2B5EF4-FFF2-40B4-BE49-F238E27FC236}">
                <a16:creationId xmlns:a16="http://schemas.microsoft.com/office/drawing/2014/main" id="{159809A1-5A1E-4FB9-B218-151E51C981E3}"/>
              </a:ext>
            </a:extLst>
          </p:cNvPr>
          <p:cNvGrpSpPr/>
          <p:nvPr/>
        </p:nvGrpSpPr>
        <p:grpSpPr>
          <a:xfrm>
            <a:off x="1593196" y="4338479"/>
            <a:ext cx="836647" cy="897912"/>
            <a:chOff x="1235339" y="2961048"/>
            <a:chExt cx="1199263" cy="1105474"/>
          </a:xfrm>
        </p:grpSpPr>
        <p:sp>
          <p:nvSpPr>
            <p:cNvPr id="52" name="직사각형 51">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54" name="직선 연결선 53">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직선 연결선 55">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7" name="직사각형 56"/>
          <p:cNvSpPr/>
          <p:nvPr/>
        </p:nvSpPr>
        <p:spPr>
          <a:xfrm>
            <a:off x="8019644" y="3996982"/>
            <a:ext cx="761747" cy="230832"/>
          </a:xfrm>
          <a:prstGeom prst="rect">
            <a:avLst/>
          </a:prstGeom>
        </p:spPr>
        <p:txBody>
          <a:bodyPr wrap="none">
            <a:spAutoFit/>
          </a:bodyPr>
          <a:lstStyle/>
          <a:p>
            <a:r>
              <a:rPr lang="ko-KR" altLang="en-US" sz="900" b="1" dirty="0" err="1" smtClean="0">
                <a:solidFill>
                  <a:srgbClr val="00BC70"/>
                </a:solidFill>
                <a:latin typeface="+mn-ea"/>
              </a:rPr>
              <a:t>교한배송중</a:t>
            </a:r>
            <a:endParaRPr lang="ko-KR" altLang="en-US" sz="2000" b="1" dirty="0">
              <a:solidFill>
                <a:srgbClr val="00BC70"/>
              </a:solidFill>
              <a:latin typeface="+mn-ea"/>
            </a:endParaRPr>
          </a:p>
        </p:txBody>
      </p:sp>
      <p:grpSp>
        <p:nvGrpSpPr>
          <p:cNvPr id="58" name="그룹 57"/>
          <p:cNvGrpSpPr/>
          <p:nvPr/>
        </p:nvGrpSpPr>
        <p:grpSpPr>
          <a:xfrm>
            <a:off x="1604742" y="5306289"/>
            <a:ext cx="7065199" cy="889781"/>
            <a:chOff x="1670346" y="2200646"/>
            <a:chExt cx="7065199" cy="889781"/>
          </a:xfrm>
        </p:grpSpPr>
        <p:sp>
          <p:nvSpPr>
            <p:cNvPr id="59" name="직사각형 58"/>
            <p:cNvSpPr/>
            <p:nvPr/>
          </p:nvSpPr>
          <p:spPr>
            <a:xfrm>
              <a:off x="2201459" y="2459485"/>
              <a:ext cx="1868010" cy="630942"/>
            </a:xfrm>
            <a:prstGeom prst="rect">
              <a:avLst/>
            </a:prstGeom>
          </p:spPr>
          <p:txBody>
            <a:bodyPr wrap="square">
              <a:spAutoFit/>
            </a:bodyPr>
            <a:lstStyle/>
            <a:p>
              <a:r>
                <a:rPr lang="ko-KR" altLang="en-US" sz="700" dirty="0" err="1">
                  <a:solidFill>
                    <a:srgbClr val="000000"/>
                  </a:solidFill>
                  <a:latin typeface="Pretendard"/>
                </a:rPr>
                <a:t>증정품명</a:t>
              </a:r>
              <a:r>
                <a:rPr lang="ko-KR" altLang="en-US" sz="700" dirty="0">
                  <a:solidFill>
                    <a:srgbClr val="000000"/>
                  </a:solidFill>
                  <a:latin typeface="Pretendard"/>
                </a:rPr>
                <a:t> </a:t>
              </a:r>
              <a:r>
                <a:rPr lang="ko-KR" altLang="en-US" sz="700" dirty="0" smtClean="0">
                  <a:solidFill>
                    <a:srgbClr val="000000"/>
                  </a:solidFill>
                  <a:latin typeface="Pretendard"/>
                </a:rPr>
                <a:t> 증정 </a:t>
              </a:r>
              <a:r>
                <a:rPr lang="ko-KR" altLang="en-US" sz="700" dirty="0" err="1">
                  <a:solidFill>
                    <a:srgbClr val="000000"/>
                  </a:solidFill>
                  <a:latin typeface="Pretendard"/>
                </a:rPr>
                <a:t>증정품명</a:t>
              </a:r>
              <a:r>
                <a:rPr lang="ko-KR" altLang="en-US" sz="700" dirty="0">
                  <a:solidFill>
                    <a:srgbClr val="000000"/>
                  </a:solidFill>
                  <a:latin typeface="Pretendard"/>
                </a:rPr>
                <a:t> 최대 </a:t>
              </a:r>
              <a:r>
                <a:rPr lang="ko-KR" altLang="en-US" sz="700" dirty="0" smtClean="0">
                  <a:solidFill>
                    <a:srgbClr val="000000"/>
                  </a:solidFill>
                  <a:latin typeface="Pretendard"/>
                </a:rPr>
                <a:t>두 줄 출력되며 두 줄 이상일 시 말 줄임표 처리</a:t>
              </a:r>
              <a:r>
                <a:rPr lang="en-US" altLang="ko-KR" sz="700" dirty="0" smtClean="0">
                  <a:solidFill>
                    <a:srgbClr val="000000"/>
                  </a:solidFill>
                  <a:latin typeface="Pretendard"/>
                </a:rPr>
                <a:t>…</a:t>
              </a:r>
              <a:endParaRPr lang="en-US" altLang="ko-KR" sz="700" dirty="0">
                <a:solidFill>
                  <a:schemeClr val="tx1">
                    <a:lumMod val="65000"/>
                    <a:lumOff val="35000"/>
                  </a:schemeClr>
                </a:solidFill>
                <a:latin typeface="+mj-ea"/>
              </a:endParaRPr>
            </a:p>
            <a:p>
              <a:r>
                <a:rPr lang="en-US" altLang="ko-KR" sz="700" dirty="0" smtClean="0">
                  <a:solidFill>
                    <a:schemeClr val="tx1">
                      <a:lumMod val="65000"/>
                      <a:lumOff val="35000"/>
                    </a:schemeClr>
                  </a:solidFill>
                  <a:latin typeface="+mj-ea"/>
                </a:rPr>
                <a:t> </a:t>
              </a:r>
            </a:p>
            <a:p>
              <a:r>
                <a:rPr lang="en-US" altLang="ko-KR" sz="700" dirty="0" smtClean="0">
                  <a:solidFill>
                    <a:schemeClr val="tx1">
                      <a:lumMod val="65000"/>
                      <a:lumOff val="35000"/>
                    </a:schemeClr>
                  </a:solidFill>
                  <a:latin typeface="+mj-ea"/>
                </a:rPr>
                <a:t>2</a:t>
              </a:r>
              <a:r>
                <a:rPr lang="ko-KR" altLang="en-US" sz="700" dirty="0">
                  <a:solidFill>
                    <a:schemeClr val="tx1">
                      <a:lumMod val="65000"/>
                      <a:lumOff val="35000"/>
                    </a:schemeClr>
                  </a:solidFill>
                  <a:latin typeface="+mj-ea"/>
                </a:rPr>
                <a:t>개</a:t>
              </a:r>
              <a:r>
                <a:rPr lang="ko-KR" altLang="en-US" sz="700" dirty="0"/>
                <a:t/>
              </a:r>
              <a:br>
                <a:rPr lang="ko-KR" altLang="en-US" sz="700" dirty="0"/>
              </a:br>
              <a:endParaRPr lang="ko-KR" altLang="en-US" sz="700" dirty="0"/>
            </a:p>
          </p:txBody>
        </p:sp>
        <p:grpSp>
          <p:nvGrpSpPr>
            <p:cNvPr id="60" name="그룹 59">
              <a:extLst>
                <a:ext uri="{FF2B5EF4-FFF2-40B4-BE49-F238E27FC236}">
                  <a16:creationId xmlns:a16="http://schemas.microsoft.com/office/drawing/2014/main" id="{159809A1-5A1E-4FB9-B218-151E51C981E3}"/>
                </a:ext>
              </a:extLst>
            </p:cNvPr>
            <p:cNvGrpSpPr/>
            <p:nvPr/>
          </p:nvGrpSpPr>
          <p:grpSpPr>
            <a:xfrm>
              <a:off x="1808246" y="2487953"/>
              <a:ext cx="427069" cy="439399"/>
              <a:chOff x="1235339" y="2961048"/>
              <a:chExt cx="1199263" cy="1105474"/>
            </a:xfrm>
          </p:grpSpPr>
          <p:sp>
            <p:nvSpPr>
              <p:cNvPr id="93" name="직사각형 92">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99" name="직선 연결선 98">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0" name="직선 연결선 99">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1" name="그룹 60">
              <a:extLst>
                <a:ext uri="{FF2B5EF4-FFF2-40B4-BE49-F238E27FC236}">
                  <a16:creationId xmlns:a16="http://schemas.microsoft.com/office/drawing/2014/main" id="{159809A1-5A1E-4FB9-B218-151E51C981E3}"/>
                </a:ext>
              </a:extLst>
            </p:cNvPr>
            <p:cNvGrpSpPr/>
            <p:nvPr/>
          </p:nvGrpSpPr>
          <p:grpSpPr>
            <a:xfrm>
              <a:off x="4284431" y="2475934"/>
              <a:ext cx="427069" cy="439399"/>
              <a:chOff x="1235339" y="2961048"/>
              <a:chExt cx="1199263" cy="1105474"/>
            </a:xfrm>
          </p:grpSpPr>
          <p:sp>
            <p:nvSpPr>
              <p:cNvPr id="75" name="직사각형 74">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77" name="직선 연결선 76">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직선 연결선 77">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8" name="직사각형 67"/>
            <p:cNvSpPr/>
            <p:nvPr/>
          </p:nvSpPr>
          <p:spPr>
            <a:xfrm>
              <a:off x="4669369" y="2425195"/>
              <a:ext cx="1788702" cy="523220"/>
            </a:xfrm>
            <a:prstGeom prst="rect">
              <a:avLst/>
            </a:prstGeom>
          </p:spPr>
          <p:txBody>
            <a:bodyPr wrap="square">
              <a:spAutoFit/>
            </a:bodyPr>
            <a:lstStyle/>
            <a:p>
              <a:r>
                <a:rPr lang="ko-KR" altLang="en-US" sz="700" dirty="0" err="1">
                  <a:solidFill>
                    <a:srgbClr val="000000"/>
                  </a:solidFill>
                  <a:latin typeface="Pretendard"/>
                </a:rPr>
                <a:t>그린티</a:t>
              </a:r>
              <a:r>
                <a:rPr lang="ko-KR" altLang="en-US" sz="700" dirty="0">
                  <a:solidFill>
                    <a:srgbClr val="000000"/>
                  </a:solidFill>
                  <a:latin typeface="Pretendard"/>
                </a:rPr>
                <a:t> </a:t>
              </a:r>
              <a:r>
                <a:rPr lang="en-US" altLang="ko-KR" sz="700" dirty="0">
                  <a:solidFill>
                    <a:srgbClr val="000000"/>
                  </a:solidFill>
                  <a:latin typeface="Pretendard"/>
                </a:rPr>
                <a:t>2</a:t>
              </a:r>
              <a:r>
                <a:rPr lang="ko-KR" altLang="en-US" sz="700" dirty="0">
                  <a:solidFill>
                    <a:srgbClr val="000000"/>
                  </a:solidFill>
                  <a:latin typeface="Pretendard"/>
                </a:rPr>
                <a:t>종 키트</a:t>
              </a:r>
              <a:r>
                <a:rPr lang="en-US" altLang="ko-KR" sz="700" dirty="0">
                  <a:solidFill>
                    <a:srgbClr val="000000"/>
                  </a:solidFill>
                  <a:latin typeface="Pretendard"/>
                </a:rPr>
                <a:t>(</a:t>
              </a:r>
              <a:r>
                <a:rPr lang="ko-KR" altLang="en-US" sz="700" dirty="0" err="1">
                  <a:solidFill>
                    <a:srgbClr val="000000"/>
                  </a:solidFill>
                  <a:latin typeface="Pretendard"/>
                </a:rPr>
                <a:t>세럼</a:t>
              </a:r>
              <a:r>
                <a:rPr lang="en-US" altLang="ko-KR" sz="700" dirty="0">
                  <a:solidFill>
                    <a:srgbClr val="000000"/>
                  </a:solidFill>
                  <a:latin typeface="Pretendard"/>
                </a:rPr>
                <a:t>15ml+</a:t>
              </a:r>
              <a:r>
                <a:rPr lang="ko-KR" altLang="en-US" sz="700" dirty="0">
                  <a:solidFill>
                    <a:srgbClr val="000000"/>
                  </a:solidFill>
                  <a:latin typeface="Pretendard"/>
                </a:rPr>
                <a:t>크림</a:t>
              </a:r>
              <a:r>
                <a:rPr lang="en-US" altLang="ko-KR" sz="700" dirty="0">
                  <a:solidFill>
                    <a:srgbClr val="000000"/>
                  </a:solidFill>
                  <a:latin typeface="Pretendard"/>
                </a:rPr>
                <a:t>15ml)</a:t>
              </a:r>
              <a:endParaRPr lang="en-US" altLang="ko-KR" sz="800" dirty="0" smtClean="0">
                <a:solidFill>
                  <a:srgbClr val="000000"/>
                </a:solidFill>
                <a:latin typeface="Pretendard"/>
              </a:endParaRPr>
            </a:p>
            <a:p>
              <a:endParaRPr lang="en-US" altLang="ko-KR" sz="700" dirty="0" smtClean="0">
                <a:solidFill>
                  <a:schemeClr val="tx1">
                    <a:lumMod val="65000"/>
                    <a:lumOff val="35000"/>
                  </a:schemeClr>
                </a:solidFill>
                <a:latin typeface="+mj-ea"/>
              </a:endParaRPr>
            </a:p>
            <a:p>
              <a:endParaRPr lang="en-US" altLang="ko-KR" sz="700" dirty="0" smtClean="0">
                <a:solidFill>
                  <a:schemeClr val="tx1">
                    <a:lumMod val="65000"/>
                    <a:lumOff val="35000"/>
                  </a:schemeClr>
                </a:solidFill>
                <a:latin typeface="+mj-ea"/>
              </a:endParaRPr>
            </a:p>
            <a:p>
              <a:r>
                <a:rPr lang="en-US" altLang="ko-KR" sz="700" dirty="0" smtClean="0">
                  <a:solidFill>
                    <a:schemeClr val="tx1">
                      <a:lumMod val="65000"/>
                      <a:lumOff val="35000"/>
                    </a:schemeClr>
                  </a:solidFill>
                  <a:latin typeface="+mj-ea"/>
                </a:rPr>
                <a:t>1</a:t>
              </a:r>
              <a:r>
                <a:rPr lang="ko-KR" altLang="en-US" sz="700" dirty="0" smtClean="0">
                  <a:solidFill>
                    <a:schemeClr val="tx1">
                      <a:lumMod val="65000"/>
                      <a:lumOff val="35000"/>
                    </a:schemeClr>
                  </a:solidFill>
                  <a:latin typeface="+mj-ea"/>
                </a:rPr>
                <a:t>개</a:t>
              </a:r>
              <a:endParaRPr lang="ko-KR" altLang="en-US" sz="700" dirty="0"/>
            </a:p>
          </p:txBody>
        </p:sp>
        <p:sp>
          <p:nvSpPr>
            <p:cNvPr id="69" name="직사각형 68"/>
            <p:cNvSpPr/>
            <p:nvPr/>
          </p:nvSpPr>
          <p:spPr>
            <a:xfrm>
              <a:off x="7027271" y="2404132"/>
              <a:ext cx="1682272" cy="523220"/>
            </a:xfrm>
            <a:prstGeom prst="rect">
              <a:avLst/>
            </a:prstGeom>
          </p:spPr>
          <p:txBody>
            <a:bodyPr wrap="square">
              <a:spAutoFit/>
            </a:bodyPr>
            <a:lstStyle/>
            <a:p>
              <a:r>
                <a:rPr lang="ko-KR" altLang="en-US" sz="700" dirty="0" err="1">
                  <a:solidFill>
                    <a:srgbClr val="000000"/>
                  </a:solidFill>
                  <a:latin typeface="Pretendard"/>
                </a:rPr>
                <a:t>그린티</a:t>
              </a:r>
              <a:r>
                <a:rPr lang="ko-KR" altLang="en-US" sz="700" dirty="0">
                  <a:solidFill>
                    <a:srgbClr val="000000"/>
                  </a:solidFill>
                  <a:latin typeface="Pretendard"/>
                </a:rPr>
                <a:t> </a:t>
              </a:r>
              <a:r>
                <a:rPr lang="en-US" altLang="ko-KR" sz="700" dirty="0">
                  <a:solidFill>
                    <a:srgbClr val="000000"/>
                  </a:solidFill>
                  <a:latin typeface="Pretendard"/>
                </a:rPr>
                <a:t>2</a:t>
              </a:r>
              <a:r>
                <a:rPr lang="ko-KR" altLang="en-US" sz="700" dirty="0">
                  <a:solidFill>
                    <a:srgbClr val="000000"/>
                  </a:solidFill>
                  <a:latin typeface="Pretendard"/>
                </a:rPr>
                <a:t>종 키트</a:t>
              </a:r>
              <a:r>
                <a:rPr lang="en-US" altLang="ko-KR" sz="700" dirty="0">
                  <a:solidFill>
                    <a:srgbClr val="000000"/>
                  </a:solidFill>
                  <a:latin typeface="Pretendard"/>
                </a:rPr>
                <a:t>(</a:t>
              </a:r>
              <a:r>
                <a:rPr lang="ko-KR" altLang="en-US" sz="700" dirty="0" err="1">
                  <a:solidFill>
                    <a:srgbClr val="000000"/>
                  </a:solidFill>
                  <a:latin typeface="Pretendard"/>
                </a:rPr>
                <a:t>세럼</a:t>
              </a:r>
              <a:r>
                <a:rPr lang="en-US" altLang="ko-KR" sz="700" dirty="0">
                  <a:solidFill>
                    <a:srgbClr val="000000"/>
                  </a:solidFill>
                  <a:latin typeface="Pretendard"/>
                </a:rPr>
                <a:t>15ml+</a:t>
              </a:r>
              <a:r>
                <a:rPr lang="ko-KR" altLang="en-US" sz="700" dirty="0">
                  <a:solidFill>
                    <a:srgbClr val="000000"/>
                  </a:solidFill>
                  <a:latin typeface="Pretendard"/>
                </a:rPr>
                <a:t>크림</a:t>
              </a:r>
              <a:r>
                <a:rPr lang="en-US" altLang="ko-KR" sz="700" dirty="0">
                  <a:solidFill>
                    <a:srgbClr val="000000"/>
                  </a:solidFill>
                  <a:latin typeface="Pretendard"/>
                </a:rPr>
                <a:t>15ml)</a:t>
              </a:r>
              <a:endParaRPr lang="en-US" altLang="ko-KR" sz="800" dirty="0" smtClean="0">
                <a:solidFill>
                  <a:srgbClr val="000000"/>
                </a:solidFill>
                <a:latin typeface="Pretendard"/>
              </a:endParaRPr>
            </a:p>
            <a:p>
              <a:endParaRPr lang="en-US" altLang="ko-KR" sz="700" dirty="0" smtClean="0">
                <a:solidFill>
                  <a:schemeClr val="tx1">
                    <a:lumMod val="65000"/>
                    <a:lumOff val="35000"/>
                  </a:schemeClr>
                </a:solidFill>
                <a:latin typeface="+mj-ea"/>
              </a:endParaRPr>
            </a:p>
            <a:p>
              <a:endParaRPr lang="en-US" altLang="ko-KR" sz="700" dirty="0" smtClean="0">
                <a:solidFill>
                  <a:schemeClr val="tx1">
                    <a:lumMod val="65000"/>
                    <a:lumOff val="35000"/>
                  </a:schemeClr>
                </a:solidFill>
                <a:latin typeface="+mj-ea"/>
              </a:endParaRPr>
            </a:p>
            <a:p>
              <a:r>
                <a:rPr lang="en-US" altLang="ko-KR" sz="700" dirty="0" smtClean="0">
                  <a:solidFill>
                    <a:schemeClr val="tx1">
                      <a:lumMod val="65000"/>
                      <a:lumOff val="35000"/>
                    </a:schemeClr>
                  </a:solidFill>
                  <a:latin typeface="+mj-ea"/>
                </a:rPr>
                <a:t>1</a:t>
              </a:r>
              <a:r>
                <a:rPr lang="ko-KR" altLang="en-US" sz="700" dirty="0" smtClean="0">
                  <a:solidFill>
                    <a:schemeClr val="tx1">
                      <a:lumMod val="65000"/>
                      <a:lumOff val="35000"/>
                    </a:schemeClr>
                  </a:solidFill>
                  <a:latin typeface="+mj-ea"/>
                </a:rPr>
                <a:t>개</a:t>
              </a:r>
              <a:endParaRPr lang="ko-KR" altLang="en-US" sz="700" dirty="0"/>
            </a:p>
          </p:txBody>
        </p:sp>
        <p:sp>
          <p:nvSpPr>
            <p:cNvPr id="70" name="모서리가 둥근 직사각형 69"/>
            <p:cNvSpPr/>
            <p:nvPr/>
          </p:nvSpPr>
          <p:spPr>
            <a:xfrm>
              <a:off x="1670346" y="2200646"/>
              <a:ext cx="7065199" cy="799389"/>
            </a:xfrm>
            <a:prstGeom prst="roundRect">
              <a:avLst>
                <a:gd name="adj" fmla="val 0"/>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dirty="0" err="1" smtClean="0">
                  <a:solidFill>
                    <a:prstClr val="black"/>
                  </a:solidFill>
                </a:rPr>
                <a:t>제품증정품</a:t>
              </a:r>
              <a:r>
                <a:rPr lang="ko-KR" altLang="en-US" sz="800" dirty="0" smtClean="0">
                  <a:solidFill>
                    <a:prstClr val="black"/>
                  </a:solidFill>
                </a:rPr>
                <a:t> </a:t>
              </a:r>
              <a:r>
                <a:rPr lang="en-US" altLang="ko-KR" sz="700" dirty="0" smtClean="0">
                  <a:solidFill>
                    <a:srgbClr val="00B050"/>
                  </a:solidFill>
                  <a:latin typeface="+mn-ea"/>
                </a:rPr>
                <a:t>2</a:t>
              </a:r>
              <a:r>
                <a:rPr lang="ko-KR" altLang="en-US" sz="700" dirty="0" smtClean="0">
                  <a:solidFill>
                    <a:srgbClr val="00B050"/>
                  </a:solidFill>
                  <a:latin typeface="+mn-ea"/>
                </a:rPr>
                <a:t>종</a:t>
              </a:r>
              <a:endParaRPr lang="ko-KR" altLang="en-US" sz="700" dirty="0">
                <a:solidFill>
                  <a:srgbClr val="00B050"/>
                </a:solidFill>
                <a:latin typeface="+mn-ea"/>
              </a:endParaRPr>
            </a:p>
          </p:txBody>
        </p:sp>
        <p:grpSp>
          <p:nvGrpSpPr>
            <p:cNvPr id="71" name="그룹 70">
              <a:extLst>
                <a:ext uri="{FF2B5EF4-FFF2-40B4-BE49-F238E27FC236}">
                  <a16:creationId xmlns:a16="http://schemas.microsoft.com/office/drawing/2014/main" id="{159809A1-5A1E-4FB9-B218-151E51C981E3}"/>
                </a:ext>
              </a:extLst>
            </p:cNvPr>
            <p:cNvGrpSpPr/>
            <p:nvPr/>
          </p:nvGrpSpPr>
          <p:grpSpPr>
            <a:xfrm>
              <a:off x="6600202" y="2475934"/>
              <a:ext cx="427069" cy="439399"/>
              <a:chOff x="1235339" y="2961048"/>
              <a:chExt cx="1199263" cy="1105474"/>
            </a:xfrm>
          </p:grpSpPr>
          <p:sp>
            <p:nvSpPr>
              <p:cNvPr id="72" name="직사각형 71">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73" name="직선 연결선 72">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직선 연결선 73">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101" name="직사각형 100"/>
          <p:cNvSpPr/>
          <p:nvPr/>
        </p:nvSpPr>
        <p:spPr>
          <a:xfrm>
            <a:off x="9950534" y="12469"/>
            <a:ext cx="2219539" cy="956364"/>
          </a:xfrm>
          <a:prstGeom prst="rect">
            <a:avLst/>
          </a:prstGeom>
          <a:solidFill>
            <a:srgbClr val="FF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200"/>
              </a:lnSpc>
            </a:pPr>
            <a:r>
              <a:rPr lang="en-US" altLang="ko-KR" sz="800" b="1" dirty="0" smtClean="0">
                <a:solidFill>
                  <a:schemeClr val="tx1"/>
                </a:solidFill>
              </a:rPr>
              <a:t>V0.71 240517</a:t>
            </a:r>
          </a:p>
          <a:p>
            <a:pPr marL="92075" indent="-92075">
              <a:lnSpc>
                <a:spcPts val="1200"/>
              </a:lnSpc>
              <a:buFont typeface="Arial" panose="020B0604020202020204" pitchFamily="34" charset="0"/>
              <a:buChar char="•"/>
            </a:pPr>
            <a:r>
              <a:rPr lang="ko-KR" altLang="en-US" sz="800" dirty="0" smtClean="0">
                <a:solidFill>
                  <a:schemeClr val="tx1"/>
                </a:solidFill>
              </a:rPr>
              <a:t>교환 </a:t>
            </a:r>
            <a:r>
              <a:rPr lang="ko-KR" altLang="en-US" sz="800" dirty="0">
                <a:solidFill>
                  <a:schemeClr val="tx1"/>
                </a:solidFill>
              </a:rPr>
              <a:t>정보 출력 순서 </a:t>
            </a:r>
            <a:r>
              <a:rPr lang="ko-KR" altLang="en-US" sz="800" dirty="0" err="1">
                <a:solidFill>
                  <a:schemeClr val="tx1"/>
                </a:solidFill>
              </a:rPr>
              <a:t>주문상세에</a:t>
            </a:r>
            <a:r>
              <a:rPr lang="ko-KR" altLang="en-US" sz="800" dirty="0">
                <a:solidFill>
                  <a:schemeClr val="tx1"/>
                </a:solidFill>
              </a:rPr>
              <a:t> 맞춰 </a:t>
            </a:r>
            <a:r>
              <a:rPr lang="ko-KR" altLang="en-US" sz="800" dirty="0" smtClean="0">
                <a:solidFill>
                  <a:schemeClr val="tx1"/>
                </a:solidFill>
              </a:rPr>
              <a:t>수정</a:t>
            </a:r>
            <a:endParaRPr lang="en-US" altLang="ko-KR" sz="800" dirty="0" smtClean="0">
              <a:solidFill>
                <a:schemeClr val="tx1"/>
              </a:solidFill>
            </a:endParaRPr>
          </a:p>
          <a:p>
            <a:pPr marL="92075" indent="-92075">
              <a:lnSpc>
                <a:spcPts val="1200"/>
              </a:lnSpc>
              <a:buFont typeface="Arial" panose="020B0604020202020204" pitchFamily="34" charset="0"/>
              <a:buChar char="•"/>
            </a:pPr>
            <a:r>
              <a:rPr lang="ko-KR" altLang="en-US" sz="800" dirty="0" err="1" smtClean="0">
                <a:solidFill>
                  <a:schemeClr val="tx1"/>
                </a:solidFill>
              </a:rPr>
              <a:t>묶음할인</a:t>
            </a:r>
            <a:r>
              <a:rPr lang="ko-KR" altLang="en-US" sz="800" dirty="0" smtClean="0">
                <a:solidFill>
                  <a:schemeClr val="tx1"/>
                </a:solidFill>
              </a:rPr>
              <a:t> 제품 영역 표시 추가</a:t>
            </a:r>
            <a:r>
              <a:rPr lang="en-US" altLang="ko-KR" sz="800" dirty="0" smtClean="0">
                <a:solidFill>
                  <a:schemeClr val="tx1"/>
                </a:solidFill>
              </a:rPr>
              <a:t>(</a:t>
            </a:r>
            <a:r>
              <a:rPr lang="ko-KR" altLang="en-US" sz="800" dirty="0" smtClean="0">
                <a:solidFill>
                  <a:schemeClr val="tx1"/>
                </a:solidFill>
              </a:rPr>
              <a:t>장바구니에 맞춰 수정</a:t>
            </a:r>
            <a:r>
              <a:rPr lang="en-US" altLang="ko-KR" sz="800" dirty="0" smtClean="0">
                <a:solidFill>
                  <a:schemeClr val="tx1"/>
                </a:solidFill>
              </a:rPr>
              <a:t>)</a:t>
            </a:r>
            <a:endParaRPr lang="en-US" altLang="ko-KR" sz="800" dirty="0">
              <a:solidFill>
                <a:schemeClr val="tx1"/>
              </a:solidFill>
            </a:endParaRPr>
          </a:p>
        </p:txBody>
      </p:sp>
    </p:spTree>
    <p:extLst>
      <p:ext uri="{BB962C8B-B14F-4D97-AF65-F5344CB8AC3E}">
        <p14:creationId xmlns:p14="http://schemas.microsoft.com/office/powerpoint/2010/main" val="6551966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1" name="표 270">
            <a:extLst>
              <a:ext uri="{FF2B5EF4-FFF2-40B4-BE49-F238E27FC236}">
                <a16:creationId xmlns:a16="http://schemas.microsoft.com/office/drawing/2014/main" id="{E8503181-DC09-D704-A395-D5196B53276F}"/>
              </a:ext>
            </a:extLst>
          </p:cNvPr>
          <p:cNvGraphicFramePr>
            <a:graphicFrameLocks noGrp="1"/>
          </p:cNvGraphicFramePr>
          <p:nvPr>
            <p:extLst>
              <p:ext uri="{D42A27DB-BD31-4B8C-83A1-F6EECF244321}">
                <p14:modId xmlns:p14="http://schemas.microsoft.com/office/powerpoint/2010/main" val="1926481900"/>
              </p:ext>
            </p:extLst>
          </p:nvPr>
        </p:nvGraphicFramePr>
        <p:xfrm>
          <a:off x="9000565" y="44624"/>
          <a:ext cx="3152540" cy="1884862"/>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6</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ko-KR" altLang="en-US" sz="800" b="1" u="none" kern="1200" dirty="0" err="1" smtClean="0">
                          <a:solidFill>
                            <a:schemeClr val="tx1"/>
                          </a:solidFill>
                          <a:latin typeface="+mn-lt"/>
                          <a:ea typeface="+mn-ea"/>
                          <a:cs typeface="+mn-cs"/>
                        </a:rPr>
                        <a:t>교환제품</a:t>
                      </a:r>
                      <a:endParaRPr lang="en-US" altLang="ko-KR" sz="800" b="1" u="none" kern="1200" dirty="0" smtClean="0">
                        <a:solidFill>
                          <a:schemeClr val="tx1"/>
                        </a:solidFill>
                        <a:latin typeface="+mn-lt"/>
                        <a:ea typeface="+mn-ea"/>
                        <a:cs typeface="+mn-cs"/>
                      </a:endParaRPr>
                    </a:p>
                    <a:p>
                      <a:pPr marL="87313" marR="0" lvl="0" indent="-87313"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lt"/>
                          <a:ea typeface="+mn-ea"/>
                          <a:cs typeface="+mn-cs"/>
                        </a:rPr>
                        <a:t>교환한 제품 목록 출력</a:t>
                      </a:r>
                      <a:endParaRPr lang="en-US" altLang="ko-KR" sz="800" b="0" u="none" kern="1200" baseline="0" dirty="0" smtClean="0">
                        <a:solidFill>
                          <a:schemeClr val="tx1"/>
                        </a:solidFill>
                        <a:latin typeface="+mn-lt"/>
                        <a:ea typeface="+mn-ea"/>
                        <a:cs typeface="+mn-cs"/>
                      </a:endParaRPr>
                    </a:p>
                    <a:p>
                      <a:pPr marL="171450" marR="0" lvl="0" indent="-84138" algn="l" defTabSz="844083" rtl="0" eaLnBrk="1" fontAlgn="auto" latinLnBrk="1" hangingPunct="1">
                        <a:lnSpc>
                          <a:spcPts val="1200"/>
                        </a:lnSpc>
                        <a:spcBef>
                          <a:spcPts val="0"/>
                        </a:spcBef>
                        <a:spcAft>
                          <a:spcPts val="0"/>
                        </a:spcAft>
                        <a:buClrTx/>
                        <a:buSzTx/>
                        <a:buFontTx/>
                        <a:buChar char="-"/>
                        <a:tabLst/>
                        <a:defRPr/>
                      </a:pPr>
                      <a:r>
                        <a:rPr lang="ko-KR" altLang="en-US" sz="800" b="0" u="none" kern="1200" baseline="0" dirty="0" smtClean="0">
                          <a:solidFill>
                            <a:schemeClr val="tx1"/>
                          </a:solidFill>
                          <a:latin typeface="+mn-lt"/>
                          <a:ea typeface="+mn-ea"/>
                          <a:cs typeface="+mn-cs"/>
                        </a:rPr>
                        <a:t>출력 정보</a:t>
                      </a:r>
                      <a:r>
                        <a:rPr lang="en-US" altLang="ko-KR" sz="800" b="0" u="none" kern="1200" baseline="0" dirty="0" smtClean="0">
                          <a:solidFill>
                            <a:schemeClr val="tx1"/>
                          </a:solidFill>
                          <a:latin typeface="+mn-lt"/>
                          <a:ea typeface="+mn-ea"/>
                          <a:cs typeface="+mn-cs"/>
                        </a:rPr>
                        <a:t>, </a:t>
                      </a:r>
                      <a:r>
                        <a:rPr lang="ko-KR" altLang="en-US" sz="800" b="0" u="none" kern="1200" baseline="0" dirty="0" smtClean="0">
                          <a:solidFill>
                            <a:schemeClr val="tx1"/>
                          </a:solidFill>
                          <a:latin typeface="+mn-lt"/>
                          <a:ea typeface="+mn-ea"/>
                          <a:cs typeface="+mn-cs"/>
                        </a:rPr>
                        <a:t>출력 순서는 </a:t>
                      </a:r>
                      <a:r>
                        <a:rPr lang="ko-KR" altLang="en-US" sz="800" b="0" u="none" kern="1200" baseline="0" dirty="0" err="1" smtClean="0">
                          <a:solidFill>
                            <a:schemeClr val="tx1"/>
                          </a:solidFill>
                          <a:latin typeface="+mn-lt"/>
                          <a:ea typeface="+mn-ea"/>
                          <a:cs typeface="+mn-cs"/>
                        </a:rPr>
                        <a:t>주문상세</a:t>
                      </a:r>
                      <a:r>
                        <a:rPr lang="ko-KR" altLang="en-US" sz="800" b="0" u="none" kern="1200" baseline="0" dirty="0" smtClean="0">
                          <a:solidFill>
                            <a:schemeClr val="tx1"/>
                          </a:solidFill>
                          <a:latin typeface="+mn-lt"/>
                          <a:ea typeface="+mn-ea"/>
                          <a:cs typeface="+mn-cs"/>
                        </a:rPr>
                        <a:t> 화면 </a:t>
                      </a:r>
                      <a:r>
                        <a:rPr lang="ko-KR" altLang="en-US" sz="800" b="0" u="none" kern="1200" baseline="0" dirty="0" err="1" smtClean="0">
                          <a:solidFill>
                            <a:schemeClr val="tx1"/>
                          </a:solidFill>
                          <a:latin typeface="+mn-lt"/>
                          <a:ea typeface="+mn-ea"/>
                          <a:cs typeface="+mn-cs"/>
                        </a:rPr>
                        <a:t>주문제품</a:t>
                      </a:r>
                      <a:r>
                        <a:rPr lang="ko-KR" altLang="en-US" sz="800" b="0" u="none" kern="1200" baseline="0" dirty="0" smtClean="0">
                          <a:solidFill>
                            <a:schemeClr val="tx1"/>
                          </a:solidFill>
                          <a:latin typeface="+mn-lt"/>
                          <a:ea typeface="+mn-ea"/>
                          <a:cs typeface="+mn-cs"/>
                        </a:rPr>
                        <a:t> 영역과 동일</a:t>
                      </a:r>
                      <a:r>
                        <a:rPr lang="en-US" altLang="ko-KR" sz="800" b="0" u="none" kern="1200" dirty="0" smtClean="0">
                          <a:solidFill>
                            <a:schemeClr val="tx1"/>
                          </a:solidFill>
                          <a:latin typeface="+mn-lt"/>
                          <a:ea typeface="+mn-ea"/>
                          <a:cs typeface="+mn-cs"/>
                        </a:rPr>
                        <a:t>(</a:t>
                      </a:r>
                      <a:r>
                        <a:rPr lang="en-US" altLang="ko-KR" sz="800" b="0" u="none" kern="1200" dirty="0" smtClean="0">
                          <a:solidFill>
                            <a:srgbClr val="00BC70"/>
                          </a:solidFill>
                          <a:latin typeface="+mn-lt"/>
                          <a:ea typeface="+mn-ea"/>
                          <a:cs typeface="+mn-cs"/>
                        </a:rPr>
                        <a:t>Page</a:t>
                      </a:r>
                      <a:r>
                        <a:rPr lang="en-US" altLang="ko-KR" sz="800" b="0" u="none" kern="1200" baseline="0" dirty="0" smtClean="0">
                          <a:solidFill>
                            <a:srgbClr val="00BC70"/>
                          </a:solidFill>
                          <a:latin typeface="+mn-lt"/>
                          <a:ea typeface="+mn-ea"/>
                          <a:cs typeface="+mn-cs"/>
                        </a:rPr>
                        <a:t> ID: </a:t>
                      </a:r>
                      <a:r>
                        <a:rPr lang="en-US" altLang="ko-KR" sz="800" b="0" dirty="0" smtClean="0">
                          <a:solidFill>
                            <a:srgbClr val="00BC70"/>
                          </a:solidFill>
                        </a:rPr>
                        <a:t>IN_PC_ORD_01_01</a:t>
                      </a:r>
                      <a:r>
                        <a:rPr lang="en-US" altLang="ko-KR" sz="800" b="0" u="none" kern="1200" dirty="0" smtClean="0">
                          <a:solidFill>
                            <a:schemeClr val="tx1"/>
                          </a:solidFill>
                          <a:latin typeface="+mn-lt"/>
                          <a:ea typeface="+mn-ea"/>
                          <a:cs typeface="+mn-cs"/>
                        </a:rPr>
                        <a:t>)</a:t>
                      </a:r>
                    </a:p>
                    <a:p>
                      <a:pPr marL="171450" marR="0" lvl="0" indent="-84138" algn="l" defTabSz="844083" rtl="0" eaLnBrk="1" fontAlgn="auto" latinLnBrk="1" hangingPunct="1">
                        <a:lnSpc>
                          <a:spcPts val="1200"/>
                        </a:lnSpc>
                        <a:spcBef>
                          <a:spcPts val="0"/>
                        </a:spcBef>
                        <a:spcAft>
                          <a:spcPts val="0"/>
                        </a:spcAft>
                        <a:buClrTx/>
                        <a:buSzTx/>
                        <a:buFontTx/>
                        <a:buChar char="-"/>
                        <a:tabLst/>
                        <a:defRPr/>
                      </a:pPr>
                      <a:r>
                        <a:rPr lang="ko-KR" altLang="en-US" sz="800" b="0" u="none" kern="1200" dirty="0" smtClean="0">
                          <a:solidFill>
                            <a:schemeClr val="tx1"/>
                          </a:solidFill>
                          <a:latin typeface="+mn-lt"/>
                          <a:ea typeface="+mn-ea"/>
                          <a:cs typeface="+mn-cs"/>
                        </a:rPr>
                        <a:t>단</a:t>
                      </a:r>
                      <a:r>
                        <a:rPr lang="en-US" altLang="ko-KR" sz="800" b="0" u="none" kern="1200" dirty="0" smtClean="0">
                          <a:solidFill>
                            <a:schemeClr val="tx1"/>
                          </a:solidFill>
                          <a:latin typeface="+mn-lt"/>
                          <a:ea typeface="+mn-ea"/>
                          <a:cs typeface="+mn-cs"/>
                        </a:rPr>
                        <a:t>, </a:t>
                      </a:r>
                      <a:r>
                        <a:rPr lang="ko-KR" altLang="en-US" sz="800" b="0" u="none" kern="1200" dirty="0" smtClean="0">
                          <a:solidFill>
                            <a:schemeClr val="tx1"/>
                          </a:solidFill>
                          <a:latin typeface="+mn-lt"/>
                          <a:ea typeface="+mn-ea"/>
                          <a:cs typeface="+mn-cs"/>
                        </a:rPr>
                        <a:t>옵션 변경 버튼 제공하지 않음</a:t>
                      </a:r>
                      <a:endParaRPr lang="en-US" altLang="ko-KR" sz="800" b="0" u="none" kern="1200" dirty="0" smtClean="0">
                        <a:solidFill>
                          <a:schemeClr val="tx1"/>
                        </a:solidFill>
                        <a:latin typeface="+mn-lt"/>
                        <a:ea typeface="+mn-ea"/>
                        <a:cs typeface="+mn-cs"/>
                      </a:endParaRPr>
                    </a:p>
                    <a:p>
                      <a:pPr marL="87313" marR="0" lvl="0" indent="-87313"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lt"/>
                          <a:ea typeface="+mn-ea"/>
                          <a:cs typeface="+mn-cs"/>
                        </a:rPr>
                        <a:t>타이틀 우측에 </a:t>
                      </a:r>
                      <a:r>
                        <a:rPr lang="ko-KR" altLang="en-US" sz="800" b="0" u="none" kern="1200" baseline="0" dirty="0" err="1" smtClean="0">
                          <a:solidFill>
                            <a:schemeClr val="tx1"/>
                          </a:solidFill>
                          <a:latin typeface="+mn-lt"/>
                          <a:ea typeface="+mn-ea"/>
                          <a:cs typeface="+mn-cs"/>
                        </a:rPr>
                        <a:t>교환상태</a:t>
                      </a:r>
                      <a:r>
                        <a:rPr lang="ko-KR" altLang="en-US" sz="800" b="0" u="none" kern="1200" baseline="0" dirty="0" smtClean="0">
                          <a:solidFill>
                            <a:schemeClr val="tx1"/>
                          </a:solidFill>
                          <a:latin typeface="+mn-lt"/>
                          <a:ea typeface="+mn-ea"/>
                          <a:cs typeface="+mn-cs"/>
                        </a:rPr>
                        <a:t> 출력</a:t>
                      </a:r>
                      <a:endParaRPr lang="en-US" altLang="ko-KR" sz="800" b="0" u="none" kern="1200" baseline="0" dirty="0" smtClean="0">
                        <a:solidFill>
                          <a:schemeClr val="tx1"/>
                        </a:solidFill>
                        <a:latin typeface="+mn-lt"/>
                        <a:ea typeface="+mn-ea"/>
                        <a:cs typeface="+mn-cs"/>
                      </a:endParaRPr>
                    </a:p>
                    <a:p>
                      <a:pPr marL="171450" marR="0" lvl="0" indent="-85725" algn="l" defTabSz="844083" rtl="0" eaLnBrk="1" fontAlgn="auto" latinLnBrk="1" hangingPunct="1">
                        <a:lnSpc>
                          <a:spcPts val="1200"/>
                        </a:lnSpc>
                        <a:spcBef>
                          <a:spcPts val="0"/>
                        </a:spcBef>
                        <a:spcAft>
                          <a:spcPts val="0"/>
                        </a:spcAft>
                        <a:buClrTx/>
                        <a:buSzTx/>
                        <a:buFontTx/>
                        <a:buChar char="-"/>
                        <a:tabLst/>
                        <a:defRPr/>
                      </a:pPr>
                      <a:r>
                        <a:rPr lang="en-US" altLang="ko-KR" sz="800" b="0" u="none" kern="1200" baseline="0" dirty="0" smtClean="0">
                          <a:solidFill>
                            <a:schemeClr val="tx1"/>
                          </a:solidFill>
                          <a:latin typeface="+mn-lt"/>
                          <a:ea typeface="+mn-ea"/>
                          <a:cs typeface="+mn-cs"/>
                        </a:rPr>
                        <a:t>BO</a:t>
                      </a:r>
                      <a:r>
                        <a:rPr lang="ko-KR" altLang="en-US" sz="800" b="0" u="none" kern="1200" baseline="0" dirty="0" smtClean="0">
                          <a:solidFill>
                            <a:schemeClr val="tx1"/>
                          </a:solidFill>
                          <a:latin typeface="+mn-lt"/>
                          <a:ea typeface="+mn-ea"/>
                          <a:cs typeface="+mn-cs"/>
                        </a:rPr>
                        <a:t>에서 </a:t>
                      </a:r>
                      <a:r>
                        <a:rPr lang="ko-KR" altLang="en-US" sz="800" b="0" u="none" kern="1200" baseline="0" dirty="0" err="1" smtClean="0">
                          <a:solidFill>
                            <a:schemeClr val="tx1"/>
                          </a:solidFill>
                          <a:latin typeface="+mn-lt"/>
                          <a:ea typeface="+mn-ea"/>
                          <a:cs typeface="+mn-cs"/>
                        </a:rPr>
                        <a:t>고객화면</a:t>
                      </a:r>
                      <a:r>
                        <a:rPr lang="ko-KR" altLang="en-US" sz="800" b="0" u="none" kern="1200" baseline="0" dirty="0" smtClean="0">
                          <a:solidFill>
                            <a:schemeClr val="tx1"/>
                          </a:solidFill>
                          <a:latin typeface="+mn-lt"/>
                          <a:ea typeface="+mn-ea"/>
                          <a:cs typeface="+mn-cs"/>
                        </a:rPr>
                        <a:t> 출력메시지가 등록된 </a:t>
                      </a:r>
                      <a:r>
                        <a:rPr lang="ko-KR" altLang="en-US" sz="800" b="0" u="none" kern="1200" baseline="0" dirty="0" err="1" smtClean="0">
                          <a:solidFill>
                            <a:schemeClr val="tx1"/>
                          </a:solidFill>
                          <a:latin typeface="+mn-lt"/>
                          <a:ea typeface="+mn-ea"/>
                          <a:cs typeface="+mn-cs"/>
                        </a:rPr>
                        <a:t>교환취소</a:t>
                      </a:r>
                      <a:r>
                        <a:rPr lang="ko-KR" altLang="en-US" sz="800" b="0" u="none" kern="1200" baseline="0" dirty="0" smtClean="0">
                          <a:solidFill>
                            <a:schemeClr val="tx1"/>
                          </a:solidFill>
                          <a:latin typeface="+mn-lt"/>
                          <a:ea typeface="+mn-ea"/>
                          <a:cs typeface="+mn-cs"/>
                        </a:rPr>
                        <a:t> 상태일 시에도 </a:t>
                      </a:r>
                      <a:r>
                        <a:rPr lang="ko-KR" altLang="en-US" sz="800" b="0" u="none" kern="1200" baseline="0" dirty="0" err="1" smtClean="0">
                          <a:solidFill>
                            <a:schemeClr val="tx1"/>
                          </a:solidFill>
                          <a:latin typeface="+mn-lt"/>
                          <a:ea typeface="+mn-ea"/>
                          <a:cs typeface="+mn-cs"/>
                        </a:rPr>
                        <a:t>텍스트링크</a:t>
                      </a:r>
                      <a:r>
                        <a:rPr lang="ko-KR" altLang="en-US" sz="800" b="0" u="none" kern="1200" baseline="0" dirty="0" smtClean="0">
                          <a:solidFill>
                            <a:schemeClr val="tx1"/>
                          </a:solidFill>
                          <a:latin typeface="+mn-lt"/>
                          <a:ea typeface="+mn-ea"/>
                          <a:cs typeface="+mn-cs"/>
                        </a:rPr>
                        <a:t> 처리하고 </a:t>
                      </a:r>
                      <a:r>
                        <a:rPr lang="ko-KR" altLang="en-US" sz="800" b="0" u="none" kern="1200" baseline="0" dirty="0" err="1" smtClean="0">
                          <a:solidFill>
                            <a:schemeClr val="tx1"/>
                          </a:solidFill>
                          <a:latin typeface="+mn-lt"/>
                          <a:ea typeface="+mn-ea"/>
                          <a:cs typeface="+mn-cs"/>
                        </a:rPr>
                        <a:t>교환취소</a:t>
                      </a:r>
                      <a:r>
                        <a:rPr lang="ko-KR" altLang="en-US" sz="800" b="0" u="none" kern="1200" baseline="0" dirty="0" smtClean="0">
                          <a:solidFill>
                            <a:schemeClr val="tx1"/>
                          </a:solidFill>
                          <a:latin typeface="+mn-lt"/>
                          <a:ea typeface="+mn-ea"/>
                          <a:cs typeface="+mn-cs"/>
                        </a:rPr>
                        <a:t> </a:t>
                      </a:r>
                      <a:r>
                        <a:rPr lang="ko-KR" altLang="en-US" sz="800" b="0" u="none" kern="1200" baseline="0" dirty="0" err="1" smtClean="0">
                          <a:solidFill>
                            <a:schemeClr val="tx1"/>
                          </a:solidFill>
                          <a:latin typeface="+mn-lt"/>
                          <a:ea typeface="+mn-ea"/>
                          <a:cs typeface="+mn-cs"/>
                        </a:rPr>
                        <a:t>사유안내</a:t>
                      </a:r>
                      <a:r>
                        <a:rPr lang="ko-KR" altLang="en-US" sz="800" b="0" u="none" kern="1200" baseline="0" dirty="0" smtClean="0">
                          <a:solidFill>
                            <a:schemeClr val="tx1"/>
                          </a:solidFill>
                          <a:latin typeface="+mn-lt"/>
                          <a:ea typeface="+mn-ea"/>
                          <a:cs typeface="+mn-cs"/>
                        </a:rPr>
                        <a:t> 화면 호출</a:t>
                      </a:r>
                      <a:endParaRPr kumimoji="0" lang="en-US" altLang="ko-KR" sz="800" b="0" i="0" u="none" strike="noStrike" kern="1200" cap="none" spc="0" normalizeH="0" baseline="0" noProof="0" dirty="0" smtClean="0">
                        <a:ln>
                          <a:noFill/>
                        </a:ln>
                        <a:solidFill>
                          <a:prstClr val="black"/>
                        </a:solidFill>
                        <a:effectLst/>
                        <a:uLnTx/>
                        <a:uFillTx/>
                        <a:latin typeface="+mn-lt"/>
                        <a:ea typeface="+mn-ea"/>
                        <a:cs typeface="+mn-cs"/>
                      </a:endParaRPr>
                    </a:p>
                    <a:p>
                      <a:pPr marL="171450" marR="0" lvl="0" indent="-85725" algn="l" defTabSz="844083" rtl="0" eaLnBrk="1" fontAlgn="auto" latinLnBrk="1" hangingPunct="1">
                        <a:lnSpc>
                          <a:spcPts val="1200"/>
                        </a:lnSpc>
                        <a:spcBef>
                          <a:spcPts val="0"/>
                        </a:spcBef>
                        <a:spcAft>
                          <a:spcPts val="0"/>
                        </a:spcAft>
                        <a:buClrTx/>
                        <a:buSzTx/>
                        <a:buFontTx/>
                        <a:buChar char="-"/>
                        <a:tabLst/>
                        <a:defRPr/>
                      </a:pPr>
                      <a:r>
                        <a:rPr kumimoji="0" lang="ko-KR" altLang="en-US" sz="800" b="0" i="0" u="none" strike="noStrike" kern="1200" cap="none" spc="0" normalizeH="0" baseline="0" noProof="0" dirty="0" err="1" smtClean="0">
                          <a:ln>
                            <a:noFill/>
                          </a:ln>
                          <a:solidFill>
                            <a:prstClr val="black"/>
                          </a:solidFill>
                          <a:effectLst/>
                          <a:uLnTx/>
                          <a:uFillTx/>
                          <a:latin typeface="+mn-lt"/>
                          <a:ea typeface="+mn-ea"/>
                          <a:cs typeface="+mn-cs"/>
                        </a:rPr>
                        <a:t>교환불가</a:t>
                      </a:r>
                      <a:r>
                        <a:rPr kumimoji="0" lang="ko-KR" altLang="en-US" sz="800" b="0" i="0" u="none" strike="noStrike" kern="1200" cap="none" spc="0" normalizeH="0" baseline="0" noProof="0" dirty="0" smtClean="0">
                          <a:ln>
                            <a:noFill/>
                          </a:ln>
                          <a:solidFill>
                            <a:prstClr val="black"/>
                          </a:solidFill>
                          <a:effectLst/>
                          <a:uLnTx/>
                          <a:uFillTx/>
                          <a:latin typeface="+mn-lt"/>
                          <a:ea typeface="+mn-ea"/>
                          <a:cs typeface="+mn-cs"/>
                        </a:rPr>
                        <a:t> 상태일 시 </a:t>
                      </a:r>
                      <a:r>
                        <a:rPr kumimoji="0" lang="ko-KR" altLang="en-US" sz="800" b="0" i="0" u="none" strike="noStrike" kern="1200" cap="none" spc="0" normalizeH="0" baseline="0" noProof="0" dirty="0" err="1" smtClean="0">
                          <a:ln>
                            <a:noFill/>
                          </a:ln>
                          <a:solidFill>
                            <a:prstClr val="black"/>
                          </a:solidFill>
                          <a:effectLst/>
                          <a:uLnTx/>
                          <a:uFillTx/>
                          <a:latin typeface="+mn-lt"/>
                          <a:ea typeface="+mn-ea"/>
                          <a:cs typeface="+mn-cs"/>
                        </a:rPr>
                        <a:t>텍스트링크</a:t>
                      </a:r>
                      <a:r>
                        <a:rPr kumimoji="0" lang="ko-KR" altLang="en-US" sz="800" b="0" i="0" u="none" strike="noStrike" kern="1200" cap="none" spc="0" normalizeH="0" baseline="0" noProof="0" dirty="0" smtClean="0">
                          <a:ln>
                            <a:noFill/>
                          </a:ln>
                          <a:solidFill>
                            <a:prstClr val="black"/>
                          </a:solidFill>
                          <a:effectLst/>
                          <a:uLnTx/>
                          <a:uFillTx/>
                          <a:latin typeface="+mn-lt"/>
                          <a:ea typeface="+mn-ea"/>
                          <a:cs typeface="+mn-cs"/>
                        </a:rPr>
                        <a:t> 처리하고 탭 시 </a:t>
                      </a:r>
                      <a:r>
                        <a:rPr kumimoji="0" lang="ko-KR" altLang="en-US" sz="800" b="0" i="0" u="none" strike="noStrike" kern="1200" cap="none" spc="0" normalizeH="0" baseline="0" noProof="0" dirty="0" err="1" smtClean="0">
                          <a:ln>
                            <a:noFill/>
                          </a:ln>
                          <a:solidFill>
                            <a:prstClr val="black"/>
                          </a:solidFill>
                          <a:effectLst/>
                          <a:uLnTx/>
                          <a:uFillTx/>
                          <a:latin typeface="+mn-lt"/>
                          <a:ea typeface="+mn-ea"/>
                          <a:cs typeface="+mn-cs"/>
                        </a:rPr>
                        <a:t>교환불가</a:t>
                      </a:r>
                      <a:r>
                        <a:rPr kumimoji="0" lang="ko-KR" altLang="en-US" sz="800" b="0" i="0" u="none" strike="noStrike" kern="1200" cap="none" spc="0" normalizeH="0" baseline="0" noProof="0" dirty="0" smtClean="0">
                          <a:ln>
                            <a:noFill/>
                          </a:ln>
                          <a:solidFill>
                            <a:prstClr val="black"/>
                          </a:solidFill>
                          <a:effectLst/>
                          <a:uLnTx/>
                          <a:uFillTx/>
                          <a:latin typeface="+mn-lt"/>
                          <a:ea typeface="+mn-ea"/>
                          <a:cs typeface="+mn-cs"/>
                        </a:rPr>
                        <a:t> 사유 안내 화면 </a:t>
                      </a:r>
                      <a:r>
                        <a:rPr kumimoji="0" lang="ko-KR" altLang="en-US" sz="800" b="0" i="0" u="none" strike="noStrike" kern="1200" cap="none" spc="0" normalizeH="0" baseline="0" noProof="0" dirty="0" smtClean="0">
                          <a:ln>
                            <a:noFill/>
                          </a:ln>
                          <a:solidFill>
                            <a:prstClr val="black"/>
                          </a:solidFill>
                          <a:effectLst/>
                          <a:uLnTx/>
                          <a:uFillTx/>
                          <a:latin typeface="+mn-lt"/>
                          <a:ea typeface="+mn-ea"/>
                          <a:cs typeface="+mn-cs"/>
                        </a:rPr>
                        <a:t>호출</a:t>
                      </a:r>
                      <a:endParaRPr kumimoji="0" lang="en-US" altLang="ko-KR" sz="800" b="0" i="0" u="none" strike="noStrike" kern="1200" cap="none" spc="0" normalizeH="0" baseline="0" noProof="0" dirty="0" smtClean="0">
                        <a:ln>
                          <a:noFill/>
                        </a:ln>
                        <a:solidFill>
                          <a:prstClr val="black"/>
                        </a:solidFill>
                        <a:effectLst/>
                        <a:uLnTx/>
                        <a:uFillTx/>
                        <a:latin typeface="+mn-lt"/>
                        <a:ea typeface="+mn-ea"/>
                        <a:cs typeface="+mn-cs"/>
                      </a:endParaRPr>
                    </a:p>
                    <a:p>
                      <a:pPr marL="171450" marR="0" lvl="0" indent="-85725" algn="l" defTabSz="844083" rtl="0" eaLnBrk="1" fontAlgn="auto" latinLnBrk="1" hangingPunct="1">
                        <a:lnSpc>
                          <a:spcPts val="1200"/>
                        </a:lnSpc>
                        <a:spcBef>
                          <a:spcPts val="0"/>
                        </a:spcBef>
                        <a:spcAft>
                          <a:spcPts val="0"/>
                        </a:spcAft>
                        <a:buClrTx/>
                        <a:buSzTx/>
                        <a:buFontTx/>
                        <a:buChar char="-"/>
                        <a:tabLst/>
                        <a:defRPr/>
                      </a:pPr>
                      <a:r>
                        <a:rPr kumimoji="0" lang="ko-KR" altLang="en-US" sz="800" b="0" i="0" u="none" strike="noStrike" kern="1200" cap="none" spc="0" normalizeH="0" baseline="0" noProof="0" dirty="0" smtClean="0">
                          <a:ln>
                            <a:noFill/>
                          </a:ln>
                          <a:solidFill>
                            <a:prstClr val="black"/>
                          </a:solidFill>
                          <a:effectLst/>
                          <a:uLnTx/>
                          <a:uFillTx/>
                          <a:latin typeface="+mn-lt"/>
                          <a:ea typeface="+mn-ea"/>
                          <a:cs typeface="+mn-cs"/>
                        </a:rPr>
                        <a:t>기술한 내용 외에는 </a:t>
                      </a:r>
                      <a:r>
                        <a:rPr lang="ko-KR" altLang="en-US" sz="800" dirty="0" smtClean="0">
                          <a:latin typeface="+mn-ea"/>
                        </a:rPr>
                        <a:t>취소</a:t>
                      </a:r>
                      <a:r>
                        <a:rPr lang="en-US" altLang="ko-KR" sz="800" dirty="0" smtClean="0">
                          <a:latin typeface="+mn-ea"/>
                        </a:rPr>
                        <a:t>/</a:t>
                      </a:r>
                      <a:r>
                        <a:rPr lang="ko-KR" altLang="en-US" sz="800" dirty="0" smtClean="0">
                          <a:latin typeface="+mn-ea"/>
                        </a:rPr>
                        <a:t>교환</a:t>
                      </a:r>
                      <a:r>
                        <a:rPr lang="en-US" altLang="ko-KR" sz="800" dirty="0" smtClean="0">
                          <a:latin typeface="+mn-ea"/>
                        </a:rPr>
                        <a:t>/</a:t>
                      </a:r>
                      <a:r>
                        <a:rPr lang="ko-KR" altLang="en-US" sz="800" dirty="0" err="1" smtClean="0">
                          <a:latin typeface="+mn-ea"/>
                        </a:rPr>
                        <a:t>반품내역</a:t>
                      </a:r>
                      <a:r>
                        <a:rPr lang="ko-KR" altLang="en-US" sz="800" baseline="0" dirty="0" smtClean="0">
                          <a:latin typeface="+mn-ea"/>
                        </a:rPr>
                        <a:t> 화면 </a:t>
                      </a:r>
                      <a:r>
                        <a:rPr lang="ko-KR" altLang="en-US" sz="800" baseline="0" dirty="0" err="1" smtClean="0">
                          <a:latin typeface="+mn-ea"/>
                        </a:rPr>
                        <a:t>교환상태</a:t>
                      </a:r>
                      <a:r>
                        <a:rPr lang="ko-KR" altLang="en-US" sz="800" baseline="0" dirty="0" smtClean="0">
                          <a:latin typeface="+mn-ea"/>
                        </a:rPr>
                        <a:t> 출력과 동일</a:t>
                      </a:r>
                      <a:r>
                        <a:rPr lang="en-US" altLang="ko-KR" sz="800" b="0" u="none" baseline="0" dirty="0" smtClean="0">
                          <a:solidFill>
                            <a:schemeClr val="tx1"/>
                          </a:solidFill>
                          <a:latin typeface="+mn-ea"/>
                          <a:ea typeface="+mn-ea"/>
                        </a:rPr>
                        <a:t>(</a:t>
                      </a:r>
                      <a:r>
                        <a:rPr lang="en-US" altLang="ko-KR" sz="800" b="0" u="none" baseline="0" dirty="0" smtClean="0">
                          <a:solidFill>
                            <a:srgbClr val="00BC70"/>
                          </a:solidFill>
                          <a:latin typeface="+mn-ea"/>
                          <a:ea typeface="+mn-ea"/>
                        </a:rPr>
                        <a:t>Page ID:  IN_PC_MYP_02_17</a:t>
                      </a:r>
                      <a:r>
                        <a:rPr lang="en-US" altLang="ko-KR" sz="800" b="0" u="none" baseline="0" dirty="0" smtClean="0">
                          <a:solidFill>
                            <a:schemeClr val="tx1"/>
                          </a:solidFill>
                          <a:latin typeface="+mn-ea"/>
                          <a:ea typeface="+mn-ea"/>
                        </a:rPr>
                        <a:t>)</a:t>
                      </a:r>
                    </a:p>
                  </a:txBody>
                  <a:tcPr marL="33236" marR="33236" marT="36000" marB="36000" anchor="ct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2873906972"/>
                  </a:ext>
                </a:extLst>
              </a:tr>
            </a:tbl>
          </a:graphicData>
        </a:graphic>
      </p:graphicFrame>
      <p:graphicFrame>
        <p:nvGraphicFramePr>
          <p:cNvPr id="95" name="표 94"/>
          <p:cNvGraphicFramePr>
            <a:graphicFrameLocks noGrp="1"/>
          </p:cNvGraphicFramePr>
          <p:nvPr>
            <p:extLst/>
          </p:nvPr>
        </p:nvGraphicFramePr>
        <p:xfrm>
          <a:off x="133027" y="739790"/>
          <a:ext cx="1304427" cy="5281498"/>
        </p:xfrm>
        <a:graphic>
          <a:graphicData uri="http://schemas.openxmlformats.org/drawingml/2006/table">
            <a:tbl>
              <a:tblPr firstRow="1" bandRow="1">
                <a:tableStyleId>{5940675A-B579-460E-94D1-54222C63F5DA}</a:tableStyleId>
              </a:tblPr>
              <a:tblGrid>
                <a:gridCol w="1304427">
                  <a:extLst>
                    <a:ext uri="{9D8B030D-6E8A-4147-A177-3AD203B41FA5}">
                      <a16:colId xmlns:a16="http://schemas.microsoft.com/office/drawing/2014/main" val="1750365041"/>
                    </a:ext>
                  </a:extLst>
                </a:gridCol>
              </a:tblGrid>
              <a:tr h="342522">
                <a:tc>
                  <a:txBody>
                    <a:bodyPr/>
                    <a:lstStyle/>
                    <a:p>
                      <a:pPr>
                        <a:lnSpc>
                          <a:spcPct val="250000"/>
                        </a:lnSpc>
                      </a:pPr>
                      <a:r>
                        <a:rPr lang="ko-KR" altLang="en-US" sz="800" b="0" dirty="0" smtClean="0">
                          <a:latin typeface="+mn-ea"/>
                        </a:rPr>
                        <a:t>주문내역</a:t>
                      </a:r>
                      <a:endParaRPr lang="en-US" altLang="ko-KR" sz="800" b="0" dirty="0">
                        <a:latin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5032052"/>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1" dirty="0" smtClean="0">
                          <a:latin typeface="+mn-ea"/>
                          <a:ea typeface="+mn-ea"/>
                        </a:rPr>
                        <a:t>취소</a:t>
                      </a:r>
                      <a:r>
                        <a:rPr lang="en-US" altLang="ko-KR" sz="800" b="1" dirty="0" smtClean="0">
                          <a:latin typeface="+mn-ea"/>
                          <a:ea typeface="+mn-ea"/>
                        </a:rPr>
                        <a:t>/</a:t>
                      </a:r>
                      <a:r>
                        <a:rPr lang="ko-KR" altLang="en-US" sz="800" b="1" dirty="0" smtClean="0">
                          <a:latin typeface="+mn-ea"/>
                          <a:ea typeface="+mn-ea"/>
                        </a:rPr>
                        <a:t>교환</a:t>
                      </a:r>
                      <a:r>
                        <a:rPr lang="en-US" altLang="ko-KR" sz="800" b="1" dirty="0" smtClean="0">
                          <a:latin typeface="+mn-ea"/>
                          <a:ea typeface="+mn-ea"/>
                        </a:rPr>
                        <a:t>/</a:t>
                      </a:r>
                      <a:r>
                        <a:rPr lang="ko-KR" altLang="en-US" sz="800" b="1" dirty="0" err="1" smtClean="0">
                          <a:latin typeface="+mn-ea"/>
                          <a:ea typeface="+mn-ea"/>
                        </a:rPr>
                        <a:t>반품내역</a:t>
                      </a:r>
                      <a:endParaRPr lang="ko-KR" altLang="en-US" sz="800" b="1"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7326154"/>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리뷰</a:t>
                      </a:r>
                      <a:endParaRPr lang="en-US" altLang="ko-KR"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4823149"/>
                  </a:ext>
                </a:extLst>
              </a:tr>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latin typeface="+mn-ea"/>
                          <a:ea typeface="+mn-ea"/>
                        </a:rPr>
                        <a:t>뷰티포인트</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9754436"/>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찜한제품</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1601288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latin typeface="+mn-ea"/>
                          <a:ea typeface="+mn-ea"/>
                        </a:rPr>
                        <a:t>1:1</a:t>
                      </a:r>
                      <a:r>
                        <a:rPr lang="ko-KR" altLang="en-US" sz="800" dirty="0" smtClean="0">
                          <a:latin typeface="+mn-ea"/>
                          <a:ea typeface="+mn-ea"/>
                        </a:rPr>
                        <a:t>문의</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372053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공병수거</a:t>
                      </a:r>
                      <a:r>
                        <a:rPr lang="ko-KR" altLang="en-US" sz="800" dirty="0" smtClean="0">
                          <a:latin typeface="+mn-ea"/>
                          <a:ea typeface="+mn-ea"/>
                        </a:rPr>
                        <a:t> 현황</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2614890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개인정보 수정</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253962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배송지</a:t>
                      </a:r>
                      <a:r>
                        <a:rPr lang="ko-KR" altLang="en-US" sz="800" dirty="0" smtClean="0">
                          <a:latin typeface="+mn-ea"/>
                          <a:ea typeface="+mn-ea"/>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5431856"/>
                  </a:ext>
                </a:extLst>
              </a:tr>
              <a:tr h="22039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환불계좌</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9870569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원클릭결제</a:t>
                      </a:r>
                      <a:r>
                        <a:rPr lang="ko-KR" altLang="en-US" sz="800" kern="1200" dirty="0" smtClean="0">
                          <a:solidFill>
                            <a:schemeClr val="tx1"/>
                          </a:solidFill>
                          <a:latin typeface="+mn-ea"/>
                          <a:ea typeface="+mn-ea"/>
                          <a:cs typeface="+mn-cs"/>
                        </a:rPr>
                        <a:t> </a:t>
                      </a:r>
                      <a:r>
                        <a:rPr lang="ko-KR" altLang="en-US" sz="800" kern="1200" dirty="0" err="1" smtClean="0">
                          <a:solidFill>
                            <a:schemeClr val="tx1"/>
                          </a:solidFill>
                          <a:latin typeface="+mn-ea"/>
                          <a:ea typeface="+mn-ea"/>
                          <a:cs typeface="+mn-cs"/>
                        </a:rPr>
                        <a:t>카드관리</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1844216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마이샵</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6729917"/>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매장찾기</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06474"/>
                  </a:ext>
                </a:extLst>
              </a:tr>
              <a:tr h="224752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dirty="0" smtClean="0">
                        <a:latin typeface="+mn-ea"/>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u="sng"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1817042"/>
                  </a:ext>
                </a:extLst>
              </a:tr>
            </a:tbl>
          </a:graphicData>
        </a:graphic>
      </p:graphicFrame>
      <p:sp>
        <p:nvSpPr>
          <p:cNvPr id="135" name="Oval 611">
            <a:extLst>
              <a:ext uri="{FF2B5EF4-FFF2-40B4-BE49-F238E27FC236}">
                <a16:creationId xmlns:a16="http://schemas.microsoft.com/office/drawing/2014/main" id="{8A3723C9-7A64-4677-9B95-EBFFA02C0DC4}"/>
              </a:ext>
            </a:extLst>
          </p:cNvPr>
          <p:cNvSpPr>
            <a:spLocks noChangeArrowheads="1"/>
          </p:cNvSpPr>
          <p:nvPr/>
        </p:nvSpPr>
        <p:spPr bwMode="auto">
          <a:xfrm>
            <a:off x="1397567" y="827568"/>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6</a:t>
            </a:r>
            <a:endParaRPr lang="en-US" altLang="ko-KR" sz="800" b="1" kern="0" dirty="0">
              <a:solidFill>
                <a:sysClr val="window" lastClr="FFFFFF"/>
              </a:solidFill>
              <a:latin typeface="맑은 고딕"/>
              <a:ea typeface="맑은 고딕"/>
            </a:endParaRPr>
          </a:p>
        </p:txBody>
      </p:sp>
      <p:sp>
        <p:nvSpPr>
          <p:cNvPr id="5" name="제목 4"/>
          <p:cNvSpPr>
            <a:spLocks noGrp="1"/>
          </p:cNvSpPr>
          <p:nvPr>
            <p:ph type="ctrTitle"/>
          </p:nvPr>
        </p:nvSpPr>
        <p:spPr/>
        <p:txBody>
          <a:bodyPr/>
          <a:lstStyle/>
          <a:p>
            <a:r>
              <a:rPr lang="ko-KR" altLang="en-US" dirty="0" err="1"/>
              <a:t>교환상세</a:t>
            </a:r>
            <a:endParaRPr lang="ko-KR" altLang="en-US" dirty="0"/>
          </a:p>
        </p:txBody>
      </p:sp>
      <p:graphicFrame>
        <p:nvGraphicFramePr>
          <p:cNvPr id="54" name="표 53"/>
          <p:cNvGraphicFramePr>
            <a:graphicFrameLocks noGrp="1"/>
          </p:cNvGraphicFramePr>
          <p:nvPr>
            <p:extLst>
              <p:ext uri="{D42A27DB-BD31-4B8C-83A1-F6EECF244321}">
                <p14:modId xmlns:p14="http://schemas.microsoft.com/office/powerpoint/2010/main" val="3031880807"/>
              </p:ext>
            </p:extLst>
          </p:nvPr>
        </p:nvGraphicFramePr>
        <p:xfrm>
          <a:off x="1601758" y="764704"/>
          <a:ext cx="7190288" cy="5608238"/>
        </p:xfrm>
        <a:graphic>
          <a:graphicData uri="http://schemas.openxmlformats.org/drawingml/2006/table">
            <a:tbl>
              <a:tblPr firstRow="1" bandRow="1">
                <a:tableStyleId>{2D5ABB26-0587-4C30-8999-92F81FD0307C}</a:tableStyleId>
              </a:tblPr>
              <a:tblGrid>
                <a:gridCol w="363755">
                  <a:extLst>
                    <a:ext uri="{9D8B030D-6E8A-4147-A177-3AD203B41FA5}">
                      <a16:colId xmlns:a16="http://schemas.microsoft.com/office/drawing/2014/main" val="977863895"/>
                    </a:ext>
                  </a:extLst>
                </a:gridCol>
                <a:gridCol w="567171">
                  <a:extLst>
                    <a:ext uri="{9D8B030D-6E8A-4147-A177-3AD203B41FA5}">
                      <a16:colId xmlns:a16="http://schemas.microsoft.com/office/drawing/2014/main" val="3776210665"/>
                    </a:ext>
                  </a:extLst>
                </a:gridCol>
                <a:gridCol w="512949">
                  <a:extLst>
                    <a:ext uri="{9D8B030D-6E8A-4147-A177-3AD203B41FA5}">
                      <a16:colId xmlns:a16="http://schemas.microsoft.com/office/drawing/2014/main" val="356602255"/>
                    </a:ext>
                  </a:extLst>
                </a:gridCol>
                <a:gridCol w="4018221">
                  <a:extLst>
                    <a:ext uri="{9D8B030D-6E8A-4147-A177-3AD203B41FA5}">
                      <a16:colId xmlns:a16="http://schemas.microsoft.com/office/drawing/2014/main" val="255211327"/>
                    </a:ext>
                  </a:extLst>
                </a:gridCol>
                <a:gridCol w="1728192">
                  <a:extLst>
                    <a:ext uri="{9D8B030D-6E8A-4147-A177-3AD203B41FA5}">
                      <a16:colId xmlns:a16="http://schemas.microsoft.com/office/drawing/2014/main" val="1927575684"/>
                    </a:ext>
                  </a:extLst>
                </a:gridCol>
              </a:tblGrid>
              <a:tr h="355723">
                <a:tc gridSpan="5">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900" b="1" kern="1200" dirty="0" err="1" smtClean="0">
                          <a:solidFill>
                            <a:schemeClr val="tx1"/>
                          </a:solidFill>
                          <a:latin typeface="+mn-ea"/>
                          <a:ea typeface="+mn-ea"/>
                          <a:cs typeface="+mn-cs"/>
                        </a:rPr>
                        <a:t>교환제품</a:t>
                      </a:r>
                      <a:r>
                        <a:rPr lang="ko-KR" altLang="en-US" sz="900" b="1" kern="1200" dirty="0" smtClean="0">
                          <a:solidFill>
                            <a:schemeClr val="tx1"/>
                          </a:solidFill>
                          <a:latin typeface="+mn-ea"/>
                          <a:ea typeface="+mn-ea"/>
                          <a:cs typeface="+mn-cs"/>
                        </a:rPr>
                        <a:t> </a:t>
                      </a:r>
                      <a:r>
                        <a:rPr lang="en-US" altLang="ko-KR" sz="900" dirty="0" smtClean="0">
                          <a:solidFill>
                            <a:srgbClr val="00B050"/>
                          </a:solidFill>
                          <a:latin typeface="+mn-ea"/>
                        </a:rPr>
                        <a:t>3</a:t>
                      </a:r>
                      <a:r>
                        <a:rPr lang="ko-KR" altLang="en-US" sz="900" dirty="0" smtClean="0">
                          <a:solidFill>
                            <a:srgbClr val="00B050"/>
                          </a:solidFill>
                          <a:latin typeface="+mn-ea"/>
                        </a:rPr>
                        <a:t>건</a:t>
                      </a:r>
                      <a:endParaRPr lang="ko-KR" altLang="en-US" sz="1000" dirty="0" smtClean="0">
                        <a:solidFill>
                          <a:srgbClr val="00B050"/>
                        </a:solidFill>
                        <a:latin typeface="+mn-ea"/>
                      </a:endParaRPr>
                    </a:p>
                  </a:txBody>
                  <a:tcPr marL="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1" dirty="0" smtClean="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813859395"/>
                  </a:ext>
                </a:extLst>
              </a:tr>
              <a:tr h="470211">
                <a:tc rowSpan="2"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hMerge="1">
                  <a:txBody>
                    <a:bodyPr/>
                    <a:lstStyle/>
                    <a:p>
                      <a:pPr latinLnBrk="1"/>
                      <a:endParaRPr lang="ko-KR" altLang="en-US"/>
                    </a:p>
                  </a:txBody>
                  <a:tcPr/>
                </a:tc>
                <a:tc gridSpan="2">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800" b="1" kern="1200" dirty="0" err="1" smtClean="0">
                          <a:solidFill>
                            <a:schemeClr val="tx1"/>
                          </a:solidFill>
                          <a:latin typeface="+mj-ea"/>
                          <a:ea typeface="+mn-ea"/>
                          <a:cs typeface="+mn-cs"/>
                        </a:rPr>
                        <a:t>제품명제품명제품명제품명제품명제품명제품명제품명제품명제품명제품명제품명제품명</a:t>
                      </a:r>
                      <a:r>
                        <a:rPr lang="en-US" altLang="ko-KR" sz="800" b="1" kern="1200" dirty="0" smtClean="0">
                          <a:solidFill>
                            <a:schemeClr val="tx1"/>
                          </a:solidFill>
                          <a:latin typeface="+mj-ea"/>
                          <a:ea typeface="+mn-ea"/>
                          <a:cs typeface="+mn-cs"/>
                        </a:rPr>
                        <a:t>…</a:t>
                      </a:r>
                    </a:p>
                    <a:p>
                      <a:pPr marL="88900" marR="0" lvl="0" indent="-8890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옵션명옵션명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a:t>
                      </a:r>
                    </a:p>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endPar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endPar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lnL w="3175" cap="flat" cmpd="sng" algn="ctr">
                      <a:solidFill>
                        <a:schemeClr val="bg1"/>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10,000</a:t>
                      </a:r>
                      <a:r>
                        <a:rPr kumimoji="0" lang="ko-KR" altLang="en-US"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원</a:t>
                      </a:r>
                      <a:r>
                        <a:rPr kumimoji="0" lang="ko-KR" altLang="en-US" sz="9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 </a:t>
                      </a:r>
                      <a:r>
                        <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rPr>
                        <a:t>12,000</a:t>
                      </a:r>
                      <a:r>
                        <a:rPr kumimoji="0" lang="ko-KR" altLang="en-US" sz="600" b="0" i="0" u="none" strike="sngStrike" kern="1200" cap="none" spc="0" normalizeH="0" baseline="0" noProof="0" dirty="0" smtClean="0">
                          <a:ln>
                            <a:noFill/>
                          </a:ln>
                          <a:solidFill>
                            <a:prstClr val="white">
                              <a:lumMod val="65000"/>
                            </a:prstClr>
                          </a:solidFill>
                          <a:effectLst/>
                          <a:uLnTx/>
                          <a:uFillTx/>
                          <a:latin typeface="+mn-lt"/>
                          <a:ea typeface="+mn-ea"/>
                          <a:cs typeface="+mn-cs"/>
                        </a:rPr>
                        <a:t>원</a:t>
                      </a:r>
                      <a:endPar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endParaRPr>
                    </a:p>
                    <a:p>
                      <a:pPr marL="0" marR="0" lvl="0" indent="0" algn="ctr" defTabSz="914400" rtl="0" eaLnBrk="1" fontAlgn="auto" latinLnBrk="1" hangingPunct="1">
                        <a:lnSpc>
                          <a:spcPts val="900"/>
                        </a:lnSpc>
                        <a:spcBef>
                          <a:spcPts val="0"/>
                        </a:spcBef>
                        <a:spcAft>
                          <a:spcPts val="0"/>
                        </a:spcAft>
                        <a:buClrTx/>
                        <a:buSzTx/>
                        <a:buFontTx/>
                        <a:buNone/>
                        <a:tabLst/>
                        <a:defRPr/>
                      </a:pPr>
                      <a:r>
                        <a:rPr kumimoji="0" lang="ko-KR" altLang="en-US" sz="6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뷰티포인트</a:t>
                      </a:r>
                      <a:r>
                        <a:rPr kumimoji="0" lang="ko-KR" altLang="en-US"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결제</a:t>
                      </a:r>
                      <a:r>
                        <a:rPr kumimoji="0" lang="en-US" altLang="ko-KR"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1,100P</a:t>
                      </a:r>
                    </a:p>
                  </a:txBody>
                  <a:tcPr anchor="ctr">
                    <a:lnL w="3175" cap="flat" cmpd="sng" algn="ctr">
                      <a:solidFill>
                        <a:schemeClr val="bg1">
                          <a:lumMod val="95000"/>
                        </a:schemeClr>
                      </a:solid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26851250"/>
                  </a:ext>
                </a:extLst>
              </a:tr>
              <a:tr h="143268">
                <a:tc gridSpan="2" vMerge="1">
                  <a:txBody>
                    <a:bodyPr/>
                    <a:lstStyle/>
                    <a:p>
                      <a:pPr latinLnBrk="1"/>
                      <a:endParaRPr lang="ko-KR" altLang="en-US"/>
                    </a:p>
                  </a:txBody>
                  <a:tcPr/>
                </a:tc>
                <a:tc hMerge="1" vMerge="1">
                  <a:txBody>
                    <a:bodyPr/>
                    <a:lstStyle/>
                    <a:p>
                      <a:pPr latinLnBrk="1"/>
                      <a:endParaRPr lang="ko-KR" altLang="en-US"/>
                    </a:p>
                  </a:txBody>
                  <a:tcPr/>
                </a:tc>
                <a:tc gridSpan="2">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3</a:t>
                      </a:r>
                      <a:r>
                        <a:rPr kumimoji="0" lang="ko-KR" altLang="en-US"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개</a:t>
                      </a:r>
                      <a:endParaRPr lang="en-US" altLang="ko-KR" sz="900" dirty="0" smtClean="0"/>
                    </a:p>
                  </a:txBody>
                  <a:tcPr>
                    <a:lnL w="3175" cap="flat" cmpd="sng" algn="ctr">
                      <a:solidFill>
                        <a:schemeClr val="bg1"/>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vMerge="1">
                  <a:txBody>
                    <a:bodyPr/>
                    <a:lstStyle/>
                    <a:p>
                      <a:pPr latinLnBrk="1"/>
                      <a:endParaRPr lang="ko-KR" altLang="en-US"/>
                    </a:p>
                  </a:txBody>
                  <a:tcPr/>
                </a:tc>
                <a:extLst>
                  <a:ext uri="{0D108BD9-81ED-4DB2-BD59-A6C34878D82A}">
                    <a16:rowId xmlns:a16="http://schemas.microsoft.com/office/drawing/2014/main" val="1620132705"/>
                  </a:ext>
                </a:extLst>
              </a:tr>
              <a:tr h="914111">
                <a:tc gridSpan="5">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28575" cap="flat" cmpd="sng" algn="ctr">
                      <a:solidFill>
                        <a:srgbClr val="00BC7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endPar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endParaRPr>
                    </a:p>
                  </a:txBody>
                  <a:tcPr anchor="ctr">
                    <a:lnL w="3175" cap="flat" cmpd="sng" algn="ctr">
                      <a:solidFill>
                        <a:schemeClr val="bg1">
                          <a:lumMod val="9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92440556"/>
                  </a:ext>
                </a:extLst>
              </a:tr>
              <a:tr h="149738">
                <a:tc gridSpan="5">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1" u="none" kern="1200" dirty="0" smtClean="0">
                          <a:solidFill>
                            <a:schemeClr val="tx1"/>
                          </a:solidFill>
                          <a:latin typeface="+mn-ea"/>
                          <a:ea typeface="+mn-ea"/>
                          <a:cs typeface="+mn-cs"/>
                        </a:rPr>
                        <a:t>추가구성품할인</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28575" cap="flat" cmpd="sng" algn="ctr">
                      <a:solidFill>
                        <a:srgbClr val="00BC70"/>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marL="88900" marR="0" lvl="0" indent="-8890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endPar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lnL w="3175" cap="flat" cmpd="sng" algn="ctr">
                      <a:no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marL="0" marR="0" lvl="0" indent="0" algn="ctr" defTabSz="914400" rtl="0" eaLnBrk="1" fontAlgn="auto" latinLnBrk="1" hangingPunct="1">
                        <a:lnSpc>
                          <a:spcPts val="900"/>
                        </a:lnSpc>
                        <a:spcBef>
                          <a:spcPts val="0"/>
                        </a:spcBef>
                        <a:spcAft>
                          <a:spcPts val="0"/>
                        </a:spcAft>
                        <a:buClrTx/>
                        <a:buSzTx/>
                        <a:buFontTx/>
                        <a:buNone/>
                        <a:tabLst/>
                        <a:defRPr/>
                      </a:pPr>
                      <a:endParaRPr kumimoji="0" lang="en-US" altLang="ko-KR"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nchor="ctr">
                    <a:lnL w="3175" cap="flat" cmpd="sng" algn="ctr">
                      <a:solidFill>
                        <a:schemeClr val="bg1">
                          <a:lumMod val="95000"/>
                        </a:schemeClr>
                      </a:solid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40681265"/>
                  </a:ext>
                </a:extLst>
              </a:tr>
              <a:tr h="516778">
                <a:tc rowSpan="2"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hMerge="1">
                  <a:txBody>
                    <a:bodyPr/>
                    <a:lstStyle/>
                    <a:p>
                      <a:pPr latinLnBrk="1"/>
                      <a:endParaRPr lang="ko-KR" altLang="en-US"/>
                    </a:p>
                  </a:txBody>
                  <a:tcPr/>
                </a:tc>
                <a:tc gridSpan="2">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kumimoji="0" lang="ko-KR" altLang="en-US" sz="800" b="1" i="0" u="none" strike="noStrike" kern="1200" cap="none" spc="0" normalizeH="0" baseline="0" noProof="0" dirty="0" err="1" smtClean="0">
                          <a:ln>
                            <a:noFill/>
                          </a:ln>
                          <a:solidFill>
                            <a:prstClr val="black"/>
                          </a:solidFill>
                          <a:effectLst/>
                          <a:uLnTx/>
                          <a:uFillTx/>
                          <a:latin typeface="맑은 고딕" panose="020B0503020000020004" pitchFamily="50" charset="-127"/>
                          <a:ea typeface="+mn-ea"/>
                          <a:cs typeface="+mn-cs"/>
                        </a:rPr>
                        <a:t>제품명제품명제품명제품명제품명제품명제품명제품명제품명제품명제품명제품명제품명</a:t>
                      </a:r>
                      <a:r>
                        <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a:t>
                      </a:r>
                    </a:p>
                    <a:p>
                      <a:pPr marL="88900" marR="0" lvl="0" indent="-8890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옵션명옵션명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a:t>
                      </a:r>
                    </a:p>
                  </a:txBody>
                  <a:tcPr>
                    <a:lnL w="3175" cap="flat" cmpd="sng" algn="ctr">
                      <a:no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10,000</a:t>
                      </a:r>
                      <a:r>
                        <a:rPr kumimoji="0" lang="ko-KR" altLang="en-US"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원</a:t>
                      </a:r>
                      <a:r>
                        <a:rPr kumimoji="0" lang="ko-KR" altLang="en-US" sz="9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 </a:t>
                      </a:r>
                      <a:r>
                        <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rPr>
                        <a:t>12,000</a:t>
                      </a:r>
                      <a:r>
                        <a:rPr kumimoji="0" lang="ko-KR" altLang="en-US" sz="600" b="0" i="0" u="none" strike="sngStrike" kern="1200" cap="none" spc="0" normalizeH="0" baseline="0" noProof="0" dirty="0" smtClean="0">
                          <a:ln>
                            <a:noFill/>
                          </a:ln>
                          <a:solidFill>
                            <a:prstClr val="white">
                              <a:lumMod val="65000"/>
                            </a:prstClr>
                          </a:solidFill>
                          <a:effectLst/>
                          <a:uLnTx/>
                          <a:uFillTx/>
                          <a:latin typeface="+mn-lt"/>
                          <a:ea typeface="+mn-ea"/>
                          <a:cs typeface="+mn-cs"/>
                        </a:rPr>
                        <a:t>원</a:t>
                      </a:r>
                      <a:endPar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endParaRPr>
                    </a:p>
                    <a:p>
                      <a:pPr marL="0" marR="0" lvl="0" indent="0" algn="ctr" defTabSz="914400" rtl="0" eaLnBrk="1" fontAlgn="auto" latinLnBrk="1" hangingPunct="1">
                        <a:lnSpc>
                          <a:spcPts val="900"/>
                        </a:lnSpc>
                        <a:spcBef>
                          <a:spcPts val="0"/>
                        </a:spcBef>
                        <a:spcAft>
                          <a:spcPts val="0"/>
                        </a:spcAft>
                        <a:buClrTx/>
                        <a:buSzTx/>
                        <a:buFontTx/>
                        <a:buNone/>
                        <a:tabLst/>
                        <a:defRPr/>
                      </a:pPr>
                      <a:r>
                        <a:rPr kumimoji="0" lang="ko-KR" altLang="en-US" sz="6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뷰티포인트</a:t>
                      </a:r>
                      <a:r>
                        <a:rPr kumimoji="0" lang="ko-KR" altLang="en-US"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결제</a:t>
                      </a:r>
                      <a:r>
                        <a:rPr kumimoji="0" lang="en-US" altLang="ko-KR"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1,100P</a:t>
                      </a:r>
                    </a:p>
                  </a:txBody>
                  <a:tcPr anchor="ctr">
                    <a:lnL w="3175" cap="flat" cmpd="sng" algn="ctr">
                      <a:solidFill>
                        <a:schemeClr val="bg1">
                          <a:lumMod val="95000"/>
                        </a:schemeClr>
                      </a:solid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03281747"/>
                  </a:ext>
                </a:extLst>
              </a:tr>
              <a:tr h="473822">
                <a:tc gridSpan="2" vMerge="1">
                  <a:txBody>
                    <a:bodyPr/>
                    <a:lstStyle/>
                    <a:p>
                      <a:pPr latinLnBrk="1"/>
                      <a:endParaRPr lang="ko-KR" altLang="en-US"/>
                    </a:p>
                  </a:txBody>
                  <a:tcPr/>
                </a:tc>
                <a:tc hMerge="1" vMerge="1">
                  <a:txBody>
                    <a:bodyPr/>
                    <a:lstStyle/>
                    <a:p>
                      <a:pPr latinLnBrk="1"/>
                      <a:endParaRPr lang="ko-KR" altLang="en-US"/>
                    </a:p>
                  </a:txBody>
                  <a:tcPr/>
                </a:tc>
                <a:tc gridSpan="2">
                  <a:txBody>
                    <a:bodyPr/>
                    <a:lstStyle/>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r>
                        <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2</a:t>
                      </a:r>
                      <a:r>
                        <a:rPr kumimoji="0" lang="ko-KR" altLang="en-US"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개</a:t>
                      </a:r>
                      <a:endPar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nchor="b">
                    <a:lnL w="3175" cap="flat" cmpd="sng" algn="ctr">
                      <a:no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vMerge="1">
                  <a:txBody>
                    <a:bodyPr/>
                    <a:lstStyle/>
                    <a:p>
                      <a:pPr latinLnBrk="1"/>
                      <a:endParaRPr lang="ko-KR" altLang="en-US"/>
                    </a:p>
                  </a:txBody>
                  <a:tcPr/>
                </a:tc>
                <a:extLst>
                  <a:ext uri="{0D108BD9-81ED-4DB2-BD59-A6C34878D82A}">
                    <a16:rowId xmlns:a16="http://schemas.microsoft.com/office/drawing/2014/main" val="1456095271"/>
                  </a:ext>
                </a:extLst>
              </a:tr>
              <a:tr h="245572">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1" u="none" kern="1200" dirty="0" smtClean="0">
                          <a:solidFill>
                            <a:schemeClr val="tx1"/>
                          </a:solidFill>
                          <a:latin typeface="+mn-ea"/>
                          <a:ea typeface="+mn-ea"/>
                          <a:cs typeface="+mn-cs"/>
                        </a:rPr>
                        <a:t>+</a:t>
                      </a:r>
                      <a:r>
                        <a:rPr lang="ko-KR" altLang="en-US" sz="800" b="1" u="none" kern="1200" dirty="0" err="1" smtClean="0">
                          <a:solidFill>
                            <a:schemeClr val="tx1"/>
                          </a:solidFill>
                          <a:latin typeface="+mn-ea"/>
                          <a:ea typeface="+mn-ea"/>
                          <a:cs typeface="+mn-cs"/>
                        </a:rPr>
                        <a:t>추가구성품</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endParaRPr kumimoji="0" lang="en-US" altLang="ko-KR" sz="800" b="0" i="0" u="none" strike="noStrike" kern="1200" cap="none" spc="0" normalizeH="0" baseline="0" noProof="0" dirty="0" smtClean="0">
                        <a:ln>
                          <a:noFill/>
                        </a:ln>
                        <a:solidFill>
                          <a:prstClr val="black"/>
                        </a:solidFill>
                        <a:effectLst/>
                        <a:uLnTx/>
                        <a:uFillTx/>
                        <a:latin typeface="+mn-lt"/>
                        <a:ea typeface="+mn-ea"/>
                        <a:cs typeface="+mn-cs"/>
                      </a:endParaRPr>
                    </a:p>
                  </a:txBody>
                  <a:tcPr>
                    <a:lnL w="3175" cap="flat" cmpd="sng" algn="ctr">
                      <a:no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latinLnBrk="1"/>
                      <a:endParaRPr lang="ko-KR" altLang="en-US"/>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endParaRPr>
                    </a:p>
                  </a:txBody>
                  <a:tcPr anchor="ctr">
                    <a:lnL w="3175" cap="flat" cmpd="sng" algn="ctr">
                      <a:solidFill>
                        <a:schemeClr val="bg1">
                          <a:lumMod val="9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56119408"/>
                  </a:ext>
                </a:extLst>
              </a:tr>
              <a:tr h="689366">
                <a:tc rowSpan="2" grid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hMerge="1">
                  <a:txBody>
                    <a:bodyPr/>
                    <a:lstStyle/>
                    <a:p>
                      <a:pPr latinLnBrk="1"/>
                      <a:endParaRPr lang="ko-KR" altLang="en-US"/>
                    </a:p>
                  </a:txBody>
                  <a:tcPr/>
                </a:tc>
                <a:tc rowSpan="2" hMerge="1">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kumimoji="0" lang="ko-KR" altLang="en-US" sz="800" b="1" i="0" u="none" strike="noStrike" kern="1200" cap="none" spc="0" normalizeH="0" baseline="0" noProof="0" dirty="0" err="1" smtClean="0">
                          <a:ln>
                            <a:noFill/>
                          </a:ln>
                          <a:solidFill>
                            <a:prstClr val="black"/>
                          </a:solidFill>
                          <a:effectLst/>
                          <a:uLnTx/>
                          <a:uFillTx/>
                          <a:latin typeface="맑은 고딕" panose="020B0503020000020004" pitchFamily="50" charset="-127"/>
                          <a:ea typeface="+mn-ea"/>
                          <a:cs typeface="+mn-cs"/>
                        </a:rPr>
                        <a:t>제품명제품명제품명제품명제품명제품명제품명제품명제품명제품명제품명제</a:t>
                      </a:r>
                      <a:r>
                        <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a:t>
                      </a:r>
                    </a:p>
                    <a:p>
                      <a:pPr marL="92075" marR="0" lvl="0" indent="-92075"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endPar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lnL w="3175" cap="flat" cmpd="sng" algn="ctr">
                      <a:noFill/>
                      <a:prstDash val="solid"/>
                      <a:round/>
                      <a:headEnd type="none" w="med" len="med"/>
                      <a:tailEnd type="none" w="med" len="med"/>
                    </a:lnL>
                    <a:lnR w="6350" cap="flat" cmpd="sng" algn="ctr">
                      <a:solidFill>
                        <a:schemeClr val="bg1">
                          <a:lumMod val="9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1" i="0" u="none" strike="noStrike" kern="1200" cap="none" spc="0" normalizeH="0" baseline="0" dirty="0" smtClean="0">
                          <a:ln>
                            <a:noFill/>
                          </a:ln>
                          <a:solidFill>
                            <a:prstClr val="black"/>
                          </a:solidFill>
                          <a:effectLst/>
                          <a:uLnTx/>
                          <a:uFillTx/>
                          <a:latin typeface="맑은 고딕" panose="020B0503020000020004" pitchFamily="50" charset="-127"/>
                          <a:ea typeface="+mn-ea"/>
                          <a:cs typeface="+mn-cs"/>
                        </a:rPr>
                        <a:t>5,000</a:t>
                      </a:r>
                      <a:r>
                        <a:rPr kumimoji="0" lang="ko-KR" altLang="en-US" sz="800" b="1" i="0" u="none" strike="noStrike" kern="1200" cap="none" spc="0" normalizeH="0" baseline="0" dirty="0" smtClean="0">
                          <a:ln>
                            <a:noFill/>
                          </a:ln>
                          <a:solidFill>
                            <a:prstClr val="black"/>
                          </a:solidFill>
                          <a:effectLst/>
                          <a:uLnTx/>
                          <a:uFillTx/>
                          <a:latin typeface="맑은 고딕" panose="020B0503020000020004" pitchFamily="50" charset="-127"/>
                          <a:ea typeface="+mn-ea"/>
                          <a:cs typeface="+mn-cs"/>
                        </a:rPr>
                        <a:t>원 </a:t>
                      </a:r>
                      <a:r>
                        <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rPr>
                        <a:t>7,000</a:t>
                      </a:r>
                      <a:r>
                        <a:rPr kumimoji="0" lang="ko-KR" altLang="en-US" sz="600" b="0" i="0" u="none" strike="sngStrike" kern="1200" cap="none" spc="0" normalizeH="0" baseline="0" noProof="0" dirty="0" smtClean="0">
                          <a:ln>
                            <a:noFill/>
                          </a:ln>
                          <a:solidFill>
                            <a:prstClr val="white">
                              <a:lumMod val="65000"/>
                            </a:prstClr>
                          </a:solidFill>
                          <a:effectLst/>
                          <a:uLnTx/>
                          <a:uFillTx/>
                          <a:latin typeface="+mn-lt"/>
                          <a:ea typeface="+mn-ea"/>
                          <a:cs typeface="+mn-cs"/>
                        </a:rPr>
                        <a:t>원</a:t>
                      </a:r>
                      <a:endPar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endParaRPr>
                    </a:p>
                    <a:p>
                      <a:pPr marL="0" marR="0" lvl="0" indent="0" algn="ctr" defTabSz="914400" rtl="0" eaLnBrk="1" fontAlgn="auto" latinLnBrk="1" hangingPunct="1">
                        <a:lnSpc>
                          <a:spcPts val="900"/>
                        </a:lnSpc>
                        <a:spcBef>
                          <a:spcPts val="0"/>
                        </a:spcBef>
                        <a:spcAft>
                          <a:spcPts val="0"/>
                        </a:spcAft>
                        <a:buClrTx/>
                        <a:buSzTx/>
                        <a:buFontTx/>
                        <a:buNone/>
                        <a:tabLst/>
                        <a:defRPr/>
                      </a:pPr>
                      <a:r>
                        <a:rPr kumimoji="0" lang="ko-KR" altLang="en-US" sz="6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뷰티포인트</a:t>
                      </a:r>
                      <a:r>
                        <a:rPr kumimoji="0" lang="ko-KR" altLang="en-US"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결제</a:t>
                      </a:r>
                      <a:r>
                        <a:rPr kumimoji="0" lang="en-US" altLang="ko-KR" sz="6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500P</a:t>
                      </a:r>
                    </a:p>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altLang="ko-KR" sz="800" b="1" i="0" u="none" strike="noStrike" kern="1200" cap="none" spc="0" normalizeH="0" baseline="0" dirty="0" smtClean="0">
                        <a:ln>
                          <a:noFill/>
                        </a:ln>
                        <a:solidFill>
                          <a:prstClr val="black"/>
                        </a:solidFill>
                        <a:effectLst/>
                        <a:uLnTx/>
                        <a:uFillTx/>
                        <a:latin typeface="맑은 고딕" panose="020B0503020000020004" pitchFamily="50" charset="-127"/>
                        <a:ea typeface="+mn-ea"/>
                        <a:cs typeface="+mn-cs"/>
                      </a:endParaRPr>
                    </a:p>
                  </a:txBody>
                  <a:tcPr anchor="ctr">
                    <a:lnL w="6350" cap="flat" cmpd="sng" algn="ctr">
                      <a:solidFill>
                        <a:schemeClr val="bg1">
                          <a:lumMod val="9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03871877"/>
                  </a:ext>
                </a:extLst>
              </a:tr>
              <a:tr h="274737">
                <a:tc gridSpan="3"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a:txBody>
                    <a:bodyPr/>
                    <a:lstStyle/>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r>
                        <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2</a:t>
                      </a:r>
                      <a:r>
                        <a:rPr kumimoji="0" lang="ko-KR" altLang="en-US"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개</a:t>
                      </a:r>
                      <a:endPar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lnL w="3175" cap="flat" cmpd="sng" algn="ctr">
                      <a:noFill/>
                      <a:prstDash val="solid"/>
                      <a:round/>
                      <a:headEnd type="none" w="med" len="med"/>
                      <a:tailEnd type="none" w="med" len="med"/>
                    </a:lnL>
                    <a:lnR w="6350" cap="flat" cmpd="sng" algn="ctr">
                      <a:solidFill>
                        <a:schemeClr val="bg1">
                          <a:lumMod val="95000"/>
                        </a:schemeClr>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latinLnBrk="1"/>
                      <a:endParaRPr lang="ko-KR" altLang="en-US"/>
                    </a:p>
                  </a:txBody>
                  <a:tcPr/>
                </a:tc>
                <a:extLst>
                  <a:ext uri="{0D108BD9-81ED-4DB2-BD59-A6C34878D82A}">
                    <a16:rowId xmlns:a16="http://schemas.microsoft.com/office/drawing/2014/main" val="1395040795"/>
                  </a:ext>
                </a:extLst>
              </a:tr>
              <a:tr h="896069">
                <a:tc gridSpan="4">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28575" cap="flat" cmpd="sng" algn="ctr">
                      <a:solidFill>
                        <a:srgbClr val="00BC7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endPar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altLang="ko-KR" sz="800" b="1" i="0" u="none" strike="noStrike" kern="1200" cap="none" spc="0" normalizeH="0" baseline="0" dirty="0" smtClean="0">
                        <a:ln>
                          <a:noFill/>
                        </a:ln>
                        <a:solidFill>
                          <a:prstClr val="black"/>
                        </a:solidFill>
                        <a:effectLst/>
                        <a:uLnTx/>
                        <a:uFillTx/>
                        <a:latin typeface="맑은 고딕" panose="020B0503020000020004" pitchFamily="50" charset="-127"/>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28575" cap="flat" cmpd="sng" algn="ctr">
                      <a:solidFill>
                        <a:srgbClr val="00BC7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95355770"/>
                  </a:ext>
                </a:extLst>
              </a:tr>
            </a:tbl>
          </a:graphicData>
        </a:graphic>
      </p:graphicFrame>
      <p:grpSp>
        <p:nvGrpSpPr>
          <p:cNvPr id="55" name="그룹 54">
            <a:extLst>
              <a:ext uri="{FF2B5EF4-FFF2-40B4-BE49-F238E27FC236}">
                <a16:creationId xmlns:a16="http://schemas.microsoft.com/office/drawing/2014/main" id="{159809A1-5A1E-4FB9-B218-151E51C981E3}"/>
              </a:ext>
            </a:extLst>
          </p:cNvPr>
          <p:cNvGrpSpPr/>
          <p:nvPr/>
        </p:nvGrpSpPr>
        <p:grpSpPr>
          <a:xfrm>
            <a:off x="1658800" y="1192831"/>
            <a:ext cx="836647" cy="897912"/>
            <a:chOff x="1235339" y="2961048"/>
            <a:chExt cx="1199263" cy="1105474"/>
          </a:xfrm>
        </p:grpSpPr>
        <p:sp>
          <p:nvSpPr>
            <p:cNvPr id="56" name="직사각형 55">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57" name="직선 연결선 56">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직선 연결선 57">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 name="그룹 62">
            <a:extLst>
              <a:ext uri="{FF2B5EF4-FFF2-40B4-BE49-F238E27FC236}">
                <a16:creationId xmlns:a16="http://schemas.microsoft.com/office/drawing/2014/main" id="{159809A1-5A1E-4FB9-B218-151E51C981E3}"/>
              </a:ext>
            </a:extLst>
          </p:cNvPr>
          <p:cNvGrpSpPr/>
          <p:nvPr/>
        </p:nvGrpSpPr>
        <p:grpSpPr>
          <a:xfrm>
            <a:off x="1645973" y="3360567"/>
            <a:ext cx="836647" cy="897912"/>
            <a:chOff x="1235339" y="2961048"/>
            <a:chExt cx="1199263" cy="1105474"/>
          </a:xfrm>
        </p:grpSpPr>
        <p:cxnSp>
          <p:nvCxnSpPr>
            <p:cNvPr id="64" name="직선 연결선 63">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직선 연결선 64">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6" name="직사각형 65">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lumMod val="65000"/>
                    <a:lumOff val="35000"/>
                  </a:schemeClr>
                </a:solidFill>
                <a:latin typeface="+mj-ea"/>
                <a:ea typeface="+mj-ea"/>
              </a:endParaRPr>
            </a:p>
          </p:txBody>
        </p:sp>
      </p:grpSp>
      <p:grpSp>
        <p:nvGrpSpPr>
          <p:cNvPr id="67" name="그룹 66">
            <a:extLst>
              <a:ext uri="{FF2B5EF4-FFF2-40B4-BE49-F238E27FC236}">
                <a16:creationId xmlns:a16="http://schemas.microsoft.com/office/drawing/2014/main" id="{159809A1-5A1E-4FB9-B218-151E51C981E3}"/>
              </a:ext>
            </a:extLst>
          </p:cNvPr>
          <p:cNvGrpSpPr/>
          <p:nvPr/>
        </p:nvGrpSpPr>
        <p:grpSpPr>
          <a:xfrm>
            <a:off x="2135821" y="4530874"/>
            <a:ext cx="836647" cy="897912"/>
            <a:chOff x="1235339" y="2961048"/>
            <a:chExt cx="1199263" cy="1105474"/>
          </a:xfrm>
        </p:grpSpPr>
        <p:sp>
          <p:nvSpPr>
            <p:cNvPr id="68" name="직사각형 67">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69" name="직선 연결선 68">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직선 연결선 69">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1" name="그룹 70">
            <a:extLst>
              <a:ext uri="{FF2B5EF4-FFF2-40B4-BE49-F238E27FC236}">
                <a16:creationId xmlns:a16="http://schemas.microsoft.com/office/drawing/2014/main" id="{159809A1-5A1E-4FB9-B218-151E51C981E3}"/>
              </a:ext>
            </a:extLst>
          </p:cNvPr>
          <p:cNvGrpSpPr/>
          <p:nvPr/>
        </p:nvGrpSpPr>
        <p:grpSpPr>
          <a:xfrm>
            <a:off x="1800951" y="5807732"/>
            <a:ext cx="427069" cy="439399"/>
            <a:chOff x="1235339" y="2961048"/>
            <a:chExt cx="1199263" cy="1105474"/>
          </a:xfrm>
        </p:grpSpPr>
        <p:sp>
          <p:nvSpPr>
            <p:cNvPr id="72" name="직사각형 71">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73" name="직선 연결선 72">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직선 연결선 73">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75" name="직사각형 74"/>
          <p:cNvSpPr/>
          <p:nvPr/>
        </p:nvSpPr>
        <p:spPr>
          <a:xfrm>
            <a:off x="2194164" y="5779264"/>
            <a:ext cx="1970430" cy="630942"/>
          </a:xfrm>
          <a:prstGeom prst="rect">
            <a:avLst/>
          </a:prstGeom>
        </p:spPr>
        <p:txBody>
          <a:bodyPr wrap="square">
            <a:spAutoFit/>
          </a:bodyPr>
          <a:lstStyle/>
          <a:p>
            <a:r>
              <a:rPr lang="ko-KR" altLang="en-US" sz="700" dirty="0" err="1">
                <a:solidFill>
                  <a:srgbClr val="000000"/>
                </a:solidFill>
                <a:latin typeface="Pretendard"/>
              </a:rPr>
              <a:t>증정품명</a:t>
            </a:r>
            <a:r>
              <a:rPr lang="ko-KR" altLang="en-US" sz="700" dirty="0">
                <a:solidFill>
                  <a:srgbClr val="000000"/>
                </a:solidFill>
                <a:latin typeface="Pretendard"/>
              </a:rPr>
              <a:t> </a:t>
            </a:r>
            <a:r>
              <a:rPr lang="ko-KR" altLang="en-US" sz="700" dirty="0" smtClean="0">
                <a:solidFill>
                  <a:srgbClr val="000000"/>
                </a:solidFill>
                <a:latin typeface="Pretendard"/>
              </a:rPr>
              <a:t> 증정 </a:t>
            </a:r>
            <a:r>
              <a:rPr lang="ko-KR" altLang="en-US" sz="700" dirty="0" err="1">
                <a:solidFill>
                  <a:srgbClr val="000000"/>
                </a:solidFill>
                <a:latin typeface="Pretendard"/>
              </a:rPr>
              <a:t>증정품명</a:t>
            </a:r>
            <a:r>
              <a:rPr lang="ko-KR" altLang="en-US" sz="700" dirty="0">
                <a:solidFill>
                  <a:srgbClr val="000000"/>
                </a:solidFill>
                <a:latin typeface="Pretendard"/>
              </a:rPr>
              <a:t> 최대 </a:t>
            </a:r>
            <a:r>
              <a:rPr lang="ko-KR" altLang="en-US" sz="700" dirty="0" smtClean="0">
                <a:solidFill>
                  <a:srgbClr val="000000"/>
                </a:solidFill>
                <a:latin typeface="Pretendard"/>
              </a:rPr>
              <a:t>두 줄 출력되며 두 줄 이상일 시 말 줄임표 처리</a:t>
            </a:r>
            <a:r>
              <a:rPr lang="en-US" altLang="ko-KR" sz="700" dirty="0" smtClean="0">
                <a:solidFill>
                  <a:srgbClr val="000000"/>
                </a:solidFill>
                <a:latin typeface="Pretendard"/>
              </a:rPr>
              <a:t>…</a:t>
            </a:r>
            <a:endParaRPr lang="en-US" altLang="ko-KR" sz="700" dirty="0">
              <a:solidFill>
                <a:schemeClr val="tx1">
                  <a:lumMod val="65000"/>
                  <a:lumOff val="35000"/>
                </a:schemeClr>
              </a:solidFill>
              <a:latin typeface="+mj-ea"/>
            </a:endParaRPr>
          </a:p>
          <a:p>
            <a:r>
              <a:rPr lang="en-US" altLang="ko-KR" sz="700" dirty="0" smtClean="0">
                <a:solidFill>
                  <a:schemeClr val="tx1">
                    <a:lumMod val="65000"/>
                    <a:lumOff val="35000"/>
                  </a:schemeClr>
                </a:solidFill>
                <a:latin typeface="+mj-ea"/>
              </a:rPr>
              <a:t> </a:t>
            </a:r>
          </a:p>
          <a:p>
            <a:r>
              <a:rPr lang="en-US" altLang="ko-KR" sz="700" dirty="0" smtClean="0">
                <a:solidFill>
                  <a:schemeClr val="tx1">
                    <a:lumMod val="65000"/>
                    <a:lumOff val="35000"/>
                  </a:schemeClr>
                </a:solidFill>
                <a:latin typeface="+mj-ea"/>
              </a:rPr>
              <a:t>2</a:t>
            </a:r>
            <a:r>
              <a:rPr lang="ko-KR" altLang="en-US" sz="700" dirty="0">
                <a:solidFill>
                  <a:schemeClr val="tx1">
                    <a:lumMod val="65000"/>
                    <a:lumOff val="35000"/>
                  </a:schemeClr>
                </a:solidFill>
                <a:latin typeface="+mj-ea"/>
              </a:rPr>
              <a:t>개</a:t>
            </a:r>
            <a:r>
              <a:rPr lang="ko-KR" altLang="en-US" sz="700" dirty="0"/>
              <a:t/>
            </a:r>
            <a:br>
              <a:rPr lang="ko-KR" altLang="en-US" sz="700" dirty="0"/>
            </a:br>
            <a:endParaRPr lang="ko-KR" altLang="en-US" sz="700" dirty="0"/>
          </a:p>
        </p:txBody>
      </p:sp>
      <p:grpSp>
        <p:nvGrpSpPr>
          <p:cNvPr id="76" name="그룹 75">
            <a:extLst>
              <a:ext uri="{FF2B5EF4-FFF2-40B4-BE49-F238E27FC236}">
                <a16:creationId xmlns:a16="http://schemas.microsoft.com/office/drawing/2014/main" id="{159809A1-5A1E-4FB9-B218-151E51C981E3}"/>
              </a:ext>
            </a:extLst>
          </p:cNvPr>
          <p:cNvGrpSpPr/>
          <p:nvPr/>
        </p:nvGrpSpPr>
        <p:grpSpPr>
          <a:xfrm>
            <a:off x="4312996" y="5795713"/>
            <a:ext cx="427069" cy="439399"/>
            <a:chOff x="1235339" y="2961048"/>
            <a:chExt cx="1199263" cy="1105474"/>
          </a:xfrm>
        </p:grpSpPr>
        <p:sp>
          <p:nvSpPr>
            <p:cNvPr id="77" name="직사각형 76">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78" name="직선 연결선 77">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직선 연결선 78">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80" name="직사각형 79"/>
          <p:cNvSpPr/>
          <p:nvPr/>
        </p:nvSpPr>
        <p:spPr>
          <a:xfrm>
            <a:off x="4697934" y="5744974"/>
            <a:ext cx="1679395" cy="523220"/>
          </a:xfrm>
          <a:prstGeom prst="rect">
            <a:avLst/>
          </a:prstGeom>
        </p:spPr>
        <p:txBody>
          <a:bodyPr wrap="square">
            <a:spAutoFit/>
          </a:bodyPr>
          <a:lstStyle/>
          <a:p>
            <a:r>
              <a:rPr lang="ko-KR" altLang="en-US" sz="700" dirty="0" err="1">
                <a:solidFill>
                  <a:srgbClr val="000000"/>
                </a:solidFill>
                <a:latin typeface="Pretendard"/>
              </a:rPr>
              <a:t>그린티</a:t>
            </a:r>
            <a:r>
              <a:rPr lang="ko-KR" altLang="en-US" sz="700" dirty="0">
                <a:solidFill>
                  <a:srgbClr val="000000"/>
                </a:solidFill>
                <a:latin typeface="Pretendard"/>
              </a:rPr>
              <a:t> </a:t>
            </a:r>
            <a:r>
              <a:rPr lang="en-US" altLang="ko-KR" sz="700" dirty="0">
                <a:solidFill>
                  <a:srgbClr val="000000"/>
                </a:solidFill>
                <a:latin typeface="Pretendard"/>
              </a:rPr>
              <a:t>2</a:t>
            </a:r>
            <a:r>
              <a:rPr lang="ko-KR" altLang="en-US" sz="700" dirty="0">
                <a:solidFill>
                  <a:srgbClr val="000000"/>
                </a:solidFill>
                <a:latin typeface="Pretendard"/>
              </a:rPr>
              <a:t>종 키트</a:t>
            </a:r>
            <a:r>
              <a:rPr lang="en-US" altLang="ko-KR" sz="700" dirty="0">
                <a:solidFill>
                  <a:srgbClr val="000000"/>
                </a:solidFill>
                <a:latin typeface="Pretendard"/>
              </a:rPr>
              <a:t>(</a:t>
            </a:r>
            <a:r>
              <a:rPr lang="ko-KR" altLang="en-US" sz="700" dirty="0" err="1">
                <a:solidFill>
                  <a:srgbClr val="000000"/>
                </a:solidFill>
                <a:latin typeface="Pretendard"/>
              </a:rPr>
              <a:t>세럼</a:t>
            </a:r>
            <a:r>
              <a:rPr lang="en-US" altLang="ko-KR" sz="700" dirty="0">
                <a:solidFill>
                  <a:srgbClr val="000000"/>
                </a:solidFill>
                <a:latin typeface="Pretendard"/>
              </a:rPr>
              <a:t>15ml+</a:t>
            </a:r>
            <a:r>
              <a:rPr lang="ko-KR" altLang="en-US" sz="700" dirty="0">
                <a:solidFill>
                  <a:srgbClr val="000000"/>
                </a:solidFill>
                <a:latin typeface="Pretendard"/>
              </a:rPr>
              <a:t>크림</a:t>
            </a:r>
            <a:r>
              <a:rPr lang="en-US" altLang="ko-KR" sz="700" dirty="0">
                <a:solidFill>
                  <a:srgbClr val="000000"/>
                </a:solidFill>
                <a:latin typeface="Pretendard"/>
              </a:rPr>
              <a:t>15ml)</a:t>
            </a:r>
            <a:endParaRPr lang="en-US" altLang="ko-KR" sz="800" dirty="0" smtClean="0">
              <a:solidFill>
                <a:srgbClr val="000000"/>
              </a:solidFill>
              <a:latin typeface="Pretendard"/>
            </a:endParaRPr>
          </a:p>
          <a:p>
            <a:endParaRPr lang="en-US" altLang="ko-KR" sz="700" dirty="0" smtClean="0">
              <a:solidFill>
                <a:schemeClr val="tx1">
                  <a:lumMod val="65000"/>
                  <a:lumOff val="35000"/>
                </a:schemeClr>
              </a:solidFill>
              <a:latin typeface="+mj-ea"/>
            </a:endParaRPr>
          </a:p>
          <a:p>
            <a:endParaRPr lang="en-US" altLang="ko-KR" sz="700" dirty="0" smtClean="0">
              <a:solidFill>
                <a:schemeClr val="tx1">
                  <a:lumMod val="65000"/>
                  <a:lumOff val="35000"/>
                </a:schemeClr>
              </a:solidFill>
              <a:latin typeface="+mj-ea"/>
            </a:endParaRPr>
          </a:p>
          <a:p>
            <a:r>
              <a:rPr lang="en-US" altLang="ko-KR" sz="700" dirty="0" smtClean="0">
                <a:solidFill>
                  <a:schemeClr val="tx1">
                    <a:lumMod val="65000"/>
                    <a:lumOff val="35000"/>
                  </a:schemeClr>
                </a:solidFill>
                <a:latin typeface="+mj-ea"/>
              </a:rPr>
              <a:t>1</a:t>
            </a:r>
            <a:r>
              <a:rPr lang="ko-KR" altLang="en-US" sz="700" dirty="0" smtClean="0">
                <a:solidFill>
                  <a:schemeClr val="tx1">
                    <a:lumMod val="65000"/>
                    <a:lumOff val="35000"/>
                  </a:schemeClr>
                </a:solidFill>
                <a:latin typeface="+mj-ea"/>
              </a:rPr>
              <a:t>개</a:t>
            </a:r>
            <a:endParaRPr lang="ko-KR" altLang="en-US" sz="700" dirty="0"/>
          </a:p>
        </p:txBody>
      </p:sp>
      <p:grpSp>
        <p:nvGrpSpPr>
          <p:cNvPr id="81" name="그룹 80">
            <a:extLst>
              <a:ext uri="{FF2B5EF4-FFF2-40B4-BE49-F238E27FC236}">
                <a16:creationId xmlns:a16="http://schemas.microsoft.com/office/drawing/2014/main" id="{159809A1-5A1E-4FB9-B218-151E51C981E3}"/>
              </a:ext>
            </a:extLst>
          </p:cNvPr>
          <p:cNvGrpSpPr/>
          <p:nvPr/>
        </p:nvGrpSpPr>
        <p:grpSpPr>
          <a:xfrm>
            <a:off x="6595690" y="5774650"/>
            <a:ext cx="427069" cy="439399"/>
            <a:chOff x="1235339" y="2961048"/>
            <a:chExt cx="1199263" cy="1105474"/>
          </a:xfrm>
        </p:grpSpPr>
        <p:sp>
          <p:nvSpPr>
            <p:cNvPr id="82" name="직사각형 81">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83" name="직선 연결선 82">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직선 연결선 83">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85" name="직사각형 84"/>
          <p:cNvSpPr/>
          <p:nvPr/>
        </p:nvSpPr>
        <p:spPr>
          <a:xfrm>
            <a:off x="6980628" y="5723911"/>
            <a:ext cx="1682272" cy="523220"/>
          </a:xfrm>
          <a:prstGeom prst="rect">
            <a:avLst/>
          </a:prstGeom>
        </p:spPr>
        <p:txBody>
          <a:bodyPr wrap="square">
            <a:spAutoFit/>
          </a:bodyPr>
          <a:lstStyle/>
          <a:p>
            <a:r>
              <a:rPr lang="ko-KR" altLang="en-US" sz="700" dirty="0" err="1">
                <a:solidFill>
                  <a:srgbClr val="000000"/>
                </a:solidFill>
                <a:latin typeface="Pretendard"/>
              </a:rPr>
              <a:t>그린티</a:t>
            </a:r>
            <a:r>
              <a:rPr lang="ko-KR" altLang="en-US" sz="700" dirty="0">
                <a:solidFill>
                  <a:srgbClr val="000000"/>
                </a:solidFill>
                <a:latin typeface="Pretendard"/>
              </a:rPr>
              <a:t> </a:t>
            </a:r>
            <a:r>
              <a:rPr lang="en-US" altLang="ko-KR" sz="700" dirty="0">
                <a:solidFill>
                  <a:srgbClr val="000000"/>
                </a:solidFill>
                <a:latin typeface="Pretendard"/>
              </a:rPr>
              <a:t>2</a:t>
            </a:r>
            <a:r>
              <a:rPr lang="ko-KR" altLang="en-US" sz="700" dirty="0">
                <a:solidFill>
                  <a:srgbClr val="000000"/>
                </a:solidFill>
                <a:latin typeface="Pretendard"/>
              </a:rPr>
              <a:t>종 키트</a:t>
            </a:r>
            <a:r>
              <a:rPr lang="en-US" altLang="ko-KR" sz="700" dirty="0">
                <a:solidFill>
                  <a:srgbClr val="000000"/>
                </a:solidFill>
                <a:latin typeface="Pretendard"/>
              </a:rPr>
              <a:t>(</a:t>
            </a:r>
            <a:r>
              <a:rPr lang="ko-KR" altLang="en-US" sz="700" dirty="0" err="1">
                <a:solidFill>
                  <a:srgbClr val="000000"/>
                </a:solidFill>
                <a:latin typeface="Pretendard"/>
              </a:rPr>
              <a:t>세럼</a:t>
            </a:r>
            <a:r>
              <a:rPr lang="en-US" altLang="ko-KR" sz="700" dirty="0">
                <a:solidFill>
                  <a:srgbClr val="000000"/>
                </a:solidFill>
                <a:latin typeface="Pretendard"/>
              </a:rPr>
              <a:t>15ml+</a:t>
            </a:r>
            <a:r>
              <a:rPr lang="ko-KR" altLang="en-US" sz="700" dirty="0">
                <a:solidFill>
                  <a:srgbClr val="000000"/>
                </a:solidFill>
                <a:latin typeface="Pretendard"/>
              </a:rPr>
              <a:t>크림</a:t>
            </a:r>
            <a:r>
              <a:rPr lang="en-US" altLang="ko-KR" sz="700" dirty="0">
                <a:solidFill>
                  <a:srgbClr val="000000"/>
                </a:solidFill>
                <a:latin typeface="Pretendard"/>
              </a:rPr>
              <a:t>15ml)</a:t>
            </a:r>
            <a:endParaRPr lang="en-US" altLang="ko-KR" sz="800" dirty="0" smtClean="0">
              <a:solidFill>
                <a:srgbClr val="000000"/>
              </a:solidFill>
              <a:latin typeface="Pretendard"/>
            </a:endParaRPr>
          </a:p>
          <a:p>
            <a:endParaRPr lang="en-US" altLang="ko-KR" sz="700" dirty="0" smtClean="0">
              <a:solidFill>
                <a:schemeClr val="tx1">
                  <a:lumMod val="65000"/>
                  <a:lumOff val="35000"/>
                </a:schemeClr>
              </a:solidFill>
              <a:latin typeface="+mj-ea"/>
            </a:endParaRPr>
          </a:p>
          <a:p>
            <a:endParaRPr lang="en-US" altLang="ko-KR" sz="700" dirty="0" smtClean="0">
              <a:solidFill>
                <a:schemeClr val="tx1">
                  <a:lumMod val="65000"/>
                  <a:lumOff val="35000"/>
                </a:schemeClr>
              </a:solidFill>
              <a:latin typeface="+mj-ea"/>
            </a:endParaRPr>
          </a:p>
          <a:p>
            <a:r>
              <a:rPr lang="en-US" altLang="ko-KR" sz="700" dirty="0" smtClean="0">
                <a:solidFill>
                  <a:schemeClr val="tx1">
                    <a:lumMod val="65000"/>
                    <a:lumOff val="35000"/>
                  </a:schemeClr>
                </a:solidFill>
                <a:latin typeface="+mj-ea"/>
              </a:rPr>
              <a:t>1</a:t>
            </a:r>
            <a:r>
              <a:rPr lang="ko-KR" altLang="en-US" sz="700" dirty="0" smtClean="0">
                <a:solidFill>
                  <a:schemeClr val="tx1">
                    <a:lumMod val="65000"/>
                    <a:lumOff val="35000"/>
                  </a:schemeClr>
                </a:solidFill>
                <a:latin typeface="+mj-ea"/>
              </a:rPr>
              <a:t>개</a:t>
            </a:r>
            <a:endParaRPr lang="ko-KR" altLang="en-US" sz="700" dirty="0"/>
          </a:p>
        </p:txBody>
      </p:sp>
      <p:sp>
        <p:nvSpPr>
          <p:cNvPr id="86" name="모서리가 둥근 직사각형 85"/>
          <p:cNvSpPr/>
          <p:nvPr/>
        </p:nvSpPr>
        <p:spPr>
          <a:xfrm>
            <a:off x="1663051" y="5520425"/>
            <a:ext cx="7065199" cy="799389"/>
          </a:xfrm>
          <a:prstGeom prst="roundRect">
            <a:avLst>
              <a:gd name="adj" fmla="val 0"/>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dirty="0" err="1" smtClean="0">
                <a:solidFill>
                  <a:prstClr val="black"/>
                </a:solidFill>
              </a:rPr>
              <a:t>제품증정품</a:t>
            </a:r>
            <a:r>
              <a:rPr lang="ko-KR" altLang="en-US" sz="800" dirty="0" smtClean="0">
                <a:solidFill>
                  <a:prstClr val="black"/>
                </a:solidFill>
              </a:rPr>
              <a:t> </a:t>
            </a:r>
            <a:r>
              <a:rPr lang="en-US" altLang="ko-KR" sz="700" dirty="0" smtClean="0">
                <a:solidFill>
                  <a:srgbClr val="00B050"/>
                </a:solidFill>
                <a:latin typeface="+mn-ea"/>
              </a:rPr>
              <a:t>2</a:t>
            </a:r>
            <a:r>
              <a:rPr lang="ko-KR" altLang="en-US" sz="700" dirty="0" smtClean="0">
                <a:solidFill>
                  <a:srgbClr val="00B050"/>
                </a:solidFill>
                <a:latin typeface="+mn-ea"/>
              </a:rPr>
              <a:t>종</a:t>
            </a:r>
            <a:endParaRPr lang="ko-KR" altLang="en-US" sz="700" dirty="0">
              <a:solidFill>
                <a:srgbClr val="00B050"/>
              </a:solidFill>
              <a:latin typeface="+mn-ea"/>
            </a:endParaRPr>
          </a:p>
        </p:txBody>
      </p:sp>
      <p:grpSp>
        <p:nvGrpSpPr>
          <p:cNvPr id="87" name="그룹 86"/>
          <p:cNvGrpSpPr/>
          <p:nvPr/>
        </p:nvGrpSpPr>
        <p:grpSpPr>
          <a:xfrm>
            <a:off x="1670346" y="2160641"/>
            <a:ext cx="7065199" cy="889781"/>
            <a:chOff x="1670346" y="2200646"/>
            <a:chExt cx="7065199" cy="889781"/>
          </a:xfrm>
        </p:grpSpPr>
        <p:sp>
          <p:nvSpPr>
            <p:cNvPr id="88" name="직사각형 87"/>
            <p:cNvSpPr/>
            <p:nvPr/>
          </p:nvSpPr>
          <p:spPr>
            <a:xfrm>
              <a:off x="2201459" y="2459485"/>
              <a:ext cx="1868010" cy="630942"/>
            </a:xfrm>
            <a:prstGeom prst="rect">
              <a:avLst/>
            </a:prstGeom>
          </p:spPr>
          <p:txBody>
            <a:bodyPr wrap="square">
              <a:spAutoFit/>
            </a:bodyPr>
            <a:lstStyle/>
            <a:p>
              <a:r>
                <a:rPr lang="ko-KR" altLang="en-US" sz="700" dirty="0" err="1">
                  <a:solidFill>
                    <a:srgbClr val="000000"/>
                  </a:solidFill>
                  <a:latin typeface="Pretendard"/>
                </a:rPr>
                <a:t>증정품명</a:t>
              </a:r>
              <a:r>
                <a:rPr lang="ko-KR" altLang="en-US" sz="700" dirty="0">
                  <a:solidFill>
                    <a:srgbClr val="000000"/>
                  </a:solidFill>
                  <a:latin typeface="Pretendard"/>
                </a:rPr>
                <a:t> </a:t>
              </a:r>
              <a:r>
                <a:rPr lang="ko-KR" altLang="en-US" sz="700" dirty="0" smtClean="0">
                  <a:solidFill>
                    <a:srgbClr val="000000"/>
                  </a:solidFill>
                  <a:latin typeface="Pretendard"/>
                </a:rPr>
                <a:t> 증정 </a:t>
              </a:r>
              <a:r>
                <a:rPr lang="ko-KR" altLang="en-US" sz="700" dirty="0" err="1">
                  <a:solidFill>
                    <a:srgbClr val="000000"/>
                  </a:solidFill>
                  <a:latin typeface="Pretendard"/>
                </a:rPr>
                <a:t>증정품명</a:t>
              </a:r>
              <a:r>
                <a:rPr lang="ko-KR" altLang="en-US" sz="700" dirty="0">
                  <a:solidFill>
                    <a:srgbClr val="000000"/>
                  </a:solidFill>
                  <a:latin typeface="Pretendard"/>
                </a:rPr>
                <a:t> 최대 </a:t>
              </a:r>
              <a:r>
                <a:rPr lang="ko-KR" altLang="en-US" sz="700" dirty="0" smtClean="0">
                  <a:solidFill>
                    <a:srgbClr val="000000"/>
                  </a:solidFill>
                  <a:latin typeface="Pretendard"/>
                </a:rPr>
                <a:t>두 줄 출력되며 두 줄 이상일 시 말 줄임표 처리</a:t>
              </a:r>
              <a:r>
                <a:rPr lang="en-US" altLang="ko-KR" sz="700" dirty="0" smtClean="0">
                  <a:solidFill>
                    <a:srgbClr val="000000"/>
                  </a:solidFill>
                  <a:latin typeface="Pretendard"/>
                </a:rPr>
                <a:t>…</a:t>
              </a:r>
              <a:endParaRPr lang="en-US" altLang="ko-KR" sz="700" dirty="0">
                <a:solidFill>
                  <a:schemeClr val="tx1">
                    <a:lumMod val="65000"/>
                    <a:lumOff val="35000"/>
                  </a:schemeClr>
                </a:solidFill>
                <a:latin typeface="+mj-ea"/>
              </a:endParaRPr>
            </a:p>
            <a:p>
              <a:r>
                <a:rPr lang="en-US" altLang="ko-KR" sz="700" dirty="0" smtClean="0">
                  <a:solidFill>
                    <a:schemeClr val="tx1">
                      <a:lumMod val="65000"/>
                      <a:lumOff val="35000"/>
                    </a:schemeClr>
                  </a:solidFill>
                  <a:latin typeface="+mj-ea"/>
                </a:rPr>
                <a:t> </a:t>
              </a:r>
            </a:p>
            <a:p>
              <a:r>
                <a:rPr lang="en-US" altLang="ko-KR" sz="700" dirty="0" smtClean="0">
                  <a:solidFill>
                    <a:schemeClr val="tx1">
                      <a:lumMod val="65000"/>
                      <a:lumOff val="35000"/>
                    </a:schemeClr>
                  </a:solidFill>
                  <a:latin typeface="+mj-ea"/>
                </a:rPr>
                <a:t>2</a:t>
              </a:r>
              <a:r>
                <a:rPr lang="ko-KR" altLang="en-US" sz="700" dirty="0">
                  <a:solidFill>
                    <a:schemeClr val="tx1">
                      <a:lumMod val="65000"/>
                      <a:lumOff val="35000"/>
                    </a:schemeClr>
                  </a:solidFill>
                  <a:latin typeface="+mj-ea"/>
                </a:rPr>
                <a:t>개</a:t>
              </a:r>
              <a:r>
                <a:rPr lang="ko-KR" altLang="en-US" sz="700" dirty="0"/>
                <a:t/>
              </a:r>
              <a:br>
                <a:rPr lang="ko-KR" altLang="en-US" sz="700" dirty="0"/>
              </a:br>
              <a:endParaRPr lang="ko-KR" altLang="en-US" sz="700" dirty="0"/>
            </a:p>
          </p:txBody>
        </p:sp>
        <p:grpSp>
          <p:nvGrpSpPr>
            <p:cNvPr id="89" name="그룹 88">
              <a:extLst>
                <a:ext uri="{FF2B5EF4-FFF2-40B4-BE49-F238E27FC236}">
                  <a16:creationId xmlns:a16="http://schemas.microsoft.com/office/drawing/2014/main" id="{159809A1-5A1E-4FB9-B218-151E51C981E3}"/>
                </a:ext>
              </a:extLst>
            </p:cNvPr>
            <p:cNvGrpSpPr/>
            <p:nvPr/>
          </p:nvGrpSpPr>
          <p:grpSpPr>
            <a:xfrm>
              <a:off x="1808246" y="2487953"/>
              <a:ext cx="427069" cy="439399"/>
              <a:chOff x="1235339" y="2961048"/>
              <a:chExt cx="1199263" cy="1105474"/>
            </a:xfrm>
          </p:grpSpPr>
          <p:sp>
            <p:nvSpPr>
              <p:cNvPr id="107" name="직사각형 106">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108" name="직선 연결선 107">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2" name="직선 연결선 111">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90" name="그룹 89">
              <a:extLst>
                <a:ext uri="{FF2B5EF4-FFF2-40B4-BE49-F238E27FC236}">
                  <a16:creationId xmlns:a16="http://schemas.microsoft.com/office/drawing/2014/main" id="{159809A1-5A1E-4FB9-B218-151E51C981E3}"/>
                </a:ext>
              </a:extLst>
            </p:cNvPr>
            <p:cNvGrpSpPr/>
            <p:nvPr/>
          </p:nvGrpSpPr>
          <p:grpSpPr>
            <a:xfrm>
              <a:off x="4284431" y="2475934"/>
              <a:ext cx="427069" cy="439399"/>
              <a:chOff x="1235339" y="2961048"/>
              <a:chExt cx="1199263" cy="1105474"/>
            </a:xfrm>
          </p:grpSpPr>
          <p:sp>
            <p:nvSpPr>
              <p:cNvPr id="104" name="직사각형 103">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105" name="직선 연결선 104">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6" name="직선 연결선 105">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91" name="직사각형 90"/>
            <p:cNvSpPr/>
            <p:nvPr/>
          </p:nvSpPr>
          <p:spPr>
            <a:xfrm>
              <a:off x="4669369" y="2425195"/>
              <a:ext cx="1788702" cy="523220"/>
            </a:xfrm>
            <a:prstGeom prst="rect">
              <a:avLst/>
            </a:prstGeom>
          </p:spPr>
          <p:txBody>
            <a:bodyPr wrap="square">
              <a:spAutoFit/>
            </a:bodyPr>
            <a:lstStyle/>
            <a:p>
              <a:r>
                <a:rPr lang="ko-KR" altLang="en-US" sz="700" dirty="0" err="1">
                  <a:solidFill>
                    <a:srgbClr val="000000"/>
                  </a:solidFill>
                  <a:latin typeface="Pretendard"/>
                </a:rPr>
                <a:t>그린티</a:t>
              </a:r>
              <a:r>
                <a:rPr lang="ko-KR" altLang="en-US" sz="700" dirty="0">
                  <a:solidFill>
                    <a:srgbClr val="000000"/>
                  </a:solidFill>
                  <a:latin typeface="Pretendard"/>
                </a:rPr>
                <a:t> </a:t>
              </a:r>
              <a:r>
                <a:rPr lang="en-US" altLang="ko-KR" sz="700" dirty="0">
                  <a:solidFill>
                    <a:srgbClr val="000000"/>
                  </a:solidFill>
                  <a:latin typeface="Pretendard"/>
                </a:rPr>
                <a:t>2</a:t>
              </a:r>
              <a:r>
                <a:rPr lang="ko-KR" altLang="en-US" sz="700" dirty="0">
                  <a:solidFill>
                    <a:srgbClr val="000000"/>
                  </a:solidFill>
                  <a:latin typeface="Pretendard"/>
                </a:rPr>
                <a:t>종 키트</a:t>
              </a:r>
              <a:r>
                <a:rPr lang="en-US" altLang="ko-KR" sz="700" dirty="0">
                  <a:solidFill>
                    <a:srgbClr val="000000"/>
                  </a:solidFill>
                  <a:latin typeface="Pretendard"/>
                </a:rPr>
                <a:t>(</a:t>
              </a:r>
              <a:r>
                <a:rPr lang="ko-KR" altLang="en-US" sz="700" dirty="0" err="1">
                  <a:solidFill>
                    <a:srgbClr val="000000"/>
                  </a:solidFill>
                  <a:latin typeface="Pretendard"/>
                </a:rPr>
                <a:t>세럼</a:t>
              </a:r>
              <a:r>
                <a:rPr lang="en-US" altLang="ko-KR" sz="700" dirty="0">
                  <a:solidFill>
                    <a:srgbClr val="000000"/>
                  </a:solidFill>
                  <a:latin typeface="Pretendard"/>
                </a:rPr>
                <a:t>15ml+</a:t>
              </a:r>
              <a:r>
                <a:rPr lang="ko-KR" altLang="en-US" sz="700" dirty="0">
                  <a:solidFill>
                    <a:srgbClr val="000000"/>
                  </a:solidFill>
                  <a:latin typeface="Pretendard"/>
                </a:rPr>
                <a:t>크림</a:t>
              </a:r>
              <a:r>
                <a:rPr lang="en-US" altLang="ko-KR" sz="700" dirty="0">
                  <a:solidFill>
                    <a:srgbClr val="000000"/>
                  </a:solidFill>
                  <a:latin typeface="Pretendard"/>
                </a:rPr>
                <a:t>15ml)</a:t>
              </a:r>
              <a:endParaRPr lang="en-US" altLang="ko-KR" sz="800" dirty="0" smtClean="0">
                <a:solidFill>
                  <a:srgbClr val="000000"/>
                </a:solidFill>
                <a:latin typeface="Pretendard"/>
              </a:endParaRPr>
            </a:p>
            <a:p>
              <a:endParaRPr lang="en-US" altLang="ko-KR" sz="700" dirty="0" smtClean="0">
                <a:solidFill>
                  <a:schemeClr val="tx1">
                    <a:lumMod val="65000"/>
                    <a:lumOff val="35000"/>
                  </a:schemeClr>
                </a:solidFill>
                <a:latin typeface="+mj-ea"/>
              </a:endParaRPr>
            </a:p>
            <a:p>
              <a:endParaRPr lang="en-US" altLang="ko-KR" sz="700" dirty="0" smtClean="0">
                <a:solidFill>
                  <a:schemeClr val="tx1">
                    <a:lumMod val="65000"/>
                    <a:lumOff val="35000"/>
                  </a:schemeClr>
                </a:solidFill>
                <a:latin typeface="+mj-ea"/>
              </a:endParaRPr>
            </a:p>
            <a:p>
              <a:r>
                <a:rPr lang="en-US" altLang="ko-KR" sz="700" dirty="0" smtClean="0">
                  <a:solidFill>
                    <a:schemeClr val="tx1">
                      <a:lumMod val="65000"/>
                      <a:lumOff val="35000"/>
                    </a:schemeClr>
                  </a:solidFill>
                  <a:latin typeface="+mj-ea"/>
                </a:rPr>
                <a:t>1</a:t>
              </a:r>
              <a:r>
                <a:rPr lang="ko-KR" altLang="en-US" sz="700" dirty="0" smtClean="0">
                  <a:solidFill>
                    <a:schemeClr val="tx1">
                      <a:lumMod val="65000"/>
                      <a:lumOff val="35000"/>
                    </a:schemeClr>
                  </a:solidFill>
                  <a:latin typeface="+mj-ea"/>
                </a:rPr>
                <a:t>개</a:t>
              </a:r>
              <a:endParaRPr lang="ko-KR" altLang="en-US" sz="700" dirty="0"/>
            </a:p>
          </p:txBody>
        </p:sp>
        <p:sp>
          <p:nvSpPr>
            <p:cNvPr id="92" name="직사각형 91"/>
            <p:cNvSpPr/>
            <p:nvPr/>
          </p:nvSpPr>
          <p:spPr>
            <a:xfrm>
              <a:off x="7027271" y="2404132"/>
              <a:ext cx="1682272" cy="523220"/>
            </a:xfrm>
            <a:prstGeom prst="rect">
              <a:avLst/>
            </a:prstGeom>
          </p:spPr>
          <p:txBody>
            <a:bodyPr wrap="square">
              <a:spAutoFit/>
            </a:bodyPr>
            <a:lstStyle/>
            <a:p>
              <a:r>
                <a:rPr lang="ko-KR" altLang="en-US" sz="700" dirty="0" err="1">
                  <a:solidFill>
                    <a:srgbClr val="000000"/>
                  </a:solidFill>
                  <a:latin typeface="Pretendard"/>
                </a:rPr>
                <a:t>그린티</a:t>
              </a:r>
              <a:r>
                <a:rPr lang="ko-KR" altLang="en-US" sz="700" dirty="0">
                  <a:solidFill>
                    <a:srgbClr val="000000"/>
                  </a:solidFill>
                  <a:latin typeface="Pretendard"/>
                </a:rPr>
                <a:t> </a:t>
              </a:r>
              <a:r>
                <a:rPr lang="en-US" altLang="ko-KR" sz="700" dirty="0">
                  <a:solidFill>
                    <a:srgbClr val="000000"/>
                  </a:solidFill>
                  <a:latin typeface="Pretendard"/>
                </a:rPr>
                <a:t>2</a:t>
              </a:r>
              <a:r>
                <a:rPr lang="ko-KR" altLang="en-US" sz="700" dirty="0">
                  <a:solidFill>
                    <a:srgbClr val="000000"/>
                  </a:solidFill>
                  <a:latin typeface="Pretendard"/>
                </a:rPr>
                <a:t>종 키트</a:t>
              </a:r>
              <a:r>
                <a:rPr lang="en-US" altLang="ko-KR" sz="700" dirty="0">
                  <a:solidFill>
                    <a:srgbClr val="000000"/>
                  </a:solidFill>
                  <a:latin typeface="Pretendard"/>
                </a:rPr>
                <a:t>(</a:t>
              </a:r>
              <a:r>
                <a:rPr lang="ko-KR" altLang="en-US" sz="700" dirty="0" err="1">
                  <a:solidFill>
                    <a:srgbClr val="000000"/>
                  </a:solidFill>
                  <a:latin typeface="Pretendard"/>
                </a:rPr>
                <a:t>세럼</a:t>
              </a:r>
              <a:r>
                <a:rPr lang="en-US" altLang="ko-KR" sz="700" dirty="0">
                  <a:solidFill>
                    <a:srgbClr val="000000"/>
                  </a:solidFill>
                  <a:latin typeface="Pretendard"/>
                </a:rPr>
                <a:t>15ml+</a:t>
              </a:r>
              <a:r>
                <a:rPr lang="ko-KR" altLang="en-US" sz="700" dirty="0">
                  <a:solidFill>
                    <a:srgbClr val="000000"/>
                  </a:solidFill>
                  <a:latin typeface="Pretendard"/>
                </a:rPr>
                <a:t>크림</a:t>
              </a:r>
              <a:r>
                <a:rPr lang="en-US" altLang="ko-KR" sz="700" dirty="0">
                  <a:solidFill>
                    <a:srgbClr val="000000"/>
                  </a:solidFill>
                  <a:latin typeface="Pretendard"/>
                </a:rPr>
                <a:t>15ml)</a:t>
              </a:r>
              <a:endParaRPr lang="en-US" altLang="ko-KR" sz="800" dirty="0" smtClean="0">
                <a:solidFill>
                  <a:srgbClr val="000000"/>
                </a:solidFill>
                <a:latin typeface="Pretendard"/>
              </a:endParaRPr>
            </a:p>
            <a:p>
              <a:endParaRPr lang="en-US" altLang="ko-KR" sz="700" dirty="0" smtClean="0">
                <a:solidFill>
                  <a:schemeClr val="tx1">
                    <a:lumMod val="65000"/>
                    <a:lumOff val="35000"/>
                  </a:schemeClr>
                </a:solidFill>
                <a:latin typeface="+mj-ea"/>
              </a:endParaRPr>
            </a:p>
            <a:p>
              <a:endParaRPr lang="en-US" altLang="ko-KR" sz="700" dirty="0" smtClean="0">
                <a:solidFill>
                  <a:schemeClr val="tx1">
                    <a:lumMod val="65000"/>
                    <a:lumOff val="35000"/>
                  </a:schemeClr>
                </a:solidFill>
                <a:latin typeface="+mj-ea"/>
              </a:endParaRPr>
            </a:p>
            <a:p>
              <a:r>
                <a:rPr lang="en-US" altLang="ko-KR" sz="700" dirty="0" smtClean="0">
                  <a:solidFill>
                    <a:schemeClr val="tx1">
                      <a:lumMod val="65000"/>
                      <a:lumOff val="35000"/>
                    </a:schemeClr>
                  </a:solidFill>
                  <a:latin typeface="+mj-ea"/>
                </a:rPr>
                <a:t>1</a:t>
              </a:r>
              <a:r>
                <a:rPr lang="ko-KR" altLang="en-US" sz="700" dirty="0" smtClean="0">
                  <a:solidFill>
                    <a:schemeClr val="tx1">
                      <a:lumMod val="65000"/>
                      <a:lumOff val="35000"/>
                    </a:schemeClr>
                  </a:solidFill>
                  <a:latin typeface="+mj-ea"/>
                </a:rPr>
                <a:t>개</a:t>
              </a:r>
              <a:endParaRPr lang="ko-KR" altLang="en-US" sz="700" dirty="0"/>
            </a:p>
          </p:txBody>
        </p:sp>
        <p:sp>
          <p:nvSpPr>
            <p:cNvPr id="93" name="모서리가 둥근 직사각형 92"/>
            <p:cNvSpPr/>
            <p:nvPr/>
          </p:nvSpPr>
          <p:spPr>
            <a:xfrm>
              <a:off x="1670346" y="2200646"/>
              <a:ext cx="7065199" cy="799389"/>
            </a:xfrm>
            <a:prstGeom prst="roundRect">
              <a:avLst>
                <a:gd name="adj" fmla="val 0"/>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dirty="0" err="1" smtClean="0">
                  <a:solidFill>
                    <a:prstClr val="black"/>
                  </a:solidFill>
                </a:rPr>
                <a:t>제품증정품</a:t>
              </a:r>
              <a:r>
                <a:rPr lang="ko-KR" altLang="en-US" sz="800" dirty="0" smtClean="0">
                  <a:solidFill>
                    <a:prstClr val="black"/>
                  </a:solidFill>
                </a:rPr>
                <a:t> </a:t>
              </a:r>
              <a:r>
                <a:rPr lang="en-US" altLang="ko-KR" sz="700" dirty="0" smtClean="0">
                  <a:solidFill>
                    <a:srgbClr val="00B050"/>
                  </a:solidFill>
                  <a:latin typeface="+mn-ea"/>
                </a:rPr>
                <a:t>2</a:t>
              </a:r>
              <a:r>
                <a:rPr lang="ko-KR" altLang="en-US" sz="700" dirty="0" smtClean="0">
                  <a:solidFill>
                    <a:srgbClr val="00B050"/>
                  </a:solidFill>
                  <a:latin typeface="+mn-ea"/>
                </a:rPr>
                <a:t>종</a:t>
              </a:r>
              <a:endParaRPr lang="ko-KR" altLang="en-US" sz="700" dirty="0">
                <a:solidFill>
                  <a:srgbClr val="00B050"/>
                </a:solidFill>
                <a:latin typeface="+mn-ea"/>
              </a:endParaRPr>
            </a:p>
          </p:txBody>
        </p:sp>
        <p:grpSp>
          <p:nvGrpSpPr>
            <p:cNvPr id="94" name="그룹 93">
              <a:extLst>
                <a:ext uri="{FF2B5EF4-FFF2-40B4-BE49-F238E27FC236}">
                  <a16:creationId xmlns:a16="http://schemas.microsoft.com/office/drawing/2014/main" id="{159809A1-5A1E-4FB9-B218-151E51C981E3}"/>
                </a:ext>
              </a:extLst>
            </p:cNvPr>
            <p:cNvGrpSpPr/>
            <p:nvPr/>
          </p:nvGrpSpPr>
          <p:grpSpPr>
            <a:xfrm>
              <a:off x="6600202" y="2475934"/>
              <a:ext cx="427069" cy="439399"/>
              <a:chOff x="1235339" y="2961048"/>
              <a:chExt cx="1199263" cy="1105474"/>
            </a:xfrm>
          </p:grpSpPr>
          <p:sp>
            <p:nvSpPr>
              <p:cNvPr id="96" name="직사각형 95">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97" name="직선 연결선 96">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직선 연결선 97">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59" name="직사각형 58"/>
          <p:cNvSpPr/>
          <p:nvPr/>
        </p:nvSpPr>
        <p:spPr>
          <a:xfrm>
            <a:off x="8111247" y="645976"/>
            <a:ext cx="845103" cy="230832"/>
          </a:xfrm>
          <a:prstGeom prst="rect">
            <a:avLst/>
          </a:prstGeom>
        </p:spPr>
        <p:txBody>
          <a:bodyPr wrap="none">
            <a:spAutoFit/>
          </a:bodyPr>
          <a:lstStyle/>
          <a:p>
            <a:r>
              <a:rPr lang="ko-KR" altLang="en-US" sz="900" b="1" dirty="0" err="1" smtClean="0">
                <a:solidFill>
                  <a:srgbClr val="00BC70"/>
                </a:solidFill>
                <a:latin typeface="+mn-ea"/>
              </a:rPr>
              <a:t>교환불가</a:t>
            </a:r>
            <a:r>
              <a:rPr lang="ko-KR" altLang="en-US" sz="900" b="1" u="sng" dirty="0">
                <a:solidFill>
                  <a:srgbClr val="00BC70"/>
                </a:solidFill>
                <a:latin typeface="+mn-ea"/>
              </a:rPr>
              <a:t>💬</a:t>
            </a:r>
            <a:r>
              <a:rPr lang="en-US" altLang="ko-KR" sz="900" b="1" dirty="0" smtClean="0">
                <a:solidFill>
                  <a:srgbClr val="00BC70"/>
                </a:solidFill>
                <a:latin typeface="+mn-ea"/>
              </a:rPr>
              <a:t>&gt;</a:t>
            </a:r>
            <a:endParaRPr lang="ko-KR" altLang="en-US" sz="900" b="1" dirty="0">
              <a:solidFill>
                <a:srgbClr val="00BC70"/>
              </a:solidFill>
              <a:latin typeface="+mn-ea"/>
            </a:endParaRPr>
          </a:p>
        </p:txBody>
      </p:sp>
      <p:sp>
        <p:nvSpPr>
          <p:cNvPr id="60" name="직사각형 59"/>
          <p:cNvSpPr/>
          <p:nvPr/>
        </p:nvSpPr>
        <p:spPr>
          <a:xfrm>
            <a:off x="8092379" y="470178"/>
            <a:ext cx="845103" cy="230832"/>
          </a:xfrm>
          <a:prstGeom prst="rect">
            <a:avLst/>
          </a:prstGeom>
        </p:spPr>
        <p:txBody>
          <a:bodyPr wrap="none">
            <a:spAutoFit/>
          </a:bodyPr>
          <a:lstStyle/>
          <a:p>
            <a:r>
              <a:rPr lang="ko-KR" altLang="en-US" sz="900" b="1" dirty="0" err="1" smtClean="0">
                <a:solidFill>
                  <a:srgbClr val="00BC70"/>
                </a:solidFill>
                <a:latin typeface="+mn-ea"/>
              </a:rPr>
              <a:t>교환취소</a:t>
            </a:r>
            <a:r>
              <a:rPr lang="ko-KR" altLang="en-US" sz="900" b="1" u="sng" dirty="0">
                <a:solidFill>
                  <a:srgbClr val="00BC70"/>
                </a:solidFill>
                <a:latin typeface="+mn-ea"/>
              </a:rPr>
              <a:t>💬</a:t>
            </a:r>
            <a:r>
              <a:rPr lang="en-US" altLang="ko-KR" sz="900" b="1" dirty="0" smtClean="0">
                <a:solidFill>
                  <a:srgbClr val="00BC70"/>
                </a:solidFill>
                <a:latin typeface="+mn-ea"/>
              </a:rPr>
              <a:t>&gt;</a:t>
            </a:r>
            <a:endParaRPr lang="ko-KR" altLang="en-US" sz="900" b="1" dirty="0">
              <a:solidFill>
                <a:srgbClr val="00BC70"/>
              </a:solidFill>
              <a:latin typeface="+mn-ea"/>
            </a:endParaRPr>
          </a:p>
        </p:txBody>
      </p:sp>
      <p:sp>
        <p:nvSpPr>
          <p:cNvPr id="61" name="직사각형 60"/>
          <p:cNvSpPr/>
          <p:nvPr/>
        </p:nvSpPr>
        <p:spPr>
          <a:xfrm>
            <a:off x="7141941" y="857054"/>
            <a:ext cx="1786066" cy="230832"/>
          </a:xfrm>
          <a:prstGeom prst="rect">
            <a:avLst/>
          </a:prstGeom>
        </p:spPr>
        <p:txBody>
          <a:bodyPr wrap="none">
            <a:spAutoFit/>
          </a:bodyPr>
          <a:lstStyle/>
          <a:p>
            <a:r>
              <a:rPr lang="ko-KR" altLang="en-US" sz="900" b="1" dirty="0" err="1" smtClean="0">
                <a:solidFill>
                  <a:srgbClr val="00BC70"/>
                </a:solidFill>
                <a:latin typeface="+mn-ea"/>
              </a:rPr>
              <a:t>교환신청</a:t>
            </a:r>
            <a:r>
              <a:rPr lang="ko-KR" altLang="en-US" sz="900" b="1" dirty="0" smtClean="0">
                <a:solidFill>
                  <a:srgbClr val="00BC70"/>
                </a:solidFill>
                <a:latin typeface="+mn-ea"/>
              </a:rPr>
              <a:t> </a:t>
            </a:r>
            <a:r>
              <a:rPr lang="ko-KR" altLang="en-US" sz="800" dirty="0" err="1" smtClean="0">
                <a:solidFill>
                  <a:schemeClr val="tx1">
                    <a:lumMod val="50000"/>
                    <a:lumOff val="50000"/>
                  </a:schemeClr>
                </a:solidFill>
                <a:latin typeface="+mn-ea"/>
              </a:rPr>
              <a:t>교환제품</a:t>
            </a:r>
            <a:r>
              <a:rPr lang="ko-KR" altLang="en-US" sz="800" dirty="0" smtClean="0">
                <a:solidFill>
                  <a:schemeClr val="tx1">
                    <a:lumMod val="50000"/>
                    <a:lumOff val="50000"/>
                  </a:schemeClr>
                </a:solidFill>
                <a:latin typeface="+mn-ea"/>
              </a:rPr>
              <a:t> 부분배송완료</a:t>
            </a:r>
            <a:r>
              <a:rPr lang="en-US" altLang="ko-KR" sz="800" dirty="0" smtClean="0">
                <a:solidFill>
                  <a:schemeClr val="tx1">
                    <a:lumMod val="50000"/>
                    <a:lumOff val="50000"/>
                  </a:schemeClr>
                </a:solidFill>
                <a:latin typeface="+mn-ea"/>
              </a:rPr>
              <a:t> </a:t>
            </a:r>
            <a:endParaRPr lang="en-US" altLang="ko-KR" sz="900" dirty="0">
              <a:solidFill>
                <a:schemeClr val="tx1">
                  <a:lumMod val="50000"/>
                  <a:lumOff val="50000"/>
                </a:schemeClr>
              </a:solidFill>
              <a:latin typeface="+mn-ea"/>
            </a:endParaRPr>
          </a:p>
        </p:txBody>
      </p:sp>
      <p:sp>
        <p:nvSpPr>
          <p:cNvPr id="62" name="직사각형 61"/>
          <p:cNvSpPr/>
          <p:nvPr/>
        </p:nvSpPr>
        <p:spPr>
          <a:xfrm>
            <a:off x="9941841" y="4199"/>
            <a:ext cx="2228232" cy="762840"/>
          </a:xfrm>
          <a:prstGeom prst="rect">
            <a:avLst/>
          </a:prstGeom>
          <a:solidFill>
            <a:srgbClr val="A6F2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800" b="1" dirty="0" smtClean="0">
                <a:solidFill>
                  <a:schemeClr val="tx1"/>
                </a:solidFill>
              </a:rPr>
              <a:t>V0.72 240400</a:t>
            </a:r>
          </a:p>
          <a:p>
            <a:pPr marL="85725" indent="-85725">
              <a:buFont typeface="Arial" panose="020B0604020202020204" pitchFamily="34" charset="0"/>
              <a:buChar char="•"/>
            </a:pPr>
            <a:r>
              <a:rPr lang="ko-KR" altLang="en-US" sz="800" dirty="0" err="1" smtClean="0">
                <a:solidFill>
                  <a:schemeClr val="tx1"/>
                </a:solidFill>
              </a:rPr>
              <a:t>고객화면</a:t>
            </a:r>
            <a:r>
              <a:rPr lang="ko-KR" altLang="en-US" sz="800" dirty="0" smtClean="0">
                <a:solidFill>
                  <a:schemeClr val="tx1"/>
                </a:solidFill>
              </a:rPr>
              <a:t> 출력메시지가 등록된 </a:t>
            </a:r>
            <a:r>
              <a:rPr lang="ko-KR" altLang="en-US" sz="800" dirty="0" err="1" smtClean="0">
                <a:solidFill>
                  <a:schemeClr val="tx1"/>
                </a:solidFill>
              </a:rPr>
              <a:t>교환취소</a:t>
            </a:r>
            <a:r>
              <a:rPr lang="ko-KR" altLang="en-US" sz="800" dirty="0" smtClean="0">
                <a:solidFill>
                  <a:schemeClr val="tx1"/>
                </a:solidFill>
              </a:rPr>
              <a:t> 상태</a:t>
            </a:r>
            <a:r>
              <a:rPr lang="en-US" altLang="ko-KR" sz="800" dirty="0" smtClean="0">
                <a:solidFill>
                  <a:schemeClr val="tx1"/>
                </a:solidFill>
              </a:rPr>
              <a:t>, </a:t>
            </a:r>
            <a:r>
              <a:rPr lang="ko-KR" altLang="en-US" sz="800" dirty="0" smtClean="0">
                <a:solidFill>
                  <a:schemeClr val="tx1"/>
                </a:solidFill>
              </a:rPr>
              <a:t>교환 불가일 시 텍스트 링크 처리 추가</a:t>
            </a:r>
            <a:r>
              <a:rPr lang="en-US" altLang="ko-KR" sz="800" dirty="0" smtClean="0">
                <a:solidFill>
                  <a:schemeClr val="tx1"/>
                </a:solidFill>
              </a:rPr>
              <a:t>(</a:t>
            </a:r>
            <a:r>
              <a:rPr lang="ko-KR" altLang="en-US" sz="800" dirty="0" smtClean="0">
                <a:solidFill>
                  <a:schemeClr val="tx1"/>
                </a:solidFill>
              </a:rPr>
              <a:t>교환 사유 출력 필요하여 기능 추가</a:t>
            </a:r>
            <a:r>
              <a:rPr lang="en-US" altLang="ko-KR" sz="800" dirty="0" smtClean="0">
                <a:solidFill>
                  <a:schemeClr val="tx1"/>
                </a:solidFill>
              </a:rPr>
              <a:t>)</a:t>
            </a:r>
          </a:p>
        </p:txBody>
      </p:sp>
      <p:sp>
        <p:nvSpPr>
          <p:cNvPr id="100" name="직사각형 99"/>
          <p:cNvSpPr/>
          <p:nvPr/>
        </p:nvSpPr>
        <p:spPr>
          <a:xfrm>
            <a:off x="9942050" y="180299"/>
            <a:ext cx="2219539" cy="75526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200"/>
              </a:lnSpc>
            </a:pPr>
            <a:r>
              <a:rPr lang="en-US" altLang="ko-KR" sz="800" b="1" dirty="0" smtClean="0">
                <a:solidFill>
                  <a:schemeClr val="tx1"/>
                </a:solidFill>
              </a:rPr>
              <a:t>V0.90 240530</a:t>
            </a:r>
          </a:p>
          <a:p>
            <a:pPr marL="85725" indent="-85725">
              <a:lnSpc>
                <a:spcPts val="1200"/>
              </a:lnSpc>
              <a:buFont typeface="Arial" panose="020B0604020202020204" pitchFamily="34" charset="0"/>
              <a:buChar char="•"/>
            </a:pPr>
            <a:r>
              <a:rPr lang="ko-KR" altLang="en-US" sz="800" dirty="0" err="1" smtClean="0">
                <a:solidFill>
                  <a:schemeClr val="tx1"/>
                </a:solidFill>
              </a:rPr>
              <a:t>교환불가</a:t>
            </a:r>
            <a:r>
              <a:rPr lang="en-US" altLang="ko-KR" sz="800" dirty="0" smtClean="0">
                <a:solidFill>
                  <a:schemeClr val="tx1"/>
                </a:solidFill>
              </a:rPr>
              <a:t>, </a:t>
            </a:r>
            <a:r>
              <a:rPr lang="ko-KR" altLang="en-US" sz="800" dirty="0" err="1" smtClean="0">
                <a:solidFill>
                  <a:schemeClr val="tx1"/>
                </a:solidFill>
              </a:rPr>
              <a:t>교환취소</a:t>
            </a:r>
            <a:r>
              <a:rPr lang="ko-KR" altLang="en-US" sz="800" dirty="0" smtClean="0">
                <a:solidFill>
                  <a:schemeClr val="tx1"/>
                </a:solidFill>
              </a:rPr>
              <a:t> 메시지가 있는 케이스의 </a:t>
            </a:r>
            <a:r>
              <a:rPr lang="ko-KR" altLang="en-US" sz="800" dirty="0" err="1" smtClean="0">
                <a:solidFill>
                  <a:schemeClr val="tx1"/>
                </a:solidFill>
              </a:rPr>
              <a:t>상태값일</a:t>
            </a:r>
            <a:r>
              <a:rPr lang="ko-KR" altLang="en-US" sz="800" dirty="0" smtClean="0">
                <a:solidFill>
                  <a:schemeClr val="tx1"/>
                </a:solidFill>
              </a:rPr>
              <a:t> 시 </a:t>
            </a:r>
            <a:r>
              <a:rPr lang="ko-KR" altLang="en-US" sz="800" dirty="0" err="1" smtClean="0">
                <a:solidFill>
                  <a:schemeClr val="tx1"/>
                </a:solidFill>
              </a:rPr>
              <a:t>말풍선</a:t>
            </a:r>
            <a:r>
              <a:rPr lang="ko-KR" altLang="en-US" sz="800" dirty="0" smtClean="0">
                <a:solidFill>
                  <a:schemeClr val="tx1"/>
                </a:solidFill>
              </a:rPr>
              <a:t> 아이콘 추가</a:t>
            </a:r>
            <a:r>
              <a:rPr lang="en-US" altLang="ko-KR" sz="800" dirty="0" smtClean="0">
                <a:solidFill>
                  <a:schemeClr val="tx1"/>
                </a:solidFill>
              </a:rPr>
              <a:t>(0529 </a:t>
            </a:r>
            <a:r>
              <a:rPr lang="ko-KR" altLang="en-US" sz="800" dirty="0" err="1" smtClean="0">
                <a:solidFill>
                  <a:schemeClr val="tx1"/>
                </a:solidFill>
              </a:rPr>
              <a:t>주소희님</a:t>
            </a:r>
            <a:r>
              <a:rPr lang="ko-KR" altLang="en-US" sz="800" dirty="0" smtClean="0">
                <a:solidFill>
                  <a:schemeClr val="tx1"/>
                </a:solidFill>
              </a:rPr>
              <a:t> 요청</a:t>
            </a:r>
            <a:r>
              <a:rPr lang="en-US" altLang="ko-KR" sz="800" dirty="0" smtClean="0">
                <a:solidFill>
                  <a:schemeClr val="tx1"/>
                </a:solidFill>
              </a:rPr>
              <a:t>)</a:t>
            </a:r>
          </a:p>
        </p:txBody>
      </p:sp>
      <p:sp>
        <p:nvSpPr>
          <p:cNvPr id="99" name="부제목 2"/>
          <p:cNvSpPr>
            <a:spLocks noGrp="1"/>
          </p:cNvSpPr>
          <p:nvPr>
            <p:ph type="subTitle" idx="1"/>
          </p:nvPr>
        </p:nvSpPr>
        <p:spPr>
          <a:xfrm>
            <a:off x="777382" y="53333"/>
            <a:ext cx="2582314" cy="210759"/>
          </a:xfrm>
        </p:spPr>
        <p:txBody>
          <a:bodyPr/>
          <a:lstStyle/>
          <a:p>
            <a:r>
              <a:rPr lang="en-US" altLang="ko-KR" dirty="0" smtClean="0"/>
              <a:t>IN_PC_MYP_01_13</a:t>
            </a:r>
            <a:endParaRPr lang="ko-KR" altLang="en-US" dirty="0"/>
          </a:p>
        </p:txBody>
      </p:sp>
    </p:spTree>
    <p:extLst>
      <p:ext uri="{BB962C8B-B14F-4D97-AF65-F5344CB8AC3E}">
        <p14:creationId xmlns:p14="http://schemas.microsoft.com/office/powerpoint/2010/main" val="1434848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1" name="표 270">
            <a:extLst>
              <a:ext uri="{FF2B5EF4-FFF2-40B4-BE49-F238E27FC236}">
                <a16:creationId xmlns:a16="http://schemas.microsoft.com/office/drawing/2014/main" id="{E8503181-DC09-D704-A395-D5196B53276F}"/>
              </a:ext>
            </a:extLst>
          </p:cNvPr>
          <p:cNvGraphicFramePr>
            <a:graphicFrameLocks noGrp="1"/>
          </p:cNvGraphicFramePr>
          <p:nvPr>
            <p:extLst>
              <p:ext uri="{D42A27DB-BD31-4B8C-83A1-F6EECF244321}">
                <p14:modId xmlns:p14="http://schemas.microsoft.com/office/powerpoint/2010/main" val="2647184324"/>
              </p:ext>
            </p:extLst>
          </p:nvPr>
        </p:nvGraphicFramePr>
        <p:xfrm>
          <a:off x="9000565" y="44624"/>
          <a:ext cx="3152540" cy="2783424"/>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7</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Tx/>
                        <a:buNone/>
                        <a:tabLst/>
                        <a:defRPr/>
                      </a:pPr>
                      <a:r>
                        <a:rPr lang="ko-KR" altLang="en-US" sz="800" b="1" u="none" baseline="0" dirty="0" err="1" smtClean="0">
                          <a:solidFill>
                            <a:schemeClr val="tx1"/>
                          </a:solidFill>
                          <a:latin typeface="+mn-ea"/>
                          <a:ea typeface="+mn-ea"/>
                        </a:rPr>
                        <a:t>쿠폰증정품</a:t>
                      </a:r>
                      <a:r>
                        <a:rPr lang="en-US" altLang="ko-KR" sz="800" b="1" u="none" baseline="0" dirty="0" smtClean="0">
                          <a:solidFill>
                            <a:schemeClr val="tx1"/>
                          </a:solidFill>
                          <a:latin typeface="+mn-ea"/>
                          <a:ea typeface="+mn-ea"/>
                        </a:rPr>
                        <a:t>, </a:t>
                      </a:r>
                      <a:r>
                        <a:rPr lang="ko-KR" altLang="en-US" sz="800" b="1" u="none" baseline="0" dirty="0" smtClean="0">
                          <a:solidFill>
                            <a:schemeClr val="tx1"/>
                          </a:solidFill>
                          <a:latin typeface="+mn-ea"/>
                          <a:ea typeface="+mn-ea"/>
                        </a:rPr>
                        <a:t>구매금액대별 </a:t>
                      </a:r>
                      <a:r>
                        <a:rPr lang="ko-KR" altLang="en-US" sz="800" b="1" u="none" baseline="0" dirty="0" err="1" smtClean="0">
                          <a:solidFill>
                            <a:schemeClr val="tx1"/>
                          </a:solidFill>
                          <a:latin typeface="+mn-ea"/>
                          <a:ea typeface="+mn-ea"/>
                        </a:rPr>
                        <a:t>증정품</a:t>
                      </a:r>
                      <a:endParaRPr lang="en-US" altLang="ko-KR" sz="800" b="1" u="none" baseline="0" dirty="0" smtClean="0">
                        <a:solidFill>
                          <a:schemeClr val="tx1"/>
                        </a:solidFill>
                        <a:latin typeface="+mn-ea"/>
                        <a:ea typeface="+mn-ea"/>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err="1" smtClean="0">
                          <a:solidFill>
                            <a:schemeClr val="tx1"/>
                          </a:solidFill>
                          <a:latin typeface="+mn-ea"/>
                          <a:ea typeface="+mn-ea"/>
                        </a:rPr>
                        <a:t>쿠폰증정품</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구매금액대별 </a:t>
                      </a:r>
                      <a:r>
                        <a:rPr lang="ko-KR" altLang="en-US" sz="800" b="0" u="none" baseline="0" dirty="0" err="1" smtClean="0">
                          <a:solidFill>
                            <a:schemeClr val="tx1"/>
                          </a:solidFill>
                          <a:latin typeface="+mn-ea"/>
                          <a:ea typeface="+mn-ea"/>
                        </a:rPr>
                        <a:t>증정품</a:t>
                      </a:r>
                      <a:r>
                        <a:rPr lang="ko-KR" altLang="en-US" sz="800" b="0" u="none" baseline="0" dirty="0" smtClean="0">
                          <a:solidFill>
                            <a:schemeClr val="tx1"/>
                          </a:solidFill>
                          <a:latin typeface="+mn-ea"/>
                          <a:ea typeface="+mn-ea"/>
                        </a:rPr>
                        <a:t> 순으로 출력되며 각 구분에 해당하는 취소한 </a:t>
                      </a:r>
                      <a:r>
                        <a:rPr lang="ko-KR" altLang="en-US" sz="800" b="0" u="none" baseline="0" dirty="0" err="1" smtClean="0">
                          <a:solidFill>
                            <a:schemeClr val="tx1"/>
                          </a:solidFill>
                          <a:latin typeface="+mn-ea"/>
                          <a:ea typeface="+mn-ea"/>
                        </a:rPr>
                        <a:t>증정품이</a:t>
                      </a:r>
                      <a:r>
                        <a:rPr lang="ko-KR" altLang="en-US" sz="800" b="0" u="none" baseline="0" dirty="0" smtClean="0">
                          <a:solidFill>
                            <a:schemeClr val="tx1"/>
                          </a:solidFill>
                          <a:latin typeface="+mn-ea"/>
                          <a:ea typeface="+mn-ea"/>
                        </a:rPr>
                        <a:t> 있을 시 영역 제공</a:t>
                      </a:r>
                      <a:endParaRPr lang="en-US" altLang="ko-KR" sz="800" b="0" u="none" baseline="0" dirty="0" smtClean="0">
                        <a:solidFill>
                          <a:schemeClr val="tx1"/>
                        </a:solidFill>
                        <a:latin typeface="+mn-ea"/>
                        <a:ea typeface="+mn-ea"/>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그 외 출력 기준은 </a:t>
                      </a:r>
                      <a:r>
                        <a:rPr lang="ko-KR" altLang="en-US" sz="800" b="0" u="none" baseline="0" dirty="0" err="1" smtClean="0">
                          <a:solidFill>
                            <a:schemeClr val="tx1"/>
                          </a:solidFill>
                          <a:latin typeface="+mn-ea"/>
                          <a:ea typeface="+mn-ea"/>
                        </a:rPr>
                        <a:t>주문상세</a:t>
                      </a:r>
                      <a:r>
                        <a:rPr lang="ko-KR" altLang="en-US" sz="800" b="0" u="none" baseline="0" dirty="0" smtClean="0">
                          <a:solidFill>
                            <a:schemeClr val="tx1"/>
                          </a:solidFill>
                          <a:latin typeface="+mn-ea"/>
                          <a:ea typeface="+mn-ea"/>
                        </a:rPr>
                        <a:t> 화면과 동일</a:t>
                      </a:r>
                      <a:r>
                        <a:rPr lang="en-US" altLang="ko-KR" sz="800" b="0" u="none" baseline="0" dirty="0" smtClean="0">
                          <a:solidFill>
                            <a:schemeClr val="tx1"/>
                          </a:solidFill>
                          <a:latin typeface="+mn-ea"/>
                          <a:ea typeface="+mn-ea"/>
                        </a:rPr>
                        <a:t>(</a:t>
                      </a:r>
                      <a:r>
                        <a:rPr lang="en-US" altLang="ko-KR" sz="800" b="0" u="none" baseline="0" dirty="0" smtClean="0">
                          <a:solidFill>
                            <a:srgbClr val="00BC70"/>
                          </a:solidFill>
                          <a:latin typeface="+mn-ea"/>
                          <a:ea typeface="+mn-ea"/>
                        </a:rPr>
                        <a:t>Page ID: ####</a:t>
                      </a:r>
                      <a:r>
                        <a:rPr lang="en-US" altLang="ko-KR" sz="800" b="0" u="none" baseline="0" dirty="0" smtClean="0">
                          <a:solidFill>
                            <a:schemeClr val="tx1"/>
                          </a:solidFill>
                          <a:latin typeface="+mn-ea"/>
                          <a:ea typeface="+mn-ea"/>
                        </a:rPr>
                        <a:t>)</a:t>
                      </a: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2873906972"/>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8</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 typeface="Wingdings" panose="05000000000000000000" pitchFamily="2" charset="2"/>
                        <a:buNone/>
                        <a:tabLst/>
                        <a:defRPr/>
                      </a:pPr>
                      <a:r>
                        <a:rPr lang="ko-KR" altLang="en-US" sz="800" b="1" u="none" baseline="0" dirty="0" err="1" smtClean="0">
                          <a:solidFill>
                            <a:schemeClr val="tx1"/>
                          </a:solidFill>
                          <a:latin typeface="+mn-ea"/>
                          <a:ea typeface="+mn-ea"/>
                        </a:rPr>
                        <a:t>샘플마켓</a:t>
                      </a:r>
                      <a:r>
                        <a:rPr lang="ko-KR" altLang="en-US" sz="800" b="1" u="none" baseline="0" dirty="0" smtClean="0">
                          <a:solidFill>
                            <a:schemeClr val="tx1"/>
                          </a:solidFill>
                          <a:latin typeface="+mn-ea"/>
                          <a:ea typeface="+mn-ea"/>
                        </a:rPr>
                        <a:t> 제품</a:t>
                      </a:r>
                      <a:endParaRPr lang="en-US" altLang="ko-KR" sz="800" b="1" u="none" baseline="0" dirty="0" smtClean="0">
                        <a:solidFill>
                          <a:schemeClr val="tx1"/>
                        </a:solidFill>
                        <a:latin typeface="+mn-ea"/>
                        <a:ea typeface="+mn-ea"/>
                      </a:endParaRPr>
                    </a:p>
                    <a:p>
                      <a:pPr marL="88900" marR="0" indent="-88900"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교환한 </a:t>
                      </a:r>
                      <a:r>
                        <a:rPr lang="ko-KR" altLang="en-US" sz="800" b="0" u="none" baseline="0" dirty="0" err="1" smtClean="0">
                          <a:solidFill>
                            <a:schemeClr val="tx1"/>
                          </a:solidFill>
                          <a:latin typeface="+mn-ea"/>
                          <a:ea typeface="+mn-ea"/>
                        </a:rPr>
                        <a:t>샘플마켓</a:t>
                      </a:r>
                      <a:r>
                        <a:rPr lang="ko-KR" altLang="en-US" sz="800" b="0" u="none" baseline="0" dirty="0" smtClean="0">
                          <a:solidFill>
                            <a:schemeClr val="tx1"/>
                          </a:solidFill>
                          <a:latin typeface="+mn-ea"/>
                          <a:ea typeface="+mn-ea"/>
                        </a:rPr>
                        <a:t> 제품이 있을 시 영역 제공</a:t>
                      </a:r>
                      <a:endParaRPr lang="en-US" altLang="ko-KR" sz="800" b="0" u="none" baseline="0" dirty="0" smtClean="0">
                        <a:solidFill>
                          <a:schemeClr val="tx1"/>
                        </a:solidFill>
                        <a:latin typeface="+mn-ea"/>
                        <a:ea typeface="+mn-ea"/>
                      </a:endParaRPr>
                    </a:p>
                    <a:p>
                      <a:pPr marL="92075" marR="0" lvl="0" indent="-9207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kern="1200" baseline="0" dirty="0" smtClean="0">
                          <a:solidFill>
                            <a:prstClr val="black"/>
                          </a:solidFill>
                          <a:latin typeface="+mn-lt"/>
                          <a:ea typeface="+mn-ea"/>
                          <a:cs typeface="+mn-cs"/>
                        </a:rPr>
                        <a:t>그 외 </a:t>
                      </a:r>
                      <a:r>
                        <a:rPr lang="ko-KR" altLang="en-US" sz="800" kern="1200" baseline="0" dirty="0" err="1" smtClean="0">
                          <a:solidFill>
                            <a:prstClr val="black"/>
                          </a:solidFill>
                          <a:latin typeface="+mn-lt"/>
                          <a:ea typeface="+mn-ea"/>
                          <a:cs typeface="+mn-cs"/>
                        </a:rPr>
                        <a:t>샘플마켓</a:t>
                      </a:r>
                      <a:r>
                        <a:rPr lang="ko-KR" altLang="en-US" sz="800" kern="1200" baseline="0" dirty="0" smtClean="0">
                          <a:solidFill>
                            <a:prstClr val="black"/>
                          </a:solidFill>
                          <a:latin typeface="+mn-lt"/>
                          <a:ea typeface="+mn-ea"/>
                          <a:cs typeface="+mn-cs"/>
                        </a:rPr>
                        <a:t> 제품 관련 설명은 주문완료 화면 </a:t>
                      </a:r>
                      <a:r>
                        <a:rPr lang="ko-KR" altLang="en-US" sz="800" kern="1200" baseline="0" dirty="0" err="1" smtClean="0">
                          <a:solidFill>
                            <a:prstClr val="black"/>
                          </a:solidFill>
                          <a:latin typeface="+mn-lt"/>
                          <a:ea typeface="+mn-ea"/>
                          <a:cs typeface="+mn-cs"/>
                        </a:rPr>
                        <a:t>샘플마켓</a:t>
                      </a:r>
                      <a:r>
                        <a:rPr lang="ko-KR" altLang="en-US" sz="800" kern="1200" baseline="0" dirty="0" smtClean="0">
                          <a:solidFill>
                            <a:prstClr val="black"/>
                          </a:solidFill>
                          <a:latin typeface="+mn-lt"/>
                          <a:ea typeface="+mn-ea"/>
                          <a:cs typeface="+mn-cs"/>
                        </a:rPr>
                        <a:t> 제품 영역 설명과 동일</a:t>
                      </a:r>
                      <a:r>
                        <a:rPr lang="en-US" altLang="ko-KR" sz="800" kern="1200" baseline="0" dirty="0" smtClean="0">
                          <a:solidFill>
                            <a:srgbClr val="00BC70"/>
                          </a:solidFill>
                          <a:latin typeface="+mn-lt"/>
                          <a:ea typeface="+mn-ea"/>
                          <a:cs typeface="+mn-cs"/>
                        </a:rPr>
                        <a:t>(Page ID: </a:t>
                      </a:r>
                      <a:r>
                        <a:rPr lang="en-US" altLang="ko-KR" sz="800" dirty="0" smtClean="0">
                          <a:solidFill>
                            <a:srgbClr val="00BC70"/>
                          </a:solidFill>
                        </a:rPr>
                        <a:t>IN_PC_ORD_01_30</a:t>
                      </a:r>
                      <a:r>
                        <a:rPr lang="en-US" altLang="ko-KR" sz="800" dirty="0" smtClean="0"/>
                        <a:t>)</a:t>
                      </a: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829531553"/>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9</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lvl="0" indent="0" algn="l" defTabSz="844083" rtl="0" eaLnBrk="1" fontAlgn="auto" latinLnBrk="1" hangingPunct="1">
                        <a:lnSpc>
                          <a:spcPts val="1100"/>
                        </a:lnSpc>
                        <a:spcBef>
                          <a:spcPts val="0"/>
                        </a:spcBef>
                        <a:spcAft>
                          <a:spcPts val="0"/>
                        </a:spcAft>
                        <a:buClrTx/>
                        <a:buSzTx/>
                        <a:buFont typeface="Arial" panose="020B0604020202020204" pitchFamily="34" charset="0"/>
                        <a:buNone/>
                        <a:tabLst/>
                        <a:defRPr/>
                      </a:pPr>
                      <a:r>
                        <a:rPr lang="ko-KR" altLang="en-US" sz="800" b="1" u="none" kern="1200" baseline="0" dirty="0" err="1" smtClean="0">
                          <a:solidFill>
                            <a:schemeClr val="tx1"/>
                          </a:solidFill>
                          <a:latin typeface="+mn-lt"/>
                          <a:ea typeface="+mn-ea"/>
                          <a:cs typeface="+mn-cs"/>
                        </a:rPr>
                        <a:t>교환취소</a:t>
                      </a:r>
                      <a:r>
                        <a:rPr lang="en-US" altLang="ko-KR" sz="800" b="1" u="none" kern="1200" baseline="0" dirty="0" smtClean="0">
                          <a:solidFill>
                            <a:schemeClr val="tx1"/>
                          </a:solidFill>
                          <a:latin typeface="+mn-lt"/>
                          <a:ea typeface="+mn-ea"/>
                          <a:cs typeface="+mn-cs"/>
                        </a:rPr>
                        <a:t>, </a:t>
                      </a:r>
                      <a:r>
                        <a:rPr lang="ko-KR" altLang="en-US" sz="800" b="1" u="none" kern="1200" baseline="0" dirty="0" smtClean="0">
                          <a:solidFill>
                            <a:schemeClr val="tx1"/>
                          </a:solidFill>
                          <a:latin typeface="+mn-lt"/>
                          <a:ea typeface="+mn-ea"/>
                          <a:cs typeface="+mn-cs"/>
                        </a:rPr>
                        <a:t>배송조회</a:t>
                      </a:r>
                      <a:endParaRPr lang="en-US" altLang="ko-KR" sz="800" b="1" u="none" kern="1200" baseline="0" dirty="0" smtClean="0">
                        <a:solidFill>
                          <a:schemeClr val="tx1"/>
                        </a:solidFill>
                        <a:latin typeface="+mn-lt"/>
                        <a:ea typeface="+mn-ea"/>
                        <a:cs typeface="+mn-cs"/>
                      </a:endParaRPr>
                    </a:p>
                    <a:p>
                      <a:pPr marL="85725" marR="0" lvl="0" indent="-85725" algn="l" defTabSz="844083" rtl="0" eaLnBrk="1" fontAlgn="auto" latinLnBrk="1" hangingPunct="1">
                        <a:lnSpc>
                          <a:spcPts val="1100"/>
                        </a:lnSpc>
                        <a:spcBef>
                          <a:spcPts val="0"/>
                        </a:spcBef>
                        <a:spcAft>
                          <a:spcPts val="0"/>
                        </a:spcAft>
                        <a:buClrTx/>
                        <a:buSzTx/>
                        <a:buFont typeface="Arial" panose="020B0604020202020204" pitchFamily="34" charset="0"/>
                        <a:buChar char="•"/>
                        <a:tabLst/>
                        <a:defRPr/>
                      </a:pPr>
                      <a:r>
                        <a:rPr lang="ko-KR" altLang="en-US" sz="800" u="none" kern="1200" baseline="0" dirty="0" err="1" smtClean="0">
                          <a:solidFill>
                            <a:schemeClr val="tx1"/>
                          </a:solidFill>
                          <a:latin typeface="+mn-lt"/>
                          <a:ea typeface="+mn-ea"/>
                          <a:cs typeface="+mn-cs"/>
                        </a:rPr>
                        <a:t>교환취소</a:t>
                      </a:r>
                      <a:r>
                        <a:rPr lang="en-US" altLang="ko-KR" sz="800" u="none" kern="1200" baseline="0" dirty="0" smtClean="0">
                          <a:solidFill>
                            <a:schemeClr val="tx1"/>
                          </a:solidFill>
                          <a:latin typeface="+mn-lt"/>
                          <a:ea typeface="+mn-ea"/>
                          <a:cs typeface="+mn-cs"/>
                        </a:rPr>
                        <a:t>: </a:t>
                      </a:r>
                      <a:r>
                        <a:rPr lang="ko-KR" altLang="en-US" sz="800" u="none" kern="1200" baseline="0" dirty="0" smtClean="0">
                          <a:solidFill>
                            <a:schemeClr val="tx1"/>
                          </a:solidFill>
                          <a:latin typeface="+mn-lt"/>
                          <a:ea typeface="+mn-ea"/>
                          <a:cs typeface="+mn-cs"/>
                        </a:rPr>
                        <a:t>버튼 제공 기준과 클릭 시 처리 방법은 취소</a:t>
                      </a:r>
                      <a:r>
                        <a:rPr lang="en-US" altLang="ko-KR" sz="800" u="none" kern="1200" baseline="0" dirty="0" smtClean="0">
                          <a:solidFill>
                            <a:schemeClr val="tx1"/>
                          </a:solidFill>
                          <a:latin typeface="+mn-lt"/>
                          <a:ea typeface="+mn-ea"/>
                          <a:cs typeface="+mn-cs"/>
                        </a:rPr>
                        <a:t>/</a:t>
                      </a:r>
                      <a:r>
                        <a:rPr lang="ko-KR" altLang="en-US" sz="800" u="none" kern="1200" baseline="0" dirty="0" smtClean="0">
                          <a:solidFill>
                            <a:schemeClr val="tx1"/>
                          </a:solidFill>
                          <a:latin typeface="+mn-lt"/>
                          <a:ea typeface="+mn-ea"/>
                          <a:cs typeface="+mn-cs"/>
                        </a:rPr>
                        <a:t>교환</a:t>
                      </a:r>
                      <a:r>
                        <a:rPr lang="en-US" altLang="ko-KR" sz="800" u="none" kern="1200" baseline="0" dirty="0" smtClean="0">
                          <a:solidFill>
                            <a:schemeClr val="tx1"/>
                          </a:solidFill>
                          <a:latin typeface="+mn-lt"/>
                          <a:ea typeface="+mn-ea"/>
                          <a:cs typeface="+mn-cs"/>
                        </a:rPr>
                        <a:t>/</a:t>
                      </a:r>
                      <a:r>
                        <a:rPr lang="ko-KR" altLang="en-US" sz="800" u="none" kern="1200" baseline="0" dirty="0" err="1" smtClean="0">
                          <a:solidFill>
                            <a:schemeClr val="tx1"/>
                          </a:solidFill>
                          <a:latin typeface="+mn-lt"/>
                          <a:ea typeface="+mn-ea"/>
                          <a:cs typeface="+mn-cs"/>
                        </a:rPr>
                        <a:t>반품내역</a:t>
                      </a:r>
                      <a:r>
                        <a:rPr lang="ko-KR" altLang="en-US" sz="800" u="none" kern="1200" baseline="0" dirty="0" smtClean="0">
                          <a:solidFill>
                            <a:schemeClr val="tx1"/>
                          </a:solidFill>
                          <a:latin typeface="+mn-lt"/>
                          <a:ea typeface="+mn-ea"/>
                          <a:cs typeface="+mn-cs"/>
                        </a:rPr>
                        <a:t> 화면과 동일</a:t>
                      </a:r>
                      <a:r>
                        <a:rPr lang="en-US" altLang="ko-KR" sz="800" b="0" u="none" baseline="0" dirty="0" smtClean="0">
                          <a:solidFill>
                            <a:schemeClr val="tx1"/>
                          </a:solidFill>
                          <a:latin typeface="+mn-ea"/>
                          <a:ea typeface="+mn-ea"/>
                        </a:rPr>
                        <a:t>(</a:t>
                      </a:r>
                      <a:r>
                        <a:rPr lang="en-US" altLang="ko-KR" sz="800" b="0" u="none" baseline="0" dirty="0" smtClean="0">
                          <a:solidFill>
                            <a:srgbClr val="00BC70"/>
                          </a:solidFill>
                          <a:latin typeface="+mn-ea"/>
                          <a:ea typeface="+mn-ea"/>
                        </a:rPr>
                        <a:t>Page ID: #####</a:t>
                      </a:r>
                      <a:r>
                        <a:rPr lang="en-US" altLang="ko-KR" sz="800" b="0" u="none" baseline="0" dirty="0" smtClean="0">
                          <a:solidFill>
                            <a:schemeClr val="tx1"/>
                          </a:solidFill>
                          <a:latin typeface="+mn-ea"/>
                          <a:ea typeface="+mn-ea"/>
                        </a:rPr>
                        <a:t>)</a:t>
                      </a:r>
                    </a:p>
                    <a:p>
                      <a:pPr marL="85725" marR="0" lvl="0" indent="-85725" algn="l" defTabSz="844083" rtl="0" eaLnBrk="1" fontAlgn="auto" latinLnBrk="1" hangingPunct="1">
                        <a:lnSpc>
                          <a:spcPts val="11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배송조회</a:t>
                      </a:r>
                      <a:r>
                        <a:rPr lang="en-US" altLang="ko-KR" sz="800" b="0" u="none" kern="1200" baseline="0" dirty="0" smtClean="0">
                          <a:solidFill>
                            <a:schemeClr val="tx1"/>
                          </a:solidFill>
                          <a:latin typeface="+mn-ea"/>
                          <a:ea typeface="+mn-ea"/>
                          <a:cs typeface="+mn-cs"/>
                        </a:rPr>
                        <a:t>: </a:t>
                      </a:r>
                      <a:r>
                        <a:rPr lang="ko-KR" altLang="en-US" sz="800" b="0" u="none" kern="1200" baseline="0" dirty="0" err="1" smtClean="0">
                          <a:solidFill>
                            <a:schemeClr val="tx1"/>
                          </a:solidFill>
                          <a:latin typeface="+mn-ea"/>
                          <a:ea typeface="+mn-ea"/>
                          <a:cs typeface="+mn-cs"/>
                        </a:rPr>
                        <a:t>배송중</a:t>
                      </a:r>
                      <a:r>
                        <a:rPr lang="ko-KR" altLang="en-US" sz="800" b="0" u="none" kern="1200" baseline="0" dirty="0" smtClean="0">
                          <a:solidFill>
                            <a:schemeClr val="tx1"/>
                          </a:solidFill>
                          <a:latin typeface="+mn-ea"/>
                          <a:ea typeface="+mn-ea"/>
                          <a:cs typeface="+mn-cs"/>
                        </a:rPr>
                        <a:t> 상태부터 버튼 출력</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클릭 시 처리 방법은 </a:t>
                      </a:r>
                      <a:r>
                        <a:rPr lang="ko-KR" altLang="en-US" sz="800" u="none" kern="1200" baseline="0" dirty="0" err="1" smtClean="0">
                          <a:solidFill>
                            <a:schemeClr val="tx1"/>
                          </a:solidFill>
                          <a:latin typeface="+mn-lt"/>
                          <a:ea typeface="+mn-ea"/>
                          <a:cs typeface="+mn-cs"/>
                        </a:rPr>
                        <a:t>방법은</a:t>
                      </a:r>
                      <a:r>
                        <a:rPr lang="ko-KR" altLang="en-US" sz="800" u="none" kern="1200" baseline="0" dirty="0" smtClean="0">
                          <a:solidFill>
                            <a:schemeClr val="tx1"/>
                          </a:solidFill>
                          <a:latin typeface="+mn-lt"/>
                          <a:ea typeface="+mn-ea"/>
                          <a:cs typeface="+mn-cs"/>
                        </a:rPr>
                        <a:t> 취소</a:t>
                      </a:r>
                      <a:r>
                        <a:rPr lang="en-US" altLang="ko-KR" sz="800" u="none" kern="1200" baseline="0" dirty="0" smtClean="0">
                          <a:solidFill>
                            <a:schemeClr val="tx1"/>
                          </a:solidFill>
                          <a:latin typeface="+mn-lt"/>
                          <a:ea typeface="+mn-ea"/>
                          <a:cs typeface="+mn-cs"/>
                        </a:rPr>
                        <a:t>/</a:t>
                      </a:r>
                      <a:r>
                        <a:rPr lang="ko-KR" altLang="en-US" sz="800" u="none" kern="1200" baseline="0" dirty="0" smtClean="0">
                          <a:solidFill>
                            <a:schemeClr val="tx1"/>
                          </a:solidFill>
                          <a:latin typeface="+mn-lt"/>
                          <a:ea typeface="+mn-ea"/>
                          <a:cs typeface="+mn-cs"/>
                        </a:rPr>
                        <a:t>교환</a:t>
                      </a:r>
                      <a:r>
                        <a:rPr lang="en-US" altLang="ko-KR" sz="800" u="none" kern="1200" baseline="0" dirty="0" smtClean="0">
                          <a:solidFill>
                            <a:schemeClr val="tx1"/>
                          </a:solidFill>
                          <a:latin typeface="+mn-lt"/>
                          <a:ea typeface="+mn-ea"/>
                          <a:cs typeface="+mn-cs"/>
                        </a:rPr>
                        <a:t>/</a:t>
                      </a:r>
                      <a:r>
                        <a:rPr lang="ko-KR" altLang="en-US" sz="800" u="none" kern="1200" baseline="0" dirty="0" err="1" smtClean="0">
                          <a:solidFill>
                            <a:schemeClr val="tx1"/>
                          </a:solidFill>
                          <a:latin typeface="+mn-lt"/>
                          <a:ea typeface="+mn-ea"/>
                          <a:cs typeface="+mn-cs"/>
                        </a:rPr>
                        <a:t>반품내역</a:t>
                      </a:r>
                      <a:r>
                        <a:rPr lang="ko-KR" altLang="en-US" sz="800" u="none" kern="1200" baseline="0" dirty="0" smtClean="0">
                          <a:solidFill>
                            <a:schemeClr val="tx1"/>
                          </a:solidFill>
                          <a:latin typeface="+mn-lt"/>
                          <a:ea typeface="+mn-ea"/>
                          <a:cs typeface="+mn-cs"/>
                        </a:rPr>
                        <a:t> 화면과 동일</a:t>
                      </a:r>
                      <a:r>
                        <a:rPr lang="en-US" altLang="ko-KR" sz="800" b="0" u="none" baseline="0" dirty="0" smtClean="0">
                          <a:solidFill>
                            <a:schemeClr val="tx1"/>
                          </a:solidFill>
                          <a:latin typeface="+mn-ea"/>
                          <a:ea typeface="+mn-ea"/>
                        </a:rPr>
                        <a:t>(</a:t>
                      </a:r>
                      <a:r>
                        <a:rPr lang="en-US" altLang="ko-KR" sz="800" b="0" u="none" baseline="0" dirty="0" smtClean="0">
                          <a:solidFill>
                            <a:srgbClr val="00BC70"/>
                          </a:solidFill>
                          <a:latin typeface="+mn-ea"/>
                          <a:ea typeface="+mn-ea"/>
                        </a:rPr>
                        <a:t>Page ID: #####</a:t>
                      </a:r>
                      <a:r>
                        <a:rPr lang="en-US" altLang="ko-KR" sz="800" b="0" u="none" baseline="0" dirty="0" smtClean="0">
                          <a:solidFill>
                            <a:schemeClr val="tx1"/>
                          </a:solidFill>
                          <a:latin typeface="+mn-ea"/>
                          <a:ea typeface="+mn-ea"/>
                        </a:rPr>
                        <a:t>)</a:t>
                      </a:r>
                      <a:r>
                        <a:rPr lang="ko-KR" altLang="en-US" sz="800" b="0" u="none" kern="1200" baseline="0" dirty="0" smtClean="0">
                          <a:solidFill>
                            <a:schemeClr val="tx1"/>
                          </a:solidFill>
                          <a:latin typeface="+mn-ea"/>
                          <a:ea typeface="+mn-ea"/>
                          <a:cs typeface="+mn-cs"/>
                        </a:rPr>
                        <a:t> </a:t>
                      </a:r>
                      <a:endParaRPr lang="en-US" altLang="ko-KR" sz="800" u="none" kern="1200" baseline="0" dirty="0" smtClean="0">
                        <a:solidFill>
                          <a:schemeClr val="tx1"/>
                        </a:solidFill>
                        <a:latin typeface="+mn-lt"/>
                        <a:ea typeface="+mn-ea"/>
                        <a:cs typeface="+mn-cs"/>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3026743386"/>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9</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ko-KR" altLang="en-US" sz="800" b="1" u="none" kern="1200" baseline="0" dirty="0" smtClean="0">
                          <a:solidFill>
                            <a:schemeClr val="tx1"/>
                          </a:solidFill>
                          <a:latin typeface="+mn-lt"/>
                          <a:ea typeface="+mn-ea"/>
                          <a:cs typeface="+mn-cs"/>
                        </a:rPr>
                        <a:t>결제정보</a:t>
                      </a:r>
                      <a:endParaRPr lang="en-US" altLang="ko-KR" sz="800" b="1" u="none" kern="1200" baseline="0" dirty="0" smtClean="0">
                        <a:solidFill>
                          <a:schemeClr val="tx1"/>
                        </a:solidFill>
                        <a:latin typeface="+mn-lt"/>
                        <a:ea typeface="+mn-ea"/>
                        <a:cs typeface="+mn-cs"/>
                      </a:endParaRPr>
                    </a:p>
                    <a:p>
                      <a:pPr marL="87313" marR="0" lvl="0" indent="-87313"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lt"/>
                          <a:ea typeface="+mn-ea"/>
                          <a:cs typeface="+mn-cs"/>
                        </a:rPr>
                        <a:t>결제된 금액이 있을 시 출력</a:t>
                      </a:r>
                      <a:endParaRPr lang="en-US" altLang="ko-KR" sz="800" b="0" u="none" kern="1200" baseline="0" dirty="0" smtClean="0">
                        <a:solidFill>
                          <a:schemeClr val="tx1"/>
                        </a:solidFill>
                        <a:latin typeface="+mn-lt"/>
                        <a:ea typeface="+mn-ea"/>
                        <a:cs typeface="+mn-cs"/>
                      </a:endParaRPr>
                    </a:p>
                    <a:p>
                      <a:pPr marL="87313" marR="0" lvl="0" indent="-87313"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err="1" smtClean="0">
                          <a:solidFill>
                            <a:schemeClr val="tx1"/>
                          </a:solidFill>
                          <a:latin typeface="+mn-lt"/>
                          <a:ea typeface="+mn-ea"/>
                          <a:cs typeface="+mn-cs"/>
                        </a:rPr>
                        <a:t>결제수단별</a:t>
                      </a:r>
                      <a:r>
                        <a:rPr lang="ko-KR" altLang="en-US" sz="800" b="0" u="none" kern="1200" baseline="0" dirty="0" smtClean="0">
                          <a:solidFill>
                            <a:schemeClr val="tx1"/>
                          </a:solidFill>
                          <a:latin typeface="+mn-lt"/>
                          <a:ea typeface="+mn-ea"/>
                          <a:cs typeface="+mn-cs"/>
                        </a:rPr>
                        <a:t> 결제정보 출력 기준은 </a:t>
                      </a:r>
                      <a:r>
                        <a:rPr lang="ko-KR" altLang="en-US" sz="800" b="0" u="none" kern="1200" baseline="0" dirty="0" err="1" smtClean="0">
                          <a:solidFill>
                            <a:schemeClr val="tx1"/>
                          </a:solidFill>
                          <a:latin typeface="+mn-lt"/>
                          <a:ea typeface="+mn-ea"/>
                          <a:cs typeface="+mn-cs"/>
                        </a:rPr>
                        <a:t>주문상세</a:t>
                      </a:r>
                      <a:r>
                        <a:rPr lang="ko-KR" altLang="en-US" sz="800" b="0" u="none" kern="1200" baseline="0" dirty="0" smtClean="0">
                          <a:solidFill>
                            <a:schemeClr val="tx1"/>
                          </a:solidFill>
                          <a:latin typeface="+mn-lt"/>
                          <a:ea typeface="+mn-ea"/>
                          <a:cs typeface="+mn-cs"/>
                        </a:rPr>
                        <a:t> 결제정보 영역과 동일</a:t>
                      </a:r>
                      <a:r>
                        <a:rPr lang="en-US" altLang="ko-KR" sz="800" b="0" u="none" baseline="0" dirty="0" smtClean="0">
                          <a:solidFill>
                            <a:schemeClr val="tx1"/>
                          </a:solidFill>
                          <a:latin typeface="+mn-ea"/>
                          <a:ea typeface="+mn-ea"/>
                        </a:rPr>
                        <a:t>(</a:t>
                      </a:r>
                      <a:r>
                        <a:rPr lang="en-US" altLang="ko-KR" sz="800" b="0" u="none" baseline="0" dirty="0" smtClean="0">
                          <a:solidFill>
                            <a:srgbClr val="00BC70"/>
                          </a:solidFill>
                          <a:latin typeface="+mn-ea"/>
                          <a:ea typeface="+mn-ea"/>
                        </a:rPr>
                        <a:t>Page ID: IN_PC_MYP_01_11</a:t>
                      </a:r>
                      <a:r>
                        <a:rPr lang="en-US" altLang="ko-KR" sz="800" b="0" u="none" baseline="0" dirty="0" smtClean="0">
                          <a:solidFill>
                            <a:schemeClr val="tx1"/>
                          </a:solidFill>
                          <a:latin typeface="+mn-ea"/>
                          <a:ea typeface="+mn-ea"/>
                        </a:rPr>
                        <a:t>)</a:t>
                      </a:r>
                      <a:endParaRPr lang="en-US" altLang="ko-KR" sz="800" b="0" u="none" kern="1200" baseline="0" dirty="0" smtClean="0">
                        <a:solidFill>
                          <a:schemeClr val="tx1"/>
                        </a:solidFill>
                        <a:latin typeface="+mn-lt"/>
                        <a:ea typeface="+mn-ea"/>
                        <a:cs typeface="+mn-cs"/>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4148518660"/>
                  </a:ext>
                </a:extLst>
              </a:tr>
            </a:tbl>
          </a:graphicData>
        </a:graphic>
      </p:graphicFrame>
      <p:graphicFrame>
        <p:nvGraphicFramePr>
          <p:cNvPr id="95" name="표 94"/>
          <p:cNvGraphicFramePr>
            <a:graphicFrameLocks noGrp="1"/>
          </p:cNvGraphicFramePr>
          <p:nvPr>
            <p:extLst/>
          </p:nvPr>
        </p:nvGraphicFramePr>
        <p:xfrm>
          <a:off x="133027" y="739790"/>
          <a:ext cx="1304427" cy="5281498"/>
        </p:xfrm>
        <a:graphic>
          <a:graphicData uri="http://schemas.openxmlformats.org/drawingml/2006/table">
            <a:tbl>
              <a:tblPr firstRow="1" bandRow="1">
                <a:tableStyleId>{5940675A-B579-460E-94D1-54222C63F5DA}</a:tableStyleId>
              </a:tblPr>
              <a:tblGrid>
                <a:gridCol w="1304427">
                  <a:extLst>
                    <a:ext uri="{9D8B030D-6E8A-4147-A177-3AD203B41FA5}">
                      <a16:colId xmlns:a16="http://schemas.microsoft.com/office/drawing/2014/main" val="1750365041"/>
                    </a:ext>
                  </a:extLst>
                </a:gridCol>
              </a:tblGrid>
              <a:tr h="342522">
                <a:tc>
                  <a:txBody>
                    <a:bodyPr/>
                    <a:lstStyle/>
                    <a:p>
                      <a:pPr>
                        <a:lnSpc>
                          <a:spcPct val="250000"/>
                        </a:lnSpc>
                      </a:pPr>
                      <a:r>
                        <a:rPr lang="ko-KR" altLang="en-US" sz="800" b="0" dirty="0" smtClean="0">
                          <a:latin typeface="+mn-ea"/>
                        </a:rPr>
                        <a:t>주문내역</a:t>
                      </a:r>
                      <a:endParaRPr lang="en-US" altLang="ko-KR" sz="800" b="0" dirty="0">
                        <a:latin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5032052"/>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1" dirty="0" smtClean="0">
                          <a:latin typeface="+mn-ea"/>
                          <a:ea typeface="+mn-ea"/>
                        </a:rPr>
                        <a:t>취소</a:t>
                      </a:r>
                      <a:r>
                        <a:rPr lang="en-US" altLang="ko-KR" sz="800" b="1" dirty="0" smtClean="0">
                          <a:latin typeface="+mn-ea"/>
                          <a:ea typeface="+mn-ea"/>
                        </a:rPr>
                        <a:t>/</a:t>
                      </a:r>
                      <a:r>
                        <a:rPr lang="ko-KR" altLang="en-US" sz="800" b="1" dirty="0" smtClean="0">
                          <a:latin typeface="+mn-ea"/>
                          <a:ea typeface="+mn-ea"/>
                        </a:rPr>
                        <a:t>교환</a:t>
                      </a:r>
                      <a:r>
                        <a:rPr lang="en-US" altLang="ko-KR" sz="800" b="1" dirty="0" smtClean="0">
                          <a:latin typeface="+mn-ea"/>
                          <a:ea typeface="+mn-ea"/>
                        </a:rPr>
                        <a:t>/</a:t>
                      </a:r>
                      <a:r>
                        <a:rPr lang="ko-KR" altLang="en-US" sz="800" b="1" dirty="0" err="1" smtClean="0">
                          <a:latin typeface="+mn-ea"/>
                          <a:ea typeface="+mn-ea"/>
                        </a:rPr>
                        <a:t>반품내역</a:t>
                      </a:r>
                      <a:endParaRPr lang="ko-KR" altLang="en-US" sz="800" b="1"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7326154"/>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리뷰</a:t>
                      </a:r>
                      <a:endParaRPr lang="en-US" altLang="ko-KR"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4823149"/>
                  </a:ext>
                </a:extLst>
              </a:tr>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latin typeface="+mn-ea"/>
                          <a:ea typeface="+mn-ea"/>
                        </a:rPr>
                        <a:t>뷰티포인트</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9754436"/>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찜한제품</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1601288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latin typeface="+mn-ea"/>
                          <a:ea typeface="+mn-ea"/>
                        </a:rPr>
                        <a:t>1:1</a:t>
                      </a:r>
                      <a:r>
                        <a:rPr lang="ko-KR" altLang="en-US" sz="800" dirty="0" smtClean="0">
                          <a:latin typeface="+mn-ea"/>
                          <a:ea typeface="+mn-ea"/>
                        </a:rPr>
                        <a:t>문의</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372053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공병수거</a:t>
                      </a:r>
                      <a:r>
                        <a:rPr lang="ko-KR" altLang="en-US" sz="800" dirty="0" smtClean="0">
                          <a:latin typeface="+mn-ea"/>
                          <a:ea typeface="+mn-ea"/>
                        </a:rPr>
                        <a:t> 현황</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2614890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개인정보 수정</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253962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배송지</a:t>
                      </a:r>
                      <a:r>
                        <a:rPr lang="ko-KR" altLang="en-US" sz="800" dirty="0" smtClean="0">
                          <a:latin typeface="+mn-ea"/>
                          <a:ea typeface="+mn-ea"/>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5431856"/>
                  </a:ext>
                </a:extLst>
              </a:tr>
              <a:tr h="22039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환불계좌</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9870569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원클릭결제</a:t>
                      </a:r>
                      <a:r>
                        <a:rPr lang="ko-KR" altLang="en-US" sz="800" kern="1200" dirty="0" smtClean="0">
                          <a:solidFill>
                            <a:schemeClr val="tx1"/>
                          </a:solidFill>
                          <a:latin typeface="+mn-ea"/>
                          <a:ea typeface="+mn-ea"/>
                          <a:cs typeface="+mn-cs"/>
                        </a:rPr>
                        <a:t> </a:t>
                      </a:r>
                      <a:r>
                        <a:rPr lang="ko-KR" altLang="en-US" sz="800" kern="1200" dirty="0" err="1" smtClean="0">
                          <a:solidFill>
                            <a:schemeClr val="tx1"/>
                          </a:solidFill>
                          <a:latin typeface="+mn-ea"/>
                          <a:ea typeface="+mn-ea"/>
                          <a:cs typeface="+mn-cs"/>
                        </a:rPr>
                        <a:t>카드관리</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1844216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마이샵</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6729917"/>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매장찾기</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06474"/>
                  </a:ext>
                </a:extLst>
              </a:tr>
              <a:tr h="224752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dirty="0" smtClean="0">
                        <a:latin typeface="+mn-ea"/>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u="sng"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1817042"/>
                  </a:ext>
                </a:extLst>
              </a:tr>
            </a:tbl>
          </a:graphicData>
        </a:graphic>
      </p:graphicFrame>
      <p:sp>
        <p:nvSpPr>
          <p:cNvPr id="5" name="제목 4"/>
          <p:cNvSpPr>
            <a:spLocks noGrp="1"/>
          </p:cNvSpPr>
          <p:nvPr>
            <p:ph type="ctrTitle"/>
          </p:nvPr>
        </p:nvSpPr>
        <p:spPr/>
        <p:txBody>
          <a:bodyPr/>
          <a:lstStyle/>
          <a:p>
            <a:r>
              <a:rPr lang="ko-KR" altLang="en-US" dirty="0" err="1"/>
              <a:t>교환상세</a:t>
            </a:r>
            <a:endParaRPr lang="ko-KR" altLang="en-US" dirty="0"/>
          </a:p>
        </p:txBody>
      </p:sp>
      <p:sp>
        <p:nvSpPr>
          <p:cNvPr id="87" name="직사각형 86"/>
          <p:cNvSpPr/>
          <p:nvPr/>
        </p:nvSpPr>
        <p:spPr>
          <a:xfrm>
            <a:off x="1583734" y="808212"/>
            <a:ext cx="7248570" cy="1861095"/>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ko-KR" altLang="en-US" sz="800" dirty="0" err="1" smtClean="0">
                <a:solidFill>
                  <a:prstClr val="black"/>
                </a:solidFill>
              </a:rPr>
              <a:t>쿠폰증정품</a:t>
            </a:r>
            <a:r>
              <a:rPr lang="ko-KR" altLang="en-US" sz="800" dirty="0" smtClean="0">
                <a:solidFill>
                  <a:prstClr val="black"/>
                </a:solidFill>
              </a:rPr>
              <a:t> </a:t>
            </a:r>
            <a:r>
              <a:rPr lang="en-US" altLang="ko-KR" sz="700" dirty="0">
                <a:solidFill>
                  <a:srgbClr val="00B050"/>
                </a:solidFill>
                <a:latin typeface="맑은 고딕" panose="020B0503020000020004" pitchFamily="50" charset="-127"/>
              </a:rPr>
              <a:t>3</a:t>
            </a:r>
            <a:r>
              <a:rPr lang="ko-KR" altLang="en-US" sz="700" dirty="0" smtClean="0">
                <a:solidFill>
                  <a:srgbClr val="00B050"/>
                </a:solidFill>
                <a:latin typeface="맑은 고딕" panose="020B0503020000020004" pitchFamily="50" charset="-127"/>
              </a:rPr>
              <a:t>종</a:t>
            </a:r>
            <a:endParaRPr lang="ko-KR" altLang="en-US" sz="700" dirty="0">
              <a:solidFill>
                <a:srgbClr val="00B050"/>
              </a:solidFill>
              <a:latin typeface="맑은 고딕" panose="020B0503020000020004" pitchFamily="50" charset="-127"/>
            </a:endParaRPr>
          </a:p>
        </p:txBody>
      </p:sp>
      <p:grpSp>
        <p:nvGrpSpPr>
          <p:cNvPr id="89" name="그룹 88">
            <a:extLst>
              <a:ext uri="{FF2B5EF4-FFF2-40B4-BE49-F238E27FC236}">
                <a16:creationId xmlns:a16="http://schemas.microsoft.com/office/drawing/2014/main" id="{159809A1-5A1E-4FB9-B218-151E51C981E3}"/>
              </a:ext>
            </a:extLst>
          </p:cNvPr>
          <p:cNvGrpSpPr/>
          <p:nvPr/>
        </p:nvGrpSpPr>
        <p:grpSpPr>
          <a:xfrm>
            <a:off x="1720162" y="1289358"/>
            <a:ext cx="427069" cy="439399"/>
            <a:chOff x="1235339" y="2961048"/>
            <a:chExt cx="1199263" cy="1105474"/>
          </a:xfrm>
        </p:grpSpPr>
        <p:sp>
          <p:nvSpPr>
            <p:cNvPr id="90" name="직사각형 89">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91" name="직선 연결선 90">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2" name="직선 연결선 91">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93" name="직사각형 92"/>
          <p:cNvSpPr/>
          <p:nvPr/>
        </p:nvSpPr>
        <p:spPr>
          <a:xfrm>
            <a:off x="2133240" y="1245207"/>
            <a:ext cx="2923548" cy="553998"/>
          </a:xfrm>
          <a:prstGeom prst="rect">
            <a:avLst/>
          </a:prstGeom>
        </p:spPr>
        <p:txBody>
          <a:bodyPr wrap="square">
            <a:spAutoFit/>
          </a:bodyPr>
          <a:lstStyle/>
          <a:p>
            <a:r>
              <a:rPr lang="ko-KR" altLang="en-US" sz="800" dirty="0" err="1">
                <a:solidFill>
                  <a:srgbClr val="000000"/>
                </a:solidFill>
                <a:latin typeface="Pretendard"/>
              </a:rPr>
              <a:t>증정품명</a:t>
            </a:r>
            <a:r>
              <a:rPr lang="ko-KR" altLang="en-US" sz="800" dirty="0">
                <a:solidFill>
                  <a:srgbClr val="000000"/>
                </a:solidFill>
                <a:latin typeface="Pretendard"/>
              </a:rPr>
              <a:t>  증정 </a:t>
            </a:r>
            <a:r>
              <a:rPr lang="ko-KR" altLang="en-US" sz="800" dirty="0" err="1">
                <a:solidFill>
                  <a:srgbClr val="000000"/>
                </a:solidFill>
                <a:latin typeface="Pretendard"/>
              </a:rPr>
              <a:t>증정품명</a:t>
            </a:r>
            <a:r>
              <a:rPr lang="ko-KR" altLang="en-US" sz="800" dirty="0">
                <a:solidFill>
                  <a:srgbClr val="000000"/>
                </a:solidFill>
                <a:latin typeface="Pretendard"/>
              </a:rPr>
              <a:t> 최대 두 줄 출력되며 두 줄 이상일 시 말 줄임표 </a:t>
            </a:r>
            <a:r>
              <a:rPr lang="ko-KR" altLang="en-US" sz="800" dirty="0" smtClean="0">
                <a:solidFill>
                  <a:srgbClr val="000000"/>
                </a:solidFill>
                <a:latin typeface="Pretendard"/>
              </a:rPr>
              <a:t>처리</a:t>
            </a:r>
            <a:endParaRPr lang="en-US" altLang="ko-KR" sz="800" dirty="0" smtClean="0">
              <a:solidFill>
                <a:schemeClr val="tx1">
                  <a:lumMod val="65000"/>
                  <a:lumOff val="35000"/>
                </a:schemeClr>
              </a:solidFill>
              <a:latin typeface="+mj-ea"/>
            </a:endParaRPr>
          </a:p>
          <a:p>
            <a:endParaRPr lang="en-US" altLang="ko-KR" sz="700" dirty="0" smtClean="0">
              <a:solidFill>
                <a:schemeClr val="tx1">
                  <a:lumMod val="65000"/>
                  <a:lumOff val="35000"/>
                </a:schemeClr>
              </a:solidFill>
              <a:latin typeface="+mj-ea"/>
            </a:endParaRPr>
          </a:p>
          <a:p>
            <a:r>
              <a:rPr lang="en-US" altLang="ko-KR" sz="700" dirty="0" smtClean="0">
                <a:solidFill>
                  <a:schemeClr val="tx1">
                    <a:lumMod val="65000"/>
                    <a:lumOff val="35000"/>
                  </a:schemeClr>
                </a:solidFill>
                <a:latin typeface="+mj-ea"/>
              </a:rPr>
              <a:t>2</a:t>
            </a:r>
            <a:r>
              <a:rPr lang="ko-KR" altLang="en-US" sz="700" dirty="0" smtClean="0">
                <a:solidFill>
                  <a:schemeClr val="tx1">
                    <a:lumMod val="65000"/>
                    <a:lumOff val="35000"/>
                  </a:schemeClr>
                </a:solidFill>
                <a:latin typeface="+mj-ea"/>
              </a:rPr>
              <a:t>개</a:t>
            </a:r>
            <a:endParaRPr lang="ko-KR" altLang="en-US" sz="700" dirty="0"/>
          </a:p>
        </p:txBody>
      </p:sp>
      <p:sp>
        <p:nvSpPr>
          <p:cNvPr id="118" name="Oval 611">
            <a:extLst>
              <a:ext uri="{FF2B5EF4-FFF2-40B4-BE49-F238E27FC236}">
                <a16:creationId xmlns:a16="http://schemas.microsoft.com/office/drawing/2014/main" id="{8A3723C9-7A64-4677-9B95-EBFFA02C0DC4}"/>
              </a:ext>
            </a:extLst>
          </p:cNvPr>
          <p:cNvSpPr>
            <a:spLocks noChangeArrowheads="1"/>
          </p:cNvSpPr>
          <p:nvPr/>
        </p:nvSpPr>
        <p:spPr bwMode="auto">
          <a:xfrm>
            <a:off x="1443606" y="738674"/>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7</a:t>
            </a:r>
            <a:endParaRPr lang="en-US" altLang="ko-KR" sz="800" b="1" kern="0" dirty="0">
              <a:solidFill>
                <a:sysClr val="window" lastClr="FFFFFF"/>
              </a:solidFill>
              <a:latin typeface="맑은 고딕"/>
              <a:ea typeface="맑은 고딕"/>
            </a:endParaRPr>
          </a:p>
        </p:txBody>
      </p:sp>
      <p:sp>
        <p:nvSpPr>
          <p:cNvPr id="150" name="직사각형 149"/>
          <p:cNvSpPr/>
          <p:nvPr/>
        </p:nvSpPr>
        <p:spPr>
          <a:xfrm>
            <a:off x="2067219" y="3177063"/>
            <a:ext cx="1887043" cy="661720"/>
          </a:xfrm>
          <a:prstGeom prst="rect">
            <a:avLst/>
          </a:prstGeom>
        </p:spPr>
        <p:txBody>
          <a:bodyPr wrap="square">
            <a:spAutoFit/>
          </a:bodyPr>
          <a:lstStyle/>
          <a:p>
            <a:r>
              <a:rPr lang="ko-KR" altLang="en-US" sz="800" dirty="0" err="1">
                <a:solidFill>
                  <a:srgbClr val="000000"/>
                </a:solidFill>
                <a:latin typeface="Pretendard"/>
              </a:rPr>
              <a:t>증정품명</a:t>
            </a:r>
            <a:r>
              <a:rPr lang="ko-KR" altLang="en-US" sz="800" dirty="0">
                <a:solidFill>
                  <a:srgbClr val="000000"/>
                </a:solidFill>
                <a:latin typeface="Pretendard"/>
              </a:rPr>
              <a:t> </a:t>
            </a:r>
            <a:r>
              <a:rPr lang="ko-KR" altLang="en-US" sz="800" dirty="0" err="1" smtClean="0">
                <a:solidFill>
                  <a:srgbClr val="000000"/>
                </a:solidFill>
                <a:latin typeface="Pretendard"/>
              </a:rPr>
              <a:t>증정품명</a:t>
            </a:r>
            <a:r>
              <a:rPr lang="ko-KR" altLang="en-US" sz="800" dirty="0" smtClean="0">
                <a:solidFill>
                  <a:srgbClr val="000000"/>
                </a:solidFill>
                <a:latin typeface="Pretendard"/>
              </a:rPr>
              <a:t> </a:t>
            </a:r>
            <a:r>
              <a:rPr lang="ko-KR" altLang="en-US" sz="800" dirty="0">
                <a:solidFill>
                  <a:srgbClr val="000000"/>
                </a:solidFill>
                <a:latin typeface="Pretendard"/>
              </a:rPr>
              <a:t>최대 </a:t>
            </a:r>
            <a:r>
              <a:rPr lang="ko-KR" altLang="en-US" sz="800" dirty="0" smtClean="0">
                <a:solidFill>
                  <a:srgbClr val="000000"/>
                </a:solidFill>
                <a:latin typeface="Pretendard"/>
              </a:rPr>
              <a:t>두 줄 출력되며 두 줄 이상일 시 말 줄임표 처리</a:t>
            </a:r>
            <a:r>
              <a:rPr lang="en-US" altLang="ko-KR" sz="800" dirty="0" smtClean="0">
                <a:solidFill>
                  <a:srgbClr val="000000"/>
                </a:solidFill>
                <a:latin typeface="Pretendard"/>
              </a:rPr>
              <a:t>…</a:t>
            </a:r>
            <a:endParaRPr lang="en-US" altLang="ko-KR" sz="800" dirty="0">
              <a:solidFill>
                <a:schemeClr val="tx1">
                  <a:lumMod val="65000"/>
                  <a:lumOff val="35000"/>
                </a:schemeClr>
              </a:solidFill>
              <a:latin typeface="+mj-ea"/>
            </a:endParaRPr>
          </a:p>
          <a:p>
            <a:r>
              <a:rPr lang="en-US" altLang="ko-KR" sz="700" dirty="0" smtClean="0">
                <a:solidFill>
                  <a:schemeClr val="tx1">
                    <a:lumMod val="65000"/>
                    <a:lumOff val="35000"/>
                  </a:schemeClr>
                </a:solidFill>
                <a:latin typeface="+mj-ea"/>
              </a:rPr>
              <a:t> </a:t>
            </a:r>
          </a:p>
          <a:p>
            <a:r>
              <a:rPr lang="en-US" altLang="ko-KR" sz="700" dirty="0" smtClean="0">
                <a:solidFill>
                  <a:schemeClr val="tx1">
                    <a:lumMod val="65000"/>
                    <a:lumOff val="35000"/>
                  </a:schemeClr>
                </a:solidFill>
                <a:latin typeface="+mj-ea"/>
              </a:rPr>
              <a:t>2</a:t>
            </a:r>
            <a:r>
              <a:rPr lang="ko-KR" altLang="en-US" sz="700" dirty="0">
                <a:solidFill>
                  <a:schemeClr val="tx1">
                    <a:lumMod val="65000"/>
                    <a:lumOff val="35000"/>
                  </a:schemeClr>
                </a:solidFill>
                <a:latin typeface="+mj-ea"/>
              </a:rPr>
              <a:t>개</a:t>
            </a:r>
            <a:r>
              <a:rPr lang="ko-KR" altLang="en-US" sz="700" dirty="0"/>
              <a:t/>
            </a:r>
            <a:br>
              <a:rPr lang="ko-KR" altLang="en-US" sz="700" dirty="0"/>
            </a:br>
            <a:endParaRPr lang="ko-KR" altLang="en-US" sz="700" dirty="0"/>
          </a:p>
        </p:txBody>
      </p:sp>
      <p:grpSp>
        <p:nvGrpSpPr>
          <p:cNvPr id="151" name="그룹 150">
            <a:extLst>
              <a:ext uri="{FF2B5EF4-FFF2-40B4-BE49-F238E27FC236}">
                <a16:creationId xmlns:a16="http://schemas.microsoft.com/office/drawing/2014/main" id="{159809A1-5A1E-4FB9-B218-151E51C981E3}"/>
              </a:ext>
            </a:extLst>
          </p:cNvPr>
          <p:cNvGrpSpPr/>
          <p:nvPr/>
        </p:nvGrpSpPr>
        <p:grpSpPr>
          <a:xfrm>
            <a:off x="1674006" y="3205531"/>
            <a:ext cx="427069" cy="439399"/>
            <a:chOff x="1235339" y="2961048"/>
            <a:chExt cx="1199263" cy="1105474"/>
          </a:xfrm>
        </p:grpSpPr>
        <p:sp>
          <p:nvSpPr>
            <p:cNvPr id="152" name="직사각형 151">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153" name="직선 연결선 152">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4" name="직선 연결선 153">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55" name="그룹 154"/>
          <p:cNvGrpSpPr/>
          <p:nvPr/>
        </p:nvGrpSpPr>
        <p:grpSpPr>
          <a:xfrm>
            <a:off x="4177667" y="3156036"/>
            <a:ext cx="2440426" cy="538609"/>
            <a:chOff x="4202345" y="3323405"/>
            <a:chExt cx="2440426" cy="538609"/>
          </a:xfrm>
        </p:grpSpPr>
        <p:grpSp>
          <p:nvGrpSpPr>
            <p:cNvPr id="156" name="그룹 155">
              <a:extLst>
                <a:ext uri="{FF2B5EF4-FFF2-40B4-BE49-F238E27FC236}">
                  <a16:creationId xmlns:a16="http://schemas.microsoft.com/office/drawing/2014/main" id="{159809A1-5A1E-4FB9-B218-151E51C981E3}"/>
                </a:ext>
              </a:extLst>
            </p:cNvPr>
            <p:cNvGrpSpPr/>
            <p:nvPr/>
          </p:nvGrpSpPr>
          <p:grpSpPr>
            <a:xfrm>
              <a:off x="4202345" y="3374144"/>
              <a:ext cx="427069" cy="439399"/>
              <a:chOff x="1235339" y="2961048"/>
              <a:chExt cx="1199263" cy="1105474"/>
            </a:xfrm>
          </p:grpSpPr>
          <p:sp>
            <p:nvSpPr>
              <p:cNvPr id="158" name="직사각형 157">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159" name="직선 연결선 158">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0" name="직선 연결선 159">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57" name="직사각형 156"/>
            <p:cNvSpPr/>
            <p:nvPr/>
          </p:nvSpPr>
          <p:spPr>
            <a:xfrm>
              <a:off x="4587283" y="3323405"/>
              <a:ext cx="2055488" cy="538609"/>
            </a:xfrm>
            <a:prstGeom prst="rect">
              <a:avLst/>
            </a:prstGeom>
          </p:spPr>
          <p:txBody>
            <a:bodyPr wrap="square">
              <a:spAutoFit/>
            </a:bodyPr>
            <a:lstStyle/>
            <a:p>
              <a:r>
                <a:rPr lang="ko-KR" altLang="en-US" sz="800" dirty="0" err="1">
                  <a:solidFill>
                    <a:srgbClr val="000000"/>
                  </a:solidFill>
                  <a:latin typeface="Pretendard"/>
                </a:rPr>
                <a:t>그린티</a:t>
              </a:r>
              <a:r>
                <a:rPr lang="ko-KR" altLang="en-US" sz="800" dirty="0">
                  <a:solidFill>
                    <a:srgbClr val="000000"/>
                  </a:solidFill>
                  <a:latin typeface="Pretendard"/>
                </a:rPr>
                <a:t> </a:t>
              </a:r>
              <a:r>
                <a:rPr lang="en-US" altLang="ko-KR" sz="800" dirty="0">
                  <a:solidFill>
                    <a:srgbClr val="000000"/>
                  </a:solidFill>
                  <a:latin typeface="Pretendard"/>
                </a:rPr>
                <a:t>2</a:t>
              </a:r>
              <a:r>
                <a:rPr lang="ko-KR" altLang="en-US" sz="800" dirty="0">
                  <a:solidFill>
                    <a:srgbClr val="000000"/>
                  </a:solidFill>
                  <a:latin typeface="Pretendard"/>
                </a:rPr>
                <a:t>종 키트</a:t>
              </a:r>
              <a:r>
                <a:rPr lang="en-US" altLang="ko-KR" sz="800" dirty="0">
                  <a:solidFill>
                    <a:srgbClr val="000000"/>
                  </a:solidFill>
                  <a:latin typeface="Pretendard"/>
                </a:rPr>
                <a:t>(</a:t>
              </a:r>
              <a:r>
                <a:rPr lang="ko-KR" altLang="en-US" sz="800" dirty="0" err="1">
                  <a:solidFill>
                    <a:srgbClr val="000000"/>
                  </a:solidFill>
                  <a:latin typeface="Pretendard"/>
                </a:rPr>
                <a:t>세럼</a:t>
              </a:r>
              <a:r>
                <a:rPr lang="en-US" altLang="ko-KR" sz="800" dirty="0">
                  <a:solidFill>
                    <a:srgbClr val="000000"/>
                  </a:solidFill>
                  <a:latin typeface="Pretendard"/>
                </a:rPr>
                <a:t>15ml+</a:t>
              </a:r>
              <a:r>
                <a:rPr lang="ko-KR" altLang="en-US" sz="800" dirty="0">
                  <a:solidFill>
                    <a:srgbClr val="000000"/>
                  </a:solidFill>
                  <a:latin typeface="Pretendard"/>
                </a:rPr>
                <a:t>크림</a:t>
              </a:r>
              <a:r>
                <a:rPr lang="en-US" altLang="ko-KR" sz="800" dirty="0">
                  <a:solidFill>
                    <a:srgbClr val="000000"/>
                  </a:solidFill>
                  <a:latin typeface="Pretendard"/>
                </a:rPr>
                <a:t>15ml)</a:t>
              </a:r>
              <a:endParaRPr lang="en-US" altLang="ko-KR" sz="800" dirty="0" smtClean="0">
                <a:solidFill>
                  <a:srgbClr val="000000"/>
                </a:solidFill>
                <a:latin typeface="Pretendard"/>
              </a:endParaRPr>
            </a:p>
            <a:p>
              <a:endParaRPr lang="en-US" altLang="ko-KR" sz="700" dirty="0" smtClean="0">
                <a:solidFill>
                  <a:schemeClr val="tx1">
                    <a:lumMod val="65000"/>
                    <a:lumOff val="35000"/>
                  </a:schemeClr>
                </a:solidFill>
                <a:latin typeface="+mj-ea"/>
              </a:endParaRPr>
            </a:p>
            <a:p>
              <a:endParaRPr lang="en-US" altLang="ko-KR" sz="700" dirty="0" smtClean="0">
                <a:solidFill>
                  <a:schemeClr val="tx1">
                    <a:lumMod val="65000"/>
                    <a:lumOff val="35000"/>
                  </a:schemeClr>
                </a:solidFill>
                <a:latin typeface="+mj-ea"/>
              </a:endParaRPr>
            </a:p>
            <a:p>
              <a:r>
                <a:rPr lang="en-US" altLang="ko-KR" sz="700" dirty="0" smtClean="0">
                  <a:solidFill>
                    <a:schemeClr val="tx1">
                      <a:lumMod val="65000"/>
                      <a:lumOff val="35000"/>
                    </a:schemeClr>
                  </a:solidFill>
                  <a:latin typeface="+mj-ea"/>
                </a:rPr>
                <a:t>1</a:t>
              </a:r>
              <a:r>
                <a:rPr lang="ko-KR" altLang="en-US" sz="700" dirty="0" smtClean="0">
                  <a:solidFill>
                    <a:schemeClr val="tx1">
                      <a:lumMod val="65000"/>
                      <a:lumOff val="35000"/>
                    </a:schemeClr>
                  </a:solidFill>
                  <a:latin typeface="+mj-ea"/>
                </a:rPr>
                <a:t>개</a:t>
              </a:r>
              <a:endParaRPr lang="ko-KR" altLang="en-US" sz="700" dirty="0"/>
            </a:p>
          </p:txBody>
        </p:sp>
      </p:grpSp>
      <p:grpSp>
        <p:nvGrpSpPr>
          <p:cNvPr id="161" name="그룹 160"/>
          <p:cNvGrpSpPr/>
          <p:nvPr/>
        </p:nvGrpSpPr>
        <p:grpSpPr>
          <a:xfrm>
            <a:off x="6547139" y="3121710"/>
            <a:ext cx="2268870" cy="538609"/>
            <a:chOff x="6614037" y="3302342"/>
            <a:chExt cx="2268870" cy="538609"/>
          </a:xfrm>
        </p:grpSpPr>
        <p:grpSp>
          <p:nvGrpSpPr>
            <p:cNvPr id="162" name="그룹 161">
              <a:extLst>
                <a:ext uri="{FF2B5EF4-FFF2-40B4-BE49-F238E27FC236}">
                  <a16:creationId xmlns:a16="http://schemas.microsoft.com/office/drawing/2014/main" id="{159809A1-5A1E-4FB9-B218-151E51C981E3}"/>
                </a:ext>
              </a:extLst>
            </p:cNvPr>
            <p:cNvGrpSpPr/>
            <p:nvPr/>
          </p:nvGrpSpPr>
          <p:grpSpPr>
            <a:xfrm>
              <a:off x="6614037" y="3353081"/>
              <a:ext cx="427069" cy="439399"/>
              <a:chOff x="1235339" y="2961048"/>
              <a:chExt cx="1199263" cy="1105474"/>
            </a:xfrm>
          </p:grpSpPr>
          <p:sp>
            <p:nvSpPr>
              <p:cNvPr id="198" name="직사각형 197">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199" name="직선 연결선 198">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0" name="직선 연결선 199">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97" name="직사각형 196"/>
            <p:cNvSpPr/>
            <p:nvPr/>
          </p:nvSpPr>
          <p:spPr>
            <a:xfrm>
              <a:off x="6998974" y="3302342"/>
              <a:ext cx="1883933" cy="538609"/>
            </a:xfrm>
            <a:prstGeom prst="rect">
              <a:avLst/>
            </a:prstGeom>
          </p:spPr>
          <p:txBody>
            <a:bodyPr wrap="square">
              <a:spAutoFit/>
            </a:bodyPr>
            <a:lstStyle/>
            <a:p>
              <a:r>
                <a:rPr lang="ko-KR" altLang="en-US" sz="800" dirty="0" err="1">
                  <a:solidFill>
                    <a:srgbClr val="000000"/>
                  </a:solidFill>
                  <a:latin typeface="Pretendard"/>
                </a:rPr>
                <a:t>그린티</a:t>
              </a:r>
              <a:r>
                <a:rPr lang="ko-KR" altLang="en-US" sz="800" dirty="0">
                  <a:solidFill>
                    <a:srgbClr val="000000"/>
                  </a:solidFill>
                  <a:latin typeface="Pretendard"/>
                </a:rPr>
                <a:t> </a:t>
              </a:r>
              <a:r>
                <a:rPr lang="en-US" altLang="ko-KR" sz="800" dirty="0">
                  <a:solidFill>
                    <a:srgbClr val="000000"/>
                  </a:solidFill>
                  <a:latin typeface="Pretendard"/>
                </a:rPr>
                <a:t>2</a:t>
              </a:r>
              <a:r>
                <a:rPr lang="ko-KR" altLang="en-US" sz="800" dirty="0">
                  <a:solidFill>
                    <a:srgbClr val="000000"/>
                  </a:solidFill>
                  <a:latin typeface="Pretendard"/>
                </a:rPr>
                <a:t>종 키트</a:t>
              </a:r>
              <a:r>
                <a:rPr lang="en-US" altLang="ko-KR" sz="800" dirty="0">
                  <a:solidFill>
                    <a:srgbClr val="000000"/>
                  </a:solidFill>
                  <a:latin typeface="Pretendard"/>
                </a:rPr>
                <a:t>(</a:t>
              </a:r>
              <a:r>
                <a:rPr lang="ko-KR" altLang="en-US" sz="800" dirty="0" err="1">
                  <a:solidFill>
                    <a:srgbClr val="000000"/>
                  </a:solidFill>
                  <a:latin typeface="Pretendard"/>
                </a:rPr>
                <a:t>세럼</a:t>
              </a:r>
              <a:r>
                <a:rPr lang="en-US" altLang="ko-KR" sz="800" dirty="0">
                  <a:solidFill>
                    <a:srgbClr val="000000"/>
                  </a:solidFill>
                  <a:latin typeface="Pretendard"/>
                </a:rPr>
                <a:t>15ml+</a:t>
              </a:r>
              <a:r>
                <a:rPr lang="ko-KR" altLang="en-US" sz="800" dirty="0">
                  <a:solidFill>
                    <a:srgbClr val="000000"/>
                  </a:solidFill>
                  <a:latin typeface="Pretendard"/>
                </a:rPr>
                <a:t>크림</a:t>
              </a:r>
              <a:r>
                <a:rPr lang="en-US" altLang="ko-KR" sz="800" dirty="0">
                  <a:solidFill>
                    <a:srgbClr val="000000"/>
                  </a:solidFill>
                  <a:latin typeface="Pretendard"/>
                </a:rPr>
                <a:t>15ml)</a:t>
              </a:r>
              <a:endParaRPr lang="en-US" altLang="ko-KR" sz="800" dirty="0" smtClean="0">
                <a:solidFill>
                  <a:srgbClr val="000000"/>
                </a:solidFill>
                <a:latin typeface="Pretendard"/>
              </a:endParaRPr>
            </a:p>
            <a:p>
              <a:endParaRPr lang="en-US" altLang="ko-KR" sz="700" dirty="0" smtClean="0">
                <a:solidFill>
                  <a:schemeClr val="tx1">
                    <a:lumMod val="65000"/>
                    <a:lumOff val="35000"/>
                  </a:schemeClr>
                </a:solidFill>
                <a:latin typeface="+mj-ea"/>
              </a:endParaRPr>
            </a:p>
            <a:p>
              <a:endParaRPr lang="en-US" altLang="ko-KR" sz="700" dirty="0" smtClean="0">
                <a:solidFill>
                  <a:schemeClr val="tx1">
                    <a:lumMod val="65000"/>
                    <a:lumOff val="35000"/>
                  </a:schemeClr>
                </a:solidFill>
                <a:latin typeface="+mj-ea"/>
              </a:endParaRPr>
            </a:p>
            <a:p>
              <a:r>
                <a:rPr lang="en-US" altLang="ko-KR" sz="700" dirty="0" smtClean="0">
                  <a:solidFill>
                    <a:schemeClr val="tx1">
                      <a:lumMod val="65000"/>
                      <a:lumOff val="35000"/>
                    </a:schemeClr>
                  </a:solidFill>
                  <a:latin typeface="+mj-ea"/>
                </a:rPr>
                <a:t>1</a:t>
              </a:r>
              <a:r>
                <a:rPr lang="ko-KR" altLang="en-US" sz="700" dirty="0" smtClean="0">
                  <a:solidFill>
                    <a:schemeClr val="tx1">
                      <a:lumMod val="65000"/>
                      <a:lumOff val="35000"/>
                    </a:schemeClr>
                  </a:solidFill>
                  <a:latin typeface="+mj-ea"/>
                </a:rPr>
                <a:t>개</a:t>
              </a:r>
              <a:endParaRPr lang="ko-KR" altLang="en-US" sz="700" dirty="0"/>
            </a:p>
          </p:txBody>
        </p:sp>
      </p:grpSp>
      <p:sp>
        <p:nvSpPr>
          <p:cNvPr id="201" name="모서리가 둥근 직사각형 200"/>
          <p:cNvSpPr/>
          <p:nvPr/>
        </p:nvSpPr>
        <p:spPr>
          <a:xfrm>
            <a:off x="1581800" y="2759993"/>
            <a:ext cx="7234210" cy="1747639"/>
          </a:xfrm>
          <a:prstGeom prst="roundRect">
            <a:avLst>
              <a:gd name="adj" fmla="val 0"/>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dirty="0">
                <a:solidFill>
                  <a:prstClr val="black"/>
                </a:solidFill>
              </a:rPr>
              <a:t>구매금액대별 </a:t>
            </a:r>
            <a:r>
              <a:rPr lang="ko-KR" altLang="en-US" sz="800" dirty="0" err="1" smtClean="0">
                <a:solidFill>
                  <a:prstClr val="black"/>
                </a:solidFill>
              </a:rPr>
              <a:t>증정품</a:t>
            </a:r>
            <a:r>
              <a:rPr lang="ko-KR" altLang="en-US" sz="800" dirty="0" smtClean="0">
                <a:solidFill>
                  <a:prstClr val="black"/>
                </a:solidFill>
              </a:rPr>
              <a:t> </a:t>
            </a:r>
            <a:r>
              <a:rPr lang="en-US" altLang="ko-KR" sz="700" dirty="0" smtClean="0">
                <a:solidFill>
                  <a:srgbClr val="00B050"/>
                </a:solidFill>
                <a:latin typeface="+mn-ea"/>
              </a:rPr>
              <a:t>4</a:t>
            </a:r>
            <a:r>
              <a:rPr lang="ko-KR" altLang="en-US" sz="700" dirty="0" smtClean="0">
                <a:solidFill>
                  <a:srgbClr val="00B050"/>
                </a:solidFill>
                <a:latin typeface="+mn-ea"/>
              </a:rPr>
              <a:t>종</a:t>
            </a:r>
            <a:endParaRPr lang="ko-KR" altLang="en-US" sz="700" dirty="0">
              <a:solidFill>
                <a:srgbClr val="00B050"/>
              </a:solidFill>
              <a:latin typeface="+mn-ea"/>
            </a:endParaRPr>
          </a:p>
        </p:txBody>
      </p:sp>
      <p:sp>
        <p:nvSpPr>
          <p:cNvPr id="202" name="TextBox 201"/>
          <p:cNvSpPr txBox="1"/>
          <p:nvPr/>
        </p:nvSpPr>
        <p:spPr>
          <a:xfrm>
            <a:off x="1581800" y="1033016"/>
            <a:ext cx="2736647" cy="338554"/>
          </a:xfrm>
          <a:prstGeom prst="rect">
            <a:avLst/>
          </a:prstGeom>
          <a:noFill/>
        </p:spPr>
        <p:txBody>
          <a:bodyPr wrap="none" rtlCol="0">
            <a:spAutoFit/>
          </a:bodyPr>
          <a:lstStyle/>
          <a:p>
            <a:r>
              <a:rPr lang="en-US" altLang="ko-KR" sz="800" b="1" dirty="0"/>
              <a:t>‘$</a:t>
            </a:r>
            <a:r>
              <a:rPr lang="ko-KR" altLang="en-US" sz="800" b="1" dirty="0" err="1"/>
              <a:t>쿠폰명</a:t>
            </a:r>
            <a:r>
              <a:rPr lang="ko-KR" altLang="en-US" sz="800" b="1" dirty="0"/>
              <a:t> </a:t>
            </a:r>
            <a:r>
              <a:rPr lang="ko-KR" altLang="en-US" sz="800" b="1" dirty="0" err="1"/>
              <a:t>쿠폰명</a:t>
            </a:r>
            <a:r>
              <a:rPr lang="ko-KR" altLang="en-US" sz="800" b="1" dirty="0"/>
              <a:t> </a:t>
            </a:r>
            <a:r>
              <a:rPr lang="ko-KR" altLang="en-US" sz="800" b="1" dirty="0" err="1"/>
              <a:t>쿠폰명</a:t>
            </a:r>
            <a:r>
              <a:rPr lang="ko-KR" altLang="en-US" sz="800" b="1" dirty="0"/>
              <a:t> </a:t>
            </a:r>
            <a:r>
              <a:rPr lang="ko-KR" altLang="en-US" sz="800" b="1" dirty="0" err="1"/>
              <a:t>쿠폰명</a:t>
            </a:r>
            <a:r>
              <a:rPr lang="ko-KR" altLang="en-US" sz="800" b="1" dirty="0"/>
              <a:t> </a:t>
            </a:r>
            <a:r>
              <a:rPr lang="ko-KR" altLang="en-US" sz="800" b="1" dirty="0" err="1"/>
              <a:t>전체출력</a:t>
            </a:r>
            <a:r>
              <a:rPr lang="en-US" altLang="ko-KR" sz="800" b="1" dirty="0"/>
              <a:t>$’ </a:t>
            </a:r>
            <a:r>
              <a:rPr lang="ko-KR" altLang="en-US" sz="800" b="1" dirty="0" err="1" smtClean="0"/>
              <a:t>쿠폰증정품</a:t>
            </a:r>
            <a:endParaRPr lang="ko-KR" altLang="en-US" sz="800" b="1" dirty="0"/>
          </a:p>
          <a:p>
            <a:endParaRPr lang="ko-KR" altLang="en-US" sz="800" b="1" dirty="0"/>
          </a:p>
        </p:txBody>
      </p:sp>
      <p:sp>
        <p:nvSpPr>
          <p:cNvPr id="203" name="TextBox 202"/>
          <p:cNvSpPr txBox="1"/>
          <p:nvPr/>
        </p:nvSpPr>
        <p:spPr>
          <a:xfrm>
            <a:off x="1609612" y="1881646"/>
            <a:ext cx="2736647" cy="338554"/>
          </a:xfrm>
          <a:prstGeom prst="rect">
            <a:avLst/>
          </a:prstGeom>
          <a:noFill/>
        </p:spPr>
        <p:txBody>
          <a:bodyPr wrap="none" rtlCol="0">
            <a:spAutoFit/>
          </a:bodyPr>
          <a:lstStyle/>
          <a:p>
            <a:r>
              <a:rPr lang="en-US" altLang="ko-KR" sz="800" b="1" dirty="0"/>
              <a:t>‘$</a:t>
            </a:r>
            <a:r>
              <a:rPr lang="ko-KR" altLang="en-US" sz="800" b="1" dirty="0" err="1"/>
              <a:t>쿠폰명</a:t>
            </a:r>
            <a:r>
              <a:rPr lang="ko-KR" altLang="en-US" sz="800" b="1" dirty="0"/>
              <a:t> </a:t>
            </a:r>
            <a:r>
              <a:rPr lang="ko-KR" altLang="en-US" sz="800" b="1" dirty="0" err="1"/>
              <a:t>쿠폰명</a:t>
            </a:r>
            <a:r>
              <a:rPr lang="ko-KR" altLang="en-US" sz="800" b="1" dirty="0"/>
              <a:t> </a:t>
            </a:r>
            <a:r>
              <a:rPr lang="ko-KR" altLang="en-US" sz="800" b="1" dirty="0" err="1"/>
              <a:t>쿠폰명</a:t>
            </a:r>
            <a:r>
              <a:rPr lang="ko-KR" altLang="en-US" sz="800" b="1" dirty="0"/>
              <a:t> </a:t>
            </a:r>
            <a:r>
              <a:rPr lang="ko-KR" altLang="en-US" sz="800" b="1" dirty="0" err="1"/>
              <a:t>쿠폰명</a:t>
            </a:r>
            <a:r>
              <a:rPr lang="ko-KR" altLang="en-US" sz="800" b="1" dirty="0"/>
              <a:t> </a:t>
            </a:r>
            <a:r>
              <a:rPr lang="ko-KR" altLang="en-US" sz="800" b="1" dirty="0" err="1"/>
              <a:t>전체출력</a:t>
            </a:r>
            <a:r>
              <a:rPr lang="en-US" altLang="ko-KR" sz="800" b="1" dirty="0"/>
              <a:t>$’ </a:t>
            </a:r>
            <a:r>
              <a:rPr lang="ko-KR" altLang="en-US" sz="800" b="1" dirty="0" err="1" smtClean="0"/>
              <a:t>쿠폰증정품</a:t>
            </a:r>
            <a:endParaRPr lang="ko-KR" altLang="en-US" sz="800" b="1" dirty="0"/>
          </a:p>
          <a:p>
            <a:endParaRPr lang="ko-KR" altLang="en-US" sz="800" b="1" dirty="0"/>
          </a:p>
        </p:txBody>
      </p:sp>
      <p:sp>
        <p:nvSpPr>
          <p:cNvPr id="204" name="직사각형 203"/>
          <p:cNvSpPr/>
          <p:nvPr/>
        </p:nvSpPr>
        <p:spPr>
          <a:xfrm>
            <a:off x="2146715" y="2090637"/>
            <a:ext cx="3181455" cy="661720"/>
          </a:xfrm>
          <a:prstGeom prst="rect">
            <a:avLst/>
          </a:prstGeom>
        </p:spPr>
        <p:txBody>
          <a:bodyPr wrap="square">
            <a:spAutoFit/>
          </a:bodyPr>
          <a:lstStyle/>
          <a:p>
            <a:r>
              <a:rPr lang="ko-KR" altLang="en-US" sz="800" dirty="0" err="1">
                <a:solidFill>
                  <a:srgbClr val="000000"/>
                </a:solidFill>
                <a:latin typeface="Pretendard"/>
              </a:rPr>
              <a:t>증정품명</a:t>
            </a:r>
            <a:r>
              <a:rPr lang="ko-KR" altLang="en-US" sz="800" dirty="0">
                <a:solidFill>
                  <a:srgbClr val="000000"/>
                </a:solidFill>
                <a:latin typeface="Pretendard"/>
              </a:rPr>
              <a:t> </a:t>
            </a:r>
            <a:r>
              <a:rPr lang="ko-KR" altLang="en-US" sz="800" dirty="0" smtClean="0">
                <a:solidFill>
                  <a:srgbClr val="000000"/>
                </a:solidFill>
                <a:latin typeface="Pretendard"/>
              </a:rPr>
              <a:t> 증정 </a:t>
            </a:r>
            <a:r>
              <a:rPr lang="ko-KR" altLang="en-US" sz="800" dirty="0" err="1">
                <a:solidFill>
                  <a:srgbClr val="000000"/>
                </a:solidFill>
                <a:latin typeface="Pretendard"/>
              </a:rPr>
              <a:t>증정품명</a:t>
            </a:r>
            <a:r>
              <a:rPr lang="ko-KR" altLang="en-US" sz="800" dirty="0">
                <a:solidFill>
                  <a:srgbClr val="000000"/>
                </a:solidFill>
                <a:latin typeface="Pretendard"/>
              </a:rPr>
              <a:t> 최대 </a:t>
            </a:r>
            <a:r>
              <a:rPr lang="ko-KR" altLang="en-US" sz="800" dirty="0" smtClean="0">
                <a:solidFill>
                  <a:srgbClr val="000000"/>
                </a:solidFill>
                <a:latin typeface="Pretendard"/>
              </a:rPr>
              <a:t>두 줄 출력되며 두 줄 이상일 시 말 </a:t>
            </a:r>
            <a:r>
              <a:rPr lang="ko-KR" altLang="en-US" sz="800" dirty="0">
                <a:solidFill>
                  <a:srgbClr val="000000"/>
                </a:solidFill>
                <a:latin typeface="Pretendard"/>
              </a:rPr>
              <a:t>줄임 처리 두 줄 이상일 시 말 줄임 처리 두 줄 이상일 시 </a:t>
            </a:r>
            <a:r>
              <a:rPr lang="ko-KR" altLang="en-US" sz="800" dirty="0" smtClean="0">
                <a:solidFill>
                  <a:srgbClr val="000000"/>
                </a:solidFill>
                <a:latin typeface="Pretendard"/>
              </a:rPr>
              <a:t>말</a:t>
            </a:r>
            <a:r>
              <a:rPr lang="en-US" altLang="ko-KR" sz="800" dirty="0" smtClean="0">
                <a:solidFill>
                  <a:srgbClr val="000000"/>
                </a:solidFill>
                <a:latin typeface="Pretendard"/>
              </a:rPr>
              <a:t>…</a:t>
            </a:r>
            <a:endParaRPr lang="en-US" altLang="ko-KR" sz="800" dirty="0">
              <a:solidFill>
                <a:schemeClr val="tx1">
                  <a:lumMod val="65000"/>
                  <a:lumOff val="35000"/>
                </a:schemeClr>
              </a:solidFill>
              <a:latin typeface="+mj-ea"/>
            </a:endParaRPr>
          </a:p>
          <a:p>
            <a:r>
              <a:rPr lang="en-US" altLang="ko-KR" sz="700" dirty="0" smtClean="0">
                <a:solidFill>
                  <a:schemeClr val="tx1">
                    <a:lumMod val="65000"/>
                    <a:lumOff val="35000"/>
                  </a:schemeClr>
                </a:solidFill>
                <a:latin typeface="+mj-ea"/>
              </a:rPr>
              <a:t> </a:t>
            </a:r>
          </a:p>
          <a:p>
            <a:r>
              <a:rPr lang="en-US" altLang="ko-KR" sz="700" dirty="0" smtClean="0">
                <a:solidFill>
                  <a:schemeClr val="tx1">
                    <a:lumMod val="65000"/>
                    <a:lumOff val="35000"/>
                  </a:schemeClr>
                </a:solidFill>
                <a:latin typeface="+mj-ea"/>
              </a:rPr>
              <a:t>2</a:t>
            </a:r>
            <a:r>
              <a:rPr lang="ko-KR" altLang="en-US" sz="700" dirty="0">
                <a:solidFill>
                  <a:schemeClr val="tx1">
                    <a:lumMod val="65000"/>
                    <a:lumOff val="35000"/>
                  </a:schemeClr>
                </a:solidFill>
                <a:latin typeface="+mj-ea"/>
              </a:rPr>
              <a:t>개</a:t>
            </a:r>
            <a:r>
              <a:rPr lang="ko-KR" altLang="en-US" sz="700" dirty="0"/>
              <a:t/>
            </a:r>
            <a:br>
              <a:rPr lang="ko-KR" altLang="en-US" sz="700" dirty="0"/>
            </a:br>
            <a:endParaRPr lang="ko-KR" altLang="en-US" sz="700" dirty="0"/>
          </a:p>
        </p:txBody>
      </p:sp>
      <p:grpSp>
        <p:nvGrpSpPr>
          <p:cNvPr id="205" name="그룹 204">
            <a:extLst>
              <a:ext uri="{FF2B5EF4-FFF2-40B4-BE49-F238E27FC236}">
                <a16:creationId xmlns:a16="http://schemas.microsoft.com/office/drawing/2014/main" id="{159809A1-5A1E-4FB9-B218-151E51C981E3}"/>
              </a:ext>
            </a:extLst>
          </p:cNvPr>
          <p:cNvGrpSpPr/>
          <p:nvPr/>
        </p:nvGrpSpPr>
        <p:grpSpPr>
          <a:xfrm>
            <a:off x="1753503" y="2138155"/>
            <a:ext cx="427069" cy="439399"/>
            <a:chOff x="1235339" y="2961048"/>
            <a:chExt cx="1199263" cy="1105474"/>
          </a:xfrm>
        </p:grpSpPr>
        <p:sp>
          <p:nvSpPr>
            <p:cNvPr id="206" name="직사각형 205">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207" name="직선 연결선 206">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8" name="직선 연결선 207">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09" name="직사각형 208"/>
          <p:cNvSpPr/>
          <p:nvPr/>
        </p:nvSpPr>
        <p:spPr>
          <a:xfrm>
            <a:off x="5752070" y="2098273"/>
            <a:ext cx="3089818" cy="661720"/>
          </a:xfrm>
          <a:prstGeom prst="rect">
            <a:avLst/>
          </a:prstGeom>
        </p:spPr>
        <p:txBody>
          <a:bodyPr wrap="square">
            <a:spAutoFit/>
          </a:bodyPr>
          <a:lstStyle/>
          <a:p>
            <a:r>
              <a:rPr lang="ko-KR" altLang="en-US" sz="800" dirty="0" err="1">
                <a:solidFill>
                  <a:srgbClr val="000000"/>
                </a:solidFill>
                <a:latin typeface="Pretendard"/>
              </a:rPr>
              <a:t>증정품명</a:t>
            </a:r>
            <a:r>
              <a:rPr lang="ko-KR" altLang="en-US" sz="800" dirty="0">
                <a:solidFill>
                  <a:srgbClr val="000000"/>
                </a:solidFill>
                <a:latin typeface="Pretendard"/>
              </a:rPr>
              <a:t> </a:t>
            </a:r>
            <a:r>
              <a:rPr lang="ko-KR" altLang="en-US" sz="800" dirty="0" smtClean="0">
                <a:solidFill>
                  <a:srgbClr val="000000"/>
                </a:solidFill>
                <a:latin typeface="Pretendard"/>
              </a:rPr>
              <a:t> 증정 </a:t>
            </a:r>
            <a:r>
              <a:rPr lang="ko-KR" altLang="en-US" sz="800" dirty="0" err="1">
                <a:solidFill>
                  <a:srgbClr val="000000"/>
                </a:solidFill>
                <a:latin typeface="Pretendard"/>
              </a:rPr>
              <a:t>증정품명</a:t>
            </a:r>
            <a:r>
              <a:rPr lang="ko-KR" altLang="en-US" sz="800" dirty="0">
                <a:solidFill>
                  <a:srgbClr val="000000"/>
                </a:solidFill>
                <a:latin typeface="Pretendard"/>
              </a:rPr>
              <a:t> 최대 </a:t>
            </a:r>
            <a:r>
              <a:rPr lang="ko-KR" altLang="en-US" sz="800" dirty="0" smtClean="0">
                <a:solidFill>
                  <a:srgbClr val="000000"/>
                </a:solidFill>
                <a:latin typeface="Pretendard"/>
              </a:rPr>
              <a:t>두 줄 출력되며 두 줄 이상일 시 말 줄임 </a:t>
            </a:r>
            <a:r>
              <a:rPr lang="ko-KR" altLang="en-US" sz="800" dirty="0">
                <a:solidFill>
                  <a:srgbClr val="000000"/>
                </a:solidFill>
                <a:latin typeface="Pretendard"/>
              </a:rPr>
              <a:t>처리  두 줄 이상일 시 말 줄임 처리 두 줄 이상일 </a:t>
            </a:r>
            <a:r>
              <a:rPr lang="ko-KR" altLang="en-US" sz="800" dirty="0" smtClean="0">
                <a:solidFill>
                  <a:srgbClr val="000000"/>
                </a:solidFill>
                <a:latin typeface="Pretendard"/>
              </a:rPr>
              <a:t>시</a:t>
            </a:r>
            <a:r>
              <a:rPr lang="en-US" altLang="ko-KR" sz="800" dirty="0" smtClean="0">
                <a:solidFill>
                  <a:srgbClr val="000000"/>
                </a:solidFill>
                <a:latin typeface="Pretendard"/>
              </a:rPr>
              <a:t>…</a:t>
            </a:r>
            <a:endParaRPr lang="en-US" altLang="ko-KR" sz="800" dirty="0">
              <a:solidFill>
                <a:schemeClr val="tx1">
                  <a:lumMod val="65000"/>
                  <a:lumOff val="35000"/>
                </a:schemeClr>
              </a:solidFill>
              <a:latin typeface="+mj-ea"/>
            </a:endParaRPr>
          </a:p>
          <a:p>
            <a:r>
              <a:rPr lang="en-US" altLang="ko-KR" sz="700" dirty="0" smtClean="0">
                <a:solidFill>
                  <a:schemeClr val="tx1">
                    <a:lumMod val="65000"/>
                    <a:lumOff val="35000"/>
                  </a:schemeClr>
                </a:solidFill>
                <a:latin typeface="+mj-ea"/>
              </a:rPr>
              <a:t> </a:t>
            </a:r>
          </a:p>
          <a:p>
            <a:r>
              <a:rPr lang="en-US" altLang="ko-KR" sz="700" dirty="0" smtClean="0">
                <a:solidFill>
                  <a:schemeClr val="tx1">
                    <a:lumMod val="65000"/>
                    <a:lumOff val="35000"/>
                  </a:schemeClr>
                </a:solidFill>
                <a:latin typeface="+mj-ea"/>
              </a:rPr>
              <a:t>2</a:t>
            </a:r>
            <a:r>
              <a:rPr lang="ko-KR" altLang="en-US" sz="700" dirty="0">
                <a:solidFill>
                  <a:schemeClr val="tx1">
                    <a:lumMod val="65000"/>
                    <a:lumOff val="35000"/>
                  </a:schemeClr>
                </a:solidFill>
                <a:latin typeface="+mj-ea"/>
              </a:rPr>
              <a:t>개</a:t>
            </a:r>
            <a:r>
              <a:rPr lang="ko-KR" altLang="en-US" sz="700" dirty="0"/>
              <a:t/>
            </a:r>
            <a:br>
              <a:rPr lang="ko-KR" altLang="en-US" sz="700" dirty="0"/>
            </a:br>
            <a:endParaRPr lang="ko-KR" altLang="en-US" sz="700" dirty="0"/>
          </a:p>
        </p:txBody>
      </p:sp>
      <p:grpSp>
        <p:nvGrpSpPr>
          <p:cNvPr id="210" name="그룹 209">
            <a:extLst>
              <a:ext uri="{FF2B5EF4-FFF2-40B4-BE49-F238E27FC236}">
                <a16:creationId xmlns:a16="http://schemas.microsoft.com/office/drawing/2014/main" id="{159809A1-5A1E-4FB9-B218-151E51C981E3}"/>
              </a:ext>
            </a:extLst>
          </p:cNvPr>
          <p:cNvGrpSpPr/>
          <p:nvPr/>
        </p:nvGrpSpPr>
        <p:grpSpPr>
          <a:xfrm>
            <a:off x="5358858" y="2126741"/>
            <a:ext cx="427069" cy="439399"/>
            <a:chOff x="1235339" y="2961048"/>
            <a:chExt cx="1199263" cy="1105474"/>
          </a:xfrm>
        </p:grpSpPr>
        <p:sp>
          <p:nvSpPr>
            <p:cNvPr id="211" name="직사각형 210">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212" name="직선 연결선 211">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3" name="직선 연결선 212">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14" name="TextBox 213"/>
          <p:cNvSpPr txBox="1"/>
          <p:nvPr/>
        </p:nvSpPr>
        <p:spPr>
          <a:xfrm>
            <a:off x="1578272" y="3008763"/>
            <a:ext cx="1521570" cy="215444"/>
          </a:xfrm>
          <a:prstGeom prst="rect">
            <a:avLst/>
          </a:prstGeom>
          <a:noFill/>
        </p:spPr>
        <p:txBody>
          <a:bodyPr wrap="none" rtlCol="0">
            <a:spAutoFit/>
          </a:bodyPr>
          <a:lstStyle/>
          <a:p>
            <a:r>
              <a:rPr lang="en-US" altLang="ko-KR" sz="800" b="1" dirty="0" smtClean="0"/>
              <a:t>$0,0000</a:t>
            </a:r>
            <a:r>
              <a:rPr lang="ko-KR" altLang="en-US" sz="800" b="1" dirty="0" smtClean="0"/>
              <a:t>원</a:t>
            </a:r>
            <a:r>
              <a:rPr lang="en-US" altLang="ko-KR" sz="800" b="1" dirty="0" smtClean="0"/>
              <a:t>$</a:t>
            </a:r>
            <a:r>
              <a:rPr lang="ko-KR" altLang="en-US" sz="800" b="1" dirty="0" smtClean="0"/>
              <a:t>이상 구매</a:t>
            </a:r>
            <a:r>
              <a:rPr lang="en-US" altLang="ko-KR" sz="800" b="1" dirty="0" smtClean="0"/>
              <a:t> </a:t>
            </a:r>
            <a:r>
              <a:rPr lang="ko-KR" altLang="en-US" sz="800" b="1" dirty="0" err="1" smtClean="0"/>
              <a:t>증정품</a:t>
            </a:r>
            <a:endParaRPr lang="ko-KR" altLang="en-US" sz="800" b="1" dirty="0"/>
          </a:p>
        </p:txBody>
      </p:sp>
      <p:sp>
        <p:nvSpPr>
          <p:cNvPr id="215" name="TextBox 214"/>
          <p:cNvSpPr txBox="1"/>
          <p:nvPr/>
        </p:nvSpPr>
        <p:spPr>
          <a:xfrm>
            <a:off x="1599994" y="3804831"/>
            <a:ext cx="1521570" cy="215444"/>
          </a:xfrm>
          <a:prstGeom prst="rect">
            <a:avLst/>
          </a:prstGeom>
          <a:noFill/>
        </p:spPr>
        <p:txBody>
          <a:bodyPr wrap="none" rtlCol="0">
            <a:spAutoFit/>
          </a:bodyPr>
          <a:lstStyle/>
          <a:p>
            <a:r>
              <a:rPr lang="en-US" altLang="ko-KR" sz="800" b="1" dirty="0" smtClean="0"/>
              <a:t>$0,0000</a:t>
            </a:r>
            <a:r>
              <a:rPr lang="ko-KR" altLang="en-US" sz="800" b="1" dirty="0" smtClean="0"/>
              <a:t>원</a:t>
            </a:r>
            <a:r>
              <a:rPr lang="en-US" altLang="ko-KR" sz="800" b="1" dirty="0" smtClean="0"/>
              <a:t>$</a:t>
            </a:r>
            <a:r>
              <a:rPr lang="ko-KR" altLang="en-US" sz="800" b="1" dirty="0" smtClean="0"/>
              <a:t>이상 구매</a:t>
            </a:r>
            <a:r>
              <a:rPr lang="en-US" altLang="ko-KR" sz="800" b="1" dirty="0" smtClean="0"/>
              <a:t> </a:t>
            </a:r>
            <a:r>
              <a:rPr lang="ko-KR" altLang="en-US" sz="800" b="1" dirty="0" err="1" smtClean="0"/>
              <a:t>증정품</a:t>
            </a:r>
            <a:endParaRPr lang="ko-KR" altLang="en-US" sz="800" b="1" dirty="0"/>
          </a:p>
        </p:txBody>
      </p:sp>
      <p:grpSp>
        <p:nvGrpSpPr>
          <p:cNvPr id="216" name="그룹 215">
            <a:extLst>
              <a:ext uri="{FF2B5EF4-FFF2-40B4-BE49-F238E27FC236}">
                <a16:creationId xmlns:a16="http://schemas.microsoft.com/office/drawing/2014/main" id="{159809A1-5A1E-4FB9-B218-151E51C981E3}"/>
              </a:ext>
            </a:extLst>
          </p:cNvPr>
          <p:cNvGrpSpPr/>
          <p:nvPr/>
        </p:nvGrpSpPr>
        <p:grpSpPr>
          <a:xfrm>
            <a:off x="1690600" y="4013331"/>
            <a:ext cx="427069" cy="439399"/>
            <a:chOff x="1235339" y="2961048"/>
            <a:chExt cx="1199263" cy="1105474"/>
          </a:xfrm>
        </p:grpSpPr>
        <p:sp>
          <p:nvSpPr>
            <p:cNvPr id="217" name="직사각형 216">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218" name="직선 연결선 217">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9" name="직선 연결선 218">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20" name="직사각형 219"/>
          <p:cNvSpPr/>
          <p:nvPr/>
        </p:nvSpPr>
        <p:spPr>
          <a:xfrm>
            <a:off x="2103678" y="3969180"/>
            <a:ext cx="1850584" cy="446276"/>
          </a:xfrm>
          <a:prstGeom prst="rect">
            <a:avLst/>
          </a:prstGeom>
        </p:spPr>
        <p:txBody>
          <a:bodyPr wrap="square">
            <a:spAutoFit/>
          </a:bodyPr>
          <a:lstStyle/>
          <a:p>
            <a:r>
              <a:rPr lang="ko-KR" altLang="en-US" sz="800" dirty="0" err="1">
                <a:solidFill>
                  <a:srgbClr val="000000"/>
                </a:solidFill>
                <a:latin typeface="Pretendard"/>
              </a:rPr>
              <a:t>증정품명</a:t>
            </a:r>
            <a:r>
              <a:rPr lang="ko-KR" altLang="en-US" sz="800" dirty="0">
                <a:solidFill>
                  <a:srgbClr val="000000"/>
                </a:solidFill>
                <a:latin typeface="Pretendard"/>
              </a:rPr>
              <a:t>  증정 </a:t>
            </a:r>
            <a:r>
              <a:rPr lang="ko-KR" altLang="en-US" sz="800" dirty="0" err="1">
                <a:solidFill>
                  <a:srgbClr val="000000"/>
                </a:solidFill>
                <a:latin typeface="Pretendard"/>
              </a:rPr>
              <a:t>증정품명</a:t>
            </a:r>
            <a:r>
              <a:rPr lang="ko-KR" altLang="en-US" sz="800" dirty="0">
                <a:solidFill>
                  <a:srgbClr val="000000"/>
                </a:solidFill>
                <a:latin typeface="Pretendard"/>
              </a:rPr>
              <a:t> 최대 두 줄 출력되며 두 줄 이상일 시 말 </a:t>
            </a:r>
            <a:r>
              <a:rPr lang="ko-KR" altLang="en-US" sz="800" dirty="0" smtClean="0">
                <a:solidFill>
                  <a:srgbClr val="000000"/>
                </a:solidFill>
                <a:latin typeface="Pretendard"/>
              </a:rPr>
              <a:t>줄임</a:t>
            </a:r>
            <a:r>
              <a:rPr lang="en-US" altLang="ko-KR" sz="800" dirty="0" smtClean="0">
                <a:solidFill>
                  <a:srgbClr val="000000"/>
                </a:solidFill>
                <a:latin typeface="Pretendard"/>
              </a:rPr>
              <a:t>…</a:t>
            </a:r>
            <a:endParaRPr lang="en-US" altLang="ko-KR" sz="700" dirty="0" smtClean="0">
              <a:solidFill>
                <a:schemeClr val="tx1">
                  <a:lumMod val="65000"/>
                  <a:lumOff val="35000"/>
                </a:schemeClr>
              </a:solidFill>
              <a:latin typeface="+mj-ea"/>
            </a:endParaRPr>
          </a:p>
          <a:p>
            <a:r>
              <a:rPr lang="en-US" altLang="ko-KR" sz="700" dirty="0" smtClean="0">
                <a:solidFill>
                  <a:schemeClr val="tx1">
                    <a:lumMod val="65000"/>
                    <a:lumOff val="35000"/>
                  </a:schemeClr>
                </a:solidFill>
                <a:latin typeface="+mj-ea"/>
              </a:rPr>
              <a:t>2</a:t>
            </a:r>
            <a:r>
              <a:rPr lang="ko-KR" altLang="en-US" sz="700" dirty="0" smtClean="0">
                <a:solidFill>
                  <a:schemeClr val="tx1">
                    <a:lumMod val="65000"/>
                    <a:lumOff val="35000"/>
                  </a:schemeClr>
                </a:solidFill>
                <a:latin typeface="+mj-ea"/>
              </a:rPr>
              <a:t>개</a:t>
            </a:r>
            <a:endParaRPr lang="ko-KR" altLang="en-US" sz="700" dirty="0"/>
          </a:p>
        </p:txBody>
      </p:sp>
      <p:sp>
        <p:nvSpPr>
          <p:cNvPr id="71" name="Oval 611">
            <a:extLst>
              <a:ext uri="{FF2B5EF4-FFF2-40B4-BE49-F238E27FC236}">
                <a16:creationId xmlns:a16="http://schemas.microsoft.com/office/drawing/2014/main" id="{8A3723C9-7A64-4677-9B95-EBFFA02C0DC4}"/>
              </a:ext>
            </a:extLst>
          </p:cNvPr>
          <p:cNvSpPr>
            <a:spLocks noChangeArrowheads="1"/>
          </p:cNvSpPr>
          <p:nvPr/>
        </p:nvSpPr>
        <p:spPr bwMode="auto">
          <a:xfrm>
            <a:off x="1463414" y="2729187"/>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7</a:t>
            </a:r>
            <a:endParaRPr lang="en-US" altLang="ko-KR" sz="800" b="1" kern="0" dirty="0">
              <a:solidFill>
                <a:sysClr val="window" lastClr="FFFFFF"/>
              </a:solidFill>
              <a:latin typeface="맑은 고딕"/>
              <a:ea typeface="맑은 고딕"/>
            </a:endParaRPr>
          </a:p>
        </p:txBody>
      </p:sp>
      <p:sp>
        <p:nvSpPr>
          <p:cNvPr id="70" name="사각형: 둥근 모서리 152">
            <a:extLst>
              <a:ext uri="{FF2B5EF4-FFF2-40B4-BE49-F238E27FC236}">
                <a16:creationId xmlns:a16="http://schemas.microsoft.com/office/drawing/2014/main" id="{52FF6B1F-4512-47B6-B005-84C9CDC09FEA}"/>
              </a:ext>
            </a:extLst>
          </p:cNvPr>
          <p:cNvSpPr/>
          <p:nvPr/>
        </p:nvSpPr>
        <p:spPr>
          <a:xfrm>
            <a:off x="3482343" y="6021288"/>
            <a:ext cx="2888869" cy="293043"/>
          </a:xfrm>
          <a:prstGeom prst="roundRect">
            <a:avLst>
              <a:gd name="adj" fmla="val 0"/>
            </a:avLst>
          </a:prstGeom>
          <a:noFill/>
          <a:ln w="12700">
            <a:solidFill>
              <a:srgbClr val="00BC70"/>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lvl="0" algn="ctr"/>
            <a:r>
              <a:rPr lang="ko-KR" altLang="en-US" sz="800" dirty="0" err="1" smtClean="0">
                <a:solidFill>
                  <a:srgbClr val="00BC70"/>
                </a:solidFill>
                <a:latin typeface="+mn-ea"/>
              </a:rPr>
              <a:t>교환취소</a:t>
            </a:r>
            <a:endParaRPr lang="en-US" sz="800" dirty="0">
              <a:solidFill>
                <a:srgbClr val="00BC70"/>
              </a:solidFill>
              <a:latin typeface="+mn-ea"/>
            </a:endParaRPr>
          </a:p>
        </p:txBody>
      </p:sp>
      <p:sp>
        <p:nvSpPr>
          <p:cNvPr id="94" name="Oval 611">
            <a:extLst>
              <a:ext uri="{FF2B5EF4-FFF2-40B4-BE49-F238E27FC236}">
                <a16:creationId xmlns:a16="http://schemas.microsoft.com/office/drawing/2014/main" id="{8A3723C9-7A64-4677-9B95-EBFFA02C0DC4}"/>
              </a:ext>
            </a:extLst>
          </p:cNvPr>
          <p:cNvSpPr>
            <a:spLocks noChangeArrowheads="1"/>
          </p:cNvSpPr>
          <p:nvPr/>
        </p:nvSpPr>
        <p:spPr bwMode="auto">
          <a:xfrm>
            <a:off x="3374343" y="5963881"/>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9</a:t>
            </a:r>
            <a:endParaRPr lang="en-US" altLang="ko-KR" sz="800" b="1" kern="0" dirty="0">
              <a:solidFill>
                <a:sysClr val="window" lastClr="FFFFFF"/>
              </a:solidFill>
              <a:latin typeface="맑은 고딕"/>
              <a:ea typeface="맑은 고딕"/>
            </a:endParaRPr>
          </a:p>
        </p:txBody>
      </p:sp>
      <p:sp>
        <p:nvSpPr>
          <p:cNvPr id="52" name="사각형: 둥근 모서리 152">
            <a:extLst>
              <a:ext uri="{FF2B5EF4-FFF2-40B4-BE49-F238E27FC236}">
                <a16:creationId xmlns:a16="http://schemas.microsoft.com/office/drawing/2014/main" id="{52FF6B1F-4512-47B6-B005-84C9CDC09FEA}"/>
              </a:ext>
            </a:extLst>
          </p:cNvPr>
          <p:cNvSpPr/>
          <p:nvPr/>
        </p:nvSpPr>
        <p:spPr>
          <a:xfrm>
            <a:off x="3482343" y="6384643"/>
            <a:ext cx="2888869" cy="293043"/>
          </a:xfrm>
          <a:prstGeom prst="roundRect">
            <a:avLst>
              <a:gd name="adj" fmla="val 0"/>
            </a:avLst>
          </a:prstGeom>
          <a:solidFill>
            <a:schemeClr val="bg1"/>
          </a:solidFill>
          <a:ln w="12700">
            <a:solidFill>
              <a:srgbClr val="00BC70"/>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lvl="0" algn="ctr"/>
            <a:r>
              <a:rPr lang="ko-KR" altLang="en-US" sz="800" dirty="0" smtClean="0">
                <a:solidFill>
                  <a:srgbClr val="00BC70"/>
                </a:solidFill>
                <a:latin typeface="+mn-ea"/>
              </a:rPr>
              <a:t>배송조회</a:t>
            </a:r>
            <a:endParaRPr lang="en-US" sz="800" dirty="0">
              <a:solidFill>
                <a:srgbClr val="00BC70"/>
              </a:solidFill>
              <a:latin typeface="+mn-ea"/>
            </a:endParaRPr>
          </a:p>
        </p:txBody>
      </p:sp>
      <p:graphicFrame>
        <p:nvGraphicFramePr>
          <p:cNvPr id="53" name="표 52"/>
          <p:cNvGraphicFramePr>
            <a:graphicFrameLocks noGrp="1"/>
          </p:cNvGraphicFramePr>
          <p:nvPr>
            <p:extLst>
              <p:ext uri="{D42A27DB-BD31-4B8C-83A1-F6EECF244321}">
                <p14:modId xmlns:p14="http://schemas.microsoft.com/office/powerpoint/2010/main" val="1957917957"/>
              </p:ext>
            </p:extLst>
          </p:nvPr>
        </p:nvGraphicFramePr>
        <p:xfrm>
          <a:off x="1521397" y="4653136"/>
          <a:ext cx="7310908" cy="1222171"/>
        </p:xfrm>
        <a:graphic>
          <a:graphicData uri="http://schemas.openxmlformats.org/drawingml/2006/table">
            <a:tbl>
              <a:tblPr firstRow="1" bandRow="1">
                <a:tableStyleId>{2D5ABB26-0587-4C30-8999-92F81FD0307C}</a:tableStyleId>
              </a:tblPr>
              <a:tblGrid>
                <a:gridCol w="1119395">
                  <a:extLst>
                    <a:ext uri="{9D8B030D-6E8A-4147-A177-3AD203B41FA5}">
                      <a16:colId xmlns:a16="http://schemas.microsoft.com/office/drawing/2014/main" val="977863895"/>
                    </a:ext>
                  </a:extLst>
                </a:gridCol>
                <a:gridCol w="6191513">
                  <a:extLst>
                    <a:ext uri="{9D8B030D-6E8A-4147-A177-3AD203B41FA5}">
                      <a16:colId xmlns:a16="http://schemas.microsoft.com/office/drawing/2014/main" val="356602255"/>
                    </a:ext>
                  </a:extLst>
                </a:gridCol>
              </a:tblGrid>
              <a:tr h="355723">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900" b="1" kern="1200" dirty="0" smtClean="0">
                          <a:solidFill>
                            <a:schemeClr val="tx1"/>
                          </a:solidFill>
                          <a:latin typeface="+mn-ea"/>
                          <a:ea typeface="+mn-ea"/>
                          <a:cs typeface="+mn-cs"/>
                        </a:rPr>
                        <a:t>샘플마켓제품 </a:t>
                      </a:r>
                      <a:endParaRPr lang="ko-KR" altLang="en-US" sz="1000" dirty="0" smtClean="0">
                        <a:solidFill>
                          <a:srgbClr val="00B050"/>
                        </a:solidFill>
                        <a:latin typeface="+mn-ea"/>
                      </a:endParaRPr>
                    </a:p>
                  </a:txBody>
                  <a:tcPr marL="36000" anchor="ctr">
                    <a:lnL w="3175"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1" dirty="0" smtClean="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13859395"/>
                  </a:ext>
                </a:extLst>
              </a:tr>
              <a:tr h="86644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lang="en-US" altLang="ko-KR" sz="800" dirty="0" smtClean="0"/>
                        <a:t> </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26851250"/>
                  </a:ext>
                </a:extLst>
              </a:tr>
            </a:tbl>
          </a:graphicData>
        </a:graphic>
      </p:graphicFrame>
      <p:grpSp>
        <p:nvGrpSpPr>
          <p:cNvPr id="54" name="그룹 53">
            <a:extLst>
              <a:ext uri="{FF2B5EF4-FFF2-40B4-BE49-F238E27FC236}">
                <a16:creationId xmlns:a16="http://schemas.microsoft.com/office/drawing/2014/main" id="{159809A1-5A1E-4FB9-B218-151E51C981E3}"/>
              </a:ext>
            </a:extLst>
          </p:cNvPr>
          <p:cNvGrpSpPr/>
          <p:nvPr/>
        </p:nvGrpSpPr>
        <p:grpSpPr>
          <a:xfrm>
            <a:off x="1653415" y="5166776"/>
            <a:ext cx="539997" cy="555588"/>
            <a:chOff x="1235339" y="2961048"/>
            <a:chExt cx="1199263" cy="1105474"/>
          </a:xfrm>
        </p:grpSpPr>
        <p:sp>
          <p:nvSpPr>
            <p:cNvPr id="55" name="직사각형 54">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56" name="직선 연결선 55">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직선 연결선 56">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8" name="TextBox 57">
            <a:extLst>
              <a:ext uri="{FF2B5EF4-FFF2-40B4-BE49-F238E27FC236}">
                <a16:creationId xmlns:a16="http://schemas.microsoft.com/office/drawing/2014/main" id="{FA4C6DA6-9B7F-452C-AA7D-416E672C32CE}"/>
              </a:ext>
            </a:extLst>
          </p:cNvPr>
          <p:cNvSpPr txBox="1"/>
          <p:nvPr/>
        </p:nvSpPr>
        <p:spPr>
          <a:xfrm>
            <a:off x="2240743" y="5549476"/>
            <a:ext cx="1259649" cy="216371"/>
          </a:xfrm>
          <a:prstGeom prst="rect">
            <a:avLst/>
          </a:prstGeom>
          <a:noFill/>
        </p:spPr>
        <p:txBody>
          <a:bodyPr wrap="none" lIns="36000" tIns="0" rIns="36000" bIns="0" rtlCol="0" anchor="ctr" anchorCtr="0">
            <a:noAutofit/>
          </a:bodyPr>
          <a:lstStyle/>
          <a:p>
            <a:pPr lvl="0"/>
            <a:r>
              <a:rPr lang="en-US" altLang="ko-KR" sz="700" dirty="0">
                <a:solidFill>
                  <a:prstClr val="black">
                    <a:lumMod val="65000"/>
                    <a:lumOff val="35000"/>
                  </a:prstClr>
                </a:solidFill>
                <a:latin typeface="맑은 고딕" panose="020B0503020000020004" pitchFamily="50" charset="-127"/>
              </a:rPr>
              <a:t>2</a:t>
            </a:r>
            <a:r>
              <a:rPr lang="ko-KR" altLang="en-US" sz="700" dirty="0">
                <a:solidFill>
                  <a:prstClr val="black">
                    <a:lumMod val="65000"/>
                    <a:lumOff val="35000"/>
                  </a:prstClr>
                </a:solidFill>
                <a:latin typeface="맑은 고딕" panose="020B0503020000020004" pitchFamily="50" charset="-127"/>
              </a:rPr>
              <a:t>개 </a:t>
            </a:r>
            <a:r>
              <a:rPr lang="en-US" altLang="ko-KR" sz="700" dirty="0">
                <a:solidFill>
                  <a:prstClr val="black">
                    <a:lumMod val="65000"/>
                    <a:lumOff val="35000"/>
                  </a:prstClr>
                </a:solidFill>
                <a:latin typeface="맑은 고딕" panose="020B0503020000020004" pitchFamily="50" charset="-127"/>
              </a:rPr>
              <a:t>(</a:t>
            </a:r>
            <a:r>
              <a:rPr lang="en-US" altLang="ko-KR" sz="800" b="1" dirty="0">
                <a:solidFill>
                  <a:prstClr val="black"/>
                </a:solidFill>
                <a:latin typeface="맑은 고딕" panose="020B0503020000020004" pitchFamily="50" charset="-127"/>
              </a:rPr>
              <a:t>4P</a:t>
            </a:r>
            <a:r>
              <a:rPr lang="en-US" altLang="ko-KR" sz="700" dirty="0">
                <a:solidFill>
                  <a:prstClr val="black">
                    <a:lumMod val="65000"/>
                    <a:lumOff val="35000"/>
                  </a:prstClr>
                </a:solidFill>
                <a:latin typeface="맑은 고딕" panose="020B0503020000020004" pitchFamily="50" charset="-127"/>
              </a:rPr>
              <a:t>)</a:t>
            </a:r>
            <a:endParaRPr lang="ko-KR" altLang="en-US" sz="700" dirty="0">
              <a:solidFill>
                <a:prstClr val="black"/>
              </a:solidFill>
            </a:endParaRPr>
          </a:p>
        </p:txBody>
      </p:sp>
      <p:grpSp>
        <p:nvGrpSpPr>
          <p:cNvPr id="59" name="그룹 58">
            <a:extLst>
              <a:ext uri="{FF2B5EF4-FFF2-40B4-BE49-F238E27FC236}">
                <a16:creationId xmlns:a16="http://schemas.microsoft.com/office/drawing/2014/main" id="{159809A1-5A1E-4FB9-B218-151E51C981E3}"/>
              </a:ext>
            </a:extLst>
          </p:cNvPr>
          <p:cNvGrpSpPr/>
          <p:nvPr/>
        </p:nvGrpSpPr>
        <p:grpSpPr>
          <a:xfrm>
            <a:off x="5565017" y="5161155"/>
            <a:ext cx="539997" cy="555588"/>
            <a:chOff x="1235339" y="2961048"/>
            <a:chExt cx="1199263" cy="1105474"/>
          </a:xfrm>
        </p:grpSpPr>
        <p:sp>
          <p:nvSpPr>
            <p:cNvPr id="60" name="직사각형 59">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61" name="직선 연결선 60">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직선 연결선 61">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3" name="TextBox 62">
            <a:extLst>
              <a:ext uri="{FF2B5EF4-FFF2-40B4-BE49-F238E27FC236}">
                <a16:creationId xmlns:a16="http://schemas.microsoft.com/office/drawing/2014/main" id="{B940B3A5-50C7-423A-8736-D0F2823B2384}"/>
              </a:ext>
            </a:extLst>
          </p:cNvPr>
          <p:cNvSpPr txBox="1"/>
          <p:nvPr/>
        </p:nvSpPr>
        <p:spPr>
          <a:xfrm>
            <a:off x="2236839" y="5178238"/>
            <a:ext cx="2491009" cy="216371"/>
          </a:xfrm>
          <a:prstGeom prst="rect">
            <a:avLst/>
          </a:prstGeom>
          <a:noFill/>
        </p:spPr>
        <p:txBody>
          <a:bodyPr wrap="square" lIns="36000" tIns="0" rIns="36000" bIns="0" rtlCol="0" anchor="ctr" anchorCtr="0">
            <a:noAutofit/>
          </a:bodyPr>
          <a:lstStyle/>
          <a:p>
            <a:r>
              <a:rPr lang="ko-KR" altLang="en-US" sz="800" dirty="0" err="1">
                <a:latin typeface="+mj-ea"/>
                <a:ea typeface="+mj-ea"/>
              </a:rPr>
              <a:t>트루</a:t>
            </a:r>
            <a:r>
              <a:rPr lang="ko-KR" altLang="en-US" sz="800" dirty="0">
                <a:latin typeface="+mj-ea"/>
                <a:ea typeface="+mj-ea"/>
              </a:rPr>
              <a:t> </a:t>
            </a:r>
            <a:r>
              <a:rPr lang="ko-KR" altLang="en-US" sz="800" dirty="0" err="1">
                <a:latin typeface="+mj-ea"/>
                <a:ea typeface="+mj-ea"/>
              </a:rPr>
              <a:t>히알루론</a:t>
            </a:r>
            <a:r>
              <a:rPr lang="ko-KR" altLang="en-US" sz="800" dirty="0">
                <a:latin typeface="+mj-ea"/>
                <a:ea typeface="+mj-ea"/>
              </a:rPr>
              <a:t> 수분 </a:t>
            </a:r>
            <a:r>
              <a:rPr lang="ko-KR" altLang="en-US" sz="800" dirty="0" err="1">
                <a:latin typeface="+mj-ea"/>
                <a:ea typeface="+mj-ea"/>
              </a:rPr>
              <a:t>선크림</a:t>
            </a:r>
            <a:r>
              <a:rPr lang="ko-KR" altLang="en-US" sz="800" dirty="0">
                <a:latin typeface="+mj-ea"/>
                <a:ea typeface="+mj-ea"/>
              </a:rPr>
              <a:t> 제품명 </a:t>
            </a:r>
            <a:r>
              <a:rPr lang="ko-KR" altLang="en-US" sz="800" dirty="0" err="1">
                <a:latin typeface="+mj-ea"/>
                <a:ea typeface="+mj-ea"/>
              </a:rPr>
              <a:t>샘플마켓</a:t>
            </a:r>
            <a:r>
              <a:rPr lang="ko-KR" altLang="en-US" sz="800" dirty="0">
                <a:latin typeface="+mj-ea"/>
                <a:ea typeface="+mj-ea"/>
              </a:rPr>
              <a:t> 제품명 </a:t>
            </a:r>
            <a:r>
              <a:rPr lang="ko-KR" altLang="en-US" sz="800" dirty="0" err="1">
                <a:latin typeface="+mj-ea"/>
                <a:ea typeface="+mj-ea"/>
              </a:rPr>
              <a:t>샘플마켓</a:t>
            </a:r>
            <a:r>
              <a:rPr lang="ko-KR" altLang="en-US" sz="800" dirty="0">
                <a:latin typeface="+mj-ea"/>
                <a:ea typeface="+mj-ea"/>
              </a:rPr>
              <a:t> </a:t>
            </a:r>
            <a:r>
              <a:rPr lang="ko-KR" altLang="en-US" sz="800" dirty="0">
                <a:latin typeface="+mj-ea"/>
              </a:rPr>
              <a:t>제품명 두 줄 이상일 시 말 줄임 처리</a:t>
            </a:r>
            <a:r>
              <a:rPr lang="en-US" altLang="ko-KR" sz="800" dirty="0" smtClean="0">
                <a:latin typeface="+mj-ea"/>
                <a:ea typeface="+mj-ea"/>
              </a:rPr>
              <a:t>…</a:t>
            </a:r>
            <a:endParaRPr lang="en-US" altLang="ko-KR" sz="800" dirty="0">
              <a:latin typeface="+mj-ea"/>
              <a:ea typeface="+mj-ea"/>
            </a:endParaRPr>
          </a:p>
        </p:txBody>
      </p:sp>
      <p:sp>
        <p:nvSpPr>
          <p:cNvPr id="64" name="TextBox 63">
            <a:extLst>
              <a:ext uri="{FF2B5EF4-FFF2-40B4-BE49-F238E27FC236}">
                <a16:creationId xmlns:a16="http://schemas.microsoft.com/office/drawing/2014/main" id="{B940B3A5-50C7-423A-8736-D0F2823B2384}"/>
              </a:ext>
            </a:extLst>
          </p:cNvPr>
          <p:cNvSpPr txBox="1"/>
          <p:nvPr/>
        </p:nvSpPr>
        <p:spPr>
          <a:xfrm>
            <a:off x="6148442" y="5174141"/>
            <a:ext cx="2523183" cy="216371"/>
          </a:xfrm>
          <a:prstGeom prst="rect">
            <a:avLst/>
          </a:prstGeom>
          <a:noFill/>
        </p:spPr>
        <p:txBody>
          <a:bodyPr wrap="square" lIns="36000" tIns="0" rIns="36000" bIns="0" rtlCol="0" anchor="ctr" anchorCtr="0">
            <a:noAutofit/>
          </a:bodyPr>
          <a:lstStyle/>
          <a:p>
            <a:r>
              <a:rPr lang="ko-KR" altLang="en-US" sz="800" dirty="0" err="1">
                <a:latin typeface="+mj-ea"/>
                <a:ea typeface="+mj-ea"/>
              </a:rPr>
              <a:t>트루</a:t>
            </a:r>
            <a:r>
              <a:rPr lang="ko-KR" altLang="en-US" sz="800" dirty="0">
                <a:latin typeface="+mj-ea"/>
                <a:ea typeface="+mj-ea"/>
              </a:rPr>
              <a:t> </a:t>
            </a:r>
            <a:r>
              <a:rPr lang="ko-KR" altLang="en-US" sz="800" dirty="0" err="1">
                <a:latin typeface="+mj-ea"/>
                <a:ea typeface="+mj-ea"/>
              </a:rPr>
              <a:t>히알루론</a:t>
            </a:r>
            <a:r>
              <a:rPr lang="ko-KR" altLang="en-US" sz="800" dirty="0">
                <a:latin typeface="+mj-ea"/>
                <a:ea typeface="+mj-ea"/>
              </a:rPr>
              <a:t> 수분 </a:t>
            </a:r>
            <a:r>
              <a:rPr lang="ko-KR" altLang="en-US" sz="800" dirty="0" err="1">
                <a:latin typeface="+mj-ea"/>
                <a:ea typeface="+mj-ea"/>
              </a:rPr>
              <a:t>선크림</a:t>
            </a:r>
            <a:r>
              <a:rPr lang="ko-KR" altLang="en-US" sz="800" dirty="0">
                <a:latin typeface="+mj-ea"/>
                <a:ea typeface="+mj-ea"/>
              </a:rPr>
              <a:t> 제품명 </a:t>
            </a:r>
            <a:r>
              <a:rPr lang="ko-KR" altLang="en-US" sz="800" dirty="0" err="1">
                <a:latin typeface="+mj-ea"/>
                <a:ea typeface="+mj-ea"/>
              </a:rPr>
              <a:t>샘플마켓</a:t>
            </a:r>
            <a:r>
              <a:rPr lang="ko-KR" altLang="en-US" sz="800" dirty="0">
                <a:latin typeface="+mj-ea"/>
                <a:ea typeface="+mj-ea"/>
              </a:rPr>
              <a:t> 제품명 </a:t>
            </a:r>
            <a:r>
              <a:rPr lang="ko-KR" altLang="en-US" sz="800" dirty="0" err="1">
                <a:latin typeface="+mj-ea"/>
              </a:rPr>
              <a:t>샘플마켓</a:t>
            </a:r>
            <a:r>
              <a:rPr lang="ko-KR" altLang="en-US" sz="800" dirty="0">
                <a:latin typeface="+mj-ea"/>
              </a:rPr>
              <a:t> 제품명 두 줄 이상일 시 말 줄임 처리</a:t>
            </a:r>
            <a:r>
              <a:rPr lang="en-US" altLang="ko-KR" sz="800" dirty="0">
                <a:latin typeface="+mj-ea"/>
              </a:rPr>
              <a:t>…</a:t>
            </a:r>
          </a:p>
        </p:txBody>
      </p:sp>
      <p:sp>
        <p:nvSpPr>
          <p:cNvPr id="65" name="TextBox 64">
            <a:extLst>
              <a:ext uri="{FF2B5EF4-FFF2-40B4-BE49-F238E27FC236}">
                <a16:creationId xmlns:a16="http://schemas.microsoft.com/office/drawing/2014/main" id="{FA4C6DA6-9B7F-452C-AA7D-416E672C32CE}"/>
              </a:ext>
            </a:extLst>
          </p:cNvPr>
          <p:cNvSpPr txBox="1"/>
          <p:nvPr/>
        </p:nvSpPr>
        <p:spPr>
          <a:xfrm>
            <a:off x="6148441" y="5543855"/>
            <a:ext cx="1259649" cy="216371"/>
          </a:xfrm>
          <a:prstGeom prst="rect">
            <a:avLst/>
          </a:prstGeom>
          <a:noFill/>
        </p:spPr>
        <p:txBody>
          <a:bodyPr wrap="none" lIns="36000" tIns="0" rIns="36000" bIns="0" rtlCol="0" anchor="ctr" anchorCtr="0">
            <a:noAutofit/>
          </a:bodyPr>
          <a:lstStyle/>
          <a:p>
            <a:pPr lvl="0"/>
            <a:r>
              <a:rPr lang="en-US" altLang="ko-KR" sz="700" dirty="0" smtClean="0">
                <a:solidFill>
                  <a:prstClr val="black">
                    <a:lumMod val="65000"/>
                    <a:lumOff val="35000"/>
                  </a:prstClr>
                </a:solidFill>
                <a:latin typeface="맑은 고딕" panose="020B0503020000020004" pitchFamily="50" charset="-127"/>
              </a:rPr>
              <a:t>1</a:t>
            </a:r>
            <a:r>
              <a:rPr lang="ko-KR" altLang="en-US" sz="700" dirty="0" smtClean="0">
                <a:solidFill>
                  <a:prstClr val="black">
                    <a:lumMod val="65000"/>
                    <a:lumOff val="35000"/>
                  </a:prstClr>
                </a:solidFill>
                <a:latin typeface="맑은 고딕" panose="020B0503020000020004" pitchFamily="50" charset="-127"/>
              </a:rPr>
              <a:t>개 </a:t>
            </a:r>
            <a:r>
              <a:rPr lang="en-US" altLang="ko-KR" sz="700" dirty="0" smtClean="0">
                <a:solidFill>
                  <a:prstClr val="black">
                    <a:lumMod val="65000"/>
                    <a:lumOff val="35000"/>
                  </a:prstClr>
                </a:solidFill>
                <a:latin typeface="맑은 고딕" panose="020B0503020000020004" pitchFamily="50" charset="-127"/>
              </a:rPr>
              <a:t>(</a:t>
            </a:r>
            <a:r>
              <a:rPr lang="en-US" altLang="ko-KR" sz="800" b="1" dirty="0" smtClean="0">
                <a:solidFill>
                  <a:prstClr val="black"/>
                </a:solidFill>
                <a:latin typeface="맑은 고딕" panose="020B0503020000020004" pitchFamily="50" charset="-127"/>
              </a:rPr>
              <a:t>2P</a:t>
            </a:r>
            <a:r>
              <a:rPr lang="en-US" altLang="ko-KR" sz="700" dirty="0">
                <a:solidFill>
                  <a:prstClr val="black">
                    <a:lumMod val="65000"/>
                    <a:lumOff val="35000"/>
                  </a:prstClr>
                </a:solidFill>
                <a:latin typeface="맑은 고딕" panose="020B0503020000020004" pitchFamily="50" charset="-127"/>
              </a:rPr>
              <a:t>)</a:t>
            </a:r>
            <a:endParaRPr lang="ko-KR" altLang="en-US" sz="700" dirty="0">
              <a:solidFill>
                <a:prstClr val="black"/>
              </a:solidFill>
            </a:endParaRPr>
          </a:p>
        </p:txBody>
      </p:sp>
      <p:sp>
        <p:nvSpPr>
          <p:cNvPr id="67" name="Oval 611">
            <a:extLst>
              <a:ext uri="{FF2B5EF4-FFF2-40B4-BE49-F238E27FC236}">
                <a16:creationId xmlns:a16="http://schemas.microsoft.com/office/drawing/2014/main" id="{8A3723C9-7A64-4677-9B95-EBFFA02C0DC4}"/>
              </a:ext>
            </a:extLst>
          </p:cNvPr>
          <p:cNvSpPr>
            <a:spLocks noChangeArrowheads="1"/>
          </p:cNvSpPr>
          <p:nvPr/>
        </p:nvSpPr>
        <p:spPr bwMode="auto">
          <a:xfrm>
            <a:off x="1415480" y="4869184"/>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8</a:t>
            </a:r>
            <a:endParaRPr lang="en-US" altLang="ko-KR" sz="800" b="1" kern="0" dirty="0">
              <a:solidFill>
                <a:sysClr val="window" lastClr="FFFFFF"/>
              </a:solidFill>
              <a:latin typeface="맑은 고딕"/>
              <a:ea typeface="맑은 고딕"/>
            </a:endParaRPr>
          </a:p>
        </p:txBody>
      </p:sp>
      <p:sp>
        <p:nvSpPr>
          <p:cNvPr id="68" name="부제목 2"/>
          <p:cNvSpPr>
            <a:spLocks noGrp="1"/>
          </p:cNvSpPr>
          <p:nvPr>
            <p:ph type="subTitle" idx="1"/>
          </p:nvPr>
        </p:nvSpPr>
        <p:spPr>
          <a:xfrm>
            <a:off x="777382" y="53333"/>
            <a:ext cx="2582314" cy="210759"/>
          </a:xfrm>
        </p:spPr>
        <p:txBody>
          <a:bodyPr/>
          <a:lstStyle/>
          <a:p>
            <a:r>
              <a:rPr lang="en-US" altLang="ko-KR" dirty="0" smtClean="0"/>
              <a:t>IN_PC_MYP_01_13</a:t>
            </a:r>
            <a:endParaRPr lang="ko-KR" altLang="en-US" dirty="0"/>
          </a:p>
        </p:txBody>
      </p:sp>
    </p:spTree>
    <p:extLst>
      <p:ext uri="{BB962C8B-B14F-4D97-AF65-F5344CB8AC3E}">
        <p14:creationId xmlns:p14="http://schemas.microsoft.com/office/powerpoint/2010/main" val="41547545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1" name="표 270">
            <a:extLst>
              <a:ext uri="{FF2B5EF4-FFF2-40B4-BE49-F238E27FC236}">
                <a16:creationId xmlns:a16="http://schemas.microsoft.com/office/drawing/2014/main" id="{E8503181-DC09-D704-A395-D5196B53276F}"/>
              </a:ext>
            </a:extLst>
          </p:cNvPr>
          <p:cNvGraphicFramePr>
            <a:graphicFrameLocks noGrp="1"/>
          </p:cNvGraphicFramePr>
          <p:nvPr>
            <p:extLst>
              <p:ext uri="{D42A27DB-BD31-4B8C-83A1-F6EECF244321}">
                <p14:modId xmlns:p14="http://schemas.microsoft.com/office/powerpoint/2010/main" val="927094062"/>
              </p:ext>
            </p:extLst>
          </p:nvPr>
        </p:nvGraphicFramePr>
        <p:xfrm>
          <a:off x="9000565" y="44624"/>
          <a:ext cx="3152540" cy="5612657"/>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648072">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10</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r>
                        <a:rPr lang="ko-KR" altLang="en-US" sz="800" b="1" dirty="0" err="1" smtClean="0">
                          <a:latin typeface="+mn-ea"/>
                        </a:rPr>
                        <a:t>교환신청자</a:t>
                      </a:r>
                      <a:endParaRPr lang="en-US" altLang="ko-KR" sz="800" b="1" dirty="0" smtClean="0">
                        <a:latin typeface="+mn-ea"/>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교환 신청자의 이름과 휴대폰번호 출력</a:t>
                      </a:r>
                      <a:r>
                        <a:rPr lang="en-US" altLang="ko-KR" sz="800" b="0" u="none" baseline="0" dirty="0" smtClean="0">
                          <a:solidFill>
                            <a:schemeClr val="tx1"/>
                          </a:solidFill>
                          <a:latin typeface="+mn-ea"/>
                          <a:ea typeface="+mn-ea"/>
                        </a:rPr>
                        <a:t>(</a:t>
                      </a:r>
                      <a:r>
                        <a:rPr lang="ko-KR" altLang="en-US" sz="800" b="0" u="none" baseline="0" dirty="0" smtClean="0">
                          <a:solidFill>
                            <a:schemeClr val="tx1"/>
                          </a:solidFill>
                          <a:latin typeface="+mn-ea"/>
                          <a:ea typeface="+mn-ea"/>
                        </a:rPr>
                        <a:t>회원정보</a:t>
                      </a:r>
                      <a:r>
                        <a:rPr lang="en-US" altLang="ko-KR" sz="800" b="0" u="none" baseline="0" dirty="0" smtClean="0">
                          <a:solidFill>
                            <a:schemeClr val="tx1"/>
                          </a:solidFill>
                          <a:latin typeface="+mn-ea"/>
                          <a:ea typeface="+mn-ea"/>
                        </a:rPr>
                        <a:t>)</a:t>
                      </a:r>
                    </a:p>
                    <a:p>
                      <a:pPr marL="176213" marR="0" indent="-88900" algn="l" defTabSz="844083" rtl="0" eaLnBrk="1" fontAlgn="auto" latinLnBrk="1" hangingPunct="1">
                        <a:lnSpc>
                          <a:spcPts val="1200"/>
                        </a:lnSpc>
                        <a:spcBef>
                          <a:spcPts val="0"/>
                        </a:spcBef>
                        <a:spcAft>
                          <a:spcPts val="0"/>
                        </a:spcAft>
                        <a:buClrTx/>
                        <a:buSzTx/>
                        <a:buFontTx/>
                        <a:buChar char="-"/>
                        <a:tabLst/>
                        <a:defRPr/>
                      </a:pPr>
                      <a:r>
                        <a:rPr lang="en-US" altLang="ko-KR" sz="800" b="0" u="none" baseline="0" dirty="0" smtClean="0">
                          <a:solidFill>
                            <a:schemeClr val="tx1"/>
                          </a:solidFill>
                          <a:latin typeface="+mn-ea"/>
                          <a:ea typeface="+mn-ea"/>
                        </a:rPr>
                        <a:t>Admin</a:t>
                      </a:r>
                      <a:r>
                        <a:rPr lang="ko-KR" altLang="en-US" sz="800" b="0" u="none" baseline="0" dirty="0" smtClean="0">
                          <a:solidFill>
                            <a:schemeClr val="tx1"/>
                          </a:solidFill>
                          <a:latin typeface="+mn-ea"/>
                          <a:ea typeface="+mn-ea"/>
                        </a:rPr>
                        <a:t>에서 신청한 클레임일 시 </a:t>
                      </a:r>
                      <a:r>
                        <a:rPr lang="ko-KR" altLang="en-US" sz="800" b="0" u="none" baseline="0" dirty="0" err="1" smtClean="0">
                          <a:solidFill>
                            <a:schemeClr val="tx1"/>
                          </a:solidFill>
                          <a:latin typeface="+mn-ea"/>
                          <a:ea typeface="+mn-ea"/>
                        </a:rPr>
                        <a:t>신청자명을</a:t>
                      </a:r>
                      <a:r>
                        <a:rPr lang="ko-KR" altLang="en-US" sz="800" b="0" u="none" baseline="0" dirty="0" smtClean="0">
                          <a:solidFill>
                            <a:schemeClr val="tx1"/>
                          </a:solidFill>
                          <a:latin typeface="+mn-ea"/>
                          <a:ea typeface="+mn-ea"/>
                        </a:rPr>
                        <a:t> </a:t>
                      </a:r>
                      <a:r>
                        <a:rPr lang="ko-KR" altLang="en-US" sz="800" b="0" u="none" baseline="0" dirty="0" err="1" smtClean="0">
                          <a:solidFill>
                            <a:schemeClr val="tx1"/>
                          </a:solidFill>
                          <a:latin typeface="+mn-ea"/>
                          <a:ea typeface="+mn-ea"/>
                        </a:rPr>
                        <a:t>회원명</a:t>
                      </a:r>
                      <a:r>
                        <a:rPr lang="en-US" altLang="ko-KR" sz="800" b="0" u="none" baseline="0" dirty="0" smtClean="0">
                          <a:solidFill>
                            <a:schemeClr val="tx1"/>
                          </a:solidFill>
                          <a:latin typeface="+mn-ea"/>
                          <a:ea typeface="+mn-ea"/>
                        </a:rPr>
                        <a:t>(</a:t>
                      </a:r>
                      <a:r>
                        <a:rPr lang="ko-KR" altLang="en-US" sz="800" b="0" u="none" baseline="0" dirty="0" err="1" smtClean="0">
                          <a:solidFill>
                            <a:schemeClr val="tx1"/>
                          </a:solidFill>
                          <a:latin typeface="+mn-ea"/>
                          <a:ea typeface="+mn-ea"/>
                        </a:rPr>
                        <a:t>이니스프리</a:t>
                      </a:r>
                      <a:r>
                        <a:rPr lang="en-US" altLang="ko-KR" sz="800" b="0" u="none" baseline="0" dirty="0" smtClean="0">
                          <a:solidFill>
                            <a:schemeClr val="tx1"/>
                          </a:solidFill>
                          <a:latin typeface="+mn-ea"/>
                          <a:ea typeface="+mn-ea"/>
                        </a:rPr>
                        <a:t>)</a:t>
                      </a:r>
                      <a:r>
                        <a:rPr lang="ko-KR" altLang="en-US" sz="800" b="0" u="none" baseline="0" dirty="0" smtClean="0">
                          <a:solidFill>
                            <a:schemeClr val="tx1"/>
                          </a:solidFill>
                          <a:latin typeface="+mn-ea"/>
                          <a:ea typeface="+mn-ea"/>
                        </a:rPr>
                        <a:t>로 출력</a:t>
                      </a:r>
                      <a:endParaRPr lang="en-US" altLang="ko-KR" sz="800" b="0" u="none" baseline="0" dirty="0" smtClean="0">
                        <a:solidFill>
                          <a:schemeClr val="tx1"/>
                        </a:solidFill>
                        <a:latin typeface="+mn-ea"/>
                        <a:ea typeface="+mn-ea"/>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64594952"/>
                  </a:ext>
                </a:extLst>
              </a:tr>
              <a:tr h="648072">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11</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ko-KR" altLang="en-US" sz="800" b="1" u="none" baseline="0" dirty="0" err="1" smtClean="0">
                          <a:solidFill>
                            <a:schemeClr val="tx1"/>
                          </a:solidFill>
                          <a:latin typeface="+mn-ea"/>
                          <a:ea typeface="+mn-ea"/>
                        </a:rPr>
                        <a:t>교환사유</a:t>
                      </a:r>
                      <a:endParaRPr lang="en-US" altLang="ko-KR" sz="800" b="1" u="none" baseline="0" dirty="0" smtClean="0">
                        <a:solidFill>
                          <a:schemeClr val="tx1"/>
                        </a:solidFill>
                        <a:latin typeface="+mn-ea"/>
                        <a:ea typeface="+mn-ea"/>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교환 시 선택한 교환 사유 출력</a:t>
                      </a:r>
                      <a:endParaRPr lang="en-US" altLang="ko-KR" sz="800" b="0" u="none" baseline="0" dirty="0" smtClean="0">
                        <a:solidFill>
                          <a:schemeClr val="tx1"/>
                        </a:solidFill>
                        <a:latin typeface="+mn-ea"/>
                        <a:ea typeface="+mn-ea"/>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상세 사유 입력했을 시 선택한 교환 사유 아래에 상세 사유 출력</a:t>
                      </a:r>
                      <a:endParaRPr lang="en-US" altLang="ko-KR" sz="800" b="0" u="none" baseline="0" dirty="0" smtClean="0">
                        <a:solidFill>
                          <a:schemeClr val="tx1"/>
                        </a:solidFill>
                        <a:latin typeface="+mn-ea"/>
                        <a:ea typeface="+mn-ea"/>
                      </a:endParaRPr>
                    </a:p>
                    <a:p>
                      <a:pPr marL="171450" marR="0" lvl="0" indent="-79375" algn="l" defTabSz="844083" rtl="0" eaLnBrk="1" fontAlgn="auto" latinLnBrk="1" hangingPunct="1">
                        <a:lnSpc>
                          <a:spcPts val="1200"/>
                        </a:lnSpc>
                        <a:spcBef>
                          <a:spcPts val="0"/>
                        </a:spcBef>
                        <a:spcAft>
                          <a:spcPts val="0"/>
                        </a:spcAft>
                        <a:buClrTx/>
                        <a:buSzTx/>
                        <a:buFontTx/>
                        <a:buChar char="-"/>
                        <a:tabLst/>
                        <a:defRPr/>
                      </a:pPr>
                      <a:r>
                        <a:rPr kumimoji="0" lang="ko-KR" altLang="en-US" sz="800" b="0"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상세 사유 작성 시 줄 바꿈 적용 되었다면 줄 바꿈 처리하여 출력되어야 함</a:t>
                      </a:r>
                      <a:endParaRPr lang="en-US" altLang="ko-KR" sz="800" b="0" u="none" baseline="0" dirty="0" smtClean="0">
                        <a:solidFill>
                          <a:schemeClr val="tx1"/>
                        </a:solidFill>
                        <a:latin typeface="+mn-ea"/>
                        <a:ea typeface="+mn-ea"/>
                      </a:endParaRPr>
                    </a:p>
                    <a:p>
                      <a:pPr marL="87313" marR="0" indent="-87313" algn="l" defTabSz="844083" rtl="0" eaLnBrk="1" fontAlgn="auto" latinLnBrk="1" hangingPunct="1">
                        <a:lnSpc>
                          <a:spcPts val="1200"/>
                        </a:lnSpc>
                        <a:spcBef>
                          <a:spcPts val="0"/>
                        </a:spcBef>
                        <a:spcAft>
                          <a:spcPts val="0"/>
                        </a:spcAft>
                        <a:buClrTx/>
                        <a:buSzTx/>
                        <a:buFont typeface="Arial" panose="020B0604020202020204" pitchFamily="34" charset="0"/>
                        <a:buChar char="•"/>
                        <a:tabLst>
                          <a:tab pos="87313" algn="l"/>
                        </a:tabLst>
                        <a:defRPr/>
                      </a:pPr>
                      <a:r>
                        <a:rPr lang="ko-KR" altLang="en-US" sz="800" b="0" u="none" baseline="0" dirty="0" smtClean="0">
                          <a:solidFill>
                            <a:schemeClr val="tx1"/>
                          </a:solidFill>
                          <a:latin typeface="+mn-ea"/>
                          <a:ea typeface="+mn-ea"/>
                        </a:rPr>
                        <a:t>이미지 첨부했을 시 첨부한 이미지 </a:t>
                      </a:r>
                      <a:r>
                        <a:rPr lang="ko-KR" altLang="en-US" sz="800" b="0" u="none" baseline="0" dirty="0" err="1" smtClean="0">
                          <a:solidFill>
                            <a:schemeClr val="tx1"/>
                          </a:solidFill>
                          <a:latin typeface="+mn-ea"/>
                          <a:ea typeface="+mn-ea"/>
                        </a:rPr>
                        <a:t>썸네일</a:t>
                      </a:r>
                      <a:r>
                        <a:rPr lang="ko-KR" altLang="en-US" sz="800" b="0" u="none" baseline="0" dirty="0" smtClean="0">
                          <a:solidFill>
                            <a:schemeClr val="tx1"/>
                          </a:solidFill>
                          <a:latin typeface="+mn-ea"/>
                          <a:ea typeface="+mn-ea"/>
                        </a:rPr>
                        <a:t> 출력</a:t>
                      </a:r>
                      <a:endParaRPr lang="en-US" altLang="ko-KR" sz="800" b="0" u="none" baseline="0" dirty="0" smtClean="0">
                        <a:solidFill>
                          <a:schemeClr val="tx1"/>
                        </a:solidFill>
                        <a:latin typeface="+mn-ea"/>
                        <a:ea typeface="+mn-ea"/>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err="1" smtClean="0">
                          <a:solidFill>
                            <a:schemeClr val="tx1"/>
                          </a:solidFill>
                          <a:latin typeface="+mn-ea"/>
                          <a:ea typeface="+mn-ea"/>
                        </a:rPr>
                        <a:t>썸네일</a:t>
                      </a:r>
                      <a:r>
                        <a:rPr lang="ko-KR" altLang="en-US" sz="800" b="0" u="none" baseline="0" dirty="0" smtClean="0">
                          <a:solidFill>
                            <a:schemeClr val="tx1"/>
                          </a:solidFill>
                          <a:latin typeface="+mn-ea"/>
                          <a:ea typeface="+mn-ea"/>
                        </a:rPr>
                        <a:t> 탭 시 해당 </a:t>
                      </a:r>
                      <a:r>
                        <a:rPr lang="ko-KR" altLang="en-US" sz="800" b="0" u="none" baseline="0" dirty="0" err="1" smtClean="0">
                          <a:solidFill>
                            <a:schemeClr val="tx1"/>
                          </a:solidFill>
                          <a:latin typeface="+mn-ea"/>
                          <a:ea typeface="+mn-ea"/>
                        </a:rPr>
                        <a:t>썸네일</a:t>
                      </a:r>
                      <a:r>
                        <a:rPr lang="ko-KR" altLang="en-US" sz="800" b="0" u="none" baseline="0" dirty="0" smtClean="0">
                          <a:solidFill>
                            <a:schemeClr val="tx1"/>
                          </a:solidFill>
                          <a:latin typeface="+mn-ea"/>
                          <a:ea typeface="+mn-ea"/>
                        </a:rPr>
                        <a:t> 상세 창 호출</a:t>
                      </a:r>
                      <a:r>
                        <a:rPr lang="en-US" altLang="ko-KR" sz="800" b="0" u="none" baseline="0" dirty="0" smtClean="0">
                          <a:solidFill>
                            <a:schemeClr val="tx1"/>
                          </a:solidFill>
                          <a:latin typeface="+mn-ea"/>
                          <a:ea typeface="+mn-ea"/>
                        </a:rPr>
                        <a:t>(</a:t>
                      </a:r>
                      <a:r>
                        <a:rPr lang="ko-KR" altLang="en-US" sz="800" b="0" u="none" baseline="0" dirty="0" smtClean="0">
                          <a:solidFill>
                            <a:schemeClr val="tx1"/>
                          </a:solidFill>
                          <a:latin typeface="+mn-ea"/>
                          <a:ea typeface="+mn-ea"/>
                        </a:rPr>
                        <a:t>공통에서 정의</a:t>
                      </a:r>
                      <a:r>
                        <a:rPr lang="en-US" altLang="ko-KR" sz="800" b="0" u="none" baseline="0" dirty="0" smtClean="0">
                          <a:solidFill>
                            <a:schemeClr val="tx1"/>
                          </a:solidFill>
                          <a:latin typeface="+mn-ea"/>
                          <a:ea typeface="+mn-ea"/>
                        </a:rPr>
                        <a:t>)</a:t>
                      </a: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523317970"/>
                  </a:ext>
                </a:extLst>
              </a:tr>
              <a:tr h="1512168">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12</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Tx/>
                        <a:buNone/>
                        <a:tabLst/>
                        <a:defRPr/>
                      </a:pPr>
                      <a:r>
                        <a:rPr lang="ko-KR" altLang="en-US" sz="800" b="1" u="none" baseline="0" dirty="0" err="1" smtClean="0">
                          <a:solidFill>
                            <a:schemeClr val="tx1"/>
                          </a:solidFill>
                          <a:latin typeface="+mn-ea"/>
                          <a:ea typeface="+mn-ea"/>
                        </a:rPr>
                        <a:t>회수지정보</a:t>
                      </a:r>
                      <a:endParaRPr lang="en-US" altLang="ko-KR" sz="800" b="1" u="none" baseline="0" dirty="0" smtClean="0">
                        <a:solidFill>
                          <a:schemeClr val="tx1"/>
                        </a:solidFill>
                        <a:latin typeface="+mn-ea"/>
                        <a:ea typeface="+mn-ea"/>
                      </a:endParaRPr>
                    </a:p>
                    <a:p>
                      <a:pPr marL="87313" marR="0" lvl="0" indent="-87313"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err="1" smtClean="0">
                          <a:solidFill>
                            <a:schemeClr val="tx1"/>
                          </a:solidFill>
                          <a:latin typeface="+mn-ea"/>
                          <a:ea typeface="+mn-ea"/>
                        </a:rPr>
                        <a:t>주문상세</a:t>
                      </a:r>
                      <a:r>
                        <a:rPr lang="ko-KR" altLang="en-US" sz="800" b="0" u="none" baseline="0" dirty="0" smtClean="0">
                          <a:solidFill>
                            <a:schemeClr val="tx1"/>
                          </a:solidFill>
                          <a:latin typeface="+mn-ea"/>
                          <a:ea typeface="+mn-ea"/>
                        </a:rPr>
                        <a:t> 화면 </a:t>
                      </a:r>
                      <a:r>
                        <a:rPr lang="ko-KR" altLang="en-US" sz="800" b="0" u="none" baseline="0" dirty="0" err="1" smtClean="0">
                          <a:solidFill>
                            <a:schemeClr val="tx1"/>
                          </a:solidFill>
                          <a:latin typeface="+mn-ea"/>
                          <a:ea typeface="+mn-ea"/>
                        </a:rPr>
                        <a:t>배송지정보</a:t>
                      </a:r>
                      <a:r>
                        <a:rPr lang="ko-KR" altLang="en-US" sz="800" b="0" u="none" baseline="0" dirty="0" smtClean="0">
                          <a:solidFill>
                            <a:schemeClr val="tx1"/>
                          </a:solidFill>
                          <a:latin typeface="+mn-ea"/>
                          <a:ea typeface="+mn-ea"/>
                        </a:rPr>
                        <a:t> 영역과 </a:t>
                      </a:r>
                      <a:r>
                        <a:rPr lang="ko-KR" altLang="en-US" sz="800" b="0" u="none" baseline="0" dirty="0" err="1" smtClean="0">
                          <a:solidFill>
                            <a:schemeClr val="tx1"/>
                          </a:solidFill>
                          <a:latin typeface="+mn-ea"/>
                          <a:ea typeface="+mn-ea"/>
                        </a:rPr>
                        <a:t>출력기준</a:t>
                      </a:r>
                      <a:r>
                        <a:rPr lang="ko-KR" altLang="en-US" sz="800" b="0" u="none" baseline="0" dirty="0" smtClean="0">
                          <a:solidFill>
                            <a:schemeClr val="tx1"/>
                          </a:solidFill>
                          <a:latin typeface="+mn-ea"/>
                          <a:ea typeface="+mn-ea"/>
                        </a:rPr>
                        <a:t> 동일</a:t>
                      </a:r>
                      <a:r>
                        <a:rPr lang="en-US" altLang="ko-KR" sz="800" b="0" u="none" baseline="0" dirty="0" smtClean="0">
                          <a:solidFill>
                            <a:schemeClr val="tx1"/>
                          </a:solidFill>
                          <a:latin typeface="+mn-ea"/>
                          <a:ea typeface="+mn-ea"/>
                        </a:rPr>
                        <a:t>(</a:t>
                      </a:r>
                      <a:r>
                        <a:rPr lang="en-US" altLang="ko-KR" sz="800" b="0" u="none" baseline="0" dirty="0" smtClean="0">
                          <a:solidFill>
                            <a:srgbClr val="00BC70"/>
                          </a:solidFill>
                          <a:latin typeface="+mn-ea"/>
                          <a:ea typeface="+mn-ea"/>
                        </a:rPr>
                        <a:t>Page ID:  IN_PC_MYP_01_11</a:t>
                      </a:r>
                      <a:r>
                        <a:rPr lang="en-US" altLang="ko-KR" sz="800" b="0" u="none" baseline="0" dirty="0" smtClean="0">
                          <a:solidFill>
                            <a:schemeClr val="tx1"/>
                          </a:solidFill>
                          <a:latin typeface="+mn-ea"/>
                          <a:ea typeface="+mn-ea"/>
                        </a:rPr>
                        <a:t>)</a:t>
                      </a:r>
                    </a:p>
                    <a:p>
                      <a:pPr marL="171450" marR="0" lvl="0" indent="-84138" algn="l" defTabSz="844083" rtl="0" eaLnBrk="1" fontAlgn="auto" latinLnBrk="1" hangingPunct="1">
                        <a:lnSpc>
                          <a:spcPts val="1200"/>
                        </a:lnSpc>
                        <a:spcBef>
                          <a:spcPts val="0"/>
                        </a:spcBef>
                        <a:spcAft>
                          <a:spcPts val="0"/>
                        </a:spcAft>
                        <a:buClrTx/>
                        <a:buSzTx/>
                        <a:buFontTx/>
                        <a:buChar char="-"/>
                        <a:tabLst/>
                        <a:defRPr/>
                      </a:pPr>
                      <a:r>
                        <a:rPr lang="ko-KR" altLang="en-US" sz="800" b="0" u="none" baseline="0" dirty="0" smtClean="0">
                          <a:solidFill>
                            <a:schemeClr val="tx1"/>
                          </a:solidFill>
                          <a:latin typeface="+mn-ea"/>
                          <a:ea typeface="+mn-ea"/>
                        </a:rPr>
                        <a:t>단</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배송요청사항 영역은 제공하지 않음</a:t>
                      </a:r>
                      <a:endParaRPr lang="en-US" altLang="ko-KR" sz="800" b="0" u="none" baseline="0" dirty="0" smtClean="0">
                        <a:solidFill>
                          <a:schemeClr val="tx1"/>
                        </a:solidFill>
                        <a:latin typeface="+mn-ea"/>
                        <a:ea typeface="+mn-ea"/>
                      </a:endParaRPr>
                    </a:p>
                    <a:p>
                      <a:pPr marL="85725" marR="0" lvl="0" indent="-85725" algn="l" defTabSz="844083" rtl="0" eaLnBrk="1" fontAlgn="auto" latinLnBrk="1" hangingPunct="1">
                        <a:lnSpc>
                          <a:spcPts val="1200"/>
                        </a:lnSpc>
                        <a:spcBef>
                          <a:spcPts val="0"/>
                        </a:spcBef>
                        <a:spcAft>
                          <a:spcPts val="0"/>
                        </a:spcAft>
                        <a:buClrTx/>
                        <a:buSzTx/>
                        <a:buFontTx/>
                        <a:buNone/>
                        <a:tabLst/>
                        <a:defRPr/>
                      </a:pPr>
                      <a:r>
                        <a:rPr lang="en-US" altLang="ko-KR" sz="800" b="1" u="none" baseline="0" dirty="0" smtClean="0">
                          <a:solidFill>
                            <a:schemeClr val="tx1"/>
                          </a:solidFill>
                          <a:latin typeface="+mn-ea"/>
                          <a:ea typeface="+mn-ea"/>
                        </a:rPr>
                        <a:t>12-1. </a:t>
                      </a:r>
                      <a:r>
                        <a:rPr lang="ko-KR" altLang="en-US" sz="800" b="1" u="none" baseline="0" dirty="0" smtClean="0">
                          <a:solidFill>
                            <a:schemeClr val="tx1"/>
                          </a:solidFill>
                          <a:latin typeface="+mn-ea"/>
                          <a:ea typeface="+mn-ea"/>
                        </a:rPr>
                        <a:t>변경</a:t>
                      </a:r>
                      <a:endParaRPr lang="en-US" altLang="ko-KR" sz="800" b="1" u="none" baseline="0" dirty="0" smtClean="0">
                        <a:solidFill>
                          <a:schemeClr val="tx1"/>
                        </a:solidFill>
                        <a:latin typeface="+mn-ea"/>
                        <a:ea typeface="+mn-ea"/>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dirty="0" err="1" smtClean="0"/>
                        <a:t>교환신청</a:t>
                      </a:r>
                      <a:r>
                        <a:rPr lang="ko-KR" altLang="en-US" sz="800" dirty="0" smtClean="0"/>
                        <a:t> 상태로 변경된 당일 </a:t>
                      </a:r>
                      <a:r>
                        <a:rPr lang="en-US" altLang="ko-KR" sz="800" dirty="0" smtClean="0"/>
                        <a:t>23:59:59</a:t>
                      </a:r>
                      <a:r>
                        <a:rPr lang="ko-KR" altLang="en-US" sz="800" dirty="0" smtClean="0"/>
                        <a:t>까지 </a:t>
                      </a:r>
                      <a:r>
                        <a:rPr lang="ko-KR" altLang="en-US" sz="800" dirty="0" err="1" smtClean="0"/>
                        <a:t>회수지</a:t>
                      </a:r>
                      <a:r>
                        <a:rPr lang="ko-KR" altLang="en-US" sz="800" dirty="0" smtClean="0"/>
                        <a:t> </a:t>
                      </a:r>
                      <a:r>
                        <a:rPr lang="ko-KR" altLang="en-US" sz="800" u="none" kern="1200" baseline="0" dirty="0" smtClean="0">
                          <a:solidFill>
                            <a:schemeClr val="tx1"/>
                          </a:solidFill>
                          <a:latin typeface="+mn-lt"/>
                          <a:ea typeface="+mn-ea"/>
                          <a:cs typeface="+mn-cs"/>
                        </a:rPr>
                        <a:t>변경 버튼 출력</a:t>
                      </a:r>
                      <a:endParaRPr lang="ko-KR" altLang="en-US" sz="800" u="none" kern="1200" dirty="0" smtClean="0">
                        <a:solidFill>
                          <a:schemeClr val="tx1"/>
                        </a:solidFill>
                        <a:latin typeface="+mn-lt"/>
                        <a:ea typeface="+mn-ea"/>
                        <a:cs typeface="+mn-cs"/>
                      </a:endParaRPr>
                    </a:p>
                    <a:p>
                      <a:pPr marL="85725" marR="0" lvl="0" indent="-85725" algn="l" defTabSz="844083" rtl="0" eaLnBrk="1" fontAlgn="auto" latinLnBrk="1" hangingPunct="1">
                        <a:lnSpc>
                          <a:spcPts val="11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클릭</a:t>
                      </a:r>
                      <a:r>
                        <a:rPr lang="en-US" altLang="ko-KR" sz="800" b="0" u="none" baseline="0" dirty="0" smtClean="0">
                          <a:solidFill>
                            <a:schemeClr val="tx1"/>
                          </a:solidFill>
                          <a:latin typeface="+mn-ea"/>
                          <a:ea typeface="+mn-ea"/>
                        </a:rPr>
                        <a:t>:</a:t>
                      </a:r>
                      <a:r>
                        <a:rPr lang="ko-KR" altLang="en-US" sz="800" b="0" u="none" baseline="0" dirty="0" smtClean="0">
                          <a:solidFill>
                            <a:schemeClr val="tx1"/>
                          </a:solidFill>
                          <a:latin typeface="+mn-ea"/>
                          <a:ea typeface="+mn-ea"/>
                        </a:rPr>
                        <a:t> </a:t>
                      </a:r>
                      <a:r>
                        <a:rPr lang="ko-KR" altLang="en-US" sz="800" b="0" u="none" baseline="0" dirty="0" err="1" smtClean="0">
                          <a:solidFill>
                            <a:schemeClr val="tx1"/>
                          </a:solidFill>
                          <a:latin typeface="+mn-ea"/>
                          <a:ea typeface="+mn-ea"/>
                        </a:rPr>
                        <a:t>회수지정보</a:t>
                      </a:r>
                      <a:r>
                        <a:rPr lang="ko-KR" altLang="en-US" sz="800" b="0" u="none" baseline="0" dirty="0" smtClean="0">
                          <a:solidFill>
                            <a:schemeClr val="tx1"/>
                          </a:solidFill>
                          <a:latin typeface="+mn-ea"/>
                          <a:ea typeface="+mn-ea"/>
                        </a:rPr>
                        <a:t> 편집 모드로 전환</a:t>
                      </a:r>
                      <a:endParaRPr lang="en-US" altLang="ko-KR" sz="800" b="0" u="none" baseline="0" dirty="0" smtClean="0">
                        <a:solidFill>
                          <a:schemeClr val="tx1"/>
                        </a:solidFill>
                        <a:latin typeface="+mn-ea"/>
                        <a:ea typeface="+mn-ea"/>
                      </a:endParaRPr>
                    </a:p>
                    <a:p>
                      <a:pPr marL="171450" marR="0" lvl="0" indent="-84138" algn="l" defTabSz="844083" rtl="0" eaLnBrk="1" fontAlgn="auto" latinLnBrk="1" hangingPunct="1">
                        <a:lnSpc>
                          <a:spcPts val="1100"/>
                        </a:lnSpc>
                        <a:spcBef>
                          <a:spcPts val="0"/>
                        </a:spcBef>
                        <a:spcAft>
                          <a:spcPts val="0"/>
                        </a:spcAft>
                        <a:buClrTx/>
                        <a:buSzTx/>
                        <a:buFontTx/>
                        <a:buChar char="-"/>
                        <a:tabLst/>
                        <a:defRPr/>
                      </a:pPr>
                      <a:r>
                        <a:rPr lang="ko-KR" altLang="en-US" sz="800" b="0" u="none" baseline="0" dirty="0" err="1" smtClean="0">
                          <a:solidFill>
                            <a:schemeClr val="tx1"/>
                          </a:solidFill>
                          <a:latin typeface="+mn-ea"/>
                          <a:ea typeface="+mn-ea"/>
                        </a:rPr>
                        <a:t>회수지</a:t>
                      </a:r>
                      <a:r>
                        <a:rPr lang="ko-KR" altLang="en-US" sz="800" b="0" u="none" baseline="0" dirty="0" smtClean="0">
                          <a:solidFill>
                            <a:schemeClr val="tx1"/>
                          </a:solidFill>
                          <a:latin typeface="+mn-ea"/>
                          <a:ea typeface="+mn-ea"/>
                        </a:rPr>
                        <a:t> 변경 시점이 지났을 시 </a:t>
                      </a:r>
                      <a:r>
                        <a:rPr lang="en-US" altLang="ko-KR" sz="800" b="0" u="none" baseline="0" dirty="0" smtClean="0">
                          <a:solidFill>
                            <a:schemeClr val="tx1"/>
                          </a:solidFill>
                          <a:latin typeface="+mn-ea"/>
                          <a:ea typeface="+mn-ea"/>
                        </a:rPr>
                        <a:t>alert</a:t>
                      </a:r>
                      <a:r>
                        <a:rPr lang="ko-KR" altLang="en-US" sz="800" b="0" u="none" baseline="0" dirty="0" smtClean="0">
                          <a:solidFill>
                            <a:schemeClr val="tx1"/>
                          </a:solidFill>
                          <a:latin typeface="+mn-ea"/>
                          <a:ea typeface="+mn-ea"/>
                        </a:rPr>
                        <a:t>으로 오류 알림</a:t>
                      </a:r>
                      <a:endParaRPr lang="en-US" altLang="ko-KR" sz="800" b="0" u="none" baseline="0" dirty="0" smtClean="0">
                        <a:solidFill>
                          <a:schemeClr val="tx1"/>
                        </a:solidFill>
                        <a:latin typeface="+mn-ea"/>
                        <a:ea typeface="+mn-ea"/>
                      </a:endParaRPr>
                    </a:p>
                    <a:p>
                      <a:pPr marL="85725" marR="0" lvl="0" indent="-85725" algn="l" defTabSz="844083" rtl="0" eaLnBrk="1" fontAlgn="auto" latinLnBrk="1" hangingPunct="1">
                        <a:lnSpc>
                          <a:spcPts val="11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기술한 내용 외에는 반품 상세 </a:t>
                      </a:r>
                      <a:r>
                        <a:rPr lang="ko-KR" altLang="en-US" sz="800" b="0" u="none" baseline="0" dirty="0" err="1" smtClean="0">
                          <a:solidFill>
                            <a:schemeClr val="tx1"/>
                          </a:solidFill>
                          <a:latin typeface="+mn-ea"/>
                          <a:ea typeface="+mn-ea"/>
                        </a:rPr>
                        <a:t>회수지정보</a:t>
                      </a:r>
                      <a:r>
                        <a:rPr lang="ko-KR" altLang="en-US" sz="800" b="0" u="none" baseline="0" dirty="0" smtClean="0">
                          <a:solidFill>
                            <a:schemeClr val="tx1"/>
                          </a:solidFill>
                          <a:latin typeface="+mn-ea"/>
                          <a:ea typeface="+mn-ea"/>
                        </a:rPr>
                        <a:t> 영역과 기능 동일</a:t>
                      </a:r>
                      <a:endParaRPr lang="en-US" altLang="ko-KR" sz="800" b="0" u="none" baseline="0" dirty="0" smtClean="0">
                        <a:solidFill>
                          <a:schemeClr val="tx1"/>
                        </a:solidFill>
                        <a:latin typeface="+mn-ea"/>
                        <a:ea typeface="+mn-ea"/>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2873906972"/>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13</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Tx/>
                        <a:buNone/>
                        <a:tabLst/>
                        <a:defRPr/>
                      </a:pPr>
                      <a:r>
                        <a:rPr lang="ko-KR" altLang="en-US" sz="800" b="1" u="none" baseline="0" dirty="0" err="1" smtClean="0">
                          <a:solidFill>
                            <a:schemeClr val="tx1"/>
                          </a:solidFill>
                          <a:latin typeface="+mn-ea"/>
                          <a:ea typeface="+mn-ea"/>
                        </a:rPr>
                        <a:t>배송지정보</a:t>
                      </a:r>
                      <a:endParaRPr lang="en-US" altLang="ko-KR" sz="800" b="1" u="none" baseline="0" dirty="0" smtClean="0">
                        <a:solidFill>
                          <a:schemeClr val="tx1"/>
                        </a:solidFill>
                        <a:latin typeface="+mn-ea"/>
                        <a:ea typeface="+mn-ea"/>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등록한 </a:t>
                      </a:r>
                      <a:r>
                        <a:rPr lang="ko-KR" altLang="en-US" sz="800" b="0" u="none" baseline="0" dirty="0" err="1" smtClean="0">
                          <a:solidFill>
                            <a:schemeClr val="tx1"/>
                          </a:solidFill>
                          <a:latin typeface="+mn-ea"/>
                          <a:ea typeface="+mn-ea"/>
                        </a:rPr>
                        <a:t>배송지</a:t>
                      </a:r>
                      <a:r>
                        <a:rPr lang="ko-KR" altLang="en-US" sz="800" b="0" u="none" baseline="0" dirty="0" smtClean="0">
                          <a:solidFill>
                            <a:schemeClr val="tx1"/>
                          </a:solidFill>
                          <a:latin typeface="+mn-ea"/>
                          <a:ea typeface="+mn-ea"/>
                        </a:rPr>
                        <a:t> 정보 출력</a:t>
                      </a:r>
                      <a:endParaRPr lang="en-US" altLang="ko-KR" sz="800" b="0" u="none" baseline="0" dirty="0" smtClean="0">
                        <a:solidFill>
                          <a:schemeClr val="tx1"/>
                        </a:solidFill>
                        <a:latin typeface="+mn-ea"/>
                        <a:ea typeface="+mn-ea"/>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dirty="0" err="1" smtClean="0"/>
                        <a:t>교환신청</a:t>
                      </a:r>
                      <a:r>
                        <a:rPr lang="ko-KR" altLang="en-US" sz="800" dirty="0" smtClean="0"/>
                        <a:t> 상태로 변경된 당일 </a:t>
                      </a:r>
                      <a:r>
                        <a:rPr lang="en-US" altLang="ko-KR" sz="800" dirty="0" smtClean="0"/>
                        <a:t>23:59:59</a:t>
                      </a:r>
                      <a:r>
                        <a:rPr lang="ko-KR" altLang="en-US" sz="800" dirty="0" smtClean="0"/>
                        <a:t>까지 </a:t>
                      </a:r>
                      <a:r>
                        <a:rPr lang="ko-KR" altLang="en-US" sz="800" u="none" kern="1200" baseline="0" dirty="0" err="1" smtClean="0">
                          <a:solidFill>
                            <a:schemeClr val="tx1"/>
                          </a:solidFill>
                          <a:latin typeface="+mn-lt"/>
                          <a:ea typeface="+mn-ea"/>
                          <a:cs typeface="+mn-cs"/>
                        </a:rPr>
                        <a:t>배송지변경</a:t>
                      </a:r>
                      <a:r>
                        <a:rPr lang="ko-KR" altLang="en-US" sz="800" u="none" kern="1200" baseline="0" dirty="0" smtClean="0">
                          <a:solidFill>
                            <a:schemeClr val="tx1"/>
                          </a:solidFill>
                          <a:latin typeface="+mn-lt"/>
                          <a:ea typeface="+mn-ea"/>
                          <a:cs typeface="+mn-cs"/>
                        </a:rPr>
                        <a:t> 버튼 출력</a:t>
                      </a:r>
                      <a:endParaRPr lang="en-US" altLang="ko-KR" sz="800" u="none" kern="1200" baseline="0" dirty="0" smtClean="0">
                        <a:solidFill>
                          <a:schemeClr val="tx1"/>
                        </a:solidFill>
                        <a:latin typeface="+mn-lt"/>
                        <a:ea typeface="+mn-ea"/>
                        <a:cs typeface="+mn-cs"/>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클릭</a:t>
                      </a:r>
                      <a:r>
                        <a:rPr lang="en-US" altLang="ko-KR" sz="800" b="0" u="none" kern="1200" baseline="0" dirty="0" smtClean="0">
                          <a:solidFill>
                            <a:schemeClr val="tx1"/>
                          </a:solidFill>
                          <a:latin typeface="+mn-ea"/>
                          <a:ea typeface="+mn-ea"/>
                          <a:cs typeface="+mn-cs"/>
                        </a:rPr>
                        <a:t>: </a:t>
                      </a:r>
                      <a:r>
                        <a:rPr lang="ko-KR" altLang="en-US" sz="800" b="0" u="none" kern="1200" baseline="0" dirty="0" err="1" smtClean="0">
                          <a:solidFill>
                            <a:schemeClr val="tx1"/>
                          </a:solidFill>
                          <a:latin typeface="+mn-ea"/>
                          <a:ea typeface="+mn-ea"/>
                          <a:cs typeface="+mn-cs"/>
                        </a:rPr>
                        <a:t>배송지정보</a:t>
                      </a:r>
                      <a:r>
                        <a:rPr lang="ko-KR" altLang="en-US" sz="800" b="0" u="none" kern="1200" baseline="0" dirty="0" smtClean="0">
                          <a:solidFill>
                            <a:schemeClr val="tx1"/>
                          </a:solidFill>
                          <a:latin typeface="+mn-ea"/>
                          <a:ea typeface="+mn-ea"/>
                          <a:cs typeface="+mn-cs"/>
                        </a:rPr>
                        <a:t> 영역 </a:t>
                      </a:r>
                      <a:r>
                        <a:rPr lang="ko-KR" altLang="en-US" sz="800" b="0" u="none" kern="1200" baseline="0" dirty="0" err="1" smtClean="0">
                          <a:solidFill>
                            <a:schemeClr val="tx1"/>
                          </a:solidFill>
                          <a:latin typeface="+mn-ea"/>
                          <a:ea typeface="+mn-ea"/>
                          <a:cs typeface="+mn-cs"/>
                        </a:rPr>
                        <a:t>편집모드로</a:t>
                      </a:r>
                      <a:r>
                        <a:rPr lang="ko-KR" altLang="en-US" sz="800" b="0" u="none" kern="1200" baseline="0" dirty="0" smtClean="0">
                          <a:solidFill>
                            <a:schemeClr val="tx1"/>
                          </a:solidFill>
                          <a:latin typeface="+mn-ea"/>
                          <a:ea typeface="+mn-ea"/>
                          <a:cs typeface="+mn-cs"/>
                        </a:rPr>
                        <a:t> 전환</a:t>
                      </a:r>
                      <a:endParaRPr lang="en-US" altLang="ko-KR" sz="800" b="0" u="none" kern="1200" baseline="0" dirty="0" smtClean="0">
                        <a:solidFill>
                          <a:schemeClr val="tx1"/>
                        </a:solidFill>
                        <a:latin typeface="+mn-ea"/>
                        <a:ea typeface="+mn-ea"/>
                        <a:cs typeface="+mn-cs"/>
                      </a:endParaRPr>
                    </a:p>
                    <a:p>
                      <a:pPr marL="171450" marR="0" lvl="0" indent="-85725" algn="l" defTabSz="844083" rtl="0" eaLnBrk="1" fontAlgn="auto" latinLnBrk="1" hangingPunct="1">
                        <a:lnSpc>
                          <a:spcPts val="1200"/>
                        </a:lnSpc>
                        <a:spcBef>
                          <a:spcPts val="0"/>
                        </a:spcBef>
                        <a:spcAft>
                          <a:spcPts val="0"/>
                        </a:spcAft>
                        <a:buClrTx/>
                        <a:buSzTx/>
                        <a:buFontTx/>
                        <a:buChar char="-"/>
                        <a:tabLst/>
                        <a:defRPr/>
                      </a:pPr>
                      <a:r>
                        <a:rPr lang="ko-KR" altLang="en-US" sz="800" b="0" u="none" kern="1200" baseline="0" dirty="0" err="1" smtClean="0">
                          <a:solidFill>
                            <a:schemeClr val="tx1"/>
                          </a:solidFill>
                          <a:latin typeface="+mn-ea"/>
                          <a:ea typeface="+mn-ea"/>
                          <a:cs typeface="+mn-cs"/>
                        </a:rPr>
                        <a:t>배송지</a:t>
                      </a:r>
                      <a:r>
                        <a:rPr lang="ko-KR" altLang="en-US" sz="800" b="0" u="none" kern="1200" baseline="0" dirty="0" smtClean="0">
                          <a:solidFill>
                            <a:schemeClr val="tx1"/>
                          </a:solidFill>
                          <a:latin typeface="+mn-ea"/>
                          <a:ea typeface="+mn-ea"/>
                          <a:cs typeface="+mn-cs"/>
                        </a:rPr>
                        <a:t> 변경 시점이 지났을 시 </a:t>
                      </a:r>
                      <a:r>
                        <a:rPr lang="en-US" altLang="ko-KR" sz="800" b="0" u="none" kern="1200" baseline="0" dirty="0" smtClean="0">
                          <a:solidFill>
                            <a:schemeClr val="tx1"/>
                          </a:solidFill>
                          <a:latin typeface="+mn-ea"/>
                          <a:ea typeface="+mn-ea"/>
                          <a:cs typeface="+mn-cs"/>
                        </a:rPr>
                        <a:t>alert</a:t>
                      </a:r>
                      <a:r>
                        <a:rPr lang="ko-KR" altLang="en-US" sz="800" b="0" u="none" kern="1200" baseline="0" dirty="0" smtClean="0">
                          <a:solidFill>
                            <a:schemeClr val="tx1"/>
                          </a:solidFill>
                          <a:latin typeface="+mn-ea"/>
                          <a:ea typeface="+mn-ea"/>
                          <a:cs typeface="+mn-cs"/>
                        </a:rPr>
                        <a:t>으로 오류 알림</a:t>
                      </a:r>
                      <a:endParaRPr lang="en-US" altLang="ko-KR" sz="800" b="0" u="none" kern="1200" baseline="0" dirty="0" smtClean="0">
                        <a:solidFill>
                          <a:schemeClr val="tx1"/>
                        </a:solidFill>
                        <a:latin typeface="+mn-ea"/>
                        <a:ea typeface="+mn-ea"/>
                        <a:cs typeface="+mn-cs"/>
                      </a:endParaRPr>
                    </a:p>
                    <a:p>
                      <a:pPr marL="177800" marR="0" lvl="0" indent="-92075" algn="l" defTabSz="844083" rtl="0" eaLnBrk="1" fontAlgn="auto" latinLnBrk="1" hangingPunct="1">
                        <a:lnSpc>
                          <a:spcPts val="1200"/>
                        </a:lnSpc>
                        <a:spcBef>
                          <a:spcPts val="0"/>
                        </a:spcBef>
                        <a:spcAft>
                          <a:spcPts val="0"/>
                        </a:spcAft>
                        <a:buClrTx/>
                        <a:buSzTx/>
                        <a:buFontTx/>
                        <a:buChar char="-"/>
                        <a:tabLst/>
                        <a:defRPr/>
                      </a:pPr>
                      <a:r>
                        <a:rPr lang="ko-KR" altLang="en-US" sz="800" b="0" u="none" kern="1200" baseline="0" dirty="0" err="1" smtClean="0">
                          <a:solidFill>
                            <a:schemeClr val="tx1"/>
                          </a:solidFill>
                          <a:latin typeface="+mn-ea"/>
                          <a:ea typeface="+mn-ea"/>
                          <a:cs typeface="+mn-cs"/>
                        </a:rPr>
                        <a:t>배송지</a:t>
                      </a:r>
                      <a:r>
                        <a:rPr lang="ko-KR" altLang="en-US" sz="800" b="0" u="none" kern="1200" baseline="0" dirty="0" smtClean="0">
                          <a:solidFill>
                            <a:schemeClr val="tx1"/>
                          </a:solidFill>
                          <a:latin typeface="+mn-ea"/>
                          <a:ea typeface="+mn-ea"/>
                          <a:cs typeface="+mn-cs"/>
                        </a:rPr>
                        <a:t> 정보 영역 편집모드에서 저장 버튼 클릭 </a:t>
                      </a:r>
                      <a:r>
                        <a:rPr lang="en-US" altLang="ko-KR" sz="800" b="0" u="none" kern="1200" baseline="0" dirty="0" smtClean="0">
                          <a:solidFill>
                            <a:schemeClr val="tx1"/>
                          </a:solidFill>
                          <a:latin typeface="+mn-ea"/>
                          <a:ea typeface="+mn-ea"/>
                          <a:cs typeface="+mn-cs"/>
                          <a:sym typeface="Wingdings" panose="05000000000000000000" pitchFamily="2" charset="2"/>
                        </a:rPr>
                        <a:t></a:t>
                      </a:r>
                      <a:r>
                        <a:rPr lang="ko-KR" altLang="en-US" sz="800" b="0" u="none" kern="1200" baseline="0" dirty="0" smtClean="0">
                          <a:solidFill>
                            <a:schemeClr val="tx1"/>
                          </a:solidFill>
                          <a:latin typeface="+mn-ea"/>
                          <a:ea typeface="+mn-ea"/>
                          <a:cs typeface="+mn-cs"/>
                        </a:rPr>
                        <a:t> </a:t>
                      </a:r>
                      <a:r>
                        <a:rPr lang="ko-KR" altLang="en-US" sz="800" b="0" u="none" kern="1200" baseline="0" dirty="0" err="1" smtClean="0">
                          <a:solidFill>
                            <a:schemeClr val="tx1"/>
                          </a:solidFill>
                          <a:latin typeface="+mn-ea"/>
                          <a:ea typeface="+mn-ea"/>
                          <a:cs typeface="+mn-cs"/>
                        </a:rPr>
                        <a:t>배송지</a:t>
                      </a:r>
                      <a:r>
                        <a:rPr lang="ko-KR" altLang="en-US" sz="800" b="0" u="none" kern="1200" baseline="0" dirty="0" smtClean="0">
                          <a:solidFill>
                            <a:schemeClr val="tx1"/>
                          </a:solidFill>
                          <a:latin typeface="+mn-ea"/>
                          <a:ea typeface="+mn-ea"/>
                          <a:cs typeface="+mn-cs"/>
                        </a:rPr>
                        <a:t> 변경 가능한 시점이 지났을 시에도 </a:t>
                      </a:r>
                      <a:r>
                        <a:rPr lang="en-US" altLang="ko-KR" sz="800" b="0" u="none" kern="1200" baseline="0" dirty="0" smtClean="0">
                          <a:solidFill>
                            <a:schemeClr val="tx1"/>
                          </a:solidFill>
                          <a:latin typeface="+mn-ea"/>
                          <a:ea typeface="+mn-ea"/>
                          <a:cs typeface="+mn-cs"/>
                        </a:rPr>
                        <a:t>alert</a:t>
                      </a:r>
                      <a:r>
                        <a:rPr lang="ko-KR" altLang="en-US" sz="800" b="0" u="none" kern="1200" baseline="0" dirty="0" smtClean="0">
                          <a:solidFill>
                            <a:schemeClr val="tx1"/>
                          </a:solidFill>
                          <a:latin typeface="+mn-ea"/>
                          <a:ea typeface="+mn-ea"/>
                          <a:cs typeface="+mn-cs"/>
                        </a:rPr>
                        <a:t>으로 오류 알림</a:t>
                      </a:r>
                      <a:endParaRPr lang="en-US" altLang="ko-KR" sz="800" b="0" u="none" kern="1200" baseline="0" dirty="0" smtClean="0">
                        <a:solidFill>
                          <a:schemeClr val="tx1"/>
                        </a:solidFill>
                        <a:latin typeface="+mn-ea"/>
                        <a:ea typeface="+mn-ea"/>
                        <a:cs typeface="+mn-cs"/>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기술한 내용 외에는 </a:t>
                      </a:r>
                      <a:r>
                        <a:rPr lang="ko-KR" altLang="en-US" sz="800" b="0" u="none" baseline="0" dirty="0" err="1" smtClean="0">
                          <a:solidFill>
                            <a:schemeClr val="tx1"/>
                          </a:solidFill>
                          <a:latin typeface="+mn-ea"/>
                          <a:ea typeface="+mn-ea"/>
                        </a:rPr>
                        <a:t>주문상세</a:t>
                      </a:r>
                      <a:r>
                        <a:rPr lang="ko-KR" altLang="en-US" sz="800" b="0" u="none" baseline="0" dirty="0" smtClean="0">
                          <a:solidFill>
                            <a:schemeClr val="tx1"/>
                          </a:solidFill>
                          <a:latin typeface="+mn-ea"/>
                          <a:ea typeface="+mn-ea"/>
                        </a:rPr>
                        <a:t> </a:t>
                      </a:r>
                      <a:r>
                        <a:rPr lang="ko-KR" altLang="en-US" sz="800" b="0" u="none" baseline="0" dirty="0" err="1" smtClean="0">
                          <a:solidFill>
                            <a:schemeClr val="tx1"/>
                          </a:solidFill>
                          <a:latin typeface="+mn-ea"/>
                          <a:ea typeface="+mn-ea"/>
                        </a:rPr>
                        <a:t>배송지정보</a:t>
                      </a:r>
                      <a:r>
                        <a:rPr lang="ko-KR" altLang="en-US" sz="800" b="0" u="none" baseline="0" dirty="0" smtClean="0">
                          <a:solidFill>
                            <a:schemeClr val="tx1"/>
                          </a:solidFill>
                          <a:latin typeface="+mn-ea"/>
                          <a:ea typeface="+mn-ea"/>
                        </a:rPr>
                        <a:t> 영역과 기능 동일</a:t>
                      </a:r>
                      <a:endParaRPr lang="en-US" altLang="ko-KR" sz="800" b="0" u="none" baseline="0" dirty="0" smtClean="0">
                        <a:solidFill>
                          <a:schemeClr val="tx1"/>
                        </a:solidFill>
                        <a:latin typeface="+mn-ea"/>
                        <a:ea typeface="+mn-ea"/>
                      </a:endParaRPr>
                    </a:p>
                  </a:txBody>
                  <a:tcPr marL="33236" marR="33236" marT="36000" marB="36000" anchor="ct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648649571"/>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11</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ko-KR" altLang="en-US" sz="800" b="1" u="none" kern="1200" baseline="0" dirty="0" smtClean="0">
                          <a:solidFill>
                            <a:schemeClr val="tx1"/>
                          </a:solidFill>
                          <a:latin typeface="+mn-lt"/>
                          <a:ea typeface="+mn-ea"/>
                          <a:cs typeface="+mn-cs"/>
                        </a:rPr>
                        <a:t>결제정보</a:t>
                      </a:r>
                      <a:endParaRPr lang="en-US" altLang="ko-KR" sz="800" b="1" u="none" kern="1200" baseline="0" dirty="0" smtClean="0">
                        <a:solidFill>
                          <a:schemeClr val="tx1"/>
                        </a:solidFill>
                        <a:latin typeface="+mn-lt"/>
                        <a:ea typeface="+mn-ea"/>
                        <a:cs typeface="+mn-cs"/>
                      </a:endParaRPr>
                    </a:p>
                    <a:p>
                      <a:pPr marL="87313" marR="0" lvl="0" indent="-87313"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lt"/>
                          <a:ea typeface="+mn-ea"/>
                          <a:cs typeface="+mn-cs"/>
                        </a:rPr>
                        <a:t>결제된 금액이 있을 시 출력</a:t>
                      </a:r>
                      <a:endParaRPr lang="en-US" altLang="ko-KR" sz="800" b="0" u="none" kern="1200" baseline="0" dirty="0" smtClean="0">
                        <a:solidFill>
                          <a:schemeClr val="tx1"/>
                        </a:solidFill>
                        <a:latin typeface="+mn-lt"/>
                        <a:ea typeface="+mn-ea"/>
                        <a:cs typeface="+mn-cs"/>
                      </a:endParaRPr>
                    </a:p>
                    <a:p>
                      <a:pPr marL="87313" marR="0" lvl="0" indent="-87313"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err="1" smtClean="0">
                          <a:solidFill>
                            <a:schemeClr val="tx1"/>
                          </a:solidFill>
                          <a:latin typeface="+mn-lt"/>
                          <a:ea typeface="+mn-ea"/>
                          <a:cs typeface="+mn-cs"/>
                        </a:rPr>
                        <a:t>결제수단별</a:t>
                      </a:r>
                      <a:r>
                        <a:rPr lang="ko-KR" altLang="en-US" sz="800" b="0" u="none" kern="1200" baseline="0" dirty="0" smtClean="0">
                          <a:solidFill>
                            <a:schemeClr val="tx1"/>
                          </a:solidFill>
                          <a:latin typeface="+mn-lt"/>
                          <a:ea typeface="+mn-ea"/>
                          <a:cs typeface="+mn-cs"/>
                        </a:rPr>
                        <a:t> 결제정보 출력 기준은 </a:t>
                      </a:r>
                      <a:r>
                        <a:rPr lang="ko-KR" altLang="en-US" sz="800" b="0" u="none" kern="1200" baseline="0" dirty="0" err="1" smtClean="0">
                          <a:solidFill>
                            <a:schemeClr val="tx1"/>
                          </a:solidFill>
                          <a:latin typeface="+mn-lt"/>
                          <a:ea typeface="+mn-ea"/>
                          <a:cs typeface="+mn-cs"/>
                        </a:rPr>
                        <a:t>주문상세</a:t>
                      </a:r>
                      <a:r>
                        <a:rPr lang="ko-KR" altLang="en-US" sz="800" b="0" u="none" kern="1200" baseline="0" dirty="0" smtClean="0">
                          <a:solidFill>
                            <a:schemeClr val="tx1"/>
                          </a:solidFill>
                          <a:latin typeface="+mn-lt"/>
                          <a:ea typeface="+mn-ea"/>
                          <a:cs typeface="+mn-cs"/>
                        </a:rPr>
                        <a:t> 결제정보 영역과 동일</a:t>
                      </a:r>
                      <a:r>
                        <a:rPr lang="en-US" altLang="ko-KR" sz="800" b="0" u="none" baseline="0" dirty="0" smtClean="0">
                          <a:solidFill>
                            <a:schemeClr val="tx1"/>
                          </a:solidFill>
                          <a:latin typeface="+mn-ea"/>
                          <a:ea typeface="+mn-ea"/>
                        </a:rPr>
                        <a:t>(</a:t>
                      </a:r>
                      <a:r>
                        <a:rPr lang="en-US" altLang="ko-KR" sz="800" b="0" u="none" baseline="0" dirty="0" smtClean="0">
                          <a:solidFill>
                            <a:srgbClr val="00BC70"/>
                          </a:solidFill>
                          <a:latin typeface="+mn-ea"/>
                          <a:ea typeface="+mn-ea"/>
                        </a:rPr>
                        <a:t>Page ID: ####</a:t>
                      </a:r>
                      <a:r>
                        <a:rPr lang="en-US" altLang="ko-KR" sz="800" b="0" u="none" baseline="0" dirty="0" smtClean="0">
                          <a:solidFill>
                            <a:schemeClr val="tx1"/>
                          </a:solidFill>
                          <a:latin typeface="+mn-ea"/>
                          <a:ea typeface="+mn-ea"/>
                        </a:rPr>
                        <a:t>)</a:t>
                      </a:r>
                      <a:endParaRPr lang="en-US" altLang="ko-KR" sz="800" b="0" u="none" kern="1200" baseline="0" dirty="0" smtClean="0">
                        <a:solidFill>
                          <a:schemeClr val="tx1"/>
                        </a:solidFill>
                        <a:latin typeface="+mn-lt"/>
                        <a:ea typeface="+mn-ea"/>
                        <a:cs typeface="+mn-cs"/>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551008540"/>
                  </a:ext>
                </a:extLst>
              </a:tr>
            </a:tbl>
          </a:graphicData>
        </a:graphic>
      </p:graphicFrame>
      <p:graphicFrame>
        <p:nvGraphicFramePr>
          <p:cNvPr id="95" name="표 94"/>
          <p:cNvGraphicFramePr>
            <a:graphicFrameLocks noGrp="1"/>
          </p:cNvGraphicFramePr>
          <p:nvPr>
            <p:extLst/>
          </p:nvPr>
        </p:nvGraphicFramePr>
        <p:xfrm>
          <a:off x="133027" y="739790"/>
          <a:ext cx="1304427" cy="5281498"/>
        </p:xfrm>
        <a:graphic>
          <a:graphicData uri="http://schemas.openxmlformats.org/drawingml/2006/table">
            <a:tbl>
              <a:tblPr firstRow="1" bandRow="1">
                <a:tableStyleId>{5940675A-B579-460E-94D1-54222C63F5DA}</a:tableStyleId>
              </a:tblPr>
              <a:tblGrid>
                <a:gridCol w="1304427">
                  <a:extLst>
                    <a:ext uri="{9D8B030D-6E8A-4147-A177-3AD203B41FA5}">
                      <a16:colId xmlns:a16="http://schemas.microsoft.com/office/drawing/2014/main" val="1750365041"/>
                    </a:ext>
                  </a:extLst>
                </a:gridCol>
              </a:tblGrid>
              <a:tr h="342522">
                <a:tc>
                  <a:txBody>
                    <a:bodyPr/>
                    <a:lstStyle/>
                    <a:p>
                      <a:pPr>
                        <a:lnSpc>
                          <a:spcPct val="250000"/>
                        </a:lnSpc>
                      </a:pPr>
                      <a:r>
                        <a:rPr lang="ko-KR" altLang="en-US" sz="800" b="0" dirty="0" smtClean="0">
                          <a:latin typeface="+mn-ea"/>
                        </a:rPr>
                        <a:t>주문내역</a:t>
                      </a:r>
                      <a:endParaRPr lang="en-US" altLang="ko-KR" sz="800" b="0" dirty="0">
                        <a:latin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5032052"/>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1" dirty="0" smtClean="0">
                          <a:latin typeface="+mn-ea"/>
                          <a:ea typeface="+mn-ea"/>
                        </a:rPr>
                        <a:t>취소</a:t>
                      </a:r>
                      <a:r>
                        <a:rPr lang="en-US" altLang="ko-KR" sz="800" b="1" dirty="0" smtClean="0">
                          <a:latin typeface="+mn-ea"/>
                          <a:ea typeface="+mn-ea"/>
                        </a:rPr>
                        <a:t>/</a:t>
                      </a:r>
                      <a:r>
                        <a:rPr lang="ko-KR" altLang="en-US" sz="800" b="1" dirty="0" smtClean="0">
                          <a:latin typeface="+mn-ea"/>
                          <a:ea typeface="+mn-ea"/>
                        </a:rPr>
                        <a:t>교환</a:t>
                      </a:r>
                      <a:r>
                        <a:rPr lang="en-US" altLang="ko-KR" sz="800" b="1" dirty="0" smtClean="0">
                          <a:latin typeface="+mn-ea"/>
                          <a:ea typeface="+mn-ea"/>
                        </a:rPr>
                        <a:t>/</a:t>
                      </a:r>
                      <a:r>
                        <a:rPr lang="ko-KR" altLang="en-US" sz="800" b="1" dirty="0" err="1" smtClean="0">
                          <a:latin typeface="+mn-ea"/>
                          <a:ea typeface="+mn-ea"/>
                        </a:rPr>
                        <a:t>반품내역</a:t>
                      </a:r>
                      <a:endParaRPr lang="ko-KR" altLang="en-US" sz="800" b="1"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7326154"/>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리뷰</a:t>
                      </a:r>
                      <a:endParaRPr lang="en-US" altLang="ko-KR"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4823149"/>
                  </a:ext>
                </a:extLst>
              </a:tr>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latin typeface="+mn-ea"/>
                          <a:ea typeface="+mn-ea"/>
                        </a:rPr>
                        <a:t>뷰티포인트</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9754436"/>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찜한제품</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1601288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latin typeface="+mn-ea"/>
                          <a:ea typeface="+mn-ea"/>
                        </a:rPr>
                        <a:t>1:1</a:t>
                      </a:r>
                      <a:r>
                        <a:rPr lang="ko-KR" altLang="en-US" sz="800" dirty="0" smtClean="0">
                          <a:latin typeface="+mn-ea"/>
                          <a:ea typeface="+mn-ea"/>
                        </a:rPr>
                        <a:t>문의</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372053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공병수거</a:t>
                      </a:r>
                      <a:r>
                        <a:rPr lang="ko-KR" altLang="en-US" sz="800" dirty="0" smtClean="0">
                          <a:latin typeface="+mn-ea"/>
                          <a:ea typeface="+mn-ea"/>
                        </a:rPr>
                        <a:t> 현황</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2614890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개인정보 수정</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253962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배송지</a:t>
                      </a:r>
                      <a:r>
                        <a:rPr lang="ko-KR" altLang="en-US" sz="800" dirty="0" smtClean="0">
                          <a:latin typeface="+mn-ea"/>
                          <a:ea typeface="+mn-ea"/>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5431856"/>
                  </a:ext>
                </a:extLst>
              </a:tr>
              <a:tr h="22039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환불계좌</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9870569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원클릭결제</a:t>
                      </a:r>
                      <a:r>
                        <a:rPr lang="ko-KR" altLang="en-US" sz="800" kern="1200" dirty="0" smtClean="0">
                          <a:solidFill>
                            <a:schemeClr val="tx1"/>
                          </a:solidFill>
                          <a:latin typeface="+mn-ea"/>
                          <a:ea typeface="+mn-ea"/>
                          <a:cs typeface="+mn-cs"/>
                        </a:rPr>
                        <a:t> </a:t>
                      </a:r>
                      <a:r>
                        <a:rPr lang="ko-KR" altLang="en-US" sz="800" kern="1200" dirty="0" err="1" smtClean="0">
                          <a:solidFill>
                            <a:schemeClr val="tx1"/>
                          </a:solidFill>
                          <a:latin typeface="+mn-ea"/>
                          <a:ea typeface="+mn-ea"/>
                          <a:cs typeface="+mn-cs"/>
                        </a:rPr>
                        <a:t>카드관리</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1844216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마이샵</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6729917"/>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매장찾기</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06474"/>
                  </a:ext>
                </a:extLst>
              </a:tr>
              <a:tr h="224752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dirty="0" smtClean="0">
                        <a:latin typeface="+mn-ea"/>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u="sng"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1817042"/>
                  </a:ext>
                </a:extLst>
              </a:tr>
            </a:tbl>
          </a:graphicData>
        </a:graphic>
      </p:graphicFrame>
      <p:sp>
        <p:nvSpPr>
          <p:cNvPr id="5" name="제목 4"/>
          <p:cNvSpPr>
            <a:spLocks noGrp="1"/>
          </p:cNvSpPr>
          <p:nvPr>
            <p:ph type="ctrTitle"/>
          </p:nvPr>
        </p:nvSpPr>
        <p:spPr/>
        <p:txBody>
          <a:bodyPr/>
          <a:lstStyle/>
          <a:p>
            <a:r>
              <a:rPr lang="ko-KR" altLang="en-US" dirty="0" err="1"/>
              <a:t>교환상세</a:t>
            </a:r>
            <a:endParaRPr lang="ko-KR" altLang="en-US" dirty="0"/>
          </a:p>
        </p:txBody>
      </p:sp>
      <p:graphicFrame>
        <p:nvGraphicFramePr>
          <p:cNvPr id="94" name="표 93"/>
          <p:cNvGraphicFramePr>
            <a:graphicFrameLocks noGrp="1"/>
          </p:cNvGraphicFramePr>
          <p:nvPr>
            <p:extLst>
              <p:ext uri="{D42A27DB-BD31-4B8C-83A1-F6EECF244321}">
                <p14:modId xmlns:p14="http://schemas.microsoft.com/office/powerpoint/2010/main" val="2474738751"/>
              </p:ext>
            </p:extLst>
          </p:nvPr>
        </p:nvGraphicFramePr>
        <p:xfrm>
          <a:off x="1497082" y="3212976"/>
          <a:ext cx="7335224" cy="1545558"/>
        </p:xfrm>
        <a:graphic>
          <a:graphicData uri="http://schemas.openxmlformats.org/drawingml/2006/table">
            <a:tbl>
              <a:tblPr firstRow="1" bandRow="1">
                <a:tableStyleId>{2D5ABB26-0587-4C30-8999-92F81FD0307C}</a:tableStyleId>
              </a:tblPr>
              <a:tblGrid>
                <a:gridCol w="1112920">
                  <a:extLst>
                    <a:ext uri="{9D8B030D-6E8A-4147-A177-3AD203B41FA5}">
                      <a16:colId xmlns:a16="http://schemas.microsoft.com/office/drawing/2014/main" val="977863895"/>
                    </a:ext>
                  </a:extLst>
                </a:gridCol>
                <a:gridCol w="1501008">
                  <a:extLst>
                    <a:ext uri="{9D8B030D-6E8A-4147-A177-3AD203B41FA5}">
                      <a16:colId xmlns:a16="http://schemas.microsoft.com/office/drawing/2014/main" val="356602255"/>
                    </a:ext>
                  </a:extLst>
                </a:gridCol>
                <a:gridCol w="4721296">
                  <a:extLst>
                    <a:ext uri="{9D8B030D-6E8A-4147-A177-3AD203B41FA5}">
                      <a16:colId xmlns:a16="http://schemas.microsoft.com/office/drawing/2014/main" val="249456048"/>
                    </a:ext>
                  </a:extLst>
                </a:gridCol>
              </a:tblGrid>
              <a:tr h="253996">
                <a:tc grid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900" b="1" kern="1200" dirty="0" err="1" smtClean="0">
                          <a:solidFill>
                            <a:schemeClr val="tx1"/>
                          </a:solidFill>
                          <a:latin typeface="+mn-ea"/>
                          <a:ea typeface="+mn-ea"/>
                          <a:cs typeface="+mn-cs"/>
                        </a:rPr>
                        <a:t>회수지정보</a:t>
                      </a:r>
                      <a:endParaRPr lang="ko-KR" altLang="en-US" sz="900" b="1" kern="1200" dirty="0" smtClean="0">
                        <a:solidFill>
                          <a:schemeClr val="tx1"/>
                        </a:solidFill>
                        <a:latin typeface="+mn-ea"/>
                        <a:ea typeface="+mn-ea"/>
                        <a:cs typeface="+mn-cs"/>
                      </a:endParaRPr>
                    </a:p>
                  </a:txBody>
                  <a:tcPr marL="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1" dirty="0" smtClean="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extLst>
                  <a:ext uri="{0D108BD9-81ED-4DB2-BD59-A6C34878D82A}">
                    <a16:rowId xmlns:a16="http://schemas.microsoft.com/office/drawing/2014/main" val="1813859395"/>
                  </a:ext>
                </a:extLst>
              </a:tr>
              <a:tr h="259233">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dirty="0" err="1" smtClean="0">
                          <a:solidFill>
                            <a:schemeClr val="tx1">
                              <a:lumMod val="85000"/>
                              <a:lumOff val="15000"/>
                            </a:schemeClr>
                          </a:solidFill>
                        </a:rPr>
                        <a:t>배송지명</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t>집</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smtClean="0"/>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26851250"/>
                  </a:ext>
                </a:extLst>
              </a:tr>
              <a:tr h="244431">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kern="1200" dirty="0" smtClean="0">
                          <a:solidFill>
                            <a:schemeClr val="tx1"/>
                          </a:solidFill>
                          <a:latin typeface="+mn-ea"/>
                          <a:ea typeface="+mn-ea"/>
                          <a:cs typeface="+mn-cs"/>
                        </a:rPr>
                        <a:t>받으실 분</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latinLnBrk="1"/>
                      <a:r>
                        <a:rPr lang="ko-KR" altLang="en-US" sz="800" dirty="0" smtClean="0"/>
                        <a:t>김주영</a:t>
                      </a:r>
                      <a:endParaRPr lang="ko-KR" altLang="en-US" sz="800"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92440556"/>
                  </a:ext>
                </a:extLst>
              </a:tr>
              <a:tr h="244431">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u="none" kern="1200" dirty="0" smtClean="0">
                          <a:solidFill>
                            <a:schemeClr val="tx1"/>
                          </a:solidFill>
                          <a:latin typeface="+mn-ea"/>
                          <a:ea typeface="+mn-ea"/>
                          <a:cs typeface="+mn-cs"/>
                        </a:rPr>
                        <a:t>휴대폰번호</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latinLnBrk="1"/>
                      <a:r>
                        <a:rPr lang="en-US" altLang="ko-KR" sz="800" dirty="0" smtClean="0"/>
                        <a:t>010-0000-0000</a:t>
                      </a:r>
                      <a:endParaRPr lang="ko-KR" altLang="en-US" sz="800"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03281747"/>
                  </a:ext>
                </a:extLst>
              </a:tr>
              <a:tr h="543467">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kern="1200" dirty="0" smtClean="0">
                          <a:solidFill>
                            <a:schemeClr val="tx1"/>
                          </a:solidFill>
                          <a:latin typeface="+mn-ea"/>
                          <a:ea typeface="+mn-ea"/>
                          <a:cs typeface="+mn-cs"/>
                        </a:rPr>
                        <a:t>주소</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tx1">
                              <a:lumMod val="65000"/>
                              <a:lumOff val="35000"/>
                            </a:schemeClr>
                          </a:solidFill>
                        </a:rPr>
                        <a:t>04382</a:t>
                      </a:r>
                    </a:p>
                    <a:p>
                      <a:pPr latinLnBrk="1"/>
                      <a:r>
                        <a:rPr lang="ko-KR" altLang="en-US" sz="800" dirty="0" smtClean="0"/>
                        <a:t>서울특별시 용산구 </a:t>
                      </a:r>
                      <a:r>
                        <a:rPr lang="ko-KR" altLang="en-US" sz="800" dirty="0" err="1" smtClean="0"/>
                        <a:t>상강대로</a:t>
                      </a:r>
                      <a:r>
                        <a:rPr lang="ko-KR" altLang="en-US" sz="800" dirty="0" smtClean="0"/>
                        <a:t> </a:t>
                      </a:r>
                      <a:r>
                        <a:rPr lang="en-US" altLang="ko-KR" sz="800" dirty="0" smtClean="0"/>
                        <a:t>28</a:t>
                      </a:r>
                      <a:r>
                        <a:rPr lang="ko-KR" altLang="en-US" sz="800" dirty="0" smtClean="0"/>
                        <a:t>길</a:t>
                      </a:r>
                      <a:endParaRPr lang="en-US" altLang="ko-KR" sz="800" dirty="0" smtClean="0"/>
                    </a:p>
                    <a:p>
                      <a:pPr latinLnBrk="1"/>
                      <a:r>
                        <a:rPr lang="en-US" altLang="ko-KR" sz="800" dirty="0" smtClean="0"/>
                        <a:t>303</a:t>
                      </a:r>
                      <a:r>
                        <a:rPr lang="ko-KR" altLang="en-US" sz="800" dirty="0" smtClean="0"/>
                        <a:t>호</a:t>
                      </a:r>
                      <a:endParaRPr lang="en-US" altLang="ko-KR" sz="800" dirty="0" smtClean="0"/>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03871877"/>
                  </a:ext>
                </a:extLst>
              </a:tr>
            </a:tbl>
          </a:graphicData>
        </a:graphic>
      </p:graphicFrame>
      <p:grpSp>
        <p:nvGrpSpPr>
          <p:cNvPr id="98" name="그룹 97"/>
          <p:cNvGrpSpPr/>
          <p:nvPr/>
        </p:nvGrpSpPr>
        <p:grpSpPr>
          <a:xfrm>
            <a:off x="3464208" y="3998229"/>
            <a:ext cx="1163311" cy="163433"/>
            <a:chOff x="2718994" y="4153023"/>
            <a:chExt cx="1163311" cy="163433"/>
          </a:xfrm>
        </p:grpSpPr>
        <p:grpSp>
          <p:nvGrpSpPr>
            <p:cNvPr id="99" name="그룹 98"/>
            <p:cNvGrpSpPr/>
            <p:nvPr/>
          </p:nvGrpSpPr>
          <p:grpSpPr>
            <a:xfrm>
              <a:off x="2718994" y="4153023"/>
              <a:ext cx="1163311" cy="154495"/>
              <a:chOff x="7764043" y="2719676"/>
              <a:chExt cx="1163311" cy="154495"/>
            </a:xfrm>
          </p:grpSpPr>
          <p:sp>
            <p:nvSpPr>
              <p:cNvPr id="101" name="TextBox 100"/>
              <p:cNvSpPr txBox="1"/>
              <p:nvPr/>
            </p:nvSpPr>
            <p:spPr>
              <a:xfrm>
                <a:off x="7894647" y="2719676"/>
                <a:ext cx="1032707" cy="154209"/>
              </a:xfrm>
              <a:prstGeom prst="rect">
                <a:avLst/>
              </a:prstGeom>
              <a:noFill/>
            </p:spPr>
            <p:txBody>
              <a:bodyPr wrap="square" lIns="36000" tIns="0" rIns="36000" bIns="0" rtlCol="0">
                <a:spAutoFit/>
              </a:bodyPr>
              <a:lstStyle/>
              <a:p>
                <a:pPr lvl="0">
                  <a:lnSpc>
                    <a:spcPts val="1400"/>
                  </a:lnSpc>
                  <a:defRPr/>
                </a:pPr>
                <a:r>
                  <a:rPr lang="ko-KR" altLang="en-US" sz="700" dirty="0" smtClean="0"/>
                  <a:t>안심번호사용 </a:t>
                </a:r>
                <a:endParaRPr lang="en-US" altLang="ko-KR" sz="700" dirty="0"/>
              </a:p>
            </p:txBody>
          </p:sp>
          <p:sp>
            <p:nvSpPr>
              <p:cNvPr id="102" name="Box">
                <a:extLst>
                  <a:ext uri="{FF2B5EF4-FFF2-40B4-BE49-F238E27FC236}">
                    <a16:creationId xmlns:a16="http://schemas.microsoft.com/office/drawing/2014/main" id="{464A5205-F954-4F1E-9EC4-CE3D0E11AD6B}"/>
                  </a:ext>
                </a:extLst>
              </p:cNvPr>
              <p:cNvSpPr>
                <a:spLocks noChangeAspect="1" noChangeArrowheads="1"/>
              </p:cNvSpPr>
              <p:nvPr/>
            </p:nvSpPr>
            <p:spPr bwMode="auto">
              <a:xfrm>
                <a:off x="7764043" y="2745583"/>
                <a:ext cx="128588" cy="128588"/>
              </a:xfrm>
              <a:prstGeom prst="rect">
                <a:avLst/>
              </a:prstGeom>
              <a:solidFill>
                <a:schemeClr val="bg1">
                  <a:lumMod val="95000"/>
                </a:schemeClr>
              </a:solidFill>
              <a:ln w="6350" cap="flat">
                <a:solidFill>
                  <a:srgbClr val="808080"/>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5F5F5F"/>
                  </a:solidFill>
                  <a:effectLst/>
                  <a:uLnTx/>
                  <a:uFillTx/>
                  <a:latin typeface="맑은 고딕" panose="020B0503020000020004" pitchFamily="50" charset="-127"/>
                  <a:ea typeface="맑은 고딕" panose="020B0503020000020004" pitchFamily="50" charset="-127"/>
                  <a:cs typeface="Segoe UI" panose="020B0502040204020203" pitchFamily="34" charset="0"/>
                </a:endParaRPr>
              </a:p>
            </p:txBody>
          </p:sp>
        </p:grpSp>
        <p:sp>
          <p:nvSpPr>
            <p:cNvPr id="100" name="타원 99">
              <a:extLst>
                <a:ext uri="{FF2B5EF4-FFF2-40B4-BE49-F238E27FC236}">
                  <a16:creationId xmlns:a16="http://schemas.microsoft.com/office/drawing/2014/main" id="{5B738E7D-4CD4-4871-80BC-4FD64221440C}"/>
                </a:ext>
              </a:extLst>
            </p:cNvPr>
            <p:cNvSpPr/>
            <p:nvPr/>
          </p:nvSpPr>
          <p:spPr>
            <a:xfrm>
              <a:off x="3469804" y="4197975"/>
              <a:ext cx="118481" cy="118481"/>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t>?</a:t>
              </a:r>
            </a:p>
          </p:txBody>
        </p:sp>
      </p:grpSp>
      <p:sp>
        <p:nvSpPr>
          <p:cNvPr id="57" name="Oval 611">
            <a:extLst>
              <a:ext uri="{FF2B5EF4-FFF2-40B4-BE49-F238E27FC236}">
                <a16:creationId xmlns:a16="http://schemas.microsoft.com/office/drawing/2014/main" id="{8A3723C9-7A64-4677-9B95-EBFFA02C0DC4}"/>
              </a:ext>
            </a:extLst>
          </p:cNvPr>
          <p:cNvSpPr>
            <a:spLocks noChangeArrowheads="1"/>
          </p:cNvSpPr>
          <p:nvPr/>
        </p:nvSpPr>
        <p:spPr bwMode="auto">
          <a:xfrm>
            <a:off x="1316806" y="3234590"/>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12</a:t>
            </a:r>
            <a:endParaRPr lang="en-US" altLang="ko-KR" sz="800" b="1" kern="0" dirty="0">
              <a:solidFill>
                <a:sysClr val="window" lastClr="FFFFFF"/>
              </a:solidFill>
              <a:latin typeface="맑은 고딕"/>
              <a:ea typeface="맑은 고딕"/>
            </a:endParaRPr>
          </a:p>
        </p:txBody>
      </p:sp>
      <p:sp>
        <p:nvSpPr>
          <p:cNvPr id="28" name="사각형: 둥근 모서리 102">
            <a:extLst>
              <a:ext uri="{FF2B5EF4-FFF2-40B4-BE49-F238E27FC236}">
                <a16:creationId xmlns:a16="http://schemas.microsoft.com/office/drawing/2014/main" id="{2172766A-6A40-4D82-BA4A-1D132F6D8CDC}"/>
              </a:ext>
            </a:extLst>
          </p:cNvPr>
          <p:cNvSpPr/>
          <p:nvPr/>
        </p:nvSpPr>
        <p:spPr>
          <a:xfrm>
            <a:off x="8328248" y="3215401"/>
            <a:ext cx="504057" cy="198083"/>
          </a:xfrm>
          <a:prstGeom prst="roundRect">
            <a:avLst>
              <a:gd name="adj" fmla="val 0"/>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ko-KR" altLang="en-US" sz="800" dirty="0" smtClean="0">
                <a:solidFill>
                  <a:schemeClr val="tx1"/>
                </a:solidFill>
              </a:rPr>
              <a:t>변경</a:t>
            </a:r>
            <a:endParaRPr lang="en-US" sz="800" dirty="0">
              <a:solidFill>
                <a:schemeClr val="tx1"/>
              </a:solidFill>
            </a:endParaRPr>
          </a:p>
        </p:txBody>
      </p:sp>
      <p:sp>
        <p:nvSpPr>
          <p:cNvPr id="29" name="Oval 611">
            <a:extLst>
              <a:ext uri="{FF2B5EF4-FFF2-40B4-BE49-F238E27FC236}">
                <a16:creationId xmlns:a16="http://schemas.microsoft.com/office/drawing/2014/main" id="{8A3723C9-7A64-4677-9B95-EBFFA02C0DC4}"/>
              </a:ext>
            </a:extLst>
          </p:cNvPr>
          <p:cNvSpPr>
            <a:spLocks noChangeArrowheads="1"/>
          </p:cNvSpPr>
          <p:nvPr/>
        </p:nvSpPr>
        <p:spPr bwMode="auto">
          <a:xfrm>
            <a:off x="8136118" y="3197484"/>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12-1</a:t>
            </a:r>
            <a:endParaRPr lang="en-US" altLang="ko-KR" sz="800" b="1" kern="0" dirty="0">
              <a:solidFill>
                <a:sysClr val="window" lastClr="FFFFFF"/>
              </a:solidFill>
              <a:latin typeface="맑은 고딕"/>
              <a:ea typeface="맑은 고딕"/>
            </a:endParaRPr>
          </a:p>
        </p:txBody>
      </p:sp>
      <p:sp>
        <p:nvSpPr>
          <p:cNvPr id="97" name="직사각형 96"/>
          <p:cNvSpPr/>
          <p:nvPr/>
        </p:nvSpPr>
        <p:spPr>
          <a:xfrm>
            <a:off x="72427" y="6067782"/>
            <a:ext cx="8868021" cy="341222"/>
          </a:xfrm>
          <a:prstGeom prst="rect">
            <a:avLst/>
          </a:prstGeom>
          <a:pattFill prst="pct10">
            <a:fgClr>
              <a:schemeClr val="bg1">
                <a:lumMod val="65000"/>
              </a:schemeClr>
            </a:fgClr>
            <a:bgClr>
              <a:schemeClr val="bg1"/>
            </a:bgClr>
          </a:patt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FOOTER</a:t>
            </a:r>
            <a:endParaRPr lang="ko-KR" altLang="en-US" sz="800" dirty="0">
              <a:solidFill>
                <a:schemeClr val="tx1"/>
              </a:solidFill>
            </a:endParaRPr>
          </a:p>
        </p:txBody>
      </p:sp>
      <p:graphicFrame>
        <p:nvGraphicFramePr>
          <p:cNvPr id="36" name="표 35"/>
          <p:cNvGraphicFramePr>
            <a:graphicFrameLocks noGrp="1"/>
          </p:cNvGraphicFramePr>
          <p:nvPr>
            <p:extLst>
              <p:ext uri="{D42A27DB-BD31-4B8C-83A1-F6EECF244321}">
                <p14:modId xmlns:p14="http://schemas.microsoft.com/office/powerpoint/2010/main" val="2784481957"/>
              </p:ext>
            </p:extLst>
          </p:nvPr>
        </p:nvGraphicFramePr>
        <p:xfrm>
          <a:off x="1497082" y="4995643"/>
          <a:ext cx="7335224" cy="1897373"/>
        </p:xfrm>
        <a:graphic>
          <a:graphicData uri="http://schemas.openxmlformats.org/drawingml/2006/table">
            <a:tbl>
              <a:tblPr firstRow="1" bandRow="1">
                <a:tableStyleId>{2D5ABB26-0587-4C30-8999-92F81FD0307C}</a:tableStyleId>
              </a:tblPr>
              <a:tblGrid>
                <a:gridCol w="1112920">
                  <a:extLst>
                    <a:ext uri="{9D8B030D-6E8A-4147-A177-3AD203B41FA5}">
                      <a16:colId xmlns:a16="http://schemas.microsoft.com/office/drawing/2014/main" val="977863895"/>
                    </a:ext>
                  </a:extLst>
                </a:gridCol>
                <a:gridCol w="1501008">
                  <a:extLst>
                    <a:ext uri="{9D8B030D-6E8A-4147-A177-3AD203B41FA5}">
                      <a16:colId xmlns:a16="http://schemas.microsoft.com/office/drawing/2014/main" val="356602255"/>
                    </a:ext>
                  </a:extLst>
                </a:gridCol>
                <a:gridCol w="4721296">
                  <a:extLst>
                    <a:ext uri="{9D8B030D-6E8A-4147-A177-3AD203B41FA5}">
                      <a16:colId xmlns:a16="http://schemas.microsoft.com/office/drawing/2014/main" val="249456048"/>
                    </a:ext>
                  </a:extLst>
                </a:gridCol>
              </a:tblGrid>
              <a:tr h="253996">
                <a:tc grid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900" b="1" kern="1200" dirty="0" err="1" smtClean="0">
                          <a:solidFill>
                            <a:schemeClr val="tx1"/>
                          </a:solidFill>
                          <a:latin typeface="+mn-ea"/>
                          <a:ea typeface="+mn-ea"/>
                          <a:cs typeface="+mn-cs"/>
                        </a:rPr>
                        <a:t>배송지정보</a:t>
                      </a:r>
                      <a:endParaRPr lang="ko-KR" altLang="en-US" sz="900" b="1" kern="1200" dirty="0" smtClean="0">
                        <a:solidFill>
                          <a:schemeClr val="tx1"/>
                        </a:solidFill>
                        <a:latin typeface="+mn-ea"/>
                        <a:ea typeface="+mn-ea"/>
                        <a:cs typeface="+mn-cs"/>
                      </a:endParaRPr>
                    </a:p>
                  </a:txBody>
                  <a:tcPr marL="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1" dirty="0" smtClean="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extLst>
                  <a:ext uri="{0D108BD9-81ED-4DB2-BD59-A6C34878D82A}">
                    <a16:rowId xmlns:a16="http://schemas.microsoft.com/office/drawing/2014/main" val="1813859395"/>
                  </a:ext>
                </a:extLst>
              </a:tr>
              <a:tr h="259233">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dirty="0" err="1" smtClean="0">
                          <a:solidFill>
                            <a:schemeClr val="tx1">
                              <a:lumMod val="85000"/>
                              <a:lumOff val="15000"/>
                            </a:schemeClr>
                          </a:solidFill>
                        </a:rPr>
                        <a:t>배송지명</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t>집</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smtClean="0"/>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26851250"/>
                  </a:ext>
                </a:extLst>
              </a:tr>
              <a:tr h="244431">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kern="1200" dirty="0" smtClean="0">
                          <a:solidFill>
                            <a:schemeClr val="tx1"/>
                          </a:solidFill>
                          <a:latin typeface="+mn-ea"/>
                          <a:ea typeface="+mn-ea"/>
                          <a:cs typeface="+mn-cs"/>
                        </a:rPr>
                        <a:t>받으실 분</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latinLnBrk="1"/>
                      <a:r>
                        <a:rPr lang="ko-KR" altLang="en-US" sz="800" dirty="0" smtClean="0"/>
                        <a:t>김주영</a:t>
                      </a:r>
                      <a:endParaRPr lang="ko-KR" altLang="en-US" sz="800"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92440556"/>
                  </a:ext>
                </a:extLst>
              </a:tr>
              <a:tr h="244431">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u="none" kern="1200" dirty="0" smtClean="0">
                          <a:solidFill>
                            <a:schemeClr val="tx1"/>
                          </a:solidFill>
                          <a:latin typeface="+mn-ea"/>
                          <a:ea typeface="+mn-ea"/>
                          <a:cs typeface="+mn-cs"/>
                        </a:rPr>
                        <a:t>휴대폰번호</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latinLnBrk="1"/>
                      <a:r>
                        <a:rPr lang="en-US" altLang="ko-KR" sz="800" dirty="0" smtClean="0"/>
                        <a:t>010-0000-0000</a:t>
                      </a:r>
                      <a:endParaRPr lang="ko-KR" altLang="en-US" sz="800"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03281747"/>
                  </a:ext>
                </a:extLst>
              </a:tr>
              <a:tr h="543467">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kern="1200" dirty="0" smtClean="0">
                          <a:solidFill>
                            <a:schemeClr val="tx1"/>
                          </a:solidFill>
                          <a:latin typeface="+mn-ea"/>
                          <a:ea typeface="+mn-ea"/>
                          <a:cs typeface="+mn-cs"/>
                        </a:rPr>
                        <a:t>주소</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tx1">
                              <a:lumMod val="65000"/>
                              <a:lumOff val="35000"/>
                            </a:schemeClr>
                          </a:solidFill>
                        </a:rPr>
                        <a:t>04382</a:t>
                      </a:r>
                    </a:p>
                    <a:p>
                      <a:pPr latinLnBrk="1"/>
                      <a:r>
                        <a:rPr lang="ko-KR" altLang="en-US" sz="800" dirty="0" smtClean="0"/>
                        <a:t>서울특별시 용산구 </a:t>
                      </a:r>
                      <a:r>
                        <a:rPr lang="ko-KR" altLang="en-US" sz="800" dirty="0" err="1" smtClean="0"/>
                        <a:t>상강대로</a:t>
                      </a:r>
                      <a:r>
                        <a:rPr lang="ko-KR" altLang="en-US" sz="800" dirty="0" smtClean="0"/>
                        <a:t> </a:t>
                      </a:r>
                      <a:r>
                        <a:rPr lang="en-US" altLang="ko-KR" sz="800" dirty="0" smtClean="0"/>
                        <a:t>28</a:t>
                      </a:r>
                      <a:r>
                        <a:rPr lang="ko-KR" altLang="en-US" sz="800" dirty="0" smtClean="0"/>
                        <a:t>길</a:t>
                      </a:r>
                      <a:endParaRPr lang="en-US" altLang="ko-KR" sz="800" dirty="0" smtClean="0"/>
                    </a:p>
                    <a:p>
                      <a:pPr latinLnBrk="1"/>
                      <a:r>
                        <a:rPr lang="en-US" altLang="ko-KR" sz="800" dirty="0" smtClean="0"/>
                        <a:t>303</a:t>
                      </a:r>
                      <a:r>
                        <a:rPr lang="ko-KR" altLang="en-US" sz="800" dirty="0" smtClean="0"/>
                        <a:t>호</a:t>
                      </a:r>
                      <a:endParaRPr lang="en-US" altLang="ko-KR" sz="800" dirty="0" smtClean="0"/>
                    </a:p>
                    <a:p>
                      <a:pPr latinLnBrk="1"/>
                      <a:endParaRPr lang="en-US" altLang="ko-KR" sz="800" dirty="0" smtClean="0"/>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03871877"/>
                  </a:ext>
                </a:extLst>
              </a:tr>
              <a:tr h="316162">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kern="1200" dirty="0" smtClean="0">
                          <a:solidFill>
                            <a:schemeClr val="tx1"/>
                          </a:solidFill>
                          <a:latin typeface="+mn-ea"/>
                          <a:ea typeface="+mn-ea"/>
                          <a:cs typeface="+mn-cs"/>
                        </a:rPr>
                        <a:t>배송요청사항</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latinLnBrk="1"/>
                      <a:r>
                        <a:rPr lang="ko-KR" altLang="en-US" sz="800" dirty="0" smtClean="0"/>
                        <a:t>선택</a:t>
                      </a:r>
                      <a:r>
                        <a:rPr lang="en-US" altLang="ko-KR" sz="800" dirty="0" smtClean="0"/>
                        <a:t>/</a:t>
                      </a:r>
                      <a:r>
                        <a:rPr lang="ko-KR" altLang="en-US" sz="800" dirty="0" smtClean="0"/>
                        <a:t>입력한 배송요청사항출력</a:t>
                      </a:r>
                      <a:endParaRPr lang="ko-KR" altLang="en-US" sz="800"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55471892"/>
                  </a:ext>
                </a:extLst>
              </a:tr>
            </a:tbl>
          </a:graphicData>
        </a:graphic>
      </p:graphicFrame>
      <p:sp>
        <p:nvSpPr>
          <p:cNvPr id="37" name="사각형: 둥근 모서리 102">
            <a:extLst>
              <a:ext uri="{FF2B5EF4-FFF2-40B4-BE49-F238E27FC236}">
                <a16:creationId xmlns:a16="http://schemas.microsoft.com/office/drawing/2014/main" id="{2172766A-6A40-4D82-BA4A-1D132F6D8CDC}"/>
              </a:ext>
            </a:extLst>
          </p:cNvPr>
          <p:cNvSpPr/>
          <p:nvPr/>
        </p:nvSpPr>
        <p:spPr>
          <a:xfrm>
            <a:off x="8328248" y="5012535"/>
            <a:ext cx="504057" cy="198083"/>
          </a:xfrm>
          <a:prstGeom prst="roundRect">
            <a:avLst>
              <a:gd name="adj" fmla="val 0"/>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ko-KR" altLang="en-US" sz="800" dirty="0" smtClean="0">
                <a:solidFill>
                  <a:schemeClr val="tx1"/>
                </a:solidFill>
              </a:rPr>
              <a:t>변경</a:t>
            </a:r>
            <a:endParaRPr lang="en-US" sz="800" dirty="0">
              <a:solidFill>
                <a:schemeClr val="tx1"/>
              </a:solidFill>
            </a:endParaRPr>
          </a:p>
        </p:txBody>
      </p:sp>
      <p:sp>
        <p:nvSpPr>
          <p:cNvPr id="38" name="Oval 611">
            <a:extLst>
              <a:ext uri="{FF2B5EF4-FFF2-40B4-BE49-F238E27FC236}">
                <a16:creationId xmlns:a16="http://schemas.microsoft.com/office/drawing/2014/main" id="{8A3723C9-7A64-4677-9B95-EBFFA02C0DC4}"/>
              </a:ext>
            </a:extLst>
          </p:cNvPr>
          <p:cNvSpPr>
            <a:spLocks noChangeArrowheads="1"/>
          </p:cNvSpPr>
          <p:nvPr/>
        </p:nvSpPr>
        <p:spPr bwMode="auto">
          <a:xfrm>
            <a:off x="1406021" y="4941168"/>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13</a:t>
            </a:r>
            <a:endParaRPr lang="en-US" altLang="ko-KR" sz="800" b="1" kern="0" dirty="0">
              <a:solidFill>
                <a:sysClr val="window" lastClr="FFFFFF"/>
              </a:solidFill>
              <a:latin typeface="맑은 고딕"/>
              <a:ea typeface="맑은 고딕"/>
            </a:endParaRPr>
          </a:p>
        </p:txBody>
      </p:sp>
      <p:graphicFrame>
        <p:nvGraphicFramePr>
          <p:cNvPr id="21" name="표 20"/>
          <p:cNvGraphicFramePr>
            <a:graphicFrameLocks noGrp="1"/>
          </p:cNvGraphicFramePr>
          <p:nvPr>
            <p:extLst>
              <p:ext uri="{D42A27DB-BD31-4B8C-83A1-F6EECF244321}">
                <p14:modId xmlns:p14="http://schemas.microsoft.com/office/powerpoint/2010/main" val="3018668406"/>
              </p:ext>
            </p:extLst>
          </p:nvPr>
        </p:nvGraphicFramePr>
        <p:xfrm>
          <a:off x="1583430" y="780899"/>
          <a:ext cx="7173035" cy="723302"/>
        </p:xfrm>
        <a:graphic>
          <a:graphicData uri="http://schemas.openxmlformats.org/drawingml/2006/table">
            <a:tbl>
              <a:tblPr firstRow="1" bandRow="1">
                <a:tableStyleId>{2D5ABB26-0587-4C30-8999-92F81FD0307C}</a:tableStyleId>
              </a:tblPr>
              <a:tblGrid>
                <a:gridCol w="853584">
                  <a:extLst>
                    <a:ext uri="{9D8B030D-6E8A-4147-A177-3AD203B41FA5}">
                      <a16:colId xmlns:a16="http://schemas.microsoft.com/office/drawing/2014/main" val="977863895"/>
                    </a:ext>
                  </a:extLst>
                </a:gridCol>
                <a:gridCol w="6319451">
                  <a:extLst>
                    <a:ext uri="{9D8B030D-6E8A-4147-A177-3AD203B41FA5}">
                      <a16:colId xmlns:a16="http://schemas.microsoft.com/office/drawing/2014/main" val="356602255"/>
                    </a:ext>
                  </a:extLst>
                </a:gridCol>
              </a:tblGrid>
              <a:tr h="144671">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900" b="1" kern="1200" dirty="0" err="1" smtClean="0">
                          <a:solidFill>
                            <a:schemeClr val="tx1"/>
                          </a:solidFill>
                          <a:latin typeface="+mn-ea"/>
                          <a:ea typeface="+mn-ea"/>
                          <a:cs typeface="+mn-cs"/>
                        </a:rPr>
                        <a:t>교환신청자</a:t>
                      </a:r>
                      <a:endParaRPr lang="ko-KR" altLang="en-US" sz="900" b="1" kern="1200" dirty="0" smtClean="0">
                        <a:solidFill>
                          <a:schemeClr val="tx1"/>
                        </a:solidFill>
                        <a:latin typeface="+mn-ea"/>
                        <a:ea typeface="+mn-ea"/>
                        <a:cs typeface="+mn-cs"/>
                      </a:endParaRPr>
                    </a:p>
                  </a:txBody>
                  <a:tcPr marL="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1" dirty="0" smtClean="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13859395"/>
                  </a:ext>
                </a:extLst>
              </a:tr>
              <a:tr h="247351">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dirty="0" err="1" smtClean="0">
                          <a:solidFill>
                            <a:schemeClr val="tx1">
                              <a:lumMod val="85000"/>
                              <a:lumOff val="15000"/>
                            </a:schemeClr>
                          </a:solidFill>
                        </a:rPr>
                        <a:t>신청자명</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t>홍길동</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6851250"/>
                  </a:ext>
                </a:extLst>
              </a:tr>
              <a:tr h="247351">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kern="1200" dirty="0" smtClean="0">
                          <a:solidFill>
                            <a:schemeClr val="tx1"/>
                          </a:solidFill>
                          <a:latin typeface="+mn-ea"/>
                          <a:ea typeface="+mn-ea"/>
                          <a:cs typeface="+mn-cs"/>
                        </a:rPr>
                        <a:t>휴대폰번호</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dirty="0" smtClean="0"/>
                        <a:t>010-1234-5678</a:t>
                      </a:r>
                      <a:endParaRPr lang="ko-KR" altLang="en-US" sz="800"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92440556"/>
                  </a:ext>
                </a:extLst>
              </a:tr>
            </a:tbl>
          </a:graphicData>
        </a:graphic>
      </p:graphicFrame>
      <p:sp>
        <p:nvSpPr>
          <p:cNvPr id="22" name="타원 21"/>
          <p:cNvSpPr/>
          <p:nvPr/>
        </p:nvSpPr>
        <p:spPr>
          <a:xfrm>
            <a:off x="1401620" y="759916"/>
            <a:ext cx="217517" cy="21751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800" b="1" dirty="0" smtClean="0"/>
              <a:t>10</a:t>
            </a:r>
            <a:endParaRPr lang="ko-KR" altLang="en-US" sz="800" b="1" dirty="0"/>
          </a:p>
        </p:txBody>
      </p:sp>
      <p:sp>
        <p:nvSpPr>
          <p:cNvPr id="24" name="직사각형 23"/>
          <p:cNvSpPr/>
          <p:nvPr/>
        </p:nvSpPr>
        <p:spPr>
          <a:xfrm>
            <a:off x="1520212" y="1738120"/>
            <a:ext cx="646331" cy="230832"/>
          </a:xfrm>
          <a:prstGeom prst="rect">
            <a:avLst/>
          </a:prstGeom>
        </p:spPr>
        <p:txBody>
          <a:bodyPr wrap="none">
            <a:spAutoFit/>
          </a:bodyPr>
          <a:lstStyle/>
          <a:p>
            <a:pPr lvl="0">
              <a:defRPr/>
            </a:pPr>
            <a:r>
              <a:rPr lang="ko-KR" altLang="en-US" sz="900" b="1" dirty="0" err="1" smtClean="0">
                <a:solidFill>
                  <a:prstClr val="black"/>
                </a:solidFill>
                <a:latin typeface="맑은 고딕" panose="020B0503020000020004" pitchFamily="50" charset="-127"/>
              </a:rPr>
              <a:t>교환사유</a:t>
            </a:r>
            <a:endParaRPr lang="ko-KR" altLang="en-US" sz="900" b="1" dirty="0">
              <a:solidFill>
                <a:prstClr val="black"/>
              </a:solidFill>
              <a:latin typeface="맑은 고딕" panose="020B0503020000020004" pitchFamily="50" charset="-127"/>
            </a:endParaRPr>
          </a:p>
        </p:txBody>
      </p:sp>
      <p:graphicFrame>
        <p:nvGraphicFramePr>
          <p:cNvPr id="25" name="표 24"/>
          <p:cNvGraphicFramePr>
            <a:graphicFrameLocks noGrp="1"/>
          </p:cNvGraphicFramePr>
          <p:nvPr>
            <p:extLst>
              <p:ext uri="{D42A27DB-BD31-4B8C-83A1-F6EECF244321}">
                <p14:modId xmlns:p14="http://schemas.microsoft.com/office/powerpoint/2010/main" val="894664561"/>
              </p:ext>
            </p:extLst>
          </p:nvPr>
        </p:nvGraphicFramePr>
        <p:xfrm>
          <a:off x="1539107" y="1975528"/>
          <a:ext cx="7234611" cy="996523"/>
        </p:xfrm>
        <a:graphic>
          <a:graphicData uri="http://schemas.openxmlformats.org/drawingml/2006/table">
            <a:tbl>
              <a:tblPr>
                <a:effectLst/>
              </a:tblPr>
              <a:tblGrid>
                <a:gridCol w="7234611">
                  <a:extLst>
                    <a:ext uri="{9D8B030D-6E8A-4147-A177-3AD203B41FA5}">
                      <a16:colId xmlns:a16="http://schemas.microsoft.com/office/drawing/2014/main" val="471136313"/>
                    </a:ext>
                  </a:extLst>
                </a:gridCol>
              </a:tblGrid>
              <a:tr h="388913">
                <a:tc>
                  <a:txBody>
                    <a:bodyPr/>
                    <a:lstStyle/>
                    <a:p>
                      <a:pPr>
                        <a:lnSpc>
                          <a:spcPct val="200000"/>
                        </a:lnSpc>
                      </a:pPr>
                      <a:r>
                        <a:rPr lang="ko-KR" altLang="en-US" sz="800" dirty="0" smtClean="0">
                          <a:latin typeface="+mj-ea"/>
                        </a:rPr>
                        <a:t>제품이 </a:t>
                      </a:r>
                      <a:r>
                        <a:rPr lang="ko-KR" altLang="en-US" sz="800" dirty="0" err="1" smtClean="0">
                          <a:latin typeface="+mj-ea"/>
                        </a:rPr>
                        <a:t>파손됐음</a:t>
                      </a:r>
                      <a:r>
                        <a:rPr lang="en-US" altLang="ko-KR" sz="800" dirty="0" smtClean="0">
                          <a:latin typeface="+mj-ea"/>
                        </a:rPr>
                        <a:t>(</a:t>
                      </a:r>
                      <a:r>
                        <a:rPr lang="ko-KR" altLang="en-US" sz="800" dirty="0" smtClean="0">
                          <a:latin typeface="+mj-ea"/>
                        </a:rPr>
                        <a:t>배송 문제</a:t>
                      </a:r>
                      <a:r>
                        <a:rPr lang="en-US" altLang="ko-KR" sz="800" dirty="0" smtClean="0">
                          <a:latin typeface="+mj-ea"/>
                        </a:rPr>
                        <a:t>)</a:t>
                      </a:r>
                    </a:p>
                    <a:p>
                      <a:pPr marL="171450" indent="-84138">
                        <a:lnSpc>
                          <a:spcPts val="900"/>
                        </a:lnSpc>
                        <a:buFont typeface="Arial" panose="020B0604020202020204" pitchFamily="34" charset="0"/>
                        <a:buChar char="•"/>
                      </a:pPr>
                      <a:r>
                        <a:rPr lang="ko-KR" altLang="en-US" sz="800" dirty="0" err="1" smtClean="0">
                          <a:latin typeface="+mj-ea"/>
                        </a:rPr>
                        <a:t>상세사유</a:t>
                      </a:r>
                      <a:r>
                        <a:rPr lang="ko-KR" altLang="en-US" sz="800" baseline="0" dirty="0" smtClean="0">
                          <a:latin typeface="+mj-ea"/>
                        </a:rPr>
                        <a:t> 전체 출력</a:t>
                      </a:r>
                      <a:r>
                        <a:rPr lang="en-US" altLang="ko-KR" sz="800" baseline="0" dirty="0" smtClean="0">
                          <a:latin typeface="+mj-ea"/>
                        </a:rPr>
                        <a:t>. </a:t>
                      </a:r>
                      <a:r>
                        <a:rPr lang="ko-KR" altLang="en-US" sz="800" baseline="0" dirty="0" err="1" smtClean="0">
                          <a:latin typeface="+mj-ea"/>
                        </a:rPr>
                        <a:t>상세사유</a:t>
                      </a:r>
                      <a:r>
                        <a:rPr lang="ko-KR" altLang="en-US" sz="800" baseline="0" dirty="0" smtClean="0">
                          <a:latin typeface="+mj-ea"/>
                        </a:rPr>
                        <a:t> 작성 시 </a:t>
                      </a:r>
                      <a:r>
                        <a:rPr lang="ko-KR" altLang="en-US" sz="800" baseline="0" dirty="0" err="1" smtClean="0">
                          <a:latin typeface="+mj-ea"/>
                        </a:rPr>
                        <a:t>줄바꿈</a:t>
                      </a:r>
                      <a:r>
                        <a:rPr lang="ko-KR" altLang="en-US" sz="800" baseline="0" dirty="0" smtClean="0">
                          <a:latin typeface="+mj-ea"/>
                        </a:rPr>
                        <a:t> 적용 되었다면 </a:t>
                      </a:r>
                      <a:r>
                        <a:rPr lang="ko-KR" altLang="en-US" sz="800" baseline="0" dirty="0" err="1" smtClean="0">
                          <a:latin typeface="+mj-ea"/>
                        </a:rPr>
                        <a:t>줄바꿈</a:t>
                      </a:r>
                      <a:r>
                        <a:rPr lang="ko-KR" altLang="en-US" sz="800" baseline="0" dirty="0" smtClean="0">
                          <a:latin typeface="+mj-ea"/>
                        </a:rPr>
                        <a:t> 처리하여 출력되어야 함</a:t>
                      </a:r>
                      <a:endParaRPr lang="en-US" altLang="ko-KR" sz="800" baseline="0" dirty="0" smtClean="0">
                        <a:latin typeface="+mj-ea"/>
                      </a:endParaRPr>
                    </a:p>
                  </a:txBody>
                  <a:tcPr marL="33236" marR="33236" marT="36000" marB="3600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tx1">
                          <a:lumMod val="75000"/>
                          <a:lumOff val="2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60908653"/>
                  </a:ext>
                </a:extLst>
              </a:tr>
              <a:tr h="566383">
                <a:tc>
                  <a:txBody>
                    <a:bodyPr/>
                    <a:lstStyle/>
                    <a:p>
                      <a:pPr>
                        <a:lnSpc>
                          <a:spcPct val="200000"/>
                        </a:lnSpc>
                      </a:pPr>
                      <a:endParaRPr lang="en-US" altLang="ko-KR" sz="800" dirty="0" smtClean="0">
                        <a:latin typeface="+mj-ea"/>
                      </a:endParaRPr>
                    </a:p>
                  </a:txBody>
                  <a:tcPr marL="33236" marR="33236" marT="36000" marB="3600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660704389"/>
                  </a:ext>
                </a:extLst>
              </a:tr>
            </a:tbl>
          </a:graphicData>
        </a:graphic>
      </p:graphicFrame>
      <p:sp>
        <p:nvSpPr>
          <p:cNvPr id="26" name="직사각형 25">
            <a:extLst>
              <a:ext uri="{FF2B5EF4-FFF2-40B4-BE49-F238E27FC236}">
                <a16:creationId xmlns:a16="http://schemas.microsoft.com/office/drawing/2014/main" id="{CADE630C-8895-436E-96BB-59F78B4193F2}"/>
              </a:ext>
            </a:extLst>
          </p:cNvPr>
          <p:cNvSpPr/>
          <p:nvPr/>
        </p:nvSpPr>
        <p:spPr>
          <a:xfrm>
            <a:off x="1587643" y="2467782"/>
            <a:ext cx="444304" cy="457132"/>
          </a:xfrm>
          <a:prstGeom prst="rect">
            <a:avLst/>
          </a:prstGeom>
          <a:pattFill prst="pct30">
            <a:fgClr>
              <a:schemeClr val="bg1">
                <a:lumMod val="75000"/>
              </a:schemeClr>
            </a:fgClr>
            <a:bgClr>
              <a:schemeClr val="bg1"/>
            </a:bgClr>
          </a:patt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lumMod val="50000"/>
                    <a:lumOff val="50000"/>
                  </a:schemeClr>
                </a:solidFill>
                <a:latin typeface="+mj-ea"/>
                <a:ea typeface="+mj-ea"/>
              </a:rPr>
              <a:t>Thumbnail</a:t>
            </a:r>
            <a:endParaRPr lang="ko-KR" altLang="en-US" sz="800" dirty="0">
              <a:solidFill>
                <a:schemeClr val="tx1">
                  <a:lumMod val="50000"/>
                  <a:lumOff val="50000"/>
                </a:schemeClr>
              </a:solidFill>
              <a:latin typeface="+mj-ea"/>
              <a:ea typeface="+mj-ea"/>
            </a:endParaRPr>
          </a:p>
        </p:txBody>
      </p:sp>
      <p:sp>
        <p:nvSpPr>
          <p:cNvPr id="27" name="직사각형 26">
            <a:extLst>
              <a:ext uri="{FF2B5EF4-FFF2-40B4-BE49-F238E27FC236}">
                <a16:creationId xmlns:a16="http://schemas.microsoft.com/office/drawing/2014/main" id="{CADE630C-8895-436E-96BB-59F78B4193F2}"/>
              </a:ext>
            </a:extLst>
          </p:cNvPr>
          <p:cNvSpPr/>
          <p:nvPr/>
        </p:nvSpPr>
        <p:spPr>
          <a:xfrm>
            <a:off x="2071842" y="2461735"/>
            <a:ext cx="444304" cy="457132"/>
          </a:xfrm>
          <a:prstGeom prst="rect">
            <a:avLst/>
          </a:prstGeom>
          <a:pattFill prst="pct30">
            <a:fgClr>
              <a:schemeClr val="bg1">
                <a:lumMod val="75000"/>
              </a:schemeClr>
            </a:fgClr>
            <a:bgClr>
              <a:schemeClr val="bg1"/>
            </a:bgClr>
          </a:patt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lumMod val="50000"/>
                    <a:lumOff val="50000"/>
                  </a:schemeClr>
                </a:solidFill>
                <a:latin typeface="+mj-ea"/>
                <a:ea typeface="+mj-ea"/>
              </a:rPr>
              <a:t>Thumbnail</a:t>
            </a:r>
            <a:endParaRPr lang="ko-KR" altLang="en-US" sz="800" dirty="0">
              <a:solidFill>
                <a:schemeClr val="tx1">
                  <a:lumMod val="50000"/>
                  <a:lumOff val="50000"/>
                </a:schemeClr>
              </a:solidFill>
              <a:latin typeface="+mj-ea"/>
              <a:ea typeface="+mj-ea"/>
            </a:endParaRPr>
          </a:p>
        </p:txBody>
      </p:sp>
      <p:sp>
        <p:nvSpPr>
          <p:cNvPr id="30" name="직사각형 29">
            <a:extLst>
              <a:ext uri="{FF2B5EF4-FFF2-40B4-BE49-F238E27FC236}">
                <a16:creationId xmlns:a16="http://schemas.microsoft.com/office/drawing/2014/main" id="{CADE630C-8895-436E-96BB-59F78B4193F2}"/>
              </a:ext>
            </a:extLst>
          </p:cNvPr>
          <p:cNvSpPr/>
          <p:nvPr/>
        </p:nvSpPr>
        <p:spPr>
          <a:xfrm>
            <a:off x="2556041" y="2455688"/>
            <a:ext cx="444304" cy="457132"/>
          </a:xfrm>
          <a:prstGeom prst="rect">
            <a:avLst/>
          </a:prstGeom>
          <a:pattFill prst="pct30">
            <a:fgClr>
              <a:schemeClr val="bg1">
                <a:lumMod val="75000"/>
              </a:schemeClr>
            </a:fgClr>
            <a:bgClr>
              <a:schemeClr val="bg1"/>
            </a:bgClr>
          </a:patt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lumMod val="50000"/>
                    <a:lumOff val="50000"/>
                  </a:schemeClr>
                </a:solidFill>
                <a:latin typeface="+mj-ea"/>
                <a:ea typeface="+mj-ea"/>
              </a:rPr>
              <a:t>Thumbnail</a:t>
            </a:r>
            <a:endParaRPr lang="ko-KR" altLang="en-US" sz="800" dirty="0">
              <a:solidFill>
                <a:schemeClr val="tx1">
                  <a:lumMod val="50000"/>
                  <a:lumOff val="50000"/>
                </a:schemeClr>
              </a:solidFill>
              <a:latin typeface="+mj-ea"/>
              <a:ea typeface="+mj-ea"/>
            </a:endParaRPr>
          </a:p>
        </p:txBody>
      </p:sp>
      <p:sp>
        <p:nvSpPr>
          <p:cNvPr id="31" name="타원 30"/>
          <p:cNvSpPr/>
          <p:nvPr/>
        </p:nvSpPr>
        <p:spPr>
          <a:xfrm>
            <a:off x="1413987" y="1771323"/>
            <a:ext cx="217517" cy="21751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800" b="1" dirty="0" smtClean="0"/>
              <a:t>11</a:t>
            </a:r>
            <a:endParaRPr lang="ko-KR" altLang="en-US" sz="800" b="1" dirty="0"/>
          </a:p>
        </p:txBody>
      </p:sp>
      <p:sp>
        <p:nvSpPr>
          <p:cNvPr id="32" name="부제목 2"/>
          <p:cNvSpPr>
            <a:spLocks noGrp="1"/>
          </p:cNvSpPr>
          <p:nvPr>
            <p:ph type="subTitle" idx="1"/>
          </p:nvPr>
        </p:nvSpPr>
        <p:spPr>
          <a:xfrm>
            <a:off x="777382" y="53333"/>
            <a:ext cx="2582314" cy="210759"/>
          </a:xfrm>
        </p:spPr>
        <p:txBody>
          <a:bodyPr/>
          <a:lstStyle/>
          <a:p>
            <a:r>
              <a:rPr lang="en-US" altLang="ko-KR" dirty="0" smtClean="0"/>
              <a:t>IN_PC_MYP_01_13</a:t>
            </a:r>
            <a:endParaRPr lang="ko-KR" altLang="en-US" dirty="0"/>
          </a:p>
        </p:txBody>
      </p:sp>
    </p:spTree>
    <p:extLst>
      <p:ext uri="{BB962C8B-B14F-4D97-AF65-F5344CB8AC3E}">
        <p14:creationId xmlns:p14="http://schemas.microsoft.com/office/powerpoint/2010/main" val="14481369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1" name="표 270">
            <a:extLst>
              <a:ext uri="{FF2B5EF4-FFF2-40B4-BE49-F238E27FC236}">
                <a16:creationId xmlns:a16="http://schemas.microsoft.com/office/drawing/2014/main" id="{E8503181-DC09-D704-A395-D5196B53276F}"/>
              </a:ext>
            </a:extLst>
          </p:cNvPr>
          <p:cNvGraphicFramePr>
            <a:graphicFrameLocks noGrp="1"/>
          </p:cNvGraphicFramePr>
          <p:nvPr>
            <p:extLst>
              <p:ext uri="{D42A27DB-BD31-4B8C-83A1-F6EECF244321}">
                <p14:modId xmlns:p14="http://schemas.microsoft.com/office/powerpoint/2010/main" val="948606535"/>
              </p:ext>
            </p:extLst>
          </p:nvPr>
        </p:nvGraphicFramePr>
        <p:xfrm>
          <a:off x="9000565" y="44624"/>
          <a:ext cx="3152540" cy="1587600"/>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13</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ko-KR" altLang="en-US" sz="800" b="1" u="none" kern="1200" baseline="0" dirty="0" smtClean="0">
                          <a:solidFill>
                            <a:schemeClr val="tx1"/>
                          </a:solidFill>
                          <a:latin typeface="+mn-lt"/>
                          <a:ea typeface="+mn-ea"/>
                          <a:cs typeface="+mn-cs"/>
                        </a:rPr>
                        <a:t>결제정보</a:t>
                      </a:r>
                      <a:endParaRPr lang="en-US" altLang="ko-KR" sz="800" b="1" u="none" kern="1200" baseline="0" dirty="0" smtClean="0">
                        <a:solidFill>
                          <a:schemeClr val="tx1"/>
                        </a:solidFill>
                        <a:latin typeface="+mn-lt"/>
                        <a:ea typeface="+mn-ea"/>
                        <a:cs typeface="+mn-cs"/>
                      </a:endParaRPr>
                    </a:p>
                    <a:p>
                      <a:pPr marL="87313" marR="0" lvl="0" indent="-87313"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lt"/>
                          <a:ea typeface="+mn-ea"/>
                          <a:cs typeface="+mn-cs"/>
                        </a:rPr>
                        <a:t>결제된 금액이 있을 시 출력</a:t>
                      </a:r>
                      <a:endParaRPr lang="en-US" altLang="ko-KR" sz="800" b="0" u="none" kern="1200" baseline="0" dirty="0" smtClean="0">
                        <a:solidFill>
                          <a:schemeClr val="tx1"/>
                        </a:solidFill>
                        <a:latin typeface="+mn-lt"/>
                        <a:ea typeface="+mn-ea"/>
                        <a:cs typeface="+mn-cs"/>
                      </a:endParaRPr>
                    </a:p>
                    <a:p>
                      <a:pPr marL="87313" marR="0" lvl="0" indent="-87313"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err="1" smtClean="0">
                          <a:solidFill>
                            <a:schemeClr val="tx1"/>
                          </a:solidFill>
                          <a:latin typeface="+mn-lt"/>
                          <a:ea typeface="+mn-ea"/>
                          <a:cs typeface="+mn-cs"/>
                        </a:rPr>
                        <a:t>결제수단별</a:t>
                      </a:r>
                      <a:r>
                        <a:rPr lang="ko-KR" altLang="en-US" sz="800" b="0" u="none" kern="1200" baseline="0" dirty="0" smtClean="0">
                          <a:solidFill>
                            <a:schemeClr val="tx1"/>
                          </a:solidFill>
                          <a:latin typeface="+mn-lt"/>
                          <a:ea typeface="+mn-ea"/>
                          <a:cs typeface="+mn-cs"/>
                        </a:rPr>
                        <a:t> 결제정보 출력 기준은 </a:t>
                      </a:r>
                      <a:r>
                        <a:rPr lang="ko-KR" altLang="en-US" sz="800" b="0" u="none" kern="1200" baseline="0" dirty="0" err="1" smtClean="0">
                          <a:solidFill>
                            <a:schemeClr val="tx1"/>
                          </a:solidFill>
                          <a:latin typeface="+mn-lt"/>
                          <a:ea typeface="+mn-ea"/>
                          <a:cs typeface="+mn-cs"/>
                        </a:rPr>
                        <a:t>주문상세</a:t>
                      </a:r>
                      <a:r>
                        <a:rPr lang="ko-KR" altLang="en-US" sz="800" b="0" u="none" kern="1200" baseline="0" dirty="0" smtClean="0">
                          <a:solidFill>
                            <a:schemeClr val="tx1"/>
                          </a:solidFill>
                          <a:latin typeface="+mn-lt"/>
                          <a:ea typeface="+mn-ea"/>
                          <a:cs typeface="+mn-cs"/>
                        </a:rPr>
                        <a:t> 결제정보 영역과 동일</a:t>
                      </a:r>
                      <a:r>
                        <a:rPr lang="en-US" altLang="ko-KR" sz="800" b="0" u="none" baseline="0" dirty="0" smtClean="0">
                          <a:solidFill>
                            <a:schemeClr val="tx1"/>
                          </a:solidFill>
                          <a:latin typeface="+mn-ea"/>
                          <a:ea typeface="+mn-ea"/>
                        </a:rPr>
                        <a:t>(</a:t>
                      </a:r>
                      <a:r>
                        <a:rPr lang="en-US" altLang="ko-KR" sz="800" b="0" u="none" baseline="0" dirty="0" smtClean="0">
                          <a:solidFill>
                            <a:srgbClr val="00BC70"/>
                          </a:solidFill>
                          <a:latin typeface="+mn-ea"/>
                          <a:ea typeface="+mn-ea"/>
                        </a:rPr>
                        <a:t>Page ID: ####</a:t>
                      </a:r>
                      <a:r>
                        <a:rPr lang="en-US" altLang="ko-KR" sz="800" b="0" u="none" baseline="0" dirty="0" smtClean="0">
                          <a:solidFill>
                            <a:schemeClr val="tx1"/>
                          </a:solidFill>
                          <a:latin typeface="+mn-ea"/>
                          <a:ea typeface="+mn-ea"/>
                        </a:rPr>
                        <a:t>)</a:t>
                      </a:r>
                      <a:endParaRPr lang="en-US" altLang="ko-KR" sz="800" b="0" u="none" kern="1200" baseline="0" dirty="0" smtClean="0">
                        <a:solidFill>
                          <a:schemeClr val="tx1"/>
                        </a:solidFill>
                        <a:latin typeface="+mn-lt"/>
                        <a:ea typeface="+mn-ea"/>
                        <a:cs typeface="+mn-cs"/>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3031136357"/>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14</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ko-KR" altLang="en-US" sz="800" b="1" u="none" kern="1200" baseline="0" dirty="0" smtClean="0">
                          <a:solidFill>
                            <a:schemeClr val="tx1"/>
                          </a:solidFill>
                          <a:latin typeface="+mn-lt"/>
                          <a:ea typeface="+mn-ea"/>
                          <a:cs typeface="+mn-cs"/>
                        </a:rPr>
                        <a:t>교환금액정보</a:t>
                      </a:r>
                      <a:endParaRPr lang="en-US" altLang="ko-KR" sz="800" b="1" u="none" kern="1200" baseline="0" dirty="0" smtClean="0">
                        <a:solidFill>
                          <a:schemeClr val="tx1"/>
                        </a:solidFill>
                        <a:latin typeface="+mn-lt"/>
                        <a:ea typeface="+mn-ea"/>
                        <a:cs typeface="+mn-cs"/>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err="1" smtClean="0">
                          <a:solidFill>
                            <a:schemeClr val="tx1"/>
                          </a:solidFill>
                          <a:latin typeface="+mn-ea"/>
                          <a:ea typeface="+mn-ea"/>
                        </a:rPr>
                        <a:t>교환신청</a:t>
                      </a:r>
                      <a:r>
                        <a:rPr lang="ko-KR" altLang="en-US" sz="800" b="0" u="none" baseline="0" dirty="0" smtClean="0">
                          <a:solidFill>
                            <a:schemeClr val="tx1"/>
                          </a:solidFill>
                          <a:latin typeface="+mn-ea"/>
                          <a:ea typeface="+mn-ea"/>
                        </a:rPr>
                        <a:t> 화면의 교환금액정보와 출력 정보 동일</a:t>
                      </a:r>
                      <a:r>
                        <a:rPr lang="en-US" altLang="ko-KR" sz="800" kern="1200" baseline="0" dirty="0" smtClean="0">
                          <a:solidFill>
                            <a:srgbClr val="00BC70"/>
                          </a:solidFill>
                          <a:latin typeface="+mn-lt"/>
                          <a:ea typeface="+mn-ea"/>
                          <a:cs typeface="+mn-cs"/>
                        </a:rPr>
                        <a:t>(Page ID: </a:t>
                      </a:r>
                      <a:r>
                        <a:rPr lang="en-US" altLang="ko-KR" sz="800" dirty="0" smtClean="0">
                          <a:solidFill>
                            <a:srgbClr val="00BC70"/>
                          </a:solidFill>
                        </a:rPr>
                        <a:t> ####</a:t>
                      </a:r>
                      <a:r>
                        <a:rPr lang="en-US" altLang="ko-KR" sz="800" dirty="0" smtClean="0"/>
                        <a:t>)</a:t>
                      </a: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89474721"/>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15</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ko-KR" altLang="en-US" sz="800" b="1" u="none" strike="noStrike" baseline="0" dirty="0" smtClean="0">
                          <a:solidFill>
                            <a:schemeClr val="tx1"/>
                          </a:solidFill>
                          <a:latin typeface="+mn-ea"/>
                          <a:ea typeface="+mn-ea"/>
                        </a:rPr>
                        <a:t>목록</a:t>
                      </a:r>
                      <a:endParaRPr lang="en-US" altLang="ko-KR" sz="800" b="1" u="none" strike="noStrike" baseline="0" dirty="0" smtClean="0">
                        <a:solidFill>
                          <a:schemeClr val="tx1"/>
                        </a:solidFill>
                        <a:latin typeface="+mn-ea"/>
                        <a:ea typeface="+mn-ea"/>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strike="noStrike" baseline="0" dirty="0" smtClean="0">
                          <a:solidFill>
                            <a:schemeClr val="tx1"/>
                          </a:solidFill>
                          <a:latin typeface="+mn-ea"/>
                          <a:ea typeface="+mn-ea"/>
                        </a:rPr>
                        <a:t>클릭</a:t>
                      </a:r>
                      <a:r>
                        <a:rPr lang="en-US" altLang="ko-KR" sz="800" b="0" u="none" strike="noStrike" baseline="0" dirty="0" smtClean="0">
                          <a:solidFill>
                            <a:schemeClr val="tx1"/>
                          </a:solidFill>
                          <a:latin typeface="+mn-ea"/>
                          <a:ea typeface="+mn-ea"/>
                        </a:rPr>
                        <a:t>: </a:t>
                      </a:r>
                      <a:r>
                        <a:rPr lang="ko-KR" altLang="en-US" sz="800" b="0" u="none" strike="noStrike" baseline="0" dirty="0" smtClean="0">
                          <a:solidFill>
                            <a:schemeClr val="tx1"/>
                          </a:solidFill>
                          <a:latin typeface="+mn-ea"/>
                          <a:ea typeface="+mn-ea"/>
                        </a:rPr>
                        <a:t>취소</a:t>
                      </a:r>
                      <a:r>
                        <a:rPr lang="en-US" altLang="ko-KR" sz="800" b="0" u="none" strike="noStrike" baseline="0" dirty="0" smtClean="0">
                          <a:solidFill>
                            <a:schemeClr val="tx1"/>
                          </a:solidFill>
                          <a:latin typeface="+mn-ea"/>
                          <a:ea typeface="+mn-ea"/>
                        </a:rPr>
                        <a:t>/</a:t>
                      </a:r>
                      <a:r>
                        <a:rPr lang="ko-KR" altLang="en-US" sz="800" b="0" u="none" strike="noStrike" baseline="0" dirty="0" smtClean="0">
                          <a:solidFill>
                            <a:schemeClr val="tx1"/>
                          </a:solidFill>
                          <a:latin typeface="+mn-ea"/>
                          <a:ea typeface="+mn-ea"/>
                        </a:rPr>
                        <a:t>교환</a:t>
                      </a:r>
                      <a:r>
                        <a:rPr lang="en-US" altLang="ko-KR" sz="800" b="0" u="none" strike="noStrike" baseline="0" dirty="0" smtClean="0">
                          <a:solidFill>
                            <a:schemeClr val="tx1"/>
                          </a:solidFill>
                          <a:latin typeface="+mn-ea"/>
                          <a:ea typeface="+mn-ea"/>
                        </a:rPr>
                        <a:t>/</a:t>
                      </a:r>
                      <a:r>
                        <a:rPr lang="ko-KR" altLang="en-US" sz="800" b="0" u="none" strike="noStrike" baseline="0" dirty="0" smtClean="0">
                          <a:solidFill>
                            <a:schemeClr val="tx1"/>
                          </a:solidFill>
                          <a:latin typeface="+mn-ea"/>
                          <a:ea typeface="+mn-ea"/>
                        </a:rPr>
                        <a:t>반품내역으로 이동</a:t>
                      </a:r>
                      <a:endParaRPr lang="en-US" altLang="ko-KR" sz="800" b="0" u="none" strike="noStrike" baseline="0" dirty="0" smtClean="0">
                        <a:solidFill>
                          <a:schemeClr val="tx1"/>
                        </a:solidFill>
                        <a:latin typeface="+mn-ea"/>
                        <a:ea typeface="+mn-ea"/>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2873906972"/>
                  </a:ext>
                </a:extLst>
              </a:tr>
            </a:tbl>
          </a:graphicData>
        </a:graphic>
      </p:graphicFrame>
      <p:graphicFrame>
        <p:nvGraphicFramePr>
          <p:cNvPr id="95" name="표 94"/>
          <p:cNvGraphicFramePr>
            <a:graphicFrameLocks noGrp="1"/>
          </p:cNvGraphicFramePr>
          <p:nvPr>
            <p:extLst/>
          </p:nvPr>
        </p:nvGraphicFramePr>
        <p:xfrm>
          <a:off x="133027" y="739790"/>
          <a:ext cx="1304427" cy="5281498"/>
        </p:xfrm>
        <a:graphic>
          <a:graphicData uri="http://schemas.openxmlformats.org/drawingml/2006/table">
            <a:tbl>
              <a:tblPr firstRow="1" bandRow="1">
                <a:tableStyleId>{5940675A-B579-460E-94D1-54222C63F5DA}</a:tableStyleId>
              </a:tblPr>
              <a:tblGrid>
                <a:gridCol w="1304427">
                  <a:extLst>
                    <a:ext uri="{9D8B030D-6E8A-4147-A177-3AD203B41FA5}">
                      <a16:colId xmlns:a16="http://schemas.microsoft.com/office/drawing/2014/main" val="1750365041"/>
                    </a:ext>
                  </a:extLst>
                </a:gridCol>
              </a:tblGrid>
              <a:tr h="342522">
                <a:tc>
                  <a:txBody>
                    <a:bodyPr/>
                    <a:lstStyle/>
                    <a:p>
                      <a:pPr>
                        <a:lnSpc>
                          <a:spcPct val="250000"/>
                        </a:lnSpc>
                      </a:pPr>
                      <a:r>
                        <a:rPr lang="ko-KR" altLang="en-US" sz="800" b="0" dirty="0" smtClean="0">
                          <a:latin typeface="+mn-ea"/>
                        </a:rPr>
                        <a:t>주문내역</a:t>
                      </a:r>
                      <a:endParaRPr lang="en-US" altLang="ko-KR" sz="800" b="0" dirty="0">
                        <a:latin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5032052"/>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1" dirty="0" smtClean="0">
                          <a:latin typeface="+mn-ea"/>
                          <a:ea typeface="+mn-ea"/>
                        </a:rPr>
                        <a:t>취소</a:t>
                      </a:r>
                      <a:r>
                        <a:rPr lang="en-US" altLang="ko-KR" sz="800" b="1" dirty="0" smtClean="0">
                          <a:latin typeface="+mn-ea"/>
                          <a:ea typeface="+mn-ea"/>
                        </a:rPr>
                        <a:t>/</a:t>
                      </a:r>
                      <a:r>
                        <a:rPr lang="ko-KR" altLang="en-US" sz="800" b="1" dirty="0" smtClean="0">
                          <a:latin typeface="+mn-ea"/>
                          <a:ea typeface="+mn-ea"/>
                        </a:rPr>
                        <a:t>교환</a:t>
                      </a:r>
                      <a:r>
                        <a:rPr lang="en-US" altLang="ko-KR" sz="800" b="1" dirty="0" smtClean="0">
                          <a:latin typeface="+mn-ea"/>
                          <a:ea typeface="+mn-ea"/>
                        </a:rPr>
                        <a:t>/</a:t>
                      </a:r>
                      <a:r>
                        <a:rPr lang="ko-KR" altLang="en-US" sz="800" b="1" dirty="0" err="1" smtClean="0">
                          <a:latin typeface="+mn-ea"/>
                          <a:ea typeface="+mn-ea"/>
                        </a:rPr>
                        <a:t>반품내역</a:t>
                      </a:r>
                      <a:endParaRPr lang="ko-KR" altLang="en-US" sz="800" b="1"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7326154"/>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리뷰</a:t>
                      </a:r>
                      <a:endParaRPr lang="en-US" altLang="ko-KR"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4823149"/>
                  </a:ext>
                </a:extLst>
              </a:tr>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latin typeface="+mn-ea"/>
                          <a:ea typeface="+mn-ea"/>
                        </a:rPr>
                        <a:t>뷰티포인트</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9754436"/>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찜한제품</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1601288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latin typeface="+mn-ea"/>
                          <a:ea typeface="+mn-ea"/>
                        </a:rPr>
                        <a:t>1:1</a:t>
                      </a:r>
                      <a:r>
                        <a:rPr lang="ko-KR" altLang="en-US" sz="800" dirty="0" smtClean="0">
                          <a:latin typeface="+mn-ea"/>
                          <a:ea typeface="+mn-ea"/>
                        </a:rPr>
                        <a:t>문의</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372053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공병수거</a:t>
                      </a:r>
                      <a:r>
                        <a:rPr lang="ko-KR" altLang="en-US" sz="800" dirty="0" smtClean="0">
                          <a:latin typeface="+mn-ea"/>
                          <a:ea typeface="+mn-ea"/>
                        </a:rPr>
                        <a:t> 현황</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2614890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개인정보 수정</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253962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배송지</a:t>
                      </a:r>
                      <a:r>
                        <a:rPr lang="ko-KR" altLang="en-US" sz="800" dirty="0" smtClean="0">
                          <a:latin typeface="+mn-ea"/>
                          <a:ea typeface="+mn-ea"/>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5431856"/>
                  </a:ext>
                </a:extLst>
              </a:tr>
              <a:tr h="22039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환불계좌</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9870569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원클릭결제</a:t>
                      </a:r>
                      <a:r>
                        <a:rPr lang="ko-KR" altLang="en-US" sz="800" kern="1200" dirty="0" smtClean="0">
                          <a:solidFill>
                            <a:schemeClr val="tx1"/>
                          </a:solidFill>
                          <a:latin typeface="+mn-ea"/>
                          <a:ea typeface="+mn-ea"/>
                          <a:cs typeface="+mn-cs"/>
                        </a:rPr>
                        <a:t> </a:t>
                      </a:r>
                      <a:r>
                        <a:rPr lang="ko-KR" altLang="en-US" sz="800" kern="1200" dirty="0" err="1" smtClean="0">
                          <a:solidFill>
                            <a:schemeClr val="tx1"/>
                          </a:solidFill>
                          <a:latin typeface="+mn-ea"/>
                          <a:ea typeface="+mn-ea"/>
                          <a:cs typeface="+mn-cs"/>
                        </a:rPr>
                        <a:t>카드관리</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1844216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마이샵</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6729917"/>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매장찾기</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06474"/>
                  </a:ext>
                </a:extLst>
              </a:tr>
              <a:tr h="224752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dirty="0" smtClean="0">
                        <a:latin typeface="+mn-ea"/>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u="sng"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1817042"/>
                  </a:ext>
                </a:extLst>
              </a:tr>
            </a:tbl>
          </a:graphicData>
        </a:graphic>
      </p:graphicFrame>
      <p:sp>
        <p:nvSpPr>
          <p:cNvPr id="27" name="모서리가 둥근 직사각형 265">
            <a:extLst>
              <a:ext uri="{FF2B5EF4-FFF2-40B4-BE49-F238E27FC236}">
                <a16:creationId xmlns:a16="http://schemas.microsoft.com/office/drawing/2014/main" id="{31616FFB-3FF0-C846-C1A8-366204588010}"/>
              </a:ext>
            </a:extLst>
          </p:cNvPr>
          <p:cNvSpPr/>
          <p:nvPr/>
        </p:nvSpPr>
        <p:spPr>
          <a:xfrm>
            <a:off x="2999656" y="5792537"/>
            <a:ext cx="3627230" cy="337938"/>
          </a:xfrm>
          <a:prstGeom prst="roundRect">
            <a:avLst>
              <a:gd name="adj" fmla="val 0"/>
            </a:avLst>
          </a:prstGeom>
          <a:solidFill>
            <a:schemeClr val="tx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smtClean="0">
                <a:solidFill>
                  <a:schemeClr val="bg1"/>
                </a:solidFill>
              </a:rPr>
              <a:t>목록</a:t>
            </a:r>
            <a:endParaRPr lang="ko-KR" altLang="en-US" sz="800" b="1" dirty="0">
              <a:solidFill>
                <a:schemeClr val="bg1"/>
              </a:solidFill>
            </a:endParaRPr>
          </a:p>
        </p:txBody>
      </p:sp>
      <p:sp>
        <p:nvSpPr>
          <p:cNvPr id="28" name="직사각형 27"/>
          <p:cNvSpPr/>
          <p:nvPr/>
        </p:nvSpPr>
        <p:spPr>
          <a:xfrm>
            <a:off x="72427" y="6286692"/>
            <a:ext cx="8868021" cy="341222"/>
          </a:xfrm>
          <a:prstGeom prst="rect">
            <a:avLst/>
          </a:prstGeom>
          <a:pattFill prst="pct10">
            <a:fgClr>
              <a:schemeClr val="bg1">
                <a:lumMod val="65000"/>
              </a:schemeClr>
            </a:fgClr>
            <a:bgClr>
              <a:schemeClr val="bg1"/>
            </a:bgClr>
          </a:patt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FOOTER</a:t>
            </a:r>
            <a:endParaRPr lang="ko-KR" altLang="en-US" sz="800" dirty="0">
              <a:solidFill>
                <a:schemeClr val="tx1"/>
              </a:solidFill>
            </a:endParaRPr>
          </a:p>
        </p:txBody>
      </p:sp>
      <p:sp>
        <p:nvSpPr>
          <p:cNvPr id="3" name="제목 2"/>
          <p:cNvSpPr>
            <a:spLocks noGrp="1"/>
          </p:cNvSpPr>
          <p:nvPr>
            <p:ph type="ctrTitle"/>
          </p:nvPr>
        </p:nvSpPr>
        <p:spPr/>
        <p:txBody>
          <a:bodyPr/>
          <a:lstStyle/>
          <a:p>
            <a:r>
              <a:rPr lang="ko-KR" altLang="en-US" dirty="0" err="1"/>
              <a:t>교환상세</a:t>
            </a:r>
            <a:endParaRPr lang="ko-KR" altLang="en-US" dirty="0"/>
          </a:p>
        </p:txBody>
      </p:sp>
      <p:sp>
        <p:nvSpPr>
          <p:cNvPr id="40" name="Oval 611">
            <a:extLst>
              <a:ext uri="{FF2B5EF4-FFF2-40B4-BE49-F238E27FC236}">
                <a16:creationId xmlns:a16="http://schemas.microsoft.com/office/drawing/2014/main" id="{8A3723C9-7A64-4677-9B95-EBFFA02C0DC4}"/>
              </a:ext>
            </a:extLst>
          </p:cNvPr>
          <p:cNvSpPr>
            <a:spLocks noChangeArrowheads="1"/>
          </p:cNvSpPr>
          <p:nvPr/>
        </p:nvSpPr>
        <p:spPr bwMode="auto">
          <a:xfrm>
            <a:off x="2891656" y="5745506"/>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15</a:t>
            </a:r>
            <a:endParaRPr lang="en-US" altLang="ko-KR" sz="800" b="1" kern="0" dirty="0">
              <a:solidFill>
                <a:sysClr val="window" lastClr="FFFFFF"/>
              </a:solidFill>
              <a:latin typeface="맑은 고딕"/>
              <a:ea typeface="맑은 고딕"/>
            </a:endParaRPr>
          </a:p>
        </p:txBody>
      </p:sp>
      <p:sp>
        <p:nvSpPr>
          <p:cNvPr id="22" name="Oval 611">
            <a:extLst>
              <a:ext uri="{FF2B5EF4-FFF2-40B4-BE49-F238E27FC236}">
                <a16:creationId xmlns:a16="http://schemas.microsoft.com/office/drawing/2014/main" id="{8A3723C9-7A64-4677-9B95-EBFFA02C0DC4}"/>
              </a:ext>
            </a:extLst>
          </p:cNvPr>
          <p:cNvSpPr>
            <a:spLocks noChangeArrowheads="1"/>
          </p:cNvSpPr>
          <p:nvPr/>
        </p:nvSpPr>
        <p:spPr bwMode="auto">
          <a:xfrm>
            <a:off x="1316806" y="1875502"/>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14</a:t>
            </a:r>
            <a:endParaRPr lang="en-US" altLang="ko-KR" sz="800" b="1" kern="0" dirty="0">
              <a:solidFill>
                <a:sysClr val="window" lastClr="FFFFFF"/>
              </a:solidFill>
              <a:latin typeface="맑은 고딕"/>
              <a:ea typeface="맑은 고딕"/>
            </a:endParaRPr>
          </a:p>
        </p:txBody>
      </p:sp>
      <p:sp>
        <p:nvSpPr>
          <p:cNvPr id="23" name="TextBox 22"/>
          <p:cNvSpPr txBox="1"/>
          <p:nvPr/>
        </p:nvSpPr>
        <p:spPr>
          <a:xfrm>
            <a:off x="1468754" y="1874787"/>
            <a:ext cx="877163" cy="230832"/>
          </a:xfrm>
          <a:prstGeom prst="rect">
            <a:avLst/>
          </a:prstGeom>
          <a:noFill/>
        </p:spPr>
        <p:txBody>
          <a:bodyPr wrap="none" rtlCol="0">
            <a:spAutoFit/>
          </a:bodyPr>
          <a:lstStyle/>
          <a:p>
            <a:r>
              <a:rPr lang="ko-KR" altLang="en-US" sz="900" b="1" dirty="0" smtClean="0">
                <a:latin typeface="+mn-ea"/>
              </a:rPr>
              <a:t>교환금액정보</a:t>
            </a:r>
            <a:endParaRPr lang="ko-KR" altLang="en-US" sz="900" b="1" dirty="0">
              <a:latin typeface="+mn-ea"/>
            </a:endParaRPr>
          </a:p>
        </p:txBody>
      </p:sp>
      <p:graphicFrame>
        <p:nvGraphicFramePr>
          <p:cNvPr id="24" name="표 23"/>
          <p:cNvGraphicFramePr>
            <a:graphicFrameLocks noGrp="1"/>
          </p:cNvGraphicFramePr>
          <p:nvPr>
            <p:extLst>
              <p:ext uri="{D42A27DB-BD31-4B8C-83A1-F6EECF244321}">
                <p14:modId xmlns:p14="http://schemas.microsoft.com/office/powerpoint/2010/main" val="560158617"/>
              </p:ext>
            </p:extLst>
          </p:nvPr>
        </p:nvGraphicFramePr>
        <p:xfrm>
          <a:off x="1521399" y="2118095"/>
          <a:ext cx="7310905" cy="950865"/>
        </p:xfrm>
        <a:graphic>
          <a:graphicData uri="http://schemas.openxmlformats.org/drawingml/2006/table">
            <a:tbl>
              <a:tblPr firstRow="1" bandRow="1">
                <a:tableStyleId>{2D5ABB26-0587-4C30-8999-92F81FD0307C}</a:tableStyleId>
              </a:tblPr>
              <a:tblGrid>
                <a:gridCol w="3338433">
                  <a:extLst>
                    <a:ext uri="{9D8B030D-6E8A-4147-A177-3AD203B41FA5}">
                      <a16:colId xmlns:a16="http://schemas.microsoft.com/office/drawing/2014/main" val="1827514643"/>
                    </a:ext>
                  </a:extLst>
                </a:gridCol>
                <a:gridCol w="3972472">
                  <a:extLst>
                    <a:ext uri="{9D8B030D-6E8A-4147-A177-3AD203B41FA5}">
                      <a16:colId xmlns:a16="http://schemas.microsoft.com/office/drawing/2014/main" val="3409155024"/>
                    </a:ext>
                  </a:extLst>
                </a:gridCol>
              </a:tblGrid>
              <a:tr h="302793">
                <a:tc>
                  <a:txBody>
                    <a:bodyPr/>
                    <a:lstStyle/>
                    <a:p>
                      <a:r>
                        <a:rPr lang="ko-KR" altLang="en-US" sz="800" b="1" dirty="0" err="1" smtClean="0">
                          <a:solidFill>
                            <a:schemeClr val="tx1">
                              <a:lumMod val="75000"/>
                              <a:lumOff val="25000"/>
                            </a:schemeClr>
                          </a:solidFill>
                          <a:latin typeface="+mn-ea"/>
                        </a:rPr>
                        <a:t>교환배송비</a:t>
                      </a:r>
                      <a:endParaRPr lang="ko-KR" altLang="en-US" sz="800" b="1" dirty="0">
                        <a:solidFill>
                          <a:schemeClr val="tx1">
                            <a:lumMod val="75000"/>
                            <a:lumOff val="25000"/>
                          </a:schemeClr>
                        </a:solidFill>
                        <a:latin typeface="+mn-ea"/>
                      </a:endParaRPr>
                    </a:p>
                  </a:txBody>
                  <a:tcPr anchor="ctr">
                    <a:lnL w="6350" cap="flat" cmpd="sng" algn="ctr">
                      <a:solidFill>
                        <a:srgbClr val="00BC70"/>
                      </a:solidFill>
                      <a:prstDash val="solid"/>
                      <a:round/>
                      <a:headEnd type="none" w="med" len="med"/>
                      <a:tailEnd type="none" w="med" len="med"/>
                    </a:lnL>
                    <a:lnR w="3175" cap="flat" cmpd="sng" algn="ctr">
                      <a:noFill/>
                      <a:prstDash val="solid"/>
                      <a:round/>
                      <a:headEnd type="none" w="med" len="med"/>
                      <a:tailEnd type="none" w="med" len="med"/>
                    </a:lnR>
                    <a:lnT w="6350" cap="flat" cmpd="sng" algn="ctr">
                      <a:solidFill>
                        <a:srgbClr val="00BC70"/>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b="0" kern="1200" dirty="0" smtClean="0">
                          <a:solidFill>
                            <a:srgbClr val="00BC70"/>
                          </a:solidFill>
                          <a:latin typeface="+mn-ea"/>
                          <a:ea typeface="+mn-ea"/>
                          <a:cs typeface="+mn-cs"/>
                        </a:rPr>
                        <a:t>0</a:t>
                      </a:r>
                      <a:r>
                        <a:rPr lang="ko-KR" altLang="en-US" sz="800" b="0" kern="1200" dirty="0" smtClean="0">
                          <a:solidFill>
                            <a:srgbClr val="00BC70"/>
                          </a:solidFill>
                          <a:latin typeface="+mn-ea"/>
                          <a:ea typeface="+mn-ea"/>
                          <a:cs typeface="+mn-cs"/>
                        </a:rPr>
                        <a:t>원</a:t>
                      </a:r>
                    </a:p>
                  </a:txBody>
                  <a:tcPr anchor="ctr">
                    <a:lnL w="3175" cap="flat" cmpd="sng" algn="ctr">
                      <a:noFill/>
                      <a:prstDash val="solid"/>
                      <a:round/>
                      <a:headEnd type="none" w="med" len="med"/>
                      <a:tailEnd type="none" w="med" len="med"/>
                    </a:lnL>
                    <a:lnR w="6350" cap="flat" cmpd="sng" algn="ctr">
                      <a:solidFill>
                        <a:srgbClr val="00BC70"/>
                      </a:solidFill>
                      <a:prstDash val="solid"/>
                      <a:round/>
                      <a:headEnd type="none" w="med" len="med"/>
                      <a:tailEnd type="none" w="med" len="med"/>
                    </a:lnR>
                    <a:lnT w="6350" cap="flat" cmpd="sng" algn="ctr">
                      <a:solidFill>
                        <a:srgbClr val="00BC70"/>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0089382"/>
                  </a:ext>
                </a:extLst>
              </a:tr>
              <a:tr h="289622">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smtClean="0">
                          <a:solidFill>
                            <a:schemeClr val="tx1"/>
                          </a:solidFill>
                          <a:latin typeface="+mn-ea"/>
                          <a:ea typeface="+mn-ea"/>
                          <a:cs typeface="+mn-cs"/>
                        </a:rPr>
                        <a:t> ⨽</a:t>
                      </a:r>
                      <a:r>
                        <a:rPr lang="ko-KR" altLang="en-US" sz="800" kern="1200" dirty="0" err="1" smtClean="0">
                          <a:solidFill>
                            <a:schemeClr val="tx1"/>
                          </a:solidFill>
                          <a:latin typeface="+mn-ea"/>
                          <a:ea typeface="+mn-ea"/>
                          <a:cs typeface="+mn-cs"/>
                        </a:rPr>
                        <a:t>쿠폰할인</a:t>
                      </a:r>
                      <a:endParaRPr lang="ko-KR" altLang="en-US" sz="800" kern="1200" dirty="0" smtClean="0">
                        <a:solidFill>
                          <a:schemeClr val="tx1"/>
                        </a:solidFill>
                        <a:latin typeface="+mn-ea"/>
                        <a:ea typeface="+mn-ea"/>
                        <a:cs typeface="+mn-cs"/>
                      </a:endParaRPr>
                    </a:p>
                  </a:txBody>
                  <a:tcPr anchor="ctr">
                    <a:lnL w="6350" cap="flat" cmpd="sng" algn="ctr">
                      <a:solidFill>
                        <a:srgbClr val="00BC70"/>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tx1"/>
                          </a:solidFill>
                          <a:latin typeface="+mn-ea"/>
                        </a:rPr>
                        <a:t>-5,000</a:t>
                      </a:r>
                      <a:r>
                        <a:rPr lang="ko-KR" altLang="en-US" sz="800" dirty="0" smtClean="0">
                          <a:solidFill>
                            <a:schemeClr val="tx1"/>
                          </a:solidFill>
                          <a:latin typeface="+mn-ea"/>
                        </a:rPr>
                        <a:t>원</a:t>
                      </a:r>
                    </a:p>
                  </a:txBody>
                  <a:tcPr anchor="ctr">
                    <a:lnL w="3175" cap="flat" cmpd="sng" algn="ctr">
                      <a:noFill/>
                      <a:prstDash val="solid"/>
                      <a:round/>
                      <a:headEnd type="none" w="med" len="med"/>
                      <a:tailEnd type="none" w="med" len="med"/>
                    </a:lnL>
                    <a:lnR w="6350" cap="flat" cmpd="sng" algn="ctr">
                      <a:solidFill>
                        <a:srgbClr val="00BC70"/>
                      </a:solid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19377751"/>
                  </a:ext>
                </a:extLst>
              </a:tr>
              <a:tr h="35845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1" kern="1200" dirty="0" smtClean="0">
                          <a:solidFill>
                            <a:prstClr val="black"/>
                          </a:solidFill>
                          <a:latin typeface="+mn-lt"/>
                          <a:ea typeface="+mn-ea"/>
                          <a:cs typeface="+mn-cs"/>
                        </a:rPr>
                        <a:t>추가결제금액</a:t>
                      </a:r>
                    </a:p>
                  </a:txBody>
                  <a:tcPr marT="108000">
                    <a:lnL w="6350" cap="flat" cmpd="sng" algn="ctr">
                      <a:solidFill>
                        <a:srgbClr val="00BC70"/>
                      </a:solid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rgbClr val="00BC7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1000" b="1" i="0" u="none" strike="noStrike" kern="1200" cap="none" spc="0" normalizeH="0" baseline="0" noProof="0" dirty="0" smtClean="0">
                          <a:ln>
                            <a:noFill/>
                          </a:ln>
                          <a:solidFill>
                            <a:srgbClr val="00BC70"/>
                          </a:solidFill>
                          <a:effectLst/>
                          <a:uLnTx/>
                          <a:uFillTx/>
                          <a:latin typeface="+mn-lt"/>
                          <a:ea typeface="+mn-ea"/>
                          <a:cs typeface="+mn-cs"/>
                        </a:rPr>
                        <a:t>0</a:t>
                      </a:r>
                      <a:r>
                        <a:rPr kumimoji="0" lang="ko-KR" altLang="en-US" sz="800" b="1" i="0" u="none" strike="noStrike" kern="1200" cap="none" spc="0" normalizeH="0" baseline="0" noProof="0" dirty="0" smtClean="0">
                          <a:ln>
                            <a:noFill/>
                          </a:ln>
                          <a:solidFill>
                            <a:srgbClr val="00BC70"/>
                          </a:solidFill>
                          <a:effectLst/>
                          <a:uLnTx/>
                          <a:uFillTx/>
                          <a:latin typeface="+mn-lt"/>
                          <a:ea typeface="+mn-ea"/>
                          <a:cs typeface="+mn-cs"/>
                        </a:rPr>
                        <a:t>원</a:t>
                      </a:r>
                      <a:endParaRPr kumimoji="0" lang="en-US" altLang="ko-KR" sz="800" b="1" i="0" u="none" strike="noStrike" kern="1200" cap="none" spc="0" normalizeH="0" baseline="0" noProof="0" dirty="0" smtClean="0">
                        <a:ln>
                          <a:noFill/>
                        </a:ln>
                        <a:solidFill>
                          <a:srgbClr val="00BC70"/>
                        </a:solidFill>
                        <a:effectLst/>
                        <a:uLnTx/>
                        <a:uFillTx/>
                        <a:latin typeface="+mn-lt"/>
                        <a:ea typeface="+mn-ea"/>
                        <a:cs typeface="+mn-cs"/>
                      </a:endParaRPr>
                    </a:p>
                  </a:txBody>
                  <a:tcPr marT="108000">
                    <a:lnL w="3175" cap="flat" cmpd="sng" algn="ctr">
                      <a:noFill/>
                      <a:prstDash val="solid"/>
                      <a:round/>
                      <a:headEnd type="none" w="med" len="med"/>
                      <a:tailEnd type="none" w="med" len="med"/>
                    </a:lnL>
                    <a:lnR w="6350" cap="flat" cmpd="sng" algn="ctr">
                      <a:solidFill>
                        <a:srgbClr val="00BC70"/>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rgbClr val="00BC7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46598912"/>
                  </a:ext>
                </a:extLst>
              </a:tr>
            </a:tbl>
          </a:graphicData>
        </a:graphic>
      </p:graphicFrame>
      <p:sp>
        <p:nvSpPr>
          <p:cNvPr id="12" name="TextBox 11"/>
          <p:cNvSpPr txBox="1"/>
          <p:nvPr/>
        </p:nvSpPr>
        <p:spPr>
          <a:xfrm>
            <a:off x="1437454" y="794960"/>
            <a:ext cx="646331" cy="230832"/>
          </a:xfrm>
          <a:prstGeom prst="rect">
            <a:avLst/>
          </a:prstGeom>
          <a:noFill/>
        </p:spPr>
        <p:txBody>
          <a:bodyPr wrap="none" rtlCol="0">
            <a:spAutoFit/>
          </a:bodyPr>
          <a:lstStyle/>
          <a:p>
            <a:r>
              <a:rPr lang="ko-KR" altLang="en-US" sz="900" b="1" dirty="0" smtClean="0"/>
              <a:t>결제정보</a:t>
            </a:r>
            <a:endParaRPr lang="ko-KR" altLang="en-US" sz="900" b="1" dirty="0"/>
          </a:p>
        </p:txBody>
      </p:sp>
      <p:sp>
        <p:nvSpPr>
          <p:cNvPr id="14" name="Oval 611">
            <a:extLst>
              <a:ext uri="{FF2B5EF4-FFF2-40B4-BE49-F238E27FC236}">
                <a16:creationId xmlns:a16="http://schemas.microsoft.com/office/drawing/2014/main" id="{8A3723C9-7A64-4677-9B95-EBFFA02C0DC4}"/>
              </a:ext>
            </a:extLst>
          </p:cNvPr>
          <p:cNvSpPr>
            <a:spLocks noChangeArrowheads="1"/>
          </p:cNvSpPr>
          <p:nvPr/>
        </p:nvSpPr>
        <p:spPr bwMode="auto">
          <a:xfrm>
            <a:off x="1383036" y="719913"/>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13</a:t>
            </a:r>
            <a:endParaRPr lang="en-US" altLang="ko-KR" sz="800" b="1" kern="0" dirty="0">
              <a:solidFill>
                <a:sysClr val="window" lastClr="FFFFFF"/>
              </a:solidFill>
              <a:latin typeface="맑은 고딕"/>
              <a:ea typeface="맑은 고딕"/>
            </a:endParaRPr>
          </a:p>
        </p:txBody>
      </p:sp>
      <p:graphicFrame>
        <p:nvGraphicFramePr>
          <p:cNvPr id="17" name="표 16"/>
          <p:cNvGraphicFramePr>
            <a:graphicFrameLocks noGrp="1"/>
          </p:cNvGraphicFramePr>
          <p:nvPr>
            <p:extLst>
              <p:ext uri="{D42A27DB-BD31-4B8C-83A1-F6EECF244321}">
                <p14:modId xmlns:p14="http://schemas.microsoft.com/office/powerpoint/2010/main" val="3548983363"/>
              </p:ext>
            </p:extLst>
          </p:nvPr>
        </p:nvGraphicFramePr>
        <p:xfrm>
          <a:off x="1521398" y="1029875"/>
          <a:ext cx="7310906" cy="288032"/>
        </p:xfrm>
        <a:graphic>
          <a:graphicData uri="http://schemas.openxmlformats.org/drawingml/2006/table">
            <a:tbl>
              <a:tblPr>
                <a:effectLst/>
              </a:tblPr>
              <a:tblGrid>
                <a:gridCol w="1118218">
                  <a:extLst>
                    <a:ext uri="{9D8B030D-6E8A-4147-A177-3AD203B41FA5}">
                      <a16:colId xmlns:a16="http://schemas.microsoft.com/office/drawing/2014/main" val="471136313"/>
                    </a:ext>
                  </a:extLst>
                </a:gridCol>
                <a:gridCol w="2401294">
                  <a:extLst>
                    <a:ext uri="{9D8B030D-6E8A-4147-A177-3AD203B41FA5}">
                      <a16:colId xmlns:a16="http://schemas.microsoft.com/office/drawing/2014/main" val="842574219"/>
                    </a:ext>
                  </a:extLst>
                </a:gridCol>
                <a:gridCol w="1279469">
                  <a:extLst>
                    <a:ext uri="{9D8B030D-6E8A-4147-A177-3AD203B41FA5}">
                      <a16:colId xmlns:a16="http://schemas.microsoft.com/office/drawing/2014/main" val="1107586267"/>
                    </a:ext>
                  </a:extLst>
                </a:gridCol>
                <a:gridCol w="2511925">
                  <a:extLst>
                    <a:ext uri="{9D8B030D-6E8A-4147-A177-3AD203B41FA5}">
                      <a16:colId xmlns:a16="http://schemas.microsoft.com/office/drawing/2014/main" val="1084242412"/>
                    </a:ext>
                  </a:extLst>
                </a:gridCol>
              </a:tblGrid>
              <a:tr h="288032">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1" i="0" u="none" strike="noStrike" kern="1200" cap="none" spc="0" normalizeH="0" baseline="0" noProof="0" dirty="0" smtClean="0">
                          <a:ln>
                            <a:noFill/>
                          </a:ln>
                          <a:solidFill>
                            <a:prstClr val="black"/>
                          </a:solidFill>
                          <a:effectLst/>
                          <a:uLnTx/>
                          <a:uFillTx/>
                          <a:latin typeface="+mn-lt"/>
                          <a:ea typeface="+mn-ea"/>
                          <a:cs typeface="+mn-cs"/>
                        </a:rPr>
                        <a:t>결제수단</a:t>
                      </a:r>
                      <a:endParaRPr kumimoji="0" lang="en-US" altLang="ko-KR" sz="800" b="1" i="0" u="none" strike="noStrike" kern="1200" cap="none" spc="0" normalizeH="0" baseline="0" noProof="0" dirty="0">
                        <a:ln>
                          <a:noFill/>
                        </a:ln>
                        <a:solidFill>
                          <a:prstClr val="black"/>
                        </a:solidFill>
                        <a:effectLst/>
                        <a:uLnTx/>
                        <a:uFillTx/>
                        <a:latin typeface="+mn-lt"/>
                        <a:ea typeface="+mn-ea"/>
                        <a:cs typeface="+mn-cs"/>
                      </a:endParaRPr>
                    </a:p>
                  </a:txBody>
                  <a:tcPr marL="33236" marR="33236" marT="36000" marB="36000" anchor="ctr" horzOverflow="overflow">
                    <a:lnL w="3175"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ko-KR" altLang="en-US" sz="800" dirty="0" smtClean="0">
                          <a:solidFill>
                            <a:schemeClr val="tx1">
                              <a:lumMod val="75000"/>
                              <a:lumOff val="25000"/>
                            </a:schemeClr>
                          </a:solidFill>
                          <a:latin typeface="+mn-ea"/>
                        </a:rPr>
                        <a:t>실시간계좌이체</a:t>
                      </a:r>
                      <a:r>
                        <a:rPr lang="en-US" altLang="ko-KR" sz="800" dirty="0" smtClean="0">
                          <a:solidFill>
                            <a:schemeClr val="tx1">
                              <a:lumMod val="75000"/>
                              <a:lumOff val="25000"/>
                            </a:schemeClr>
                          </a:solidFill>
                          <a:latin typeface="+mn-ea"/>
                        </a:rPr>
                        <a:t>(</a:t>
                      </a:r>
                      <a:r>
                        <a:rPr lang="ko-KR" altLang="en-US" sz="800" dirty="0" err="1" smtClean="0">
                          <a:solidFill>
                            <a:schemeClr val="tx1">
                              <a:lumMod val="75000"/>
                              <a:lumOff val="25000"/>
                            </a:schemeClr>
                          </a:solidFill>
                          <a:latin typeface="+mn-ea"/>
                        </a:rPr>
                        <a:t>에스크로</a:t>
                      </a:r>
                      <a:r>
                        <a:rPr lang="en-US" altLang="ko-KR" sz="800" dirty="0" smtClean="0">
                          <a:solidFill>
                            <a:schemeClr val="tx1">
                              <a:lumMod val="75000"/>
                              <a:lumOff val="25000"/>
                            </a:schemeClr>
                          </a:solidFill>
                          <a:latin typeface="+mn-ea"/>
                        </a:rPr>
                        <a:t>)</a:t>
                      </a:r>
                    </a:p>
                  </a:txBody>
                  <a:tcPr marL="33236" marR="33236" marT="36000" marB="36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1" i="0" u="none" strike="noStrike" kern="1200" cap="none" spc="0" normalizeH="0" baseline="0" noProof="0" dirty="0" smtClean="0">
                          <a:ln>
                            <a:noFill/>
                          </a:ln>
                          <a:solidFill>
                            <a:prstClr val="black"/>
                          </a:solidFill>
                          <a:effectLst/>
                          <a:uLnTx/>
                          <a:uFillTx/>
                          <a:latin typeface="+mn-lt"/>
                          <a:ea typeface="+mn-ea"/>
                          <a:cs typeface="+mn-cs"/>
                        </a:rPr>
                        <a:t>결제금액</a:t>
                      </a:r>
                      <a:endParaRPr kumimoji="0" lang="en-US" altLang="ko-KR" sz="800" b="1" i="0" u="none" strike="noStrike" kern="1200" cap="none" spc="0" normalizeH="0" baseline="0" noProof="0" dirty="0">
                        <a:ln>
                          <a:noFill/>
                        </a:ln>
                        <a:solidFill>
                          <a:prstClr val="black"/>
                        </a:solidFill>
                        <a:effectLst/>
                        <a:uLnTx/>
                        <a:uFillTx/>
                        <a:latin typeface="+mn-lt"/>
                        <a:ea typeface="+mn-ea"/>
                        <a:cs typeface="+mn-cs"/>
                      </a:endParaRPr>
                    </a:p>
                  </a:txBody>
                  <a:tcPr marL="33236" marR="33236" marT="36000" marB="36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tx1">
                              <a:lumMod val="75000"/>
                              <a:lumOff val="25000"/>
                            </a:schemeClr>
                          </a:solidFill>
                          <a:latin typeface="+mn-ea"/>
                        </a:rPr>
                        <a:t>0,000</a:t>
                      </a:r>
                      <a:r>
                        <a:rPr lang="ko-KR" altLang="en-US" sz="800" dirty="0" smtClean="0">
                          <a:solidFill>
                            <a:schemeClr val="tx1">
                              <a:lumMod val="75000"/>
                              <a:lumOff val="25000"/>
                            </a:schemeClr>
                          </a:solidFill>
                          <a:latin typeface="+mn-ea"/>
                        </a:rPr>
                        <a:t>원</a:t>
                      </a:r>
                      <a:endParaRPr lang="en-US" altLang="ko-KR" sz="800" dirty="0" smtClean="0">
                        <a:solidFill>
                          <a:schemeClr val="tx1">
                            <a:lumMod val="75000"/>
                            <a:lumOff val="25000"/>
                          </a:schemeClr>
                        </a:solidFill>
                        <a:latin typeface="+mn-ea"/>
                      </a:endParaRPr>
                    </a:p>
                  </a:txBody>
                  <a:tcPr marL="33236" marR="33236" marT="36000" marB="36000" anchor="ctr" horzOverflow="overflow">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60908653"/>
                  </a:ext>
                </a:extLst>
              </a:tr>
            </a:tbl>
          </a:graphicData>
        </a:graphic>
      </p:graphicFrame>
      <p:sp>
        <p:nvSpPr>
          <p:cNvPr id="18" name="직사각형 17"/>
          <p:cNvSpPr/>
          <p:nvPr/>
        </p:nvSpPr>
        <p:spPr>
          <a:xfrm>
            <a:off x="7920338" y="1312908"/>
            <a:ext cx="1011815" cy="276999"/>
          </a:xfrm>
          <a:prstGeom prst="rect">
            <a:avLst/>
          </a:prstGeom>
        </p:spPr>
        <p:txBody>
          <a:bodyPr wrap="none">
            <a:spAutoFit/>
          </a:bodyPr>
          <a:lstStyle/>
          <a:p>
            <a:pPr lvl="0">
              <a:lnSpc>
                <a:spcPct val="150000"/>
              </a:lnSpc>
              <a:tabLst>
                <a:tab pos="87313" algn="l"/>
              </a:tabLst>
              <a:defRPr/>
            </a:pPr>
            <a:r>
              <a:rPr lang="ko-KR" altLang="en-US" sz="800" smtClean="0">
                <a:solidFill>
                  <a:prstClr val="black"/>
                </a:solidFill>
                <a:latin typeface="맑은 고딕" panose="020B0503020000020004" pitchFamily="50" charset="-127"/>
              </a:rPr>
              <a:t>현금영수증 발급</a:t>
            </a:r>
            <a:r>
              <a:rPr lang="en-US" altLang="ko-KR" sz="800" dirty="0" smtClean="0">
                <a:solidFill>
                  <a:prstClr val="black"/>
                </a:solidFill>
                <a:latin typeface="맑은 고딕" panose="020B0503020000020004" pitchFamily="50" charset="-127"/>
              </a:rPr>
              <a:t>&gt;</a:t>
            </a:r>
            <a:endParaRPr lang="en-US" altLang="ko-KR" sz="800" dirty="0">
              <a:solidFill>
                <a:prstClr val="black"/>
              </a:solidFill>
              <a:latin typeface="맑은 고딕" panose="020B0503020000020004" pitchFamily="50" charset="-127"/>
            </a:endParaRPr>
          </a:p>
        </p:txBody>
      </p:sp>
      <p:sp>
        <p:nvSpPr>
          <p:cNvPr id="19" name="부제목 2"/>
          <p:cNvSpPr>
            <a:spLocks noGrp="1"/>
          </p:cNvSpPr>
          <p:nvPr>
            <p:ph type="subTitle" idx="1"/>
          </p:nvPr>
        </p:nvSpPr>
        <p:spPr/>
        <p:txBody>
          <a:bodyPr/>
          <a:lstStyle/>
          <a:p>
            <a:r>
              <a:rPr lang="en-US" altLang="ko-KR" dirty="0" smtClean="0"/>
              <a:t>IN_PC_MYP_01_13</a:t>
            </a:r>
            <a:endParaRPr lang="ko-KR" altLang="en-US" dirty="0"/>
          </a:p>
        </p:txBody>
      </p:sp>
    </p:spTree>
    <p:extLst>
      <p:ext uri="{BB962C8B-B14F-4D97-AF65-F5344CB8AC3E}">
        <p14:creationId xmlns:p14="http://schemas.microsoft.com/office/powerpoint/2010/main" val="3691376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a:latin typeface="+mn-ea"/>
              </a:rPr>
              <a:t>취소</a:t>
            </a:r>
            <a:r>
              <a:rPr lang="en-US" altLang="ko-KR" dirty="0">
                <a:latin typeface="+mn-ea"/>
              </a:rPr>
              <a:t>/</a:t>
            </a:r>
            <a:r>
              <a:rPr lang="ko-KR" altLang="en-US" dirty="0">
                <a:latin typeface="+mn-ea"/>
              </a:rPr>
              <a:t>교환</a:t>
            </a:r>
            <a:r>
              <a:rPr lang="en-US" altLang="ko-KR" dirty="0">
                <a:latin typeface="+mn-ea"/>
              </a:rPr>
              <a:t>/</a:t>
            </a:r>
            <a:r>
              <a:rPr lang="ko-KR" altLang="en-US" dirty="0" err="1">
                <a:latin typeface="+mn-ea"/>
              </a:rPr>
              <a:t>반품내역</a:t>
            </a:r>
            <a:endParaRPr lang="ko-KR" altLang="en-US" dirty="0"/>
          </a:p>
        </p:txBody>
      </p:sp>
      <p:sp>
        <p:nvSpPr>
          <p:cNvPr id="3" name="부제목 2"/>
          <p:cNvSpPr>
            <a:spLocks noGrp="1"/>
          </p:cNvSpPr>
          <p:nvPr>
            <p:ph type="subTitle" idx="1"/>
          </p:nvPr>
        </p:nvSpPr>
        <p:spPr/>
        <p:txBody>
          <a:bodyPr/>
          <a:lstStyle/>
          <a:p>
            <a:r>
              <a:rPr lang="en-US" altLang="ko-KR" dirty="0"/>
              <a:t> </a:t>
            </a:r>
            <a:r>
              <a:rPr lang="en-US" altLang="ko-KR" dirty="0" smtClean="0"/>
              <a:t>IN_PC_MYP_02_17</a:t>
            </a:r>
            <a:endParaRPr lang="en-US" altLang="ko-KR" dirty="0"/>
          </a:p>
        </p:txBody>
      </p:sp>
      <p:graphicFrame>
        <p:nvGraphicFramePr>
          <p:cNvPr id="271" name="표 270">
            <a:extLst>
              <a:ext uri="{FF2B5EF4-FFF2-40B4-BE49-F238E27FC236}">
                <a16:creationId xmlns:a16="http://schemas.microsoft.com/office/drawing/2014/main" id="{E8503181-DC09-D704-A395-D5196B53276F}"/>
              </a:ext>
            </a:extLst>
          </p:cNvPr>
          <p:cNvGraphicFramePr>
            <a:graphicFrameLocks noGrp="1"/>
          </p:cNvGraphicFramePr>
          <p:nvPr>
            <p:extLst>
              <p:ext uri="{D42A27DB-BD31-4B8C-83A1-F6EECF244321}">
                <p14:modId xmlns:p14="http://schemas.microsoft.com/office/powerpoint/2010/main" val="676612733"/>
              </p:ext>
            </p:extLst>
          </p:nvPr>
        </p:nvGraphicFramePr>
        <p:xfrm>
          <a:off x="9000565" y="44624"/>
          <a:ext cx="3152540" cy="4156320"/>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7</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ct val="100000"/>
                        </a:lnSpc>
                        <a:spcBef>
                          <a:spcPts val="0"/>
                        </a:spcBef>
                        <a:spcAft>
                          <a:spcPts val="0"/>
                        </a:spcAft>
                        <a:buClrTx/>
                        <a:buSzTx/>
                        <a:buFont typeface="Arial" panose="020B0604020202020204" pitchFamily="34" charset="0"/>
                        <a:buNone/>
                        <a:tabLst>
                          <a:tab pos="92075" algn="l"/>
                        </a:tabLst>
                        <a:defRPr/>
                      </a:pPr>
                      <a:r>
                        <a:rPr lang="en-US" altLang="ko-KR" sz="800" b="1" u="none" baseline="0" dirty="0" smtClean="0">
                          <a:solidFill>
                            <a:schemeClr val="tx1"/>
                          </a:solidFill>
                          <a:latin typeface="+mn-ea"/>
                          <a:ea typeface="+mn-ea"/>
                        </a:rPr>
                        <a:t>1-1. </a:t>
                      </a:r>
                      <a:r>
                        <a:rPr lang="ko-KR" altLang="en-US" sz="800" b="1" u="none" baseline="0" dirty="0" smtClean="0">
                          <a:solidFill>
                            <a:schemeClr val="tx1"/>
                          </a:solidFill>
                          <a:latin typeface="+mn-ea"/>
                          <a:ea typeface="+mn-ea"/>
                        </a:rPr>
                        <a:t>구매처</a:t>
                      </a:r>
                      <a:endParaRPr lang="en-US" altLang="ko-KR" sz="800" b="1" u="none" baseline="0" dirty="0" smtClean="0">
                        <a:solidFill>
                          <a:schemeClr val="tx1"/>
                        </a:solidFill>
                        <a:latin typeface="+mn-ea"/>
                        <a:ea typeface="+mn-ea"/>
                      </a:endParaRPr>
                    </a:p>
                    <a:p>
                      <a:pPr marL="92075" marR="0" indent="-9207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온라인</a:t>
                      </a:r>
                      <a:r>
                        <a:rPr lang="en-US" altLang="ko-KR" sz="800" b="0" u="none" baseline="0" dirty="0" smtClean="0">
                          <a:solidFill>
                            <a:schemeClr val="tx1"/>
                          </a:solidFill>
                          <a:latin typeface="+mn-ea"/>
                          <a:ea typeface="+mn-ea"/>
                        </a:rPr>
                        <a:t>(Default), </a:t>
                      </a:r>
                      <a:r>
                        <a:rPr lang="ko-KR" altLang="en-US" sz="800" b="0" u="none" baseline="0" dirty="0" smtClean="0">
                          <a:solidFill>
                            <a:schemeClr val="tx1"/>
                          </a:solidFill>
                          <a:latin typeface="+mn-ea"/>
                          <a:ea typeface="+mn-ea"/>
                        </a:rPr>
                        <a:t>매장 중 </a:t>
                      </a:r>
                      <a:r>
                        <a:rPr lang="ko-KR" altLang="en-US" sz="800" b="0" u="none" baseline="0" dirty="0" err="1" smtClean="0">
                          <a:solidFill>
                            <a:schemeClr val="tx1"/>
                          </a:solidFill>
                          <a:latin typeface="+mn-ea"/>
                          <a:ea typeface="+mn-ea"/>
                        </a:rPr>
                        <a:t>택</a:t>
                      </a:r>
                      <a:r>
                        <a:rPr lang="en-US" altLang="ko-KR" sz="800" b="0" u="none" baseline="0" dirty="0" smtClean="0">
                          <a:solidFill>
                            <a:schemeClr val="tx1"/>
                          </a:solidFill>
                          <a:latin typeface="+mn-ea"/>
                          <a:ea typeface="+mn-ea"/>
                        </a:rPr>
                        <a:t>1</a:t>
                      </a:r>
                    </a:p>
                    <a:p>
                      <a:pPr marL="0" marR="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1" u="none" baseline="0" dirty="0" smtClean="0">
                          <a:solidFill>
                            <a:schemeClr val="tx1"/>
                          </a:solidFill>
                          <a:latin typeface="+mn-ea"/>
                          <a:ea typeface="+mn-ea"/>
                        </a:rPr>
                        <a:t>1-2. </a:t>
                      </a:r>
                      <a:r>
                        <a:rPr lang="ko-KR" altLang="en-US" sz="800" b="1" u="none" baseline="0" dirty="0" err="1" smtClean="0">
                          <a:solidFill>
                            <a:schemeClr val="tx1"/>
                          </a:solidFill>
                          <a:latin typeface="+mn-ea"/>
                          <a:ea typeface="+mn-ea"/>
                        </a:rPr>
                        <a:t>조회기간</a:t>
                      </a:r>
                      <a:r>
                        <a:rPr lang="ko-KR" altLang="en-US" sz="800" b="1" u="none" baseline="0" dirty="0" smtClean="0">
                          <a:solidFill>
                            <a:schemeClr val="tx1"/>
                          </a:solidFill>
                          <a:latin typeface="+mn-ea"/>
                          <a:ea typeface="+mn-ea"/>
                        </a:rPr>
                        <a:t> 선택 버튼</a:t>
                      </a:r>
                      <a:endParaRPr lang="en-US" altLang="ko-KR" sz="800" b="1" u="none" baseline="0" dirty="0" smtClean="0">
                        <a:solidFill>
                          <a:schemeClr val="tx1"/>
                        </a:solidFill>
                        <a:latin typeface="+mn-ea"/>
                        <a:ea typeface="+mn-ea"/>
                      </a:endParaRPr>
                    </a:p>
                    <a:p>
                      <a:pPr marL="87313" indent="-87313" algn="l" latinLnBrk="1">
                        <a:lnSpc>
                          <a:spcPts val="1200"/>
                        </a:lnSpc>
                        <a:buFont typeface="Arial" panose="020B0604020202020204" pitchFamily="34" charset="0"/>
                        <a:buChar char="•"/>
                      </a:pPr>
                      <a:r>
                        <a:rPr lang="en-US" altLang="ko-KR" sz="800" b="0" kern="1200" dirty="0" smtClean="0">
                          <a:solidFill>
                            <a:schemeClr val="tx1"/>
                          </a:solidFill>
                          <a:latin typeface="+mn-lt"/>
                          <a:ea typeface="+mn-ea"/>
                          <a:cs typeface="+mn-cs"/>
                        </a:rPr>
                        <a:t>3</a:t>
                      </a:r>
                      <a:r>
                        <a:rPr lang="ko-KR" altLang="en-US" sz="800" b="0" kern="1200" dirty="0" smtClean="0">
                          <a:solidFill>
                            <a:schemeClr val="tx1"/>
                          </a:solidFill>
                          <a:latin typeface="+mn-lt"/>
                          <a:ea typeface="+mn-ea"/>
                          <a:cs typeface="+mn-cs"/>
                        </a:rPr>
                        <a:t>개월</a:t>
                      </a:r>
                      <a:r>
                        <a:rPr lang="en-US" altLang="ko-KR" sz="800" b="0" kern="1200" dirty="0" smtClean="0">
                          <a:solidFill>
                            <a:schemeClr val="tx1"/>
                          </a:solidFill>
                          <a:latin typeface="+mn-lt"/>
                          <a:ea typeface="+mn-ea"/>
                          <a:cs typeface="+mn-cs"/>
                        </a:rPr>
                        <a:t>(default), 6</a:t>
                      </a:r>
                      <a:r>
                        <a:rPr lang="ko-KR" altLang="en-US" sz="800" b="0" kern="1200" dirty="0" smtClean="0">
                          <a:solidFill>
                            <a:schemeClr val="tx1"/>
                          </a:solidFill>
                          <a:latin typeface="+mn-lt"/>
                          <a:ea typeface="+mn-ea"/>
                          <a:cs typeface="+mn-cs"/>
                        </a:rPr>
                        <a:t>개월</a:t>
                      </a:r>
                      <a:r>
                        <a:rPr lang="en-US" altLang="ko-KR" sz="800" b="0" kern="1200" dirty="0" smtClean="0">
                          <a:solidFill>
                            <a:schemeClr val="tx1"/>
                          </a:solidFill>
                          <a:latin typeface="+mn-lt"/>
                          <a:ea typeface="+mn-ea"/>
                          <a:cs typeface="+mn-cs"/>
                        </a:rPr>
                        <a:t>,</a:t>
                      </a:r>
                      <a:r>
                        <a:rPr lang="ko-KR" altLang="en-US" sz="800" b="0" kern="1200" dirty="0" smtClean="0">
                          <a:solidFill>
                            <a:schemeClr val="tx1"/>
                          </a:solidFill>
                          <a:latin typeface="+mn-lt"/>
                          <a:ea typeface="+mn-ea"/>
                          <a:cs typeface="+mn-cs"/>
                        </a:rPr>
                        <a:t> </a:t>
                      </a:r>
                      <a:r>
                        <a:rPr lang="en-US" altLang="ko-KR" sz="800" b="0" kern="1200" dirty="0" smtClean="0">
                          <a:solidFill>
                            <a:schemeClr val="tx1"/>
                          </a:solidFill>
                          <a:latin typeface="+mn-lt"/>
                          <a:ea typeface="+mn-ea"/>
                          <a:cs typeface="+mn-cs"/>
                        </a:rPr>
                        <a:t>1</a:t>
                      </a:r>
                      <a:r>
                        <a:rPr lang="ko-KR" altLang="en-US" sz="800" b="0" kern="1200" dirty="0" smtClean="0">
                          <a:solidFill>
                            <a:schemeClr val="tx1"/>
                          </a:solidFill>
                          <a:latin typeface="+mn-lt"/>
                          <a:ea typeface="+mn-ea"/>
                          <a:cs typeface="+mn-cs"/>
                        </a:rPr>
                        <a:t>년</a:t>
                      </a:r>
                      <a:endParaRPr lang="en-US" altLang="ko-KR" sz="800" b="0" kern="1200" dirty="0" smtClean="0">
                        <a:solidFill>
                          <a:schemeClr val="tx1"/>
                        </a:solidFill>
                        <a:latin typeface="+mn-lt"/>
                        <a:ea typeface="+mn-ea"/>
                        <a:cs typeface="+mn-cs"/>
                      </a:endParaRPr>
                    </a:p>
                    <a:p>
                      <a:pPr marL="0" indent="0" algn="l" latinLnBrk="1">
                        <a:lnSpc>
                          <a:spcPts val="1200"/>
                        </a:lnSpc>
                        <a:buFont typeface="Arial" panose="020B0604020202020204" pitchFamily="34" charset="0"/>
                        <a:buNone/>
                      </a:pPr>
                      <a:r>
                        <a:rPr lang="en-US" altLang="ko-KR" sz="800" b="1" dirty="0" smtClean="0">
                          <a:solidFill>
                            <a:schemeClr val="tx1"/>
                          </a:solidFill>
                        </a:rPr>
                        <a:t>1-3. </a:t>
                      </a:r>
                      <a:r>
                        <a:rPr lang="ko-KR" altLang="en-US" sz="800" b="1" dirty="0" smtClean="0">
                          <a:solidFill>
                            <a:schemeClr val="tx1"/>
                          </a:solidFill>
                        </a:rPr>
                        <a:t>기간 출력</a:t>
                      </a:r>
                      <a:r>
                        <a:rPr lang="en-US" altLang="ko-KR" sz="800" b="1" dirty="0" smtClean="0">
                          <a:solidFill>
                            <a:schemeClr val="tx1"/>
                          </a:solidFill>
                        </a:rPr>
                        <a:t>/</a:t>
                      </a:r>
                      <a:r>
                        <a:rPr lang="ko-KR" altLang="en-US" sz="800" b="1" dirty="0" smtClean="0">
                          <a:solidFill>
                            <a:schemeClr val="tx1"/>
                          </a:solidFill>
                        </a:rPr>
                        <a:t>선택 영역</a:t>
                      </a:r>
                      <a:endParaRPr lang="en-US" altLang="ko-KR" sz="800" b="1" dirty="0" smtClean="0">
                        <a:solidFill>
                          <a:schemeClr val="tx1"/>
                        </a:solidFill>
                      </a:endParaRPr>
                    </a:p>
                    <a:p>
                      <a:pPr marL="92075" indent="-92075" algn="l" latinLnBrk="1">
                        <a:lnSpc>
                          <a:spcPts val="1200"/>
                        </a:lnSpc>
                        <a:buFont typeface="Arial" panose="020B0604020202020204" pitchFamily="34" charset="0"/>
                        <a:buChar char="•"/>
                      </a:pPr>
                      <a:r>
                        <a:rPr lang="ko-KR" altLang="en-US" sz="800" b="0" dirty="0" smtClean="0">
                          <a:solidFill>
                            <a:schemeClr val="tx1"/>
                          </a:solidFill>
                        </a:rPr>
                        <a:t>선택된 기간이 있을 시 해당하는 날짜 출력</a:t>
                      </a:r>
                      <a:endParaRPr lang="en-US" altLang="ko-KR" sz="800" b="0" dirty="0" smtClean="0">
                        <a:solidFill>
                          <a:schemeClr val="tx1"/>
                        </a:solidFill>
                      </a:endParaRPr>
                    </a:p>
                    <a:p>
                      <a:pPr marL="92075" indent="-92075" algn="l" latinLnBrk="1">
                        <a:lnSpc>
                          <a:spcPts val="1200"/>
                        </a:lnSpc>
                        <a:buFont typeface="Arial" panose="020B0604020202020204" pitchFamily="34" charset="0"/>
                        <a:buChar char="•"/>
                      </a:pPr>
                      <a:r>
                        <a:rPr lang="en-US" altLang="ko-KR" sz="800" b="0" dirty="0" smtClean="0">
                          <a:solidFill>
                            <a:schemeClr val="tx1"/>
                          </a:solidFill>
                        </a:rPr>
                        <a:t>N</a:t>
                      </a:r>
                      <a:r>
                        <a:rPr lang="ko-KR" altLang="en-US" sz="800" b="0" dirty="0" smtClean="0">
                          <a:solidFill>
                            <a:schemeClr val="tx1"/>
                          </a:solidFill>
                        </a:rPr>
                        <a:t>개월 선택</a:t>
                      </a:r>
                      <a:r>
                        <a:rPr lang="en-US" altLang="ko-KR" sz="800" b="0" dirty="0" smtClean="0">
                          <a:solidFill>
                            <a:schemeClr val="tx1"/>
                          </a:solidFill>
                        </a:rPr>
                        <a:t>: N</a:t>
                      </a:r>
                      <a:r>
                        <a:rPr lang="ko-KR" altLang="en-US" sz="800" b="0" dirty="0" smtClean="0">
                          <a:solidFill>
                            <a:schemeClr val="tx1"/>
                          </a:solidFill>
                        </a:rPr>
                        <a:t>달 전 오늘</a:t>
                      </a:r>
                      <a:r>
                        <a:rPr lang="en-US" altLang="ko-KR" sz="800" b="0" dirty="0" smtClean="0">
                          <a:solidFill>
                            <a:schemeClr val="tx1"/>
                          </a:solidFill>
                        </a:rPr>
                        <a:t>+1</a:t>
                      </a:r>
                      <a:r>
                        <a:rPr lang="ko-KR" altLang="en-US" sz="800" b="0" dirty="0" smtClean="0">
                          <a:solidFill>
                            <a:schemeClr val="tx1"/>
                          </a:solidFill>
                        </a:rPr>
                        <a:t>일</a:t>
                      </a:r>
                      <a:r>
                        <a:rPr lang="en-US" altLang="ko-KR" sz="800" b="0" dirty="0" smtClean="0">
                          <a:solidFill>
                            <a:schemeClr val="tx1"/>
                          </a:solidFill>
                        </a:rPr>
                        <a:t>~</a:t>
                      </a:r>
                      <a:r>
                        <a:rPr lang="ko-KR" altLang="en-US" sz="800" b="0" dirty="0" smtClean="0">
                          <a:solidFill>
                            <a:schemeClr val="tx1"/>
                          </a:solidFill>
                        </a:rPr>
                        <a:t>오늘 날짜 출력</a:t>
                      </a:r>
                      <a:endParaRPr lang="en-US" altLang="ko-KR" sz="800" b="0" dirty="0" smtClean="0">
                        <a:solidFill>
                          <a:schemeClr val="tx1"/>
                        </a:solidFill>
                      </a:endParaRPr>
                    </a:p>
                    <a:p>
                      <a:pPr marL="171450" indent="-85725" algn="l" latinLnBrk="1">
                        <a:lnSpc>
                          <a:spcPts val="1200"/>
                        </a:lnSpc>
                        <a:buFontTx/>
                        <a:buChar char="-"/>
                      </a:pPr>
                      <a:r>
                        <a:rPr lang="ko-KR" altLang="en-US" sz="800" b="0" dirty="0" smtClean="0">
                          <a:solidFill>
                            <a:schemeClr val="tx1"/>
                          </a:solidFill>
                        </a:rPr>
                        <a:t>예</a:t>
                      </a:r>
                      <a:r>
                        <a:rPr lang="en-US" altLang="ko-KR" sz="800" b="0" dirty="0" smtClean="0">
                          <a:solidFill>
                            <a:schemeClr val="tx1"/>
                          </a:solidFill>
                        </a:rPr>
                        <a:t>)</a:t>
                      </a:r>
                      <a:r>
                        <a:rPr lang="ko-KR" altLang="en-US" sz="800" b="0" baseline="0" dirty="0" smtClean="0">
                          <a:solidFill>
                            <a:schemeClr val="tx1"/>
                          </a:solidFill>
                        </a:rPr>
                        <a:t> 오늘이 </a:t>
                      </a:r>
                      <a:r>
                        <a:rPr lang="en-US" altLang="ko-KR" sz="800" b="0" baseline="0" dirty="0" smtClean="0">
                          <a:solidFill>
                            <a:schemeClr val="tx1"/>
                          </a:solidFill>
                        </a:rPr>
                        <a:t>2024-07-03</a:t>
                      </a:r>
                      <a:r>
                        <a:rPr lang="ko-KR" altLang="en-US" sz="800" b="0" baseline="0" dirty="0" smtClean="0">
                          <a:solidFill>
                            <a:schemeClr val="tx1"/>
                          </a:solidFill>
                        </a:rPr>
                        <a:t>일 시</a:t>
                      </a:r>
                      <a:r>
                        <a:rPr lang="en-US" altLang="ko-KR" sz="800" b="0" baseline="0" dirty="0" smtClean="0">
                          <a:solidFill>
                            <a:schemeClr val="tx1"/>
                          </a:solidFill>
                        </a:rPr>
                        <a:t> ‘2024-04-04~2024-07-03</a:t>
                      </a:r>
                      <a:r>
                        <a:rPr lang="ko-KR" altLang="en-US" sz="800" b="0" baseline="0" dirty="0" smtClean="0">
                          <a:solidFill>
                            <a:schemeClr val="tx1"/>
                          </a:solidFill>
                        </a:rPr>
                        <a:t>으로 출력</a:t>
                      </a:r>
                      <a:endParaRPr lang="en-US" altLang="ko-KR" sz="800" b="0" baseline="0" dirty="0" smtClean="0">
                        <a:solidFill>
                          <a:schemeClr val="tx1"/>
                        </a:solidFill>
                      </a:endParaRPr>
                    </a:p>
                    <a:p>
                      <a:pPr marL="85725" indent="-85725" algn="l" latinLnBrk="1">
                        <a:lnSpc>
                          <a:spcPts val="1200"/>
                        </a:lnSpc>
                        <a:buFont typeface="Arial" panose="020B0604020202020204" pitchFamily="34" charset="0"/>
                        <a:buChar char="•"/>
                      </a:pPr>
                      <a:r>
                        <a:rPr lang="en-US" altLang="ko-KR" sz="800" b="0" baseline="0" dirty="0" smtClean="0">
                          <a:solidFill>
                            <a:schemeClr val="tx1"/>
                          </a:solidFill>
                        </a:rPr>
                        <a:t>1</a:t>
                      </a:r>
                      <a:r>
                        <a:rPr lang="ko-KR" altLang="en-US" sz="800" b="0" baseline="0" dirty="0" smtClean="0">
                          <a:solidFill>
                            <a:schemeClr val="tx1"/>
                          </a:solidFill>
                        </a:rPr>
                        <a:t>년 선택</a:t>
                      </a:r>
                      <a:r>
                        <a:rPr lang="en-US" altLang="ko-KR" sz="800" b="0" baseline="0" dirty="0" smtClean="0">
                          <a:solidFill>
                            <a:schemeClr val="tx1"/>
                          </a:solidFill>
                        </a:rPr>
                        <a:t>: 1</a:t>
                      </a:r>
                      <a:r>
                        <a:rPr lang="ko-KR" altLang="en-US" sz="800" b="0" baseline="0" dirty="0" smtClean="0">
                          <a:solidFill>
                            <a:schemeClr val="tx1"/>
                          </a:solidFill>
                        </a:rPr>
                        <a:t>년 전 오늘</a:t>
                      </a:r>
                      <a:r>
                        <a:rPr lang="en-US" altLang="ko-KR" sz="800" b="0" baseline="0" dirty="0" smtClean="0">
                          <a:solidFill>
                            <a:schemeClr val="tx1"/>
                          </a:solidFill>
                        </a:rPr>
                        <a:t>+1</a:t>
                      </a:r>
                      <a:r>
                        <a:rPr lang="ko-KR" altLang="en-US" sz="800" b="0" baseline="0" dirty="0" smtClean="0">
                          <a:solidFill>
                            <a:schemeClr val="tx1"/>
                          </a:solidFill>
                        </a:rPr>
                        <a:t>일</a:t>
                      </a:r>
                      <a:r>
                        <a:rPr lang="en-US" altLang="ko-KR" sz="800" b="0" baseline="0" dirty="0" smtClean="0">
                          <a:solidFill>
                            <a:schemeClr val="tx1"/>
                          </a:solidFill>
                        </a:rPr>
                        <a:t>~</a:t>
                      </a:r>
                      <a:r>
                        <a:rPr lang="ko-KR" altLang="en-US" sz="800" b="0" baseline="0" dirty="0" smtClean="0">
                          <a:solidFill>
                            <a:schemeClr val="tx1"/>
                          </a:solidFill>
                        </a:rPr>
                        <a:t>오늘 날짜 출력</a:t>
                      </a:r>
                      <a:endParaRPr lang="en-US" altLang="ko-KR" sz="800" b="0" baseline="0" dirty="0" smtClean="0">
                        <a:solidFill>
                          <a:schemeClr val="tx1"/>
                        </a:solidFill>
                      </a:endParaRPr>
                    </a:p>
                    <a:p>
                      <a:pPr marL="171450" indent="-85725" algn="l" latinLnBrk="1">
                        <a:lnSpc>
                          <a:spcPts val="1200"/>
                        </a:lnSpc>
                        <a:buFontTx/>
                        <a:buChar char="-"/>
                      </a:pPr>
                      <a:r>
                        <a:rPr lang="ko-KR" altLang="en-US" sz="800" b="0" dirty="0" smtClean="0">
                          <a:solidFill>
                            <a:schemeClr val="tx1"/>
                          </a:solidFill>
                        </a:rPr>
                        <a:t>예</a:t>
                      </a:r>
                      <a:r>
                        <a:rPr lang="en-US" altLang="ko-KR" sz="800" b="0" dirty="0" smtClean="0">
                          <a:solidFill>
                            <a:schemeClr val="tx1"/>
                          </a:solidFill>
                        </a:rPr>
                        <a:t>)</a:t>
                      </a:r>
                      <a:r>
                        <a:rPr lang="ko-KR" altLang="en-US" sz="800" b="0" baseline="0" dirty="0" smtClean="0">
                          <a:solidFill>
                            <a:schemeClr val="tx1"/>
                          </a:solidFill>
                        </a:rPr>
                        <a:t> 오늘이 </a:t>
                      </a:r>
                      <a:r>
                        <a:rPr lang="en-US" altLang="ko-KR" sz="800" b="0" baseline="0" dirty="0" smtClean="0">
                          <a:solidFill>
                            <a:schemeClr val="tx1"/>
                          </a:solidFill>
                        </a:rPr>
                        <a:t>2024-07-03</a:t>
                      </a:r>
                      <a:r>
                        <a:rPr lang="ko-KR" altLang="en-US" sz="800" b="0" baseline="0" dirty="0" smtClean="0">
                          <a:solidFill>
                            <a:schemeClr val="tx1"/>
                          </a:solidFill>
                        </a:rPr>
                        <a:t>일 시</a:t>
                      </a:r>
                      <a:r>
                        <a:rPr lang="en-US" altLang="ko-KR" sz="800" b="0" baseline="0" dirty="0" smtClean="0">
                          <a:solidFill>
                            <a:schemeClr val="tx1"/>
                          </a:solidFill>
                        </a:rPr>
                        <a:t> ‘2023-07-04~2024-07-03</a:t>
                      </a:r>
                      <a:r>
                        <a:rPr lang="ko-KR" altLang="en-US" sz="800" b="0" baseline="0" dirty="0" smtClean="0">
                          <a:solidFill>
                            <a:schemeClr val="tx1"/>
                          </a:solidFill>
                        </a:rPr>
                        <a:t>으로 출력</a:t>
                      </a:r>
                      <a:endParaRPr lang="en-US" altLang="ko-KR" sz="800" b="0" baseline="0" dirty="0" smtClean="0">
                        <a:solidFill>
                          <a:schemeClr val="tx1"/>
                        </a:solidFill>
                      </a:endParaRPr>
                    </a:p>
                    <a:p>
                      <a:pPr marL="85725" indent="-85725" algn="l" latinLnBrk="1">
                        <a:lnSpc>
                          <a:spcPts val="1200"/>
                        </a:lnSpc>
                        <a:buFont typeface="Arial" panose="020B0604020202020204" pitchFamily="34" charset="0"/>
                        <a:buChar char="•"/>
                      </a:pPr>
                      <a:r>
                        <a:rPr lang="ko-KR" altLang="en-US" sz="800" b="0" baseline="0" dirty="0" smtClean="0">
                          <a:solidFill>
                            <a:schemeClr val="tx1"/>
                          </a:solidFill>
                        </a:rPr>
                        <a:t>캘린더 아이콘 클릭</a:t>
                      </a:r>
                      <a:r>
                        <a:rPr lang="en-US" altLang="ko-KR" sz="800" b="0" baseline="0" dirty="0" smtClean="0">
                          <a:solidFill>
                            <a:schemeClr val="tx1"/>
                          </a:solidFill>
                        </a:rPr>
                        <a:t>: </a:t>
                      </a:r>
                      <a:r>
                        <a:rPr lang="ko-KR" altLang="en-US" sz="800" b="0" baseline="0" dirty="0" smtClean="0">
                          <a:solidFill>
                            <a:schemeClr val="tx1"/>
                          </a:solidFill>
                        </a:rPr>
                        <a:t>캘린더 호출</a:t>
                      </a:r>
                      <a:endParaRPr lang="en-US" altLang="ko-KR" sz="800" b="0" baseline="0" dirty="0" smtClean="0">
                        <a:solidFill>
                          <a:schemeClr val="tx1"/>
                        </a:solidFill>
                      </a:endParaRPr>
                    </a:p>
                    <a:p>
                      <a:pPr marL="180975" indent="-95250" algn="l" latinLnBrk="1">
                        <a:lnSpc>
                          <a:spcPts val="1200"/>
                        </a:lnSpc>
                        <a:buFontTx/>
                        <a:buChar char="-"/>
                      </a:pPr>
                      <a:r>
                        <a:rPr lang="ko-KR" altLang="en-US" sz="800" b="0" baseline="0" dirty="0" smtClean="0">
                          <a:solidFill>
                            <a:schemeClr val="tx1"/>
                          </a:solidFill>
                        </a:rPr>
                        <a:t>캘린더 탭 한 영역에 출력된 날짜가 선택된 상태</a:t>
                      </a:r>
                      <a:endParaRPr lang="en-US" altLang="ko-KR" sz="800" b="0" baseline="0" dirty="0" smtClean="0">
                        <a:solidFill>
                          <a:schemeClr val="tx1"/>
                        </a:solidFill>
                      </a:endParaRPr>
                    </a:p>
                    <a:p>
                      <a:pPr marL="171450" marR="0" lvl="0" indent="-85725" algn="l" defTabSz="914400" rtl="0" eaLnBrk="1" fontAlgn="auto" latinLnBrk="1" hangingPunct="1">
                        <a:lnSpc>
                          <a:spcPts val="1200"/>
                        </a:lnSpc>
                        <a:spcBef>
                          <a:spcPts val="0"/>
                        </a:spcBef>
                        <a:spcAft>
                          <a:spcPts val="0"/>
                        </a:spcAft>
                        <a:buClrTx/>
                        <a:buSzTx/>
                        <a:buFontTx/>
                        <a:buChar char="-"/>
                        <a:tabLst/>
                        <a:defRPr/>
                      </a:pPr>
                      <a:r>
                        <a:rPr lang="ko-KR" altLang="en-US" sz="800" b="0" dirty="0" smtClean="0">
                          <a:solidFill>
                            <a:schemeClr val="tx1"/>
                          </a:solidFill>
                        </a:rPr>
                        <a:t>조회 </a:t>
                      </a:r>
                      <a:r>
                        <a:rPr lang="ko-KR" altLang="en-US" sz="800" b="0" u="none" baseline="0" dirty="0" smtClean="0">
                          <a:solidFill>
                            <a:schemeClr val="tx1"/>
                          </a:solidFill>
                          <a:latin typeface="+mn-ea"/>
                          <a:ea typeface="+mn-ea"/>
                        </a:rPr>
                        <a:t>시작일을 조회 종료일보다 이후의 날짜 선택 시 캘린더 닫은 후 </a:t>
                      </a:r>
                      <a:r>
                        <a:rPr lang="en-US" altLang="ko-KR" sz="800" b="0" u="none" baseline="0" dirty="0" smtClean="0">
                          <a:solidFill>
                            <a:schemeClr val="tx1"/>
                          </a:solidFill>
                          <a:latin typeface="+mn-ea"/>
                          <a:ea typeface="+mn-ea"/>
                        </a:rPr>
                        <a:t>alert</a:t>
                      </a:r>
                      <a:r>
                        <a:rPr lang="ko-KR" altLang="en-US" sz="800" b="0" u="none" baseline="0" dirty="0" smtClean="0">
                          <a:solidFill>
                            <a:schemeClr val="tx1"/>
                          </a:solidFill>
                          <a:latin typeface="+mn-ea"/>
                          <a:ea typeface="+mn-ea"/>
                        </a:rPr>
                        <a:t>으로 오류 알림</a:t>
                      </a:r>
                      <a:endParaRPr lang="en-US" altLang="ko-KR" sz="800" b="0" u="none" baseline="0" dirty="0" smtClean="0">
                        <a:solidFill>
                          <a:schemeClr val="tx1"/>
                        </a:solidFill>
                        <a:latin typeface="+mn-ea"/>
                        <a:ea typeface="+mn-ea"/>
                      </a:endParaRPr>
                    </a:p>
                    <a:p>
                      <a:pPr marL="171450" marR="0" lvl="0" indent="-85725" algn="l" defTabSz="914400" rtl="0" eaLnBrk="1" fontAlgn="auto" latinLnBrk="1" hangingPunct="1">
                        <a:lnSpc>
                          <a:spcPts val="1200"/>
                        </a:lnSpc>
                        <a:spcBef>
                          <a:spcPts val="0"/>
                        </a:spcBef>
                        <a:spcAft>
                          <a:spcPts val="0"/>
                        </a:spcAft>
                        <a:buClrTx/>
                        <a:buSzTx/>
                        <a:buFontTx/>
                        <a:buChar char="-"/>
                        <a:tabLst/>
                        <a:defRPr/>
                      </a:pPr>
                      <a:r>
                        <a:rPr lang="ko-KR" altLang="en-US" sz="800" b="0" dirty="0" smtClean="0">
                          <a:solidFill>
                            <a:schemeClr val="tx1"/>
                          </a:solidFill>
                        </a:rPr>
                        <a:t>조회 종료일을 조회 시작일보다 이전 날짜 선택 시 캘린더 닫은 후 </a:t>
                      </a:r>
                      <a:r>
                        <a:rPr lang="en-US" altLang="ko-KR" sz="800" b="0" dirty="0" smtClean="0">
                          <a:solidFill>
                            <a:schemeClr val="tx1"/>
                          </a:solidFill>
                        </a:rPr>
                        <a:t>alert</a:t>
                      </a:r>
                      <a:r>
                        <a:rPr lang="ko-KR" altLang="en-US" sz="800" b="0" dirty="0" smtClean="0">
                          <a:solidFill>
                            <a:schemeClr val="tx1"/>
                          </a:solidFill>
                        </a:rPr>
                        <a:t>으로 오류 알림</a:t>
                      </a:r>
                      <a:endParaRPr lang="en-US" altLang="ko-KR" sz="800" b="0" dirty="0" smtClean="0">
                        <a:solidFill>
                          <a:schemeClr val="tx1"/>
                        </a:solidFill>
                      </a:endParaRPr>
                    </a:p>
                    <a:p>
                      <a:pPr marL="171450" marR="0" lvl="0" indent="-85725" algn="l" defTabSz="914400" rtl="0" eaLnBrk="1" fontAlgn="auto" latinLnBrk="1" hangingPunct="1">
                        <a:lnSpc>
                          <a:spcPts val="1200"/>
                        </a:lnSpc>
                        <a:spcBef>
                          <a:spcPts val="0"/>
                        </a:spcBef>
                        <a:spcAft>
                          <a:spcPts val="0"/>
                        </a:spcAft>
                        <a:buClrTx/>
                        <a:buSzTx/>
                        <a:buFontTx/>
                        <a:buChar char="-"/>
                        <a:tabLst/>
                        <a:defRPr/>
                      </a:pPr>
                      <a:r>
                        <a:rPr lang="ko-KR" altLang="en-US" sz="800" b="0" dirty="0" smtClean="0">
                          <a:solidFill>
                            <a:schemeClr val="tx1"/>
                          </a:solidFill>
                        </a:rPr>
                        <a:t>조회 종료일을 오늘보다 이후의 날짜 선택 시 캘린더 닫은 후 </a:t>
                      </a:r>
                      <a:r>
                        <a:rPr lang="en-US" altLang="ko-KR" sz="800" b="0" dirty="0" smtClean="0">
                          <a:solidFill>
                            <a:schemeClr val="tx1"/>
                          </a:solidFill>
                        </a:rPr>
                        <a:t>alert</a:t>
                      </a:r>
                      <a:r>
                        <a:rPr lang="ko-KR" altLang="en-US" sz="800" b="0" dirty="0" smtClean="0">
                          <a:solidFill>
                            <a:schemeClr val="tx1"/>
                          </a:solidFill>
                        </a:rPr>
                        <a:t>으로 오류 알림</a:t>
                      </a:r>
                      <a:endParaRPr lang="en-US" altLang="ko-KR" sz="800" b="0" dirty="0" smtClean="0">
                        <a:solidFill>
                          <a:schemeClr val="tx1"/>
                        </a:solidFill>
                      </a:endParaRPr>
                    </a:p>
                    <a:p>
                      <a:pPr marL="171450" marR="0" lvl="0" indent="-85725" algn="l" defTabSz="914400" rtl="0" eaLnBrk="1" fontAlgn="auto" latinLnBrk="1" hangingPunct="1">
                        <a:lnSpc>
                          <a:spcPts val="1200"/>
                        </a:lnSpc>
                        <a:spcBef>
                          <a:spcPts val="0"/>
                        </a:spcBef>
                        <a:spcAft>
                          <a:spcPts val="0"/>
                        </a:spcAft>
                        <a:buClrTx/>
                        <a:buSzTx/>
                        <a:buFontTx/>
                        <a:buChar char="-"/>
                        <a:tabLst/>
                        <a:defRPr/>
                      </a:pPr>
                      <a:r>
                        <a:rPr lang="en-US" altLang="ko-KR" sz="800" b="0" dirty="0" smtClean="0">
                          <a:solidFill>
                            <a:schemeClr val="tx1"/>
                          </a:solidFill>
                        </a:rPr>
                        <a:t>1</a:t>
                      </a:r>
                      <a:r>
                        <a:rPr lang="ko-KR" altLang="en-US" sz="800" b="0" dirty="0" smtClean="0">
                          <a:solidFill>
                            <a:schemeClr val="tx1"/>
                          </a:solidFill>
                        </a:rPr>
                        <a:t>년보다 긴 기간 설정 시 캘린더 닫은 후 </a:t>
                      </a:r>
                      <a:r>
                        <a:rPr lang="en-US" altLang="ko-KR" sz="800" b="0" dirty="0" smtClean="0">
                          <a:solidFill>
                            <a:schemeClr val="tx1"/>
                          </a:solidFill>
                        </a:rPr>
                        <a:t>alert</a:t>
                      </a:r>
                      <a:r>
                        <a:rPr lang="ko-KR" altLang="en-US" sz="800" b="0" dirty="0" smtClean="0">
                          <a:solidFill>
                            <a:schemeClr val="tx1"/>
                          </a:solidFill>
                        </a:rPr>
                        <a:t>으로 오류 알림</a:t>
                      </a:r>
                      <a:endParaRPr lang="en-US" altLang="ko-KR" sz="800" b="0" dirty="0" smtClean="0">
                        <a:solidFill>
                          <a:schemeClr val="tx1"/>
                        </a:solidFill>
                      </a:endParaRPr>
                    </a:p>
                    <a:p>
                      <a:pPr marL="171450" marR="0" lvl="0" indent="-85725" algn="l" defTabSz="914400" rtl="0" eaLnBrk="1" fontAlgn="auto" latinLnBrk="1" hangingPunct="1">
                        <a:lnSpc>
                          <a:spcPts val="1200"/>
                        </a:lnSpc>
                        <a:spcBef>
                          <a:spcPts val="0"/>
                        </a:spcBef>
                        <a:spcAft>
                          <a:spcPts val="0"/>
                        </a:spcAft>
                        <a:buClrTx/>
                        <a:buSzTx/>
                        <a:buFontTx/>
                        <a:buChar char="-"/>
                        <a:tabLst/>
                        <a:defRPr/>
                      </a:pPr>
                      <a:r>
                        <a:rPr lang="ko-KR" altLang="en-US" sz="800" b="0" baseline="0" dirty="0" smtClean="0">
                          <a:solidFill>
                            <a:schemeClr val="tx1"/>
                          </a:solidFill>
                        </a:rPr>
                        <a:t>캘린더로 날짜를 직접 선택했을 시 </a:t>
                      </a:r>
                      <a:r>
                        <a:rPr lang="ko-KR" altLang="en-US" sz="800" b="0" baseline="0" dirty="0" err="1" smtClean="0">
                          <a:solidFill>
                            <a:schemeClr val="tx1"/>
                          </a:solidFill>
                        </a:rPr>
                        <a:t>기간선택</a:t>
                      </a:r>
                      <a:r>
                        <a:rPr lang="ko-KR" altLang="en-US" sz="800" b="0" baseline="0" dirty="0" smtClean="0">
                          <a:solidFill>
                            <a:schemeClr val="tx1"/>
                          </a:solidFill>
                        </a:rPr>
                        <a:t> 버튼 선택 해제 상태로 전환</a:t>
                      </a:r>
                      <a:endParaRPr lang="en-US" altLang="ko-KR" sz="800" b="0" baseline="0" dirty="0" smtClean="0">
                        <a:solidFill>
                          <a:schemeClr val="tx1"/>
                        </a:solidFill>
                      </a:endParaRPr>
                    </a:p>
                    <a:p>
                      <a:pPr marL="0" indent="0" algn="l" latinLnBrk="1">
                        <a:lnSpc>
                          <a:spcPts val="1200"/>
                        </a:lnSpc>
                        <a:buFont typeface="Arial" panose="020B0604020202020204" pitchFamily="34" charset="0"/>
                        <a:buNone/>
                      </a:pPr>
                      <a:r>
                        <a:rPr lang="en-US" altLang="ko-KR" sz="800" b="1" baseline="0" dirty="0" smtClean="0">
                          <a:solidFill>
                            <a:schemeClr val="tx1"/>
                          </a:solidFill>
                        </a:rPr>
                        <a:t>1-4. </a:t>
                      </a:r>
                      <a:r>
                        <a:rPr lang="ko-KR" altLang="en-US" sz="800" b="1" baseline="0" dirty="0" smtClean="0">
                          <a:solidFill>
                            <a:schemeClr val="tx1"/>
                          </a:solidFill>
                        </a:rPr>
                        <a:t>검색</a:t>
                      </a:r>
                      <a:endParaRPr lang="en-US" altLang="ko-KR" sz="800" b="1" baseline="0" dirty="0" smtClean="0">
                        <a:solidFill>
                          <a:schemeClr val="tx1"/>
                        </a:solidFill>
                      </a:endParaRPr>
                    </a:p>
                    <a:p>
                      <a:pPr marL="85725" indent="-85725" algn="l" latinLnBrk="1">
                        <a:lnSpc>
                          <a:spcPts val="1200"/>
                        </a:lnSpc>
                        <a:buFont typeface="Arial" panose="020B0604020202020204" pitchFamily="34" charset="0"/>
                        <a:buChar char="•"/>
                      </a:pPr>
                      <a:r>
                        <a:rPr lang="ko-KR" altLang="en-US" sz="800" b="0" baseline="0" dirty="0" smtClean="0">
                          <a:solidFill>
                            <a:schemeClr val="tx1"/>
                          </a:solidFill>
                        </a:rPr>
                        <a:t>클릭</a:t>
                      </a:r>
                      <a:r>
                        <a:rPr lang="en-US" altLang="ko-KR" sz="800" b="0" baseline="0" dirty="0" smtClean="0">
                          <a:solidFill>
                            <a:schemeClr val="tx1"/>
                          </a:solidFill>
                        </a:rPr>
                        <a:t>: </a:t>
                      </a:r>
                      <a:r>
                        <a:rPr lang="ko-KR" altLang="en-US" sz="800" b="0" baseline="0" dirty="0" smtClean="0">
                          <a:solidFill>
                            <a:schemeClr val="tx1"/>
                          </a:solidFill>
                        </a:rPr>
                        <a:t>설정된 값으로 검색 실행</a:t>
                      </a:r>
                      <a:endParaRPr lang="en-US" altLang="ko-KR" sz="800" b="0" baseline="0" dirty="0" smtClean="0">
                        <a:solidFill>
                          <a:schemeClr val="tx1"/>
                        </a:solidFill>
                      </a:endParaRPr>
                    </a:p>
                    <a:p>
                      <a:pPr marL="85725" indent="-85725" algn="l" latinLnBrk="1">
                        <a:lnSpc>
                          <a:spcPts val="1200"/>
                        </a:lnSpc>
                        <a:buFont typeface="Arial" panose="020B0604020202020204" pitchFamily="34" charset="0"/>
                        <a:buChar char="•"/>
                      </a:pPr>
                      <a:r>
                        <a:rPr lang="ko-KR" altLang="en-US" sz="800" b="0" baseline="0" dirty="0" smtClean="0">
                          <a:solidFill>
                            <a:schemeClr val="tx1"/>
                          </a:solidFill>
                        </a:rPr>
                        <a:t>검색된 목록이 없을 시 목록 영역에 검색 결과가 없음을 알리는 메시지 출력</a:t>
                      </a:r>
                      <a:r>
                        <a:rPr lang="en-US" altLang="ko-KR" sz="800" b="0" baseline="0" dirty="0" smtClean="0">
                          <a:solidFill>
                            <a:schemeClr val="tx1"/>
                          </a:solidFill>
                        </a:rPr>
                        <a:t>(5</a:t>
                      </a:r>
                      <a:r>
                        <a:rPr lang="ko-KR" altLang="en-US" sz="800" b="0" baseline="0" dirty="0" smtClean="0">
                          <a:solidFill>
                            <a:schemeClr val="tx1"/>
                          </a:solidFill>
                        </a:rPr>
                        <a:t>번 설명에서 확인</a:t>
                      </a:r>
                      <a:r>
                        <a:rPr lang="en-US" altLang="ko-KR" sz="800" b="0" baseline="0" dirty="0" smtClean="0">
                          <a:solidFill>
                            <a:schemeClr val="tx1"/>
                          </a:solidFill>
                        </a:rPr>
                        <a:t>)</a:t>
                      </a: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670363703"/>
                  </a:ext>
                </a:extLst>
              </a:tr>
            </a:tbl>
          </a:graphicData>
        </a:graphic>
      </p:graphicFrame>
      <p:pic>
        <p:nvPicPr>
          <p:cNvPr id="112" name="그림 111"/>
          <p:cNvPicPr>
            <a:picLocks noChangeAspect="1"/>
          </p:cNvPicPr>
          <p:nvPr/>
        </p:nvPicPr>
        <p:blipFill>
          <a:blip r:embed="rId2"/>
          <a:stretch>
            <a:fillRect/>
          </a:stretch>
        </p:blipFill>
        <p:spPr>
          <a:xfrm>
            <a:off x="259282" y="700052"/>
            <a:ext cx="839235" cy="136620"/>
          </a:xfrm>
          <a:prstGeom prst="rect">
            <a:avLst/>
          </a:prstGeom>
        </p:spPr>
      </p:pic>
      <p:pic>
        <p:nvPicPr>
          <p:cNvPr id="113" name="그림 112"/>
          <p:cNvPicPr>
            <a:picLocks noChangeAspect="1"/>
          </p:cNvPicPr>
          <p:nvPr/>
        </p:nvPicPr>
        <p:blipFill>
          <a:blip r:embed="rId3"/>
          <a:stretch>
            <a:fillRect/>
          </a:stretch>
        </p:blipFill>
        <p:spPr>
          <a:xfrm>
            <a:off x="217354" y="991950"/>
            <a:ext cx="216477" cy="207818"/>
          </a:xfrm>
          <a:prstGeom prst="rect">
            <a:avLst/>
          </a:prstGeom>
        </p:spPr>
      </p:pic>
      <p:sp>
        <p:nvSpPr>
          <p:cNvPr id="114" name="TextBox 113"/>
          <p:cNvSpPr txBox="1"/>
          <p:nvPr/>
        </p:nvSpPr>
        <p:spPr>
          <a:xfrm>
            <a:off x="381328" y="1004528"/>
            <a:ext cx="890136" cy="215444"/>
          </a:xfrm>
          <a:prstGeom prst="rect">
            <a:avLst/>
          </a:prstGeom>
          <a:noFill/>
        </p:spPr>
        <p:txBody>
          <a:bodyPr wrap="square" rtlCol="0">
            <a:spAutoFit/>
          </a:bodyPr>
          <a:lstStyle/>
          <a:p>
            <a:r>
              <a:rPr lang="ko-KR" altLang="en-US" sz="800" b="1" dirty="0" smtClean="0">
                <a:latin typeface="+mn-ea"/>
                <a:cs typeface="Pretendard" panose="02000503000000020004" pitchFamily="50" charset="-127"/>
              </a:rPr>
              <a:t>카테고리</a:t>
            </a:r>
            <a:endParaRPr lang="ko-KR" altLang="en-US" sz="400" strike="sngStrike" dirty="0">
              <a:solidFill>
                <a:schemeClr val="tx1">
                  <a:lumMod val="50000"/>
                  <a:lumOff val="50000"/>
                </a:schemeClr>
              </a:solidFill>
              <a:latin typeface="+mn-ea"/>
              <a:cs typeface="Pretendard" panose="02000503000000020004" pitchFamily="50" charset="-127"/>
            </a:endParaRPr>
          </a:p>
        </p:txBody>
      </p:sp>
      <p:sp>
        <p:nvSpPr>
          <p:cNvPr id="115" name="TextBox 114"/>
          <p:cNvSpPr txBox="1"/>
          <p:nvPr/>
        </p:nvSpPr>
        <p:spPr>
          <a:xfrm>
            <a:off x="2552407" y="988196"/>
            <a:ext cx="3903633" cy="230832"/>
          </a:xfrm>
          <a:prstGeom prst="rect">
            <a:avLst/>
          </a:prstGeom>
          <a:noFill/>
        </p:spPr>
        <p:txBody>
          <a:bodyPr wrap="none" rtlCol="0">
            <a:spAutoFit/>
          </a:bodyPr>
          <a:lstStyle/>
          <a:p>
            <a:pPr algn="ctr"/>
            <a:r>
              <a:rPr lang="ko-KR" altLang="en-US" sz="900" b="1" dirty="0" smtClean="0">
                <a:latin typeface="+mn-ea"/>
                <a:cs typeface="Pretendard" panose="02000503000000020004" pitchFamily="50" charset="-127"/>
              </a:rPr>
              <a:t>이벤트     특가     베스트     쿠폰존     쇼케이스     라이브     </a:t>
            </a:r>
            <a:r>
              <a:rPr lang="en-US" altLang="ko-KR" sz="900" b="1" dirty="0" smtClean="0">
                <a:latin typeface="+mn-ea"/>
                <a:cs typeface="Pretendard" panose="02000503000000020004" pitchFamily="50" charset="-127"/>
              </a:rPr>
              <a:t>FOR ME</a:t>
            </a:r>
            <a:endParaRPr lang="ko-KR" altLang="en-US" sz="900" b="1" dirty="0">
              <a:latin typeface="+mn-ea"/>
              <a:cs typeface="Pretendard" panose="02000503000000020004" pitchFamily="50" charset="-127"/>
            </a:endParaRPr>
          </a:p>
        </p:txBody>
      </p:sp>
      <p:sp>
        <p:nvSpPr>
          <p:cNvPr id="116" name="TextBox 115"/>
          <p:cNvSpPr txBox="1"/>
          <p:nvPr/>
        </p:nvSpPr>
        <p:spPr>
          <a:xfrm>
            <a:off x="8289710" y="1004528"/>
            <a:ext cx="542594" cy="215444"/>
          </a:xfrm>
          <a:prstGeom prst="rect">
            <a:avLst/>
          </a:prstGeom>
          <a:noFill/>
        </p:spPr>
        <p:txBody>
          <a:bodyPr wrap="square" rtlCol="0">
            <a:spAutoFit/>
          </a:bodyPr>
          <a:lstStyle/>
          <a:p>
            <a:r>
              <a:rPr lang="en-US" altLang="ko-KR" sz="800" b="1" dirty="0" smtClean="0">
                <a:latin typeface="+mn-ea"/>
                <a:cs typeface="Pretendard" panose="02000503000000020004" pitchFamily="50" charset="-127"/>
              </a:rPr>
              <a:t>ABOUT</a:t>
            </a:r>
            <a:endParaRPr lang="ko-KR" altLang="en-US" sz="400" strike="sngStrike" dirty="0">
              <a:solidFill>
                <a:schemeClr val="tx1">
                  <a:lumMod val="50000"/>
                  <a:lumOff val="50000"/>
                </a:schemeClr>
              </a:solidFill>
              <a:latin typeface="+mn-ea"/>
              <a:cs typeface="Pretendard" panose="02000503000000020004" pitchFamily="50" charset="-127"/>
            </a:endParaRPr>
          </a:p>
        </p:txBody>
      </p:sp>
      <p:pic>
        <p:nvPicPr>
          <p:cNvPr id="117" name="그림 116"/>
          <p:cNvPicPr>
            <a:picLocks noChangeAspect="1"/>
          </p:cNvPicPr>
          <p:nvPr/>
        </p:nvPicPr>
        <p:blipFill>
          <a:blip r:embed="rId4"/>
          <a:stretch>
            <a:fillRect/>
          </a:stretch>
        </p:blipFill>
        <p:spPr>
          <a:xfrm>
            <a:off x="7853760" y="618601"/>
            <a:ext cx="978544" cy="295714"/>
          </a:xfrm>
          <a:prstGeom prst="rect">
            <a:avLst/>
          </a:prstGeom>
        </p:spPr>
      </p:pic>
      <p:grpSp>
        <p:nvGrpSpPr>
          <p:cNvPr id="118" name="그룹 117"/>
          <p:cNvGrpSpPr/>
          <p:nvPr/>
        </p:nvGrpSpPr>
        <p:grpSpPr>
          <a:xfrm>
            <a:off x="3411257" y="646468"/>
            <a:ext cx="2204927" cy="228949"/>
            <a:chOff x="3958650" y="362309"/>
            <a:chExt cx="2204927" cy="228949"/>
          </a:xfrm>
        </p:grpSpPr>
        <p:sp>
          <p:nvSpPr>
            <p:cNvPr id="119" name="모서리가 둥근 직사각형 118"/>
            <p:cNvSpPr/>
            <p:nvPr/>
          </p:nvSpPr>
          <p:spPr>
            <a:xfrm>
              <a:off x="3958650" y="362309"/>
              <a:ext cx="2204927" cy="228949"/>
            </a:xfrm>
            <a:prstGeom prst="roundRect">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20" name="그림 119"/>
            <p:cNvPicPr>
              <a:picLocks noChangeAspect="1"/>
            </p:cNvPicPr>
            <p:nvPr/>
          </p:nvPicPr>
          <p:blipFill rotWithShape="1">
            <a:blip r:embed="rId5"/>
            <a:srcRect t="1" r="60194" b="12727"/>
            <a:stretch/>
          </p:blipFill>
          <p:spPr>
            <a:xfrm>
              <a:off x="5942138" y="399541"/>
              <a:ext cx="186200" cy="159540"/>
            </a:xfrm>
            <a:prstGeom prst="rect">
              <a:avLst/>
            </a:prstGeom>
          </p:spPr>
        </p:pic>
      </p:grpSp>
      <p:cxnSp>
        <p:nvCxnSpPr>
          <p:cNvPr id="121" name="직선 연결선 120"/>
          <p:cNvCxnSpPr/>
          <p:nvPr/>
        </p:nvCxnSpPr>
        <p:spPr>
          <a:xfrm>
            <a:off x="95437" y="1340768"/>
            <a:ext cx="884204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2" name="타원 121"/>
          <p:cNvSpPr/>
          <p:nvPr/>
        </p:nvSpPr>
        <p:spPr>
          <a:xfrm>
            <a:off x="3457993" y="994376"/>
            <a:ext cx="45719" cy="45719"/>
          </a:xfrm>
          <a:prstGeom prst="ellipse">
            <a:avLst/>
          </a:prstGeom>
          <a:solidFill>
            <a:srgbClr val="29BC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2" name="직사각형 81"/>
          <p:cNvSpPr/>
          <p:nvPr/>
        </p:nvSpPr>
        <p:spPr>
          <a:xfrm>
            <a:off x="160193" y="1427771"/>
            <a:ext cx="8672111" cy="8181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직사각형 82"/>
          <p:cNvSpPr/>
          <p:nvPr/>
        </p:nvSpPr>
        <p:spPr>
          <a:xfrm>
            <a:off x="176387" y="1493448"/>
            <a:ext cx="2361790" cy="246221"/>
          </a:xfrm>
          <a:prstGeom prst="rect">
            <a:avLst/>
          </a:prstGeom>
        </p:spPr>
        <p:txBody>
          <a:bodyPr wrap="square">
            <a:spAutoFit/>
          </a:bodyPr>
          <a:lstStyle/>
          <a:p>
            <a:r>
              <a:rPr lang="ko-KR" altLang="en-US" sz="1000" b="1" dirty="0" err="1" smtClean="0">
                <a:latin typeface="+mn-ea"/>
              </a:rPr>
              <a:t>주소희님</a:t>
            </a:r>
            <a:r>
              <a:rPr lang="en-US" altLang="ko-KR" sz="1000" b="1" dirty="0" smtClean="0">
                <a:latin typeface="+mn-ea"/>
              </a:rPr>
              <a:t>,</a:t>
            </a:r>
            <a:r>
              <a:rPr lang="ko-KR" altLang="en-US" sz="1000" b="1" dirty="0" smtClean="0">
                <a:latin typeface="+mn-ea"/>
              </a:rPr>
              <a:t> </a:t>
            </a:r>
            <a:endParaRPr lang="ko-KR" altLang="en-US" sz="1000" dirty="0">
              <a:latin typeface="굴림" panose="020B0600000101010101" pitchFamily="50" charset="-127"/>
              <a:ea typeface="굴림" panose="020B0600000101010101" pitchFamily="50" charset="-127"/>
            </a:endParaRPr>
          </a:p>
        </p:txBody>
      </p:sp>
      <p:sp>
        <p:nvSpPr>
          <p:cNvPr id="84" name="직사각형 83"/>
          <p:cNvSpPr/>
          <p:nvPr/>
        </p:nvSpPr>
        <p:spPr>
          <a:xfrm>
            <a:off x="189160" y="1727823"/>
            <a:ext cx="2774443" cy="215444"/>
          </a:xfrm>
          <a:prstGeom prst="rect">
            <a:avLst/>
          </a:prstGeom>
        </p:spPr>
        <p:txBody>
          <a:bodyPr wrap="square">
            <a:spAutoFit/>
          </a:bodyPr>
          <a:lstStyle/>
          <a:p>
            <a:r>
              <a:rPr lang="ko-KR" altLang="en-US" sz="800" b="1" dirty="0" smtClean="0">
                <a:solidFill>
                  <a:srgbClr val="00B858"/>
                </a:solidFill>
                <a:latin typeface="+mn-ea"/>
              </a:rPr>
              <a:t>그린티클럽</a:t>
            </a:r>
            <a:r>
              <a:rPr lang="ko-KR" altLang="en-US" sz="800" dirty="0" smtClean="0">
                <a:latin typeface="+mn-ea"/>
              </a:rPr>
              <a:t> 멤버시네요</a:t>
            </a:r>
            <a:r>
              <a:rPr lang="en-US" altLang="ko-KR" sz="800" dirty="0" smtClean="0">
                <a:latin typeface="+mn-ea"/>
              </a:rPr>
              <a:t>! </a:t>
            </a:r>
            <a:r>
              <a:rPr lang="ko-KR" altLang="en-US" sz="800" dirty="0" smtClean="0">
                <a:latin typeface="+mn-ea"/>
              </a:rPr>
              <a:t>멤버십 혜택을 확인해보세요</a:t>
            </a:r>
            <a:r>
              <a:rPr lang="en-US" altLang="ko-KR" sz="800" dirty="0" smtClean="0">
                <a:latin typeface="+mn-ea"/>
              </a:rPr>
              <a:t>. </a:t>
            </a:r>
            <a:r>
              <a:rPr lang="en-US" altLang="ko-KR" sz="800" dirty="0" smtClean="0">
                <a:latin typeface="굴림" panose="020B0600000101010101" pitchFamily="50" charset="-127"/>
                <a:ea typeface="굴림" panose="020B0600000101010101" pitchFamily="50" charset="-127"/>
              </a:rPr>
              <a:t>&gt;</a:t>
            </a:r>
          </a:p>
        </p:txBody>
      </p:sp>
      <p:sp>
        <p:nvSpPr>
          <p:cNvPr id="85" name="모서리가 둥근 직사각형 84"/>
          <p:cNvSpPr/>
          <p:nvPr/>
        </p:nvSpPr>
        <p:spPr>
          <a:xfrm>
            <a:off x="7421085" y="1531301"/>
            <a:ext cx="1292614" cy="628757"/>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공병수거 현황</a:t>
            </a:r>
            <a:endParaRPr lang="ko-KR" altLang="en-US" sz="800" spc="-150" dirty="0">
              <a:solidFill>
                <a:schemeClr val="tx1"/>
              </a:solidFill>
            </a:endParaRPr>
          </a:p>
        </p:txBody>
      </p:sp>
      <p:sp>
        <p:nvSpPr>
          <p:cNvPr id="86" name="모서리가 둥근 직사각형 85"/>
          <p:cNvSpPr/>
          <p:nvPr/>
        </p:nvSpPr>
        <p:spPr>
          <a:xfrm>
            <a:off x="3377038" y="1531064"/>
            <a:ext cx="1292614" cy="625865"/>
          </a:xfrm>
          <a:prstGeom prst="roundRect">
            <a:avLst/>
          </a:prstGeom>
          <a:solidFill>
            <a:schemeClr val="bg1"/>
          </a:solidFill>
          <a:ln w="3175">
            <a:solidFill>
              <a:srgbClr val="00BC7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리뷰</a:t>
            </a:r>
            <a:endParaRPr lang="ko-KR" altLang="en-US" sz="800" spc="-150" dirty="0">
              <a:solidFill>
                <a:schemeClr val="tx1"/>
              </a:solidFill>
            </a:endParaRPr>
          </a:p>
        </p:txBody>
      </p:sp>
      <p:grpSp>
        <p:nvGrpSpPr>
          <p:cNvPr id="87" name="그룹 86"/>
          <p:cNvGrpSpPr/>
          <p:nvPr/>
        </p:nvGrpSpPr>
        <p:grpSpPr>
          <a:xfrm>
            <a:off x="4716558" y="1528658"/>
            <a:ext cx="2634125" cy="631401"/>
            <a:chOff x="3222949" y="3640347"/>
            <a:chExt cx="2661238" cy="327804"/>
          </a:xfrm>
          <a:solidFill>
            <a:schemeClr val="bg1">
              <a:lumMod val="95000"/>
            </a:schemeClr>
          </a:solidFill>
        </p:grpSpPr>
        <p:sp>
          <p:nvSpPr>
            <p:cNvPr id="88" name="모서리가 둥근 직사각형 87"/>
            <p:cNvSpPr/>
            <p:nvPr/>
          </p:nvSpPr>
          <p:spPr>
            <a:xfrm>
              <a:off x="3222949" y="3640347"/>
              <a:ext cx="1305919" cy="327804"/>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뷰티포인트</a:t>
              </a:r>
              <a:endParaRPr lang="ko-KR" altLang="en-US" sz="800" spc="-150" dirty="0">
                <a:solidFill>
                  <a:schemeClr val="tx1"/>
                </a:solidFill>
              </a:endParaRPr>
            </a:p>
          </p:txBody>
        </p:sp>
        <p:sp>
          <p:nvSpPr>
            <p:cNvPr id="89" name="모서리가 둥근 직사각형 88"/>
            <p:cNvSpPr/>
            <p:nvPr/>
          </p:nvSpPr>
          <p:spPr>
            <a:xfrm>
              <a:off x="4578268" y="3640347"/>
              <a:ext cx="1305919" cy="327804"/>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보유 쿠폰</a:t>
              </a:r>
              <a:endParaRPr lang="ko-KR" altLang="en-US" sz="800" spc="-150" dirty="0">
                <a:solidFill>
                  <a:schemeClr val="tx1"/>
                </a:solidFill>
              </a:endParaRPr>
            </a:p>
          </p:txBody>
        </p:sp>
      </p:grpSp>
      <p:sp>
        <p:nvSpPr>
          <p:cNvPr id="90" name="TextBox 89"/>
          <p:cNvSpPr txBox="1"/>
          <p:nvPr/>
        </p:nvSpPr>
        <p:spPr>
          <a:xfrm>
            <a:off x="5101869" y="1859106"/>
            <a:ext cx="627095" cy="215444"/>
          </a:xfrm>
          <a:prstGeom prst="rect">
            <a:avLst/>
          </a:prstGeom>
          <a:noFill/>
        </p:spPr>
        <p:txBody>
          <a:bodyPr wrap="none" rtlCol="0">
            <a:spAutoFit/>
          </a:bodyPr>
          <a:lstStyle/>
          <a:p>
            <a:r>
              <a:rPr lang="en-US" altLang="ko-KR" sz="800" b="1" u="sng" dirty="0" smtClean="0"/>
              <a:t>100,000</a:t>
            </a:r>
            <a:r>
              <a:rPr lang="en-US" altLang="ko-KR" sz="800" u="sng" dirty="0" smtClean="0"/>
              <a:t>P</a:t>
            </a:r>
            <a:endParaRPr lang="ko-KR" altLang="en-US" sz="800" u="sng" dirty="0"/>
          </a:p>
        </p:txBody>
      </p:sp>
      <p:sp>
        <p:nvSpPr>
          <p:cNvPr id="91" name="TextBox 90"/>
          <p:cNvSpPr txBox="1"/>
          <p:nvPr/>
        </p:nvSpPr>
        <p:spPr>
          <a:xfrm>
            <a:off x="6508681" y="1859106"/>
            <a:ext cx="346570" cy="215444"/>
          </a:xfrm>
          <a:prstGeom prst="rect">
            <a:avLst/>
          </a:prstGeom>
          <a:noFill/>
        </p:spPr>
        <p:txBody>
          <a:bodyPr wrap="none" rtlCol="0">
            <a:spAutoFit/>
          </a:bodyPr>
          <a:lstStyle/>
          <a:p>
            <a:r>
              <a:rPr lang="en-US" altLang="ko-KR" sz="800" b="1" u="sng" dirty="0" smtClean="0"/>
              <a:t>4</a:t>
            </a:r>
            <a:r>
              <a:rPr lang="ko-KR" altLang="en-US" sz="800" u="sng" dirty="0" smtClean="0"/>
              <a:t>장</a:t>
            </a:r>
            <a:endParaRPr lang="ko-KR" altLang="en-US" sz="800" u="sng" dirty="0"/>
          </a:p>
        </p:txBody>
      </p:sp>
      <p:sp>
        <p:nvSpPr>
          <p:cNvPr id="92" name="TextBox 91"/>
          <p:cNvSpPr txBox="1"/>
          <p:nvPr/>
        </p:nvSpPr>
        <p:spPr>
          <a:xfrm>
            <a:off x="7892748" y="1872263"/>
            <a:ext cx="346570" cy="215444"/>
          </a:xfrm>
          <a:prstGeom prst="rect">
            <a:avLst/>
          </a:prstGeom>
          <a:noFill/>
        </p:spPr>
        <p:txBody>
          <a:bodyPr wrap="none" rtlCol="0">
            <a:spAutoFit/>
          </a:bodyPr>
          <a:lstStyle/>
          <a:p>
            <a:r>
              <a:rPr lang="en-US" altLang="ko-KR" sz="800" b="1" u="sng" dirty="0" smtClean="0"/>
              <a:t>0</a:t>
            </a:r>
            <a:r>
              <a:rPr lang="ko-KR" altLang="en-US" sz="800" u="sng" dirty="0" smtClean="0"/>
              <a:t>개</a:t>
            </a:r>
            <a:endParaRPr lang="ko-KR" altLang="en-US" sz="800" u="sng" dirty="0"/>
          </a:p>
        </p:txBody>
      </p:sp>
      <p:sp>
        <p:nvSpPr>
          <p:cNvPr id="94" name="타원 93"/>
          <p:cNvSpPr/>
          <p:nvPr/>
        </p:nvSpPr>
        <p:spPr>
          <a:xfrm>
            <a:off x="6575549" y="1627749"/>
            <a:ext cx="60470" cy="60470"/>
          </a:xfrm>
          <a:prstGeom prst="ellipse">
            <a:avLst/>
          </a:prstGeom>
          <a:solidFill>
            <a:srgbClr val="00C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dirty="0"/>
          </a:p>
        </p:txBody>
      </p:sp>
      <p:graphicFrame>
        <p:nvGraphicFramePr>
          <p:cNvPr id="95" name="표 94"/>
          <p:cNvGraphicFramePr>
            <a:graphicFrameLocks noGrp="1"/>
          </p:cNvGraphicFramePr>
          <p:nvPr>
            <p:extLst>
              <p:ext uri="{D42A27DB-BD31-4B8C-83A1-F6EECF244321}">
                <p14:modId xmlns:p14="http://schemas.microsoft.com/office/powerpoint/2010/main" val="1453284669"/>
              </p:ext>
            </p:extLst>
          </p:nvPr>
        </p:nvGraphicFramePr>
        <p:xfrm>
          <a:off x="133027" y="2254012"/>
          <a:ext cx="1304427" cy="4011329"/>
        </p:xfrm>
        <a:graphic>
          <a:graphicData uri="http://schemas.openxmlformats.org/drawingml/2006/table">
            <a:tbl>
              <a:tblPr firstRow="1" bandRow="1">
                <a:tableStyleId>{5940675A-B579-460E-94D1-54222C63F5DA}</a:tableStyleId>
              </a:tblPr>
              <a:tblGrid>
                <a:gridCol w="1304427">
                  <a:extLst>
                    <a:ext uri="{9D8B030D-6E8A-4147-A177-3AD203B41FA5}">
                      <a16:colId xmlns:a16="http://schemas.microsoft.com/office/drawing/2014/main" val="1750365041"/>
                    </a:ext>
                  </a:extLst>
                </a:gridCol>
              </a:tblGrid>
              <a:tr h="342522">
                <a:tc>
                  <a:txBody>
                    <a:bodyPr/>
                    <a:lstStyle/>
                    <a:p>
                      <a:pPr>
                        <a:lnSpc>
                          <a:spcPct val="250000"/>
                        </a:lnSpc>
                      </a:pPr>
                      <a:r>
                        <a:rPr lang="ko-KR" altLang="en-US" sz="800" b="0" dirty="0" smtClean="0">
                          <a:latin typeface="+mn-ea"/>
                        </a:rPr>
                        <a:t>주문내역</a:t>
                      </a:r>
                      <a:endParaRPr lang="en-US" altLang="ko-KR" sz="800" b="0" dirty="0">
                        <a:latin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5032052"/>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1" dirty="0" smtClean="0">
                          <a:latin typeface="+mn-ea"/>
                          <a:ea typeface="+mn-ea"/>
                        </a:rPr>
                        <a:t>취소</a:t>
                      </a:r>
                      <a:r>
                        <a:rPr lang="en-US" altLang="ko-KR" sz="800" b="1" dirty="0" smtClean="0">
                          <a:latin typeface="+mn-ea"/>
                          <a:ea typeface="+mn-ea"/>
                        </a:rPr>
                        <a:t>/</a:t>
                      </a:r>
                      <a:r>
                        <a:rPr lang="ko-KR" altLang="en-US" sz="800" b="1" dirty="0" smtClean="0">
                          <a:latin typeface="+mn-ea"/>
                          <a:ea typeface="+mn-ea"/>
                        </a:rPr>
                        <a:t>교환</a:t>
                      </a:r>
                      <a:r>
                        <a:rPr lang="en-US" altLang="ko-KR" sz="800" b="1" dirty="0" smtClean="0">
                          <a:latin typeface="+mn-ea"/>
                          <a:ea typeface="+mn-ea"/>
                        </a:rPr>
                        <a:t>/</a:t>
                      </a:r>
                      <a:r>
                        <a:rPr lang="ko-KR" altLang="en-US" sz="800" b="1" dirty="0" err="1" smtClean="0">
                          <a:latin typeface="+mn-ea"/>
                          <a:ea typeface="+mn-ea"/>
                        </a:rPr>
                        <a:t>반품내역</a:t>
                      </a:r>
                      <a:endParaRPr lang="ko-KR" altLang="en-US" sz="800" b="1"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7326154"/>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리뷰</a:t>
                      </a:r>
                      <a:endParaRPr lang="en-US" altLang="ko-KR"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4823149"/>
                  </a:ext>
                </a:extLst>
              </a:tr>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latin typeface="+mn-ea"/>
                          <a:ea typeface="+mn-ea"/>
                        </a:rPr>
                        <a:t>뷰티포인트</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9754436"/>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찜한제품</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1601288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latin typeface="+mn-ea"/>
                          <a:ea typeface="+mn-ea"/>
                        </a:rPr>
                        <a:t>1:1</a:t>
                      </a:r>
                      <a:r>
                        <a:rPr lang="ko-KR" altLang="en-US" sz="800" dirty="0" smtClean="0">
                          <a:latin typeface="+mn-ea"/>
                          <a:ea typeface="+mn-ea"/>
                        </a:rPr>
                        <a:t>문의</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372053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공병수거</a:t>
                      </a:r>
                      <a:r>
                        <a:rPr lang="ko-KR" altLang="en-US" sz="800" dirty="0" smtClean="0">
                          <a:latin typeface="+mn-ea"/>
                          <a:ea typeface="+mn-ea"/>
                        </a:rPr>
                        <a:t> 현황</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2614890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개인정보 수정</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253962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배송지</a:t>
                      </a:r>
                      <a:r>
                        <a:rPr lang="ko-KR" altLang="en-US" sz="800" dirty="0" smtClean="0">
                          <a:latin typeface="+mn-ea"/>
                          <a:ea typeface="+mn-ea"/>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5431856"/>
                  </a:ext>
                </a:extLst>
              </a:tr>
              <a:tr h="22039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환불계좌</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9870569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원클릭결제</a:t>
                      </a:r>
                      <a:r>
                        <a:rPr lang="ko-KR" altLang="en-US" sz="800" kern="1200" dirty="0" smtClean="0">
                          <a:solidFill>
                            <a:schemeClr val="tx1"/>
                          </a:solidFill>
                          <a:latin typeface="+mn-ea"/>
                          <a:ea typeface="+mn-ea"/>
                          <a:cs typeface="+mn-cs"/>
                        </a:rPr>
                        <a:t> </a:t>
                      </a:r>
                      <a:r>
                        <a:rPr lang="ko-KR" altLang="en-US" sz="800" kern="1200" dirty="0" err="1" smtClean="0">
                          <a:solidFill>
                            <a:schemeClr val="tx1"/>
                          </a:solidFill>
                          <a:latin typeface="+mn-ea"/>
                          <a:ea typeface="+mn-ea"/>
                          <a:cs typeface="+mn-cs"/>
                        </a:rPr>
                        <a:t>카드관리</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1844216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마이샵</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6729917"/>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매장찾기</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06474"/>
                  </a:ext>
                </a:extLst>
              </a:tr>
              <a:tr h="977351">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dirty="0" smtClean="0">
                        <a:latin typeface="+mn-ea"/>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u="sng"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1817042"/>
                  </a:ext>
                </a:extLst>
              </a:tr>
            </a:tbl>
          </a:graphicData>
        </a:graphic>
      </p:graphicFrame>
      <p:sp>
        <p:nvSpPr>
          <p:cNvPr id="97" name="직사각형 96"/>
          <p:cNvSpPr/>
          <p:nvPr/>
        </p:nvSpPr>
        <p:spPr>
          <a:xfrm>
            <a:off x="72427" y="6052946"/>
            <a:ext cx="8868021" cy="341222"/>
          </a:xfrm>
          <a:prstGeom prst="rect">
            <a:avLst/>
          </a:prstGeom>
          <a:pattFill prst="pct10">
            <a:fgClr>
              <a:schemeClr val="bg1">
                <a:lumMod val="65000"/>
              </a:schemeClr>
            </a:fgClr>
            <a:bgClr>
              <a:schemeClr val="bg1"/>
            </a:bgClr>
          </a:patt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FOOTER</a:t>
            </a:r>
            <a:endParaRPr lang="ko-KR" altLang="en-US" sz="800" dirty="0">
              <a:solidFill>
                <a:schemeClr val="tx1"/>
              </a:solidFill>
            </a:endParaRPr>
          </a:p>
        </p:txBody>
      </p:sp>
      <p:sp>
        <p:nvSpPr>
          <p:cNvPr id="98" name="사각형 설명선 97"/>
          <p:cNvSpPr/>
          <p:nvPr/>
        </p:nvSpPr>
        <p:spPr>
          <a:xfrm>
            <a:off x="819189" y="1476025"/>
            <a:ext cx="366610" cy="110552"/>
          </a:xfrm>
          <a:prstGeom prst="wedgeRectCallout">
            <a:avLst>
              <a:gd name="adj1" fmla="val -43182"/>
              <a:gd name="adj2" fmla="val 83178"/>
            </a:avLst>
          </a:prstGeom>
          <a:solidFill>
            <a:schemeClr val="bg1"/>
          </a:solidFill>
          <a:ln w="6350">
            <a:solidFill>
              <a:srgbClr val="00CC62"/>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ko-KR" altLang="en-US" sz="700">
                <a:solidFill>
                  <a:srgbClr val="29BC70"/>
                </a:solidFill>
              </a:rPr>
              <a:t>임직원</a:t>
            </a:r>
            <a:endParaRPr lang="ko-KR" altLang="en-US" sz="700" dirty="0">
              <a:solidFill>
                <a:srgbClr val="29BC70"/>
              </a:solidFill>
            </a:endParaRPr>
          </a:p>
        </p:txBody>
      </p:sp>
      <p:sp>
        <p:nvSpPr>
          <p:cNvPr id="105" name="직사각형 104"/>
          <p:cNvSpPr/>
          <p:nvPr/>
        </p:nvSpPr>
        <p:spPr>
          <a:xfrm>
            <a:off x="1500537" y="2315621"/>
            <a:ext cx="1537600" cy="276999"/>
          </a:xfrm>
          <a:prstGeom prst="rect">
            <a:avLst/>
          </a:prstGeom>
          <a:solidFill>
            <a:schemeClr val="bg1"/>
          </a:solidFill>
        </p:spPr>
        <p:txBody>
          <a:bodyPr wrap="none">
            <a:spAutoFit/>
          </a:bodyPr>
          <a:lstStyle/>
          <a:p>
            <a:pPr>
              <a:defRPr/>
            </a:pPr>
            <a:r>
              <a:rPr lang="ko-KR" altLang="en-US" sz="1200" b="1" dirty="0">
                <a:latin typeface="+mn-ea"/>
              </a:rPr>
              <a:t>취소</a:t>
            </a:r>
            <a:r>
              <a:rPr lang="en-US" altLang="ko-KR" sz="1200" b="1" dirty="0">
                <a:latin typeface="+mn-ea"/>
              </a:rPr>
              <a:t>/</a:t>
            </a:r>
            <a:r>
              <a:rPr lang="ko-KR" altLang="en-US" sz="1200" b="1" dirty="0">
                <a:latin typeface="+mn-ea"/>
              </a:rPr>
              <a:t>교환</a:t>
            </a:r>
            <a:r>
              <a:rPr lang="en-US" altLang="ko-KR" sz="1200" b="1" dirty="0">
                <a:latin typeface="+mn-ea"/>
              </a:rPr>
              <a:t>/</a:t>
            </a:r>
            <a:r>
              <a:rPr lang="ko-KR" altLang="en-US" sz="1200" b="1" dirty="0" err="1">
                <a:latin typeface="+mn-ea"/>
              </a:rPr>
              <a:t>반품내역</a:t>
            </a:r>
            <a:endParaRPr lang="ko-KR" altLang="en-US" sz="1200" b="1" dirty="0">
              <a:latin typeface="+mn-ea"/>
            </a:endParaRPr>
          </a:p>
        </p:txBody>
      </p:sp>
      <p:sp>
        <p:nvSpPr>
          <p:cNvPr id="129" name="직사각형 128"/>
          <p:cNvSpPr/>
          <p:nvPr/>
        </p:nvSpPr>
        <p:spPr>
          <a:xfrm>
            <a:off x="1570157" y="2565782"/>
            <a:ext cx="7266161" cy="8184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127" name="표 126"/>
          <p:cNvGraphicFramePr>
            <a:graphicFrameLocks noGrp="1"/>
          </p:cNvGraphicFramePr>
          <p:nvPr>
            <p:extLst>
              <p:ext uri="{D42A27DB-BD31-4B8C-83A1-F6EECF244321}">
                <p14:modId xmlns:p14="http://schemas.microsoft.com/office/powerpoint/2010/main" val="391128957"/>
              </p:ext>
            </p:extLst>
          </p:nvPr>
        </p:nvGraphicFramePr>
        <p:xfrm>
          <a:off x="4367808" y="3006967"/>
          <a:ext cx="2088232" cy="288000"/>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gridCol w="216024">
                  <a:extLst>
                    <a:ext uri="{9D8B030D-6E8A-4147-A177-3AD203B41FA5}">
                      <a16:colId xmlns:a16="http://schemas.microsoft.com/office/drawing/2014/main" val="20001"/>
                    </a:ext>
                  </a:extLst>
                </a:gridCol>
                <a:gridCol w="216024">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216024">
                  <a:extLst>
                    <a:ext uri="{9D8B030D-6E8A-4147-A177-3AD203B41FA5}">
                      <a16:colId xmlns:a16="http://schemas.microsoft.com/office/drawing/2014/main" val="20004"/>
                    </a:ext>
                  </a:extLst>
                </a:gridCol>
              </a:tblGrid>
              <a:tr h="288000">
                <a:tc>
                  <a:txBody>
                    <a:bodyPr/>
                    <a:lstStyle/>
                    <a:p>
                      <a:pPr marL="0" algn="l" defTabSz="914400" rtl="0" eaLnBrk="1" latinLnBrk="1" hangingPunct="1"/>
                      <a:r>
                        <a:rPr lang="en-US" altLang="ko-KR" sz="800" b="0" kern="1200" dirty="0" smtClean="0">
                          <a:solidFill>
                            <a:schemeClr val="tx1">
                              <a:lumMod val="75000"/>
                              <a:lumOff val="25000"/>
                            </a:schemeClr>
                          </a:solidFill>
                          <a:latin typeface="+mn-ea"/>
                          <a:ea typeface="+mn-ea"/>
                          <a:cs typeface="+mn-cs"/>
                        </a:rPr>
                        <a:t>2024-02-02</a:t>
                      </a:r>
                      <a:endParaRPr lang="ko-KR" altLang="en-US" sz="800" b="0" kern="1200" dirty="0" smtClean="0">
                        <a:solidFill>
                          <a:schemeClr val="tx1">
                            <a:lumMod val="75000"/>
                            <a:lumOff val="25000"/>
                          </a:schemeClr>
                        </a:solidFill>
                        <a:latin typeface="+mn-ea"/>
                        <a:ea typeface="+mn-ea"/>
                        <a:cs typeface="+mn-cs"/>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1" hangingPunct="1"/>
                      <a:r>
                        <a:rPr lang="ko-KR" altLang="en-US" sz="800" b="0" kern="1200" dirty="0" smtClean="0">
                          <a:solidFill>
                            <a:schemeClr val="tx1"/>
                          </a:solidFill>
                          <a:latin typeface="Segoe UI Symbol" panose="020B0502040204020203" pitchFamily="34" charset="0"/>
                          <a:ea typeface="+mn-ea"/>
                          <a:cs typeface="+mn-cs"/>
                        </a:rPr>
                        <a:t>📆</a:t>
                      </a:r>
                      <a:endParaRPr lang="ko-KR" altLang="en-US" sz="800" b="0" kern="1200" dirty="0" smtClean="0">
                        <a:solidFill>
                          <a:schemeClr val="tx1"/>
                        </a:solidFill>
                        <a:latin typeface="+mn-ea"/>
                        <a:ea typeface="+mn-ea"/>
                        <a:cs typeface="+mn-cs"/>
                      </a:endParaRPr>
                    </a:p>
                  </a:txBody>
                  <a:tcPr marL="36000" marR="36000" marT="0" marB="0"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1" hangingPunct="1"/>
                      <a:r>
                        <a:rPr lang="en-US" altLang="ko-KR" sz="800" b="0" kern="1200" dirty="0" smtClean="0">
                          <a:solidFill>
                            <a:schemeClr val="bg1">
                              <a:lumMod val="65000"/>
                            </a:schemeClr>
                          </a:solidFill>
                          <a:latin typeface="+mn-ea"/>
                          <a:ea typeface="+mn-ea"/>
                          <a:cs typeface="+mn-cs"/>
                        </a:rPr>
                        <a:t>~</a:t>
                      </a:r>
                      <a:endParaRPr lang="ko-KR" altLang="en-US" sz="800" b="0" kern="1200" dirty="0" smtClean="0">
                        <a:solidFill>
                          <a:schemeClr val="bg1">
                            <a:lumMod val="65000"/>
                          </a:schemeClr>
                        </a:solidFill>
                        <a:latin typeface="+mn-ea"/>
                        <a:ea typeface="+mn-ea"/>
                        <a:cs typeface="+mn-cs"/>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1" hangingPunct="1"/>
                      <a:r>
                        <a:rPr lang="en-US" altLang="ko-KR" sz="800" b="0" kern="1200" dirty="0" smtClean="0">
                          <a:solidFill>
                            <a:schemeClr val="tx1">
                              <a:lumMod val="75000"/>
                              <a:lumOff val="25000"/>
                            </a:schemeClr>
                          </a:solidFill>
                          <a:latin typeface="+mn-ea"/>
                          <a:ea typeface="+mn-ea"/>
                          <a:cs typeface="+mn-cs"/>
                        </a:rPr>
                        <a:t>2024-02-04</a:t>
                      </a:r>
                      <a:endParaRPr lang="ko-KR" altLang="en-US" sz="800" b="0" kern="1200" dirty="0" smtClean="0">
                        <a:solidFill>
                          <a:schemeClr val="tx1">
                            <a:lumMod val="75000"/>
                            <a:lumOff val="25000"/>
                          </a:schemeClr>
                        </a:solidFill>
                        <a:latin typeface="+mn-ea"/>
                        <a:ea typeface="+mn-ea"/>
                        <a:cs typeface="+mn-cs"/>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1" hangingPunct="1"/>
                      <a:r>
                        <a:rPr lang="ko-KR" altLang="en-US" sz="800" b="0" kern="1200" dirty="0" smtClean="0">
                          <a:solidFill>
                            <a:schemeClr val="tx1"/>
                          </a:solidFill>
                          <a:latin typeface="Segoe UI Symbol" panose="020B0502040204020203" pitchFamily="34" charset="0"/>
                          <a:ea typeface="+mn-ea"/>
                          <a:cs typeface="+mn-cs"/>
                        </a:rPr>
                        <a:t>📆</a:t>
                      </a:r>
                      <a:endParaRPr lang="ko-KR" altLang="en-US" sz="800" b="0" kern="1200" dirty="0" smtClean="0">
                        <a:solidFill>
                          <a:schemeClr val="bg1">
                            <a:lumMod val="65000"/>
                          </a:schemeClr>
                        </a:solidFill>
                        <a:latin typeface="+mn-ea"/>
                        <a:ea typeface="+mn-ea"/>
                        <a:cs typeface="+mn-cs"/>
                      </a:endParaRPr>
                    </a:p>
                  </a:txBody>
                  <a:tcPr marL="36000" marR="36000" marT="0" marB="0"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128" name="표 127"/>
          <p:cNvGraphicFramePr>
            <a:graphicFrameLocks noGrp="1"/>
          </p:cNvGraphicFramePr>
          <p:nvPr>
            <p:extLst>
              <p:ext uri="{D42A27DB-BD31-4B8C-83A1-F6EECF244321}">
                <p14:modId xmlns:p14="http://schemas.microsoft.com/office/powerpoint/2010/main" val="1399688959"/>
              </p:ext>
            </p:extLst>
          </p:nvPr>
        </p:nvGraphicFramePr>
        <p:xfrm>
          <a:off x="2354070" y="3003408"/>
          <a:ext cx="1960772" cy="288000"/>
        </p:xfrm>
        <a:graphic>
          <a:graphicData uri="http://schemas.openxmlformats.org/drawingml/2006/table">
            <a:tbl>
              <a:tblPr firstRow="1" bandRow="1">
                <a:tableStyleId>{5C22544A-7EE6-4342-B048-85BDC9FD1C3A}</a:tableStyleId>
              </a:tblPr>
              <a:tblGrid>
                <a:gridCol w="653591">
                  <a:extLst>
                    <a:ext uri="{9D8B030D-6E8A-4147-A177-3AD203B41FA5}">
                      <a16:colId xmlns:a16="http://schemas.microsoft.com/office/drawing/2014/main" val="20001"/>
                    </a:ext>
                  </a:extLst>
                </a:gridCol>
                <a:gridCol w="653590">
                  <a:extLst>
                    <a:ext uri="{9D8B030D-6E8A-4147-A177-3AD203B41FA5}">
                      <a16:colId xmlns:a16="http://schemas.microsoft.com/office/drawing/2014/main" val="20002"/>
                    </a:ext>
                  </a:extLst>
                </a:gridCol>
                <a:gridCol w="653591">
                  <a:extLst>
                    <a:ext uri="{9D8B030D-6E8A-4147-A177-3AD203B41FA5}">
                      <a16:colId xmlns:a16="http://schemas.microsoft.com/office/drawing/2014/main" val="20003"/>
                    </a:ext>
                  </a:extLst>
                </a:gridCol>
              </a:tblGrid>
              <a:tr h="288000">
                <a:tc>
                  <a:txBody>
                    <a:bodyPr/>
                    <a:lstStyle/>
                    <a:p>
                      <a:pPr marL="0" algn="ctr" defTabSz="914400" rtl="0" eaLnBrk="1" latinLnBrk="1" hangingPunct="1"/>
                      <a:r>
                        <a:rPr lang="en-US" altLang="ko-KR" sz="800" b="0" kern="1200" dirty="0" smtClean="0">
                          <a:solidFill>
                            <a:schemeClr val="bg1"/>
                          </a:solidFill>
                          <a:latin typeface="+mn-lt"/>
                          <a:ea typeface="+mn-ea"/>
                          <a:cs typeface="+mn-cs"/>
                        </a:rPr>
                        <a:t>3</a:t>
                      </a:r>
                      <a:r>
                        <a:rPr lang="ko-KR" altLang="en-US" sz="800" b="0" kern="1200" dirty="0" smtClean="0">
                          <a:solidFill>
                            <a:schemeClr val="bg1"/>
                          </a:solidFill>
                          <a:latin typeface="+mn-lt"/>
                          <a:ea typeface="+mn-ea"/>
                          <a:cs typeface="+mn-cs"/>
                        </a:rPr>
                        <a:t>개월</a:t>
                      </a: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85000"/>
                        <a:lumOff val="15000"/>
                      </a:schemeClr>
                    </a:solidFill>
                  </a:tcPr>
                </a:tc>
                <a:tc>
                  <a:txBody>
                    <a:bodyPr/>
                    <a:lstStyle/>
                    <a:p>
                      <a:pPr marL="0" algn="ctr" defTabSz="914400" rtl="0" eaLnBrk="1" latinLnBrk="1" hangingPunct="1"/>
                      <a:r>
                        <a:rPr lang="en-US" altLang="ko-KR" sz="800" b="0" kern="1200" dirty="0" smtClean="0">
                          <a:solidFill>
                            <a:schemeClr val="tx1"/>
                          </a:solidFill>
                          <a:latin typeface="+mn-lt"/>
                          <a:ea typeface="+mn-ea"/>
                          <a:cs typeface="+mn-cs"/>
                        </a:rPr>
                        <a:t>6</a:t>
                      </a:r>
                      <a:r>
                        <a:rPr lang="ko-KR" altLang="en-US" sz="800" b="0" kern="1200" dirty="0" smtClean="0">
                          <a:solidFill>
                            <a:schemeClr val="tx1"/>
                          </a:solidFill>
                          <a:latin typeface="+mn-lt"/>
                          <a:ea typeface="+mn-ea"/>
                          <a:cs typeface="+mn-cs"/>
                        </a:rPr>
                        <a:t>개월</a:t>
                      </a: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1" hangingPunct="1"/>
                      <a:r>
                        <a:rPr lang="en-US" altLang="ko-KR" sz="800" b="0" kern="1200" dirty="0" smtClean="0">
                          <a:solidFill>
                            <a:schemeClr val="tx1"/>
                          </a:solidFill>
                          <a:latin typeface="+mn-lt"/>
                          <a:ea typeface="+mn-ea"/>
                          <a:cs typeface="+mn-cs"/>
                        </a:rPr>
                        <a:t>1</a:t>
                      </a:r>
                      <a:r>
                        <a:rPr lang="ko-KR" altLang="en-US" sz="800" b="0" kern="1200" dirty="0" smtClean="0">
                          <a:solidFill>
                            <a:schemeClr val="tx1"/>
                          </a:solidFill>
                          <a:latin typeface="+mn-lt"/>
                          <a:ea typeface="+mn-ea"/>
                          <a:cs typeface="+mn-cs"/>
                        </a:rPr>
                        <a:t>년</a:t>
                      </a: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sp>
        <p:nvSpPr>
          <p:cNvPr id="7" name="직사각형 6"/>
          <p:cNvSpPr/>
          <p:nvPr/>
        </p:nvSpPr>
        <p:spPr>
          <a:xfrm>
            <a:off x="1561628" y="3047917"/>
            <a:ext cx="595035" cy="215444"/>
          </a:xfrm>
          <a:prstGeom prst="rect">
            <a:avLst/>
          </a:prstGeom>
        </p:spPr>
        <p:txBody>
          <a:bodyPr wrap="none">
            <a:spAutoFit/>
          </a:bodyPr>
          <a:lstStyle/>
          <a:p>
            <a:r>
              <a:rPr lang="ko-KR" altLang="en-US" sz="800" b="1" dirty="0" err="1" smtClean="0"/>
              <a:t>조회기간</a:t>
            </a:r>
            <a:endParaRPr lang="ko-KR" altLang="en-US" sz="800" b="1" dirty="0"/>
          </a:p>
        </p:txBody>
      </p:sp>
      <p:sp>
        <p:nvSpPr>
          <p:cNvPr id="130" name="Button">
            <a:extLst>
              <a:ext uri="{FF2B5EF4-FFF2-40B4-BE49-F238E27FC236}">
                <a16:creationId xmlns:a16="http://schemas.microsoft.com/office/drawing/2014/main" id="{0B50D06C-82E3-4B5D-A60E-0FEAE2474059}"/>
              </a:ext>
            </a:extLst>
          </p:cNvPr>
          <p:cNvSpPr/>
          <p:nvPr/>
        </p:nvSpPr>
        <p:spPr>
          <a:xfrm>
            <a:off x="8104359" y="2991129"/>
            <a:ext cx="652283" cy="298530"/>
          </a:xfrm>
          <a:prstGeom prst="rect">
            <a:avLst/>
          </a:prstGeom>
          <a:solidFill>
            <a:schemeClr val="tx1"/>
          </a:solidFill>
          <a:ln w="9525">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latinLnBrk="1">
              <a:defRPr/>
            </a:pPr>
            <a:r>
              <a:rPr lang="ko-KR" altLang="en-US" sz="800" dirty="0" smtClean="0">
                <a:solidFill>
                  <a:schemeClr val="bg1"/>
                </a:solidFill>
              </a:rPr>
              <a:t>검색</a:t>
            </a:r>
            <a:endParaRPr lang="ko-KR" altLang="en-US" sz="800" dirty="0">
              <a:solidFill>
                <a:schemeClr val="bg1"/>
              </a:solidFill>
            </a:endParaRPr>
          </a:p>
        </p:txBody>
      </p:sp>
      <p:sp>
        <p:nvSpPr>
          <p:cNvPr id="131" name="직사각형 130"/>
          <p:cNvSpPr/>
          <p:nvPr/>
        </p:nvSpPr>
        <p:spPr>
          <a:xfrm>
            <a:off x="1577777" y="2642733"/>
            <a:ext cx="492443" cy="215444"/>
          </a:xfrm>
          <a:prstGeom prst="rect">
            <a:avLst/>
          </a:prstGeom>
        </p:spPr>
        <p:txBody>
          <a:bodyPr wrap="none">
            <a:spAutoFit/>
          </a:bodyPr>
          <a:lstStyle/>
          <a:p>
            <a:r>
              <a:rPr lang="ko-KR" altLang="en-US" sz="800" b="1" dirty="0" smtClean="0"/>
              <a:t>구매처</a:t>
            </a:r>
            <a:endParaRPr lang="ko-KR" altLang="en-US" sz="800" b="1" dirty="0"/>
          </a:p>
        </p:txBody>
      </p:sp>
      <p:graphicFrame>
        <p:nvGraphicFramePr>
          <p:cNvPr id="132" name="표 131"/>
          <p:cNvGraphicFramePr>
            <a:graphicFrameLocks noGrp="1"/>
          </p:cNvGraphicFramePr>
          <p:nvPr>
            <p:extLst>
              <p:ext uri="{D42A27DB-BD31-4B8C-83A1-F6EECF244321}">
                <p14:modId xmlns:p14="http://schemas.microsoft.com/office/powerpoint/2010/main" val="2581573531"/>
              </p:ext>
            </p:extLst>
          </p:nvPr>
        </p:nvGraphicFramePr>
        <p:xfrm>
          <a:off x="2348545" y="2622340"/>
          <a:ext cx="1307181" cy="288000"/>
        </p:xfrm>
        <a:graphic>
          <a:graphicData uri="http://schemas.openxmlformats.org/drawingml/2006/table">
            <a:tbl>
              <a:tblPr firstRow="1" bandRow="1">
                <a:tableStyleId>{5C22544A-7EE6-4342-B048-85BDC9FD1C3A}</a:tableStyleId>
              </a:tblPr>
              <a:tblGrid>
                <a:gridCol w="653591">
                  <a:extLst>
                    <a:ext uri="{9D8B030D-6E8A-4147-A177-3AD203B41FA5}">
                      <a16:colId xmlns:a16="http://schemas.microsoft.com/office/drawing/2014/main" val="20001"/>
                    </a:ext>
                  </a:extLst>
                </a:gridCol>
                <a:gridCol w="653590">
                  <a:extLst>
                    <a:ext uri="{9D8B030D-6E8A-4147-A177-3AD203B41FA5}">
                      <a16:colId xmlns:a16="http://schemas.microsoft.com/office/drawing/2014/main" val="20002"/>
                    </a:ext>
                  </a:extLst>
                </a:gridCol>
              </a:tblGrid>
              <a:tr h="288000">
                <a:tc>
                  <a:txBody>
                    <a:bodyPr/>
                    <a:lstStyle/>
                    <a:p>
                      <a:pPr marL="0" algn="ctr" defTabSz="914400" rtl="0" eaLnBrk="1" latinLnBrk="1" hangingPunct="1"/>
                      <a:r>
                        <a:rPr lang="ko-KR" altLang="en-US" sz="800" b="0" kern="1200" dirty="0" smtClean="0">
                          <a:solidFill>
                            <a:schemeClr val="bg1"/>
                          </a:solidFill>
                          <a:latin typeface="+mn-lt"/>
                          <a:ea typeface="+mn-ea"/>
                          <a:cs typeface="+mn-cs"/>
                        </a:rPr>
                        <a:t>온라인</a:t>
                      </a: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85000"/>
                        <a:lumOff val="15000"/>
                      </a:schemeClr>
                    </a:solidFill>
                  </a:tcPr>
                </a:tc>
                <a:tc>
                  <a:txBody>
                    <a:bodyPr/>
                    <a:lstStyle/>
                    <a:p>
                      <a:pPr marL="0" algn="ctr" defTabSz="914400" rtl="0" eaLnBrk="1" latinLnBrk="1" hangingPunct="1"/>
                      <a:r>
                        <a:rPr lang="ko-KR" altLang="en-US" sz="800" b="0" kern="1200" dirty="0" smtClean="0">
                          <a:solidFill>
                            <a:schemeClr val="tx1"/>
                          </a:solidFill>
                          <a:latin typeface="+mn-lt"/>
                          <a:ea typeface="+mn-ea"/>
                          <a:cs typeface="+mn-cs"/>
                        </a:rPr>
                        <a:t>매장</a:t>
                      </a: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sp>
        <p:nvSpPr>
          <p:cNvPr id="137" name="TextBox 136"/>
          <p:cNvSpPr txBox="1"/>
          <p:nvPr/>
        </p:nvSpPr>
        <p:spPr>
          <a:xfrm>
            <a:off x="1512661" y="3501588"/>
            <a:ext cx="1801582" cy="215444"/>
          </a:xfrm>
          <a:prstGeom prst="rect">
            <a:avLst/>
          </a:prstGeom>
          <a:noFill/>
        </p:spPr>
        <p:txBody>
          <a:bodyPr wrap="square" rtlCol="0">
            <a:spAutoFit/>
          </a:bodyPr>
          <a:lstStyle/>
          <a:p>
            <a:r>
              <a:rPr lang="ko-KR" altLang="en-US" sz="800" dirty="0" smtClean="0"/>
              <a:t>총</a:t>
            </a:r>
            <a:r>
              <a:rPr lang="ko-KR" altLang="en-US" sz="800" dirty="0" smtClean="0">
                <a:solidFill>
                  <a:srgbClr val="00BC70"/>
                </a:solidFill>
              </a:rPr>
              <a:t> </a:t>
            </a:r>
            <a:r>
              <a:rPr lang="en-US" altLang="ko-KR" sz="800" dirty="0" smtClean="0">
                <a:solidFill>
                  <a:srgbClr val="00BC70"/>
                </a:solidFill>
              </a:rPr>
              <a:t>n</a:t>
            </a:r>
            <a:r>
              <a:rPr lang="ko-KR" altLang="en-US" sz="800" dirty="0" smtClean="0"/>
              <a:t>건</a:t>
            </a:r>
            <a:endParaRPr lang="en-US" altLang="ko-KR" sz="800" dirty="0" smtClean="0"/>
          </a:p>
        </p:txBody>
      </p:sp>
      <p:graphicFrame>
        <p:nvGraphicFramePr>
          <p:cNvPr id="144" name="표 143"/>
          <p:cNvGraphicFramePr>
            <a:graphicFrameLocks noGrp="1"/>
          </p:cNvGraphicFramePr>
          <p:nvPr>
            <p:extLst>
              <p:ext uri="{D42A27DB-BD31-4B8C-83A1-F6EECF244321}">
                <p14:modId xmlns:p14="http://schemas.microsoft.com/office/powerpoint/2010/main" val="1441293824"/>
              </p:ext>
            </p:extLst>
          </p:nvPr>
        </p:nvGraphicFramePr>
        <p:xfrm>
          <a:off x="1570158" y="3744956"/>
          <a:ext cx="7262146" cy="1988300"/>
        </p:xfrm>
        <a:graphic>
          <a:graphicData uri="http://schemas.openxmlformats.org/drawingml/2006/table">
            <a:tbl>
              <a:tblPr firstRow="1" bandRow="1">
                <a:tableStyleId>{2D5ABB26-0587-4C30-8999-92F81FD0307C}</a:tableStyleId>
              </a:tblPr>
              <a:tblGrid>
                <a:gridCol w="834629">
                  <a:extLst>
                    <a:ext uri="{9D8B030D-6E8A-4147-A177-3AD203B41FA5}">
                      <a16:colId xmlns:a16="http://schemas.microsoft.com/office/drawing/2014/main" val="977863895"/>
                    </a:ext>
                  </a:extLst>
                </a:gridCol>
                <a:gridCol w="773001">
                  <a:extLst>
                    <a:ext uri="{9D8B030D-6E8A-4147-A177-3AD203B41FA5}">
                      <a16:colId xmlns:a16="http://schemas.microsoft.com/office/drawing/2014/main" val="356602255"/>
                    </a:ext>
                  </a:extLst>
                </a:gridCol>
                <a:gridCol w="3134236">
                  <a:extLst>
                    <a:ext uri="{9D8B030D-6E8A-4147-A177-3AD203B41FA5}">
                      <a16:colId xmlns:a16="http://schemas.microsoft.com/office/drawing/2014/main" val="249456048"/>
                    </a:ext>
                  </a:extLst>
                </a:gridCol>
                <a:gridCol w="678886">
                  <a:extLst>
                    <a:ext uri="{9D8B030D-6E8A-4147-A177-3AD203B41FA5}">
                      <a16:colId xmlns:a16="http://schemas.microsoft.com/office/drawing/2014/main" val="3581635571"/>
                    </a:ext>
                  </a:extLst>
                </a:gridCol>
                <a:gridCol w="920697">
                  <a:extLst>
                    <a:ext uri="{9D8B030D-6E8A-4147-A177-3AD203B41FA5}">
                      <a16:colId xmlns:a16="http://schemas.microsoft.com/office/drawing/2014/main" val="3023733782"/>
                    </a:ext>
                  </a:extLst>
                </a:gridCol>
                <a:gridCol w="920697">
                  <a:extLst>
                    <a:ext uri="{9D8B030D-6E8A-4147-A177-3AD203B41FA5}">
                      <a16:colId xmlns:a16="http://schemas.microsoft.com/office/drawing/2014/main" val="1646375500"/>
                    </a:ext>
                  </a:extLst>
                </a:gridCol>
              </a:tblGrid>
              <a:tr h="150933">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smtClean="0">
                          <a:solidFill>
                            <a:schemeClr val="tx1"/>
                          </a:solidFill>
                          <a:latin typeface="+mn-ea"/>
                          <a:ea typeface="+mn-ea"/>
                          <a:cs typeface="+mn-cs"/>
                        </a:rPr>
                        <a:t>신청일</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dirty="0" smtClean="0"/>
                        <a:t>제품</a:t>
                      </a:r>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latinLnBrk="1"/>
                      <a:endParaRPr lang="ko-KR" altLang="en-US"/>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dirty="0" err="1" smtClean="0"/>
                        <a:t>배송비</a:t>
                      </a:r>
                      <a:endParaRPr lang="ko-KR" altLang="en-US"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dirty="0" smtClean="0"/>
                        <a:t>상태</a:t>
                      </a:r>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latinLnBrk="1"/>
                      <a:r>
                        <a:rPr lang="ko-KR" altLang="en-US" sz="800" b="1" dirty="0" err="1" smtClean="0"/>
                        <a:t>상태변경</a:t>
                      </a:r>
                      <a:endParaRPr lang="ko-KR" altLang="en-US" sz="800" b="1" dirty="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813859395"/>
                  </a:ext>
                </a:extLst>
              </a:tr>
              <a:tr h="546196">
                <a:tc rowSpan="2">
                  <a:txBody>
                    <a:bodyPr/>
                    <a:lstStyle/>
                    <a:p>
                      <a:pPr marL="0" algn="l" defTabSz="914400" rtl="0" eaLnBrk="1" latinLnBrk="1" hangingPunct="1"/>
                      <a:r>
                        <a:rPr lang="en-US" altLang="ko-KR" sz="800" b="1" dirty="0" smtClean="0">
                          <a:solidFill>
                            <a:schemeClr val="tx1">
                              <a:lumMod val="85000"/>
                              <a:lumOff val="15000"/>
                            </a:schemeClr>
                          </a:solidFill>
                        </a:rPr>
                        <a:t>24.4.5</a:t>
                      </a:r>
                    </a:p>
                    <a:p>
                      <a:pPr marL="0" algn="l" defTabSz="914400" rtl="0" eaLnBrk="1" latinLnBrk="1" hangingPunct="1"/>
                      <a:r>
                        <a:rPr lang="en-US" altLang="ko-KR" sz="800" b="0" kern="1200" dirty="0" smtClean="0">
                          <a:solidFill>
                            <a:schemeClr val="tx1">
                              <a:lumMod val="85000"/>
                              <a:lumOff val="15000"/>
                            </a:schemeClr>
                          </a:solidFill>
                          <a:latin typeface="+mn-ea"/>
                          <a:ea typeface="+mn-ea"/>
                          <a:cs typeface="+mn-cs"/>
                        </a:rPr>
                        <a:t>00000000</a:t>
                      </a:r>
                      <a:endParaRPr lang="ko-KR" altLang="en-US" sz="800" b="0" kern="1200" dirty="0">
                        <a:solidFill>
                          <a:schemeClr val="tx1"/>
                        </a:solidFill>
                        <a:latin typeface="+mn-ea"/>
                        <a:ea typeface="+mn-ea"/>
                        <a:cs typeface="+mn-cs"/>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smtClean="0"/>
                    </a:p>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a:lnL w="3175" cap="flat" cmpd="sng" algn="ctr">
                      <a:solidFill>
                        <a:schemeClr val="bg1">
                          <a:lumMod val="8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t>블랙티</a:t>
                      </a:r>
                      <a:r>
                        <a:rPr lang="ko-KR" altLang="en-US" sz="800" dirty="0" smtClean="0"/>
                        <a:t> 앰플 </a:t>
                      </a:r>
                      <a:r>
                        <a:rPr lang="en-US" altLang="ko-KR" sz="800" dirty="0" smtClean="0"/>
                        <a:t>50ML[</a:t>
                      </a:r>
                      <a:r>
                        <a:rPr lang="ko-KR" altLang="en-US" sz="800" dirty="0" smtClean="0"/>
                        <a:t>대용량</a:t>
                      </a:r>
                      <a:r>
                        <a:rPr lang="en-US" altLang="ko-KR" sz="800" dirty="0" smtClean="0"/>
                        <a:t>] </a:t>
                      </a:r>
                      <a:r>
                        <a:rPr lang="ko-KR" altLang="en-US" sz="800" dirty="0" smtClean="0"/>
                        <a:t>스페셜 세트</a:t>
                      </a:r>
                      <a:r>
                        <a:rPr lang="en-US" altLang="ko-KR" sz="800" dirty="0" smtClean="0"/>
                        <a:t>+</a:t>
                      </a:r>
                      <a:r>
                        <a:rPr lang="ko-KR" altLang="en-US" sz="800" dirty="0" err="1" smtClean="0"/>
                        <a:t>블랙티</a:t>
                      </a:r>
                      <a:r>
                        <a:rPr lang="ko-KR" altLang="en-US" sz="800" dirty="0" smtClean="0"/>
                        <a:t> 크림 </a:t>
                      </a:r>
                      <a:r>
                        <a:rPr lang="en-US" altLang="ko-KR" sz="800" dirty="0" smtClean="0"/>
                        <a:t>50ML </a:t>
                      </a:r>
                      <a:r>
                        <a:rPr lang="ko-KR" altLang="en-US" sz="800" dirty="0" err="1" smtClean="0"/>
                        <a:t>블랙티</a:t>
                      </a:r>
                      <a:r>
                        <a:rPr lang="ko-KR" altLang="en-US" sz="800" dirty="0" smtClean="0"/>
                        <a:t> 앰플 </a:t>
                      </a:r>
                      <a:r>
                        <a:rPr lang="en-US" altLang="ko-KR" sz="800" dirty="0" smtClean="0"/>
                        <a:t>50ML[</a:t>
                      </a:r>
                      <a:r>
                        <a:rPr lang="ko-KR" altLang="en-US" sz="800" dirty="0" smtClean="0"/>
                        <a:t>대용량</a:t>
                      </a:r>
                      <a:r>
                        <a:rPr lang="en-US" altLang="ko-KR" sz="800" dirty="0" smtClean="0"/>
                        <a:t>] </a:t>
                      </a:r>
                      <a:r>
                        <a:rPr lang="ko-KR" altLang="en-US" sz="800" dirty="0" smtClean="0"/>
                        <a:t>스페셜 세트</a:t>
                      </a:r>
                      <a:r>
                        <a:rPr lang="en-US" altLang="ko-KR" sz="800" dirty="0" smtClean="0"/>
                        <a:t>+</a:t>
                      </a:r>
                      <a:r>
                        <a:rPr lang="ko-KR" altLang="en-US" sz="800" dirty="0" err="1" smtClean="0"/>
                        <a:t>블랙티</a:t>
                      </a:r>
                      <a:r>
                        <a:rPr lang="ko-KR" altLang="en-US" sz="800" dirty="0" smtClean="0"/>
                        <a:t> 제품명 크림</a:t>
                      </a:r>
                      <a:r>
                        <a:rPr lang="en-US" altLang="ko-KR" sz="800" dirty="0" smtClean="0"/>
                        <a:t>...</a:t>
                      </a:r>
                      <a:r>
                        <a:rPr lang="ko-KR" altLang="en-US" sz="800" dirty="0" smtClean="0"/>
                        <a:t>외 </a:t>
                      </a:r>
                      <a:r>
                        <a:rPr lang="en-US" altLang="ko-KR" sz="800" dirty="0" smtClean="0"/>
                        <a:t>n</a:t>
                      </a:r>
                      <a:r>
                        <a:rPr lang="ko-KR" altLang="en-US" sz="800" dirty="0" smtClean="0"/>
                        <a:t>건</a:t>
                      </a:r>
                      <a:endParaRPr lang="en-US" altLang="ko-KR" sz="800" dirty="0" smtClean="0"/>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smtClean="0"/>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smtClean="0"/>
                    </a:p>
                  </a:txBody>
                  <a:tcPr>
                    <a:lnL w="3175" cap="flat" cmpd="sng" algn="ctr">
                      <a:solidFill>
                        <a:schemeClr val="bg1"/>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dirty="0" smtClean="0"/>
                        <a:t>무료</a:t>
                      </a:r>
                      <a:endParaRPr lang="en-US" altLang="ko-KR"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dirty="0" smtClean="0"/>
                        <a:t>주문접수</a:t>
                      </a:r>
                      <a:endParaRPr lang="en-US" altLang="ko-KR"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6851250"/>
                  </a:ext>
                </a:extLst>
              </a:tr>
              <a:tr h="288032">
                <a:tc vMerge="1">
                  <a:txBody>
                    <a:bodyPr/>
                    <a:lstStyle/>
                    <a:p>
                      <a:pPr latinLnBrk="1"/>
                      <a:endParaRPr lang="ko-KR" altLang="en-US"/>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1" i="0" u="none" strike="noStrike" kern="1200" cap="none" spc="0" normalizeH="0" baseline="0" noProof="0" dirty="0" smtClean="0">
                          <a:ln>
                            <a:noFill/>
                          </a:ln>
                          <a:solidFill>
                            <a:prstClr val="black"/>
                          </a:solidFill>
                          <a:effectLst/>
                          <a:uLnTx/>
                          <a:uFillTx/>
                          <a:latin typeface="+mn-lt"/>
                          <a:ea typeface="+mn-ea"/>
                          <a:cs typeface="+mn-cs"/>
                        </a:rPr>
                        <a:t>54,600</a:t>
                      </a:r>
                      <a:r>
                        <a:rPr kumimoji="0" lang="ko-KR" altLang="en-US" sz="800" b="1" i="0" u="none" strike="noStrike" kern="1200" cap="none" spc="0" normalizeH="0" baseline="0" noProof="0" dirty="0" smtClean="0">
                          <a:ln>
                            <a:noFill/>
                          </a:ln>
                          <a:solidFill>
                            <a:prstClr val="black"/>
                          </a:solidFill>
                          <a:effectLst/>
                          <a:uLnTx/>
                          <a:uFillTx/>
                          <a:latin typeface="+mn-lt"/>
                          <a:ea typeface="+mn-ea"/>
                          <a:cs typeface="+mn-cs"/>
                        </a:rPr>
                        <a:t>원</a:t>
                      </a:r>
                      <a:endParaRPr kumimoji="0" lang="en-US" altLang="ko-KR" sz="800" b="1" i="0" u="none" strike="noStrike" kern="1200" cap="none" spc="0" normalizeH="0" baseline="0" noProof="0" dirty="0" smtClean="0">
                        <a:ln>
                          <a:noFill/>
                        </a:ln>
                        <a:solidFill>
                          <a:prstClr val="black"/>
                        </a:solidFill>
                        <a:effectLst/>
                        <a:uLnTx/>
                        <a:uFillTx/>
                        <a:latin typeface="+mn-lt"/>
                        <a:ea typeface="+mn-ea"/>
                        <a:cs typeface="+mn-cs"/>
                      </a:endParaRPr>
                    </a:p>
                  </a:txBody>
                  <a:tcPr anchor="ctr">
                    <a:lnL w="3175" cap="flat" cmpd="sng" algn="ctr">
                      <a:solidFill>
                        <a:schemeClr val="bg1"/>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extLst>
                  <a:ext uri="{0D108BD9-81ED-4DB2-BD59-A6C34878D82A}">
                    <a16:rowId xmlns:a16="http://schemas.microsoft.com/office/drawing/2014/main" val="776239454"/>
                  </a:ext>
                </a:extLst>
              </a:tr>
              <a:tr h="619756">
                <a:tc rowSpan="2">
                  <a:txBody>
                    <a:bodyPr/>
                    <a:lstStyle/>
                    <a:p>
                      <a:pPr marL="0" algn="l" defTabSz="914400" rtl="0" eaLnBrk="1" latinLnBrk="1" hangingPunct="1"/>
                      <a:r>
                        <a:rPr lang="en-US" altLang="ko-KR" sz="800" b="1" dirty="0" smtClean="0">
                          <a:solidFill>
                            <a:schemeClr val="tx1">
                              <a:lumMod val="85000"/>
                              <a:lumOff val="15000"/>
                            </a:schemeClr>
                          </a:solidFill>
                        </a:rPr>
                        <a:t>24.4.5</a:t>
                      </a:r>
                    </a:p>
                    <a:p>
                      <a:pPr marL="0" algn="l" defTabSz="914400" rtl="0" eaLnBrk="1" latinLnBrk="1" hangingPunct="1"/>
                      <a:r>
                        <a:rPr lang="en-US" altLang="ko-KR" sz="800" b="0" kern="1200" dirty="0" smtClean="0">
                          <a:solidFill>
                            <a:schemeClr val="tx1">
                              <a:lumMod val="85000"/>
                              <a:lumOff val="15000"/>
                            </a:schemeClr>
                          </a:solidFill>
                          <a:latin typeface="+mn-ea"/>
                          <a:ea typeface="+mn-ea"/>
                          <a:cs typeface="+mn-cs"/>
                        </a:rPr>
                        <a:t>00000000</a:t>
                      </a:r>
                      <a:endParaRPr lang="ko-KR" altLang="en-US" sz="800" b="0" kern="1200" dirty="0" smtClean="0">
                        <a:solidFill>
                          <a:schemeClr val="tx1"/>
                        </a:solidFill>
                        <a:latin typeface="+mn-ea"/>
                        <a:ea typeface="+mn-ea"/>
                        <a:cs typeface="+mn-cs"/>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ko-KR" altLang="en-US" sz="800" dirty="0" smtClean="0">
                          <a:solidFill>
                            <a:srgbClr val="000000"/>
                          </a:solidFill>
                          <a:latin typeface="Pretendard"/>
                        </a:rPr>
                        <a:t>듀이 글로이 립스틱 </a:t>
                      </a:r>
                      <a:r>
                        <a:rPr lang="en-US" altLang="ko-KR" sz="800" dirty="0" smtClean="0">
                          <a:solidFill>
                            <a:srgbClr val="000000"/>
                          </a:solidFill>
                          <a:latin typeface="Pretendard"/>
                        </a:rPr>
                        <a:t>3.5G</a:t>
                      </a:r>
                    </a:p>
                    <a:p>
                      <a:pPr marL="85725" marR="0" lvl="0" indent="-85725"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kumimoji="0" lang="ko-KR" altLang="en-US" sz="800" b="0" i="0" u="none" strike="noStrike" kern="1200" cap="none" spc="0" normalizeH="0" baseline="0" noProof="0" dirty="0" smtClean="0">
                          <a:ln>
                            <a:noFill/>
                          </a:ln>
                          <a:solidFill>
                            <a:prstClr val="white">
                              <a:lumMod val="65000"/>
                            </a:prstClr>
                          </a:solidFill>
                          <a:effectLst/>
                          <a:uLnTx/>
                          <a:uFillTx/>
                          <a:latin typeface="Pretendard"/>
                          <a:ea typeface="+mn-ea"/>
                          <a:cs typeface="+mn-cs"/>
                        </a:rPr>
                        <a:t>옵션</a:t>
                      </a:r>
                      <a:r>
                        <a:rPr kumimoji="0" lang="en-US" altLang="ko-KR" sz="800" b="0" i="0" u="none" strike="noStrike" kern="1200" cap="none" spc="0" normalizeH="0" baseline="0" noProof="0" dirty="0" smtClean="0">
                          <a:ln>
                            <a:noFill/>
                          </a:ln>
                          <a:solidFill>
                            <a:prstClr val="white">
                              <a:lumMod val="65000"/>
                            </a:prstClr>
                          </a:solidFill>
                          <a:effectLst/>
                          <a:uLnTx/>
                          <a:uFillTx/>
                          <a:latin typeface="Pretendard"/>
                          <a:ea typeface="+mn-ea"/>
                          <a:cs typeface="+mn-cs"/>
                        </a:rPr>
                        <a:t>: </a:t>
                      </a:r>
                      <a:r>
                        <a:rPr kumimoji="0" lang="ko-KR" altLang="en-US" sz="800" b="0" i="0" u="none" strike="noStrike" kern="1200" cap="none" spc="0" normalizeH="0" baseline="0" noProof="0" dirty="0" err="1" smtClean="0">
                          <a:ln>
                            <a:noFill/>
                          </a:ln>
                          <a:solidFill>
                            <a:prstClr val="white">
                              <a:lumMod val="65000"/>
                            </a:prstClr>
                          </a:solidFill>
                          <a:effectLst/>
                          <a:uLnTx/>
                          <a:uFillTx/>
                          <a:latin typeface="Pretendard"/>
                          <a:ea typeface="+mn-ea"/>
                          <a:cs typeface="+mn-cs"/>
                        </a:rPr>
                        <a:t>파피레드</a:t>
                      </a:r>
                      <a:endParaRPr kumimoji="0" lang="en-US" altLang="ko-KR" sz="800" b="0" i="0" u="none" strike="noStrike" kern="1200" cap="none" spc="0" normalizeH="0" baseline="0" noProof="0" dirty="0" smtClean="0">
                        <a:ln>
                          <a:noFill/>
                        </a:ln>
                        <a:solidFill>
                          <a:prstClr val="white">
                            <a:lumMod val="65000"/>
                          </a:prstClr>
                        </a:solidFill>
                        <a:effectLst/>
                        <a:uLnTx/>
                        <a:uFillTx/>
                        <a:latin typeface="Pretendard"/>
                        <a:ea typeface="+mn-ea"/>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altLang="ko-KR" sz="800" b="1" i="0" u="none" strike="noStrike" kern="1200" cap="none" spc="0" normalizeH="0" baseline="0" noProof="0" dirty="0" smtClean="0">
                        <a:ln>
                          <a:noFill/>
                        </a:ln>
                        <a:solidFill>
                          <a:prstClr val="black"/>
                        </a:solidFill>
                        <a:effectLst/>
                        <a:uLnTx/>
                        <a:uFillTx/>
                        <a:latin typeface="+mn-lt"/>
                        <a:ea typeface="+mn-ea"/>
                        <a:cs typeface="+mn-cs"/>
                      </a:endParaRPr>
                    </a:p>
                  </a:txBody>
                  <a:tcPr anchor="ctr">
                    <a:lnL w="3175" cap="flat" cmpd="sng" algn="ctr">
                      <a:solidFill>
                        <a:schemeClr val="bg1"/>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1" dirty="0" smtClean="0"/>
                        <a:t>0</a:t>
                      </a:r>
                      <a:r>
                        <a:rPr lang="ko-KR" altLang="en-US" sz="800" b="1" dirty="0" smtClean="0"/>
                        <a:t>원</a:t>
                      </a:r>
                      <a:endParaRPr lang="en-US" altLang="ko-KR"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dirty="0" smtClean="0"/>
                        <a:t>결제완료</a:t>
                      </a:r>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35890858"/>
                  </a:ext>
                </a:extLst>
              </a:tr>
              <a:tr h="288032">
                <a:tc vMerge="1">
                  <a:txBody>
                    <a:bodyPr/>
                    <a:lstStyle/>
                    <a:p>
                      <a:pPr marL="0" algn="l" defTabSz="914400" rtl="0" eaLnBrk="1" latinLnBrk="1" hangingPunct="1"/>
                      <a:endParaRPr lang="ko-KR" altLang="en-US" sz="800" b="0" kern="1200" dirty="0">
                        <a:solidFill>
                          <a:schemeClr val="tx1"/>
                        </a:solidFill>
                        <a:latin typeface="+mn-ea"/>
                        <a:ea typeface="+mn-ea"/>
                        <a:cs typeface="+mn-cs"/>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1" i="0" u="none" strike="noStrike" kern="1200" cap="none" spc="0" normalizeH="0" baseline="0" noProof="0" dirty="0" smtClean="0">
                          <a:ln>
                            <a:noFill/>
                          </a:ln>
                          <a:solidFill>
                            <a:prstClr val="black"/>
                          </a:solidFill>
                          <a:effectLst/>
                          <a:uLnTx/>
                          <a:uFillTx/>
                          <a:latin typeface="+mn-lt"/>
                          <a:ea typeface="+mn-ea"/>
                          <a:cs typeface="+mn-cs"/>
                        </a:rPr>
                        <a:t>17,600</a:t>
                      </a:r>
                      <a:r>
                        <a:rPr kumimoji="0" lang="ko-KR" altLang="en-US" sz="800" b="1" i="0" u="none" strike="noStrike" kern="1200" cap="none" spc="0" normalizeH="0" baseline="0" noProof="0" dirty="0" smtClean="0">
                          <a:ln>
                            <a:noFill/>
                          </a:ln>
                          <a:solidFill>
                            <a:prstClr val="black"/>
                          </a:solidFill>
                          <a:effectLst/>
                          <a:uLnTx/>
                          <a:uFillTx/>
                          <a:latin typeface="+mn-lt"/>
                          <a:ea typeface="+mn-ea"/>
                          <a:cs typeface="+mn-cs"/>
                        </a:rPr>
                        <a:t>원</a:t>
                      </a:r>
                      <a:endParaRPr kumimoji="0" lang="en-US" altLang="ko-KR" sz="800" b="1" i="0" u="none" strike="noStrike" kern="1200" cap="none" spc="0" normalizeH="0" baseline="0" noProof="0" dirty="0" smtClean="0">
                        <a:ln>
                          <a:noFill/>
                        </a:ln>
                        <a:solidFill>
                          <a:prstClr val="black"/>
                        </a:solidFill>
                        <a:effectLst/>
                        <a:uLnTx/>
                        <a:uFillTx/>
                        <a:latin typeface="+mn-lt"/>
                        <a:ea typeface="+mn-ea"/>
                        <a:cs typeface="+mn-cs"/>
                      </a:endParaRPr>
                    </a:p>
                  </a:txBody>
                  <a:tcPr anchor="ctr">
                    <a:lnL w="3175" cap="flat" cmpd="sng" algn="ctr">
                      <a:solidFill>
                        <a:schemeClr val="bg1"/>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en-US" altLang="ko-KR"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en-US" altLang="ko-KR"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94709571"/>
                  </a:ext>
                </a:extLst>
              </a:tr>
            </a:tbl>
          </a:graphicData>
        </a:graphic>
      </p:graphicFrame>
      <p:grpSp>
        <p:nvGrpSpPr>
          <p:cNvPr id="145" name="Placeholder">
            <a:extLst>
              <a:ext uri="{FF2B5EF4-FFF2-40B4-BE49-F238E27FC236}">
                <a16:creationId xmlns:a16="http://schemas.microsoft.com/office/drawing/2014/main" id="{553F2BB2-1B7F-442D-9B25-5095C88FF85E}"/>
              </a:ext>
            </a:extLst>
          </p:cNvPr>
          <p:cNvGrpSpPr>
            <a:grpSpLocks/>
          </p:cNvGrpSpPr>
          <p:nvPr/>
        </p:nvGrpSpPr>
        <p:grpSpPr bwMode="auto">
          <a:xfrm>
            <a:off x="2455124" y="4007225"/>
            <a:ext cx="710660" cy="747626"/>
            <a:chOff x="508000" y="1397000"/>
            <a:chExt cx="1008112" cy="1008112"/>
          </a:xfrm>
          <a:solidFill>
            <a:srgbClr val="FFFFFF"/>
          </a:solidFill>
        </p:grpSpPr>
        <p:sp>
          <p:nvSpPr>
            <p:cNvPr id="146" name="Border">
              <a:extLst>
                <a:ext uri="{FF2B5EF4-FFF2-40B4-BE49-F238E27FC236}">
                  <a16:creationId xmlns:a16="http://schemas.microsoft.com/office/drawing/2014/main" id="{9D9E10A7-23B9-4D33-97E2-B90F2A76D05C}"/>
                </a:ext>
              </a:extLst>
            </p:cNvPr>
            <p:cNvSpPr>
              <a:spLocks/>
            </p:cNvSpPr>
            <p:nvPr/>
          </p:nvSpPr>
          <p:spPr bwMode="auto">
            <a:xfrm>
              <a:off x="508000" y="1397000"/>
              <a:ext cx="1008112" cy="1008112"/>
            </a:xfrm>
            <a:prstGeom prst="rect">
              <a:avLst/>
            </a:pr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sp>
          <p:nvSpPr>
            <p:cNvPr id="147" name="Line 2">
              <a:extLst>
                <a:ext uri="{FF2B5EF4-FFF2-40B4-BE49-F238E27FC236}">
                  <a16:creationId xmlns:a16="http://schemas.microsoft.com/office/drawing/2014/main" id="{20121C81-501D-44EB-A7E6-760D7C3E3026}"/>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sp>
          <p:nvSpPr>
            <p:cNvPr id="148" name="Line 1">
              <a:extLst>
                <a:ext uri="{FF2B5EF4-FFF2-40B4-BE49-F238E27FC236}">
                  <a16:creationId xmlns:a16="http://schemas.microsoft.com/office/drawing/2014/main" id="{8B2AC669-864E-4489-8E0C-FD03331FE97F}"/>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grpSp>
      <p:sp>
        <p:nvSpPr>
          <p:cNvPr id="149" name="모서리가 둥근 직사각형 148"/>
          <p:cNvSpPr/>
          <p:nvPr/>
        </p:nvSpPr>
        <p:spPr>
          <a:xfrm>
            <a:off x="7991455" y="4225625"/>
            <a:ext cx="739673" cy="171605"/>
          </a:xfrm>
          <a:prstGeom prst="roundRect">
            <a:avLst>
              <a:gd name="adj" fmla="val 0"/>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주문취소</a:t>
            </a:r>
          </a:p>
        </p:txBody>
      </p:sp>
      <p:sp>
        <p:nvSpPr>
          <p:cNvPr id="55" name="타원 54">
            <a:extLst>
              <a:ext uri="{FF2B5EF4-FFF2-40B4-BE49-F238E27FC236}">
                <a16:creationId xmlns:a16="http://schemas.microsoft.com/office/drawing/2014/main" id="{AE3A3A11-61F0-4B78-B290-96685FEEA44E}"/>
              </a:ext>
            </a:extLst>
          </p:cNvPr>
          <p:cNvSpPr/>
          <p:nvPr/>
        </p:nvSpPr>
        <p:spPr>
          <a:xfrm>
            <a:off x="3721254" y="1609909"/>
            <a:ext cx="118481" cy="118481"/>
          </a:xfrm>
          <a:prstGeom prst="ellipse">
            <a:avLst/>
          </a:prstGeom>
          <a:solidFill>
            <a:srgbClr val="00BC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t>4</a:t>
            </a:r>
            <a:endParaRPr lang="en-US" sz="700" b="1" dirty="0"/>
          </a:p>
        </p:txBody>
      </p:sp>
      <p:sp>
        <p:nvSpPr>
          <p:cNvPr id="57" name="모서리가 둥근 직사각형 56"/>
          <p:cNvSpPr/>
          <p:nvPr/>
        </p:nvSpPr>
        <p:spPr>
          <a:xfrm>
            <a:off x="7991455" y="4458951"/>
            <a:ext cx="739673" cy="171605"/>
          </a:xfrm>
          <a:prstGeom prst="roundRect">
            <a:avLst>
              <a:gd name="adj" fmla="val 0"/>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smtClean="0">
                <a:solidFill>
                  <a:schemeClr val="tx1"/>
                </a:solidFill>
              </a:rPr>
              <a:t>배송지변경</a:t>
            </a:r>
            <a:endParaRPr lang="ko-KR" altLang="en-US" sz="800" dirty="0">
              <a:solidFill>
                <a:schemeClr val="tx1"/>
              </a:solidFill>
            </a:endParaRPr>
          </a:p>
        </p:txBody>
      </p:sp>
      <p:grpSp>
        <p:nvGrpSpPr>
          <p:cNvPr id="58" name="Placeholder">
            <a:extLst>
              <a:ext uri="{FF2B5EF4-FFF2-40B4-BE49-F238E27FC236}">
                <a16:creationId xmlns:a16="http://schemas.microsoft.com/office/drawing/2014/main" id="{553F2BB2-1B7F-442D-9B25-5095C88FF85E}"/>
              </a:ext>
            </a:extLst>
          </p:cNvPr>
          <p:cNvGrpSpPr>
            <a:grpSpLocks/>
          </p:cNvGrpSpPr>
          <p:nvPr/>
        </p:nvGrpSpPr>
        <p:grpSpPr bwMode="auto">
          <a:xfrm>
            <a:off x="2455124" y="4914653"/>
            <a:ext cx="710660" cy="747626"/>
            <a:chOff x="508000" y="1397000"/>
            <a:chExt cx="1008112" cy="1008112"/>
          </a:xfrm>
          <a:solidFill>
            <a:srgbClr val="FFFFFF"/>
          </a:solidFill>
        </p:grpSpPr>
        <p:sp>
          <p:nvSpPr>
            <p:cNvPr id="59" name="Border">
              <a:extLst>
                <a:ext uri="{FF2B5EF4-FFF2-40B4-BE49-F238E27FC236}">
                  <a16:creationId xmlns:a16="http://schemas.microsoft.com/office/drawing/2014/main" id="{9D9E10A7-23B9-4D33-97E2-B90F2A76D05C}"/>
                </a:ext>
              </a:extLst>
            </p:cNvPr>
            <p:cNvSpPr>
              <a:spLocks/>
            </p:cNvSpPr>
            <p:nvPr/>
          </p:nvSpPr>
          <p:spPr bwMode="auto">
            <a:xfrm>
              <a:off x="508000" y="1397000"/>
              <a:ext cx="1008112" cy="1008112"/>
            </a:xfrm>
            <a:prstGeom prst="rect">
              <a:avLst/>
            </a:pr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sp>
          <p:nvSpPr>
            <p:cNvPr id="60" name="Line 2">
              <a:extLst>
                <a:ext uri="{FF2B5EF4-FFF2-40B4-BE49-F238E27FC236}">
                  <a16:creationId xmlns:a16="http://schemas.microsoft.com/office/drawing/2014/main" id="{20121C81-501D-44EB-A7E6-760D7C3E3026}"/>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sp>
          <p:nvSpPr>
            <p:cNvPr id="61" name="Line 1">
              <a:extLst>
                <a:ext uri="{FF2B5EF4-FFF2-40B4-BE49-F238E27FC236}">
                  <a16:creationId xmlns:a16="http://schemas.microsoft.com/office/drawing/2014/main" id="{8B2AC669-864E-4489-8E0C-FD03331FE97F}"/>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grpSp>
      <p:sp>
        <p:nvSpPr>
          <p:cNvPr id="62" name="TextBox 61"/>
          <p:cNvSpPr txBox="1"/>
          <p:nvPr/>
        </p:nvSpPr>
        <p:spPr>
          <a:xfrm>
            <a:off x="3647728" y="1831373"/>
            <a:ext cx="827471" cy="215444"/>
          </a:xfrm>
          <a:prstGeom prst="rect">
            <a:avLst/>
          </a:prstGeom>
          <a:noFill/>
        </p:spPr>
        <p:txBody>
          <a:bodyPr wrap="none" rtlCol="0">
            <a:spAutoFit/>
          </a:bodyPr>
          <a:lstStyle/>
          <a:p>
            <a:r>
              <a:rPr lang="en-US" altLang="ko-KR" sz="800" b="1" u="sng" dirty="0" smtClean="0"/>
              <a:t>2,400P </a:t>
            </a:r>
            <a:r>
              <a:rPr lang="ko-KR" altLang="en-US" sz="800" b="1" u="sng" dirty="0" smtClean="0"/>
              <a:t>받기</a:t>
            </a:r>
            <a:r>
              <a:rPr lang="en-US" altLang="ko-KR" sz="800" b="1" u="sng" dirty="0" smtClean="0"/>
              <a:t>&gt;</a:t>
            </a:r>
            <a:endParaRPr lang="en-US" altLang="ko-KR" sz="800" b="1" u="sng" dirty="0"/>
          </a:p>
        </p:txBody>
      </p:sp>
      <p:sp>
        <p:nvSpPr>
          <p:cNvPr id="68" name="모서리가 둥근 직사각형 67"/>
          <p:cNvSpPr/>
          <p:nvPr/>
        </p:nvSpPr>
        <p:spPr>
          <a:xfrm>
            <a:off x="7991555" y="5062001"/>
            <a:ext cx="739673" cy="171605"/>
          </a:xfrm>
          <a:prstGeom prst="roundRect">
            <a:avLst>
              <a:gd name="adj" fmla="val 0"/>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주문취소</a:t>
            </a:r>
          </a:p>
        </p:txBody>
      </p:sp>
      <p:sp>
        <p:nvSpPr>
          <p:cNvPr id="69" name="모서리가 둥근 직사각형 68"/>
          <p:cNvSpPr/>
          <p:nvPr/>
        </p:nvSpPr>
        <p:spPr>
          <a:xfrm>
            <a:off x="7991555" y="5295327"/>
            <a:ext cx="739673" cy="171605"/>
          </a:xfrm>
          <a:prstGeom prst="roundRect">
            <a:avLst>
              <a:gd name="adj" fmla="val 0"/>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smtClean="0">
                <a:solidFill>
                  <a:schemeClr val="tx1"/>
                </a:solidFill>
              </a:rPr>
              <a:t>배송지변경</a:t>
            </a:r>
            <a:endParaRPr lang="ko-KR" altLang="en-US" sz="800" dirty="0">
              <a:solidFill>
                <a:schemeClr val="tx1"/>
              </a:solidFill>
            </a:endParaRPr>
          </a:p>
        </p:txBody>
      </p:sp>
      <p:sp>
        <p:nvSpPr>
          <p:cNvPr id="71" name="Oval 611">
            <a:extLst>
              <a:ext uri="{FF2B5EF4-FFF2-40B4-BE49-F238E27FC236}">
                <a16:creationId xmlns:a16="http://schemas.microsoft.com/office/drawing/2014/main" id="{8A3723C9-7A64-4677-9B95-EBFFA02C0DC4}"/>
              </a:ext>
            </a:extLst>
          </p:cNvPr>
          <p:cNvSpPr>
            <a:spLocks noChangeArrowheads="1"/>
          </p:cNvSpPr>
          <p:nvPr/>
        </p:nvSpPr>
        <p:spPr bwMode="auto">
          <a:xfrm>
            <a:off x="2234466" y="2514388"/>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1-1</a:t>
            </a:r>
            <a:endParaRPr lang="en-US" altLang="ko-KR" sz="800" b="1" kern="0" dirty="0">
              <a:solidFill>
                <a:sysClr val="window" lastClr="FFFFFF"/>
              </a:solidFill>
              <a:latin typeface="맑은 고딕"/>
              <a:ea typeface="맑은 고딕"/>
            </a:endParaRPr>
          </a:p>
        </p:txBody>
      </p:sp>
      <p:sp>
        <p:nvSpPr>
          <p:cNvPr id="72" name="Oval 611">
            <a:extLst>
              <a:ext uri="{FF2B5EF4-FFF2-40B4-BE49-F238E27FC236}">
                <a16:creationId xmlns:a16="http://schemas.microsoft.com/office/drawing/2014/main" id="{8A3723C9-7A64-4677-9B95-EBFFA02C0DC4}"/>
              </a:ext>
            </a:extLst>
          </p:cNvPr>
          <p:cNvSpPr>
            <a:spLocks noChangeArrowheads="1"/>
          </p:cNvSpPr>
          <p:nvPr/>
        </p:nvSpPr>
        <p:spPr bwMode="auto">
          <a:xfrm>
            <a:off x="1452885" y="2445504"/>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a:t>
            </a:r>
            <a:endParaRPr lang="en-US" altLang="ko-KR" sz="800" b="1" kern="0" dirty="0">
              <a:solidFill>
                <a:sysClr val="window" lastClr="FFFFFF"/>
              </a:solidFill>
              <a:latin typeface="맑은 고딕"/>
              <a:ea typeface="맑은 고딕"/>
            </a:endParaRPr>
          </a:p>
        </p:txBody>
      </p:sp>
      <p:sp>
        <p:nvSpPr>
          <p:cNvPr id="73" name="Oval 611">
            <a:extLst>
              <a:ext uri="{FF2B5EF4-FFF2-40B4-BE49-F238E27FC236}">
                <a16:creationId xmlns:a16="http://schemas.microsoft.com/office/drawing/2014/main" id="{8A3723C9-7A64-4677-9B95-EBFFA02C0DC4}"/>
              </a:ext>
            </a:extLst>
          </p:cNvPr>
          <p:cNvSpPr>
            <a:spLocks noChangeArrowheads="1"/>
          </p:cNvSpPr>
          <p:nvPr/>
        </p:nvSpPr>
        <p:spPr bwMode="auto">
          <a:xfrm>
            <a:off x="2225114" y="2886024"/>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1-2</a:t>
            </a:r>
            <a:endParaRPr lang="en-US" altLang="ko-KR" sz="800" b="1" kern="0" dirty="0">
              <a:solidFill>
                <a:sysClr val="window" lastClr="FFFFFF"/>
              </a:solidFill>
              <a:latin typeface="맑은 고딕"/>
              <a:ea typeface="맑은 고딕"/>
            </a:endParaRPr>
          </a:p>
        </p:txBody>
      </p:sp>
      <p:sp>
        <p:nvSpPr>
          <p:cNvPr id="74" name="Oval 611">
            <a:extLst>
              <a:ext uri="{FF2B5EF4-FFF2-40B4-BE49-F238E27FC236}">
                <a16:creationId xmlns:a16="http://schemas.microsoft.com/office/drawing/2014/main" id="{8A3723C9-7A64-4677-9B95-EBFFA02C0DC4}"/>
              </a:ext>
            </a:extLst>
          </p:cNvPr>
          <p:cNvSpPr>
            <a:spLocks noChangeArrowheads="1"/>
          </p:cNvSpPr>
          <p:nvPr/>
        </p:nvSpPr>
        <p:spPr bwMode="auto">
          <a:xfrm>
            <a:off x="4288940" y="2939639"/>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1-3</a:t>
            </a:r>
            <a:endParaRPr lang="en-US" altLang="ko-KR" sz="800" b="1" kern="0" dirty="0">
              <a:solidFill>
                <a:sysClr val="window" lastClr="FFFFFF"/>
              </a:solidFill>
              <a:latin typeface="맑은 고딕"/>
              <a:ea typeface="맑은 고딕"/>
            </a:endParaRPr>
          </a:p>
        </p:txBody>
      </p:sp>
      <p:pic>
        <p:nvPicPr>
          <p:cNvPr id="5" name="그림 4"/>
          <p:cNvPicPr>
            <a:picLocks noChangeAspect="1"/>
          </p:cNvPicPr>
          <p:nvPr/>
        </p:nvPicPr>
        <p:blipFill>
          <a:blip r:embed="rId6"/>
          <a:stretch>
            <a:fillRect/>
          </a:stretch>
        </p:blipFill>
        <p:spPr>
          <a:xfrm>
            <a:off x="5447889" y="3322891"/>
            <a:ext cx="1653478" cy="1575667"/>
          </a:xfrm>
          <a:prstGeom prst="rect">
            <a:avLst/>
          </a:prstGeom>
        </p:spPr>
      </p:pic>
      <p:sp>
        <p:nvSpPr>
          <p:cNvPr id="75" name="Oval 611">
            <a:extLst>
              <a:ext uri="{FF2B5EF4-FFF2-40B4-BE49-F238E27FC236}">
                <a16:creationId xmlns:a16="http://schemas.microsoft.com/office/drawing/2014/main" id="{8A3723C9-7A64-4677-9B95-EBFFA02C0DC4}"/>
              </a:ext>
            </a:extLst>
          </p:cNvPr>
          <p:cNvSpPr>
            <a:spLocks noChangeArrowheads="1"/>
          </p:cNvSpPr>
          <p:nvPr/>
        </p:nvSpPr>
        <p:spPr bwMode="auto">
          <a:xfrm>
            <a:off x="7968208" y="2924944"/>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1-4</a:t>
            </a:r>
            <a:endParaRPr lang="en-US" altLang="ko-KR" sz="800" b="1" kern="0" dirty="0">
              <a:solidFill>
                <a:sysClr val="window" lastClr="FFFFFF"/>
              </a:solidFill>
              <a:latin typeface="맑은 고딕"/>
              <a:ea typeface="맑은 고딕"/>
            </a:endParaRPr>
          </a:p>
        </p:txBody>
      </p:sp>
      <p:sp>
        <p:nvSpPr>
          <p:cNvPr id="76" name="제목 1"/>
          <p:cNvSpPr txBox="1">
            <a:spLocks/>
          </p:cNvSpPr>
          <p:nvPr/>
        </p:nvSpPr>
        <p:spPr>
          <a:xfrm>
            <a:off x="4156797" y="262328"/>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smtClean="0"/>
              <a:t>Page</a:t>
            </a:r>
            <a:endParaRPr lang="ko-KR" altLang="en-US" dirty="0"/>
          </a:p>
        </p:txBody>
      </p:sp>
      <p:sp>
        <p:nvSpPr>
          <p:cNvPr id="77" name="사각형: 둥근 모서리 92">
            <a:extLst>
              <a:ext uri="{FF2B5EF4-FFF2-40B4-BE49-F238E27FC236}">
                <a16:creationId xmlns:a16="http://schemas.microsoft.com/office/drawing/2014/main" id="{2A18CAD1-978E-453D-B4C0-E427E20CB864}"/>
              </a:ext>
            </a:extLst>
          </p:cNvPr>
          <p:cNvSpPr/>
          <p:nvPr/>
        </p:nvSpPr>
        <p:spPr>
          <a:xfrm>
            <a:off x="9111229" y="654007"/>
            <a:ext cx="2990000" cy="1218256"/>
          </a:xfrm>
          <a:prstGeom prst="roundRect">
            <a:avLst>
              <a:gd name="adj" fmla="val 0"/>
            </a:avLst>
          </a:prstGeom>
          <a:solidFill>
            <a:srgbClr val="C00000">
              <a:alpha val="57000"/>
            </a:srgb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ko-KR" altLang="en-US" sz="800" b="1" dirty="0" err="1" smtClean="0">
                <a:solidFill>
                  <a:schemeClr val="bg1"/>
                </a:solidFill>
                <a:latin typeface="+mn-ea"/>
              </a:rPr>
              <a:t>조회기간</a:t>
            </a:r>
            <a:r>
              <a:rPr lang="ko-KR" altLang="en-US" sz="800" b="1" dirty="0" smtClean="0">
                <a:solidFill>
                  <a:schemeClr val="bg1"/>
                </a:solidFill>
                <a:latin typeface="+mn-ea"/>
              </a:rPr>
              <a:t> 버튼 클릭 시 날짜 세팅은 공통에서 최종으로 확정할 예정 </a:t>
            </a:r>
            <a:r>
              <a:rPr lang="en-US" altLang="ko-KR" sz="800" b="1" dirty="0" smtClean="0">
                <a:solidFill>
                  <a:schemeClr val="bg1"/>
                </a:solidFill>
                <a:latin typeface="+mn-ea"/>
              </a:rPr>
              <a:t>(0412 </a:t>
            </a:r>
            <a:r>
              <a:rPr lang="ko-KR" altLang="en-US" sz="800" b="1" dirty="0" err="1" smtClean="0">
                <a:solidFill>
                  <a:schemeClr val="bg1"/>
                </a:solidFill>
                <a:latin typeface="+mn-ea"/>
              </a:rPr>
              <a:t>주소희님</a:t>
            </a:r>
            <a:r>
              <a:rPr lang="en-US" altLang="ko-KR" sz="800" b="1" dirty="0" smtClean="0">
                <a:solidFill>
                  <a:schemeClr val="bg1"/>
                </a:solidFill>
                <a:latin typeface="+mn-ea"/>
              </a:rPr>
              <a:t>, </a:t>
            </a:r>
            <a:r>
              <a:rPr lang="ko-KR" altLang="en-US" sz="800" b="1" dirty="0" err="1" smtClean="0">
                <a:solidFill>
                  <a:schemeClr val="bg1"/>
                </a:solidFill>
                <a:latin typeface="+mn-ea"/>
              </a:rPr>
              <a:t>정효진님</a:t>
            </a:r>
            <a:r>
              <a:rPr lang="ko-KR" altLang="en-US" sz="800" b="1" dirty="0" smtClean="0">
                <a:solidFill>
                  <a:schemeClr val="bg1"/>
                </a:solidFill>
                <a:latin typeface="+mn-ea"/>
              </a:rPr>
              <a:t> 확인</a:t>
            </a:r>
            <a:r>
              <a:rPr lang="en-US" altLang="ko-KR" sz="800" b="1" dirty="0" smtClean="0">
                <a:solidFill>
                  <a:schemeClr val="bg1"/>
                </a:solidFill>
                <a:latin typeface="+mn-ea"/>
              </a:rPr>
              <a:t>)</a:t>
            </a:r>
            <a:endParaRPr lang="ko-KR" altLang="en-US" sz="700" b="1" dirty="0">
              <a:solidFill>
                <a:schemeClr val="bg1"/>
              </a:solidFill>
            </a:endParaRPr>
          </a:p>
        </p:txBody>
      </p:sp>
    </p:spTree>
    <p:extLst>
      <p:ext uri="{BB962C8B-B14F-4D97-AF65-F5344CB8AC3E}">
        <p14:creationId xmlns:p14="http://schemas.microsoft.com/office/powerpoint/2010/main" val="38491925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a:t>Alert / Validation Case</a:t>
            </a:r>
            <a:endParaRPr lang="ko-KR" altLang="en-US" dirty="0"/>
          </a:p>
        </p:txBody>
      </p:sp>
      <p:graphicFrame>
        <p:nvGraphicFramePr>
          <p:cNvPr id="9" name="표 8">
            <a:extLst>
              <a:ext uri="{FF2B5EF4-FFF2-40B4-BE49-F238E27FC236}">
                <a16:creationId xmlns:a16="http://schemas.microsoft.com/office/drawing/2014/main" id="{6E1F6952-3DDA-4EF4-89E3-55A7899657BD}"/>
              </a:ext>
            </a:extLst>
          </p:cNvPr>
          <p:cNvGraphicFramePr>
            <a:graphicFrameLocks noGrp="1"/>
          </p:cNvGraphicFramePr>
          <p:nvPr>
            <p:extLst>
              <p:ext uri="{D42A27DB-BD31-4B8C-83A1-F6EECF244321}">
                <p14:modId xmlns:p14="http://schemas.microsoft.com/office/powerpoint/2010/main" val="1605937608"/>
              </p:ext>
            </p:extLst>
          </p:nvPr>
        </p:nvGraphicFramePr>
        <p:xfrm>
          <a:off x="199154" y="1515303"/>
          <a:ext cx="11759337" cy="1337628"/>
        </p:xfrm>
        <a:graphic>
          <a:graphicData uri="http://schemas.openxmlformats.org/drawingml/2006/table">
            <a:tbl>
              <a:tblPr>
                <a:tableStyleId>{5940675A-B579-460E-94D1-54222C63F5DA}</a:tableStyleId>
              </a:tblPr>
              <a:tblGrid>
                <a:gridCol w="964381">
                  <a:extLst>
                    <a:ext uri="{9D8B030D-6E8A-4147-A177-3AD203B41FA5}">
                      <a16:colId xmlns:a16="http://schemas.microsoft.com/office/drawing/2014/main" val="20000"/>
                    </a:ext>
                  </a:extLst>
                </a:gridCol>
                <a:gridCol w="847058">
                  <a:extLst>
                    <a:ext uri="{9D8B030D-6E8A-4147-A177-3AD203B41FA5}">
                      <a16:colId xmlns:a16="http://schemas.microsoft.com/office/drawing/2014/main" val="20007"/>
                    </a:ext>
                  </a:extLst>
                </a:gridCol>
                <a:gridCol w="338473">
                  <a:extLst>
                    <a:ext uri="{9D8B030D-6E8A-4147-A177-3AD203B41FA5}">
                      <a16:colId xmlns:a16="http://schemas.microsoft.com/office/drawing/2014/main" val="20008"/>
                    </a:ext>
                  </a:extLst>
                </a:gridCol>
                <a:gridCol w="2474108">
                  <a:extLst>
                    <a:ext uri="{9D8B030D-6E8A-4147-A177-3AD203B41FA5}">
                      <a16:colId xmlns:a16="http://schemas.microsoft.com/office/drawing/2014/main" val="20001"/>
                    </a:ext>
                  </a:extLst>
                </a:gridCol>
                <a:gridCol w="3455314">
                  <a:extLst>
                    <a:ext uri="{9D8B030D-6E8A-4147-A177-3AD203B41FA5}">
                      <a16:colId xmlns:a16="http://schemas.microsoft.com/office/drawing/2014/main" val="20003"/>
                    </a:ext>
                  </a:extLst>
                </a:gridCol>
                <a:gridCol w="505129">
                  <a:extLst>
                    <a:ext uri="{9D8B030D-6E8A-4147-A177-3AD203B41FA5}">
                      <a16:colId xmlns:a16="http://schemas.microsoft.com/office/drawing/2014/main" val="20004"/>
                    </a:ext>
                  </a:extLst>
                </a:gridCol>
                <a:gridCol w="569882">
                  <a:extLst>
                    <a:ext uri="{9D8B030D-6E8A-4147-A177-3AD203B41FA5}">
                      <a16:colId xmlns:a16="http://schemas.microsoft.com/office/drawing/2014/main" val="20005"/>
                    </a:ext>
                  </a:extLst>
                </a:gridCol>
                <a:gridCol w="2604992">
                  <a:extLst>
                    <a:ext uri="{9D8B030D-6E8A-4147-A177-3AD203B41FA5}">
                      <a16:colId xmlns:a16="http://schemas.microsoft.com/office/drawing/2014/main" val="20006"/>
                    </a:ext>
                  </a:extLst>
                </a:gridCol>
              </a:tblGrid>
              <a:tr h="209868">
                <a:tc gridSpan="8">
                  <a:txBody>
                    <a:bodyPr/>
                    <a:lstStyle/>
                    <a:p>
                      <a:pPr algn="l" rtl="0" fontAlgn="ctr"/>
                      <a:r>
                        <a:rPr lang="en-US" altLang="ko-KR" sz="800" b="1" spc="0" dirty="0" smtClean="0">
                          <a:solidFill>
                            <a:schemeClr val="bg1"/>
                          </a:solidFill>
                          <a:effectLst/>
                          <a:latin typeface="+mn-ea"/>
                          <a:ea typeface="+mn-ea"/>
                        </a:rPr>
                        <a:t>Alert</a:t>
                      </a:r>
                      <a:r>
                        <a:rPr lang="en-US" altLang="ko-KR" sz="800" b="1" spc="0" baseline="0" dirty="0" smtClean="0">
                          <a:solidFill>
                            <a:schemeClr val="bg1"/>
                          </a:solidFill>
                          <a:effectLst/>
                          <a:latin typeface="+mn-ea"/>
                          <a:ea typeface="+mn-ea"/>
                        </a:rPr>
                        <a:t> _ </a:t>
                      </a:r>
                      <a:r>
                        <a:rPr lang="ko-KR" altLang="en-US" sz="800" b="1" spc="0" baseline="0" dirty="0" err="1" smtClean="0">
                          <a:solidFill>
                            <a:schemeClr val="bg1"/>
                          </a:solidFill>
                          <a:effectLst/>
                          <a:latin typeface="+mn-ea"/>
                          <a:ea typeface="+mn-ea"/>
                        </a:rPr>
                        <a:t>배송지</a:t>
                      </a:r>
                      <a:r>
                        <a:rPr lang="ko-KR" altLang="en-US" sz="800" b="1" spc="0" baseline="0" dirty="0" smtClean="0">
                          <a:solidFill>
                            <a:schemeClr val="bg1"/>
                          </a:solidFill>
                          <a:effectLst/>
                          <a:latin typeface="+mn-ea"/>
                          <a:ea typeface="+mn-ea"/>
                        </a:rPr>
                        <a:t> 변경</a:t>
                      </a:r>
                      <a:endParaRPr lang="en-US" altLang="ko-KR" sz="800" b="1" spc="0" dirty="0">
                        <a:solidFill>
                          <a:schemeClr val="bg1"/>
                        </a:solidFill>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1">
                        <a:lumMod val="50000"/>
                        <a:lumOff val="50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ko-KR" alt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r h="209868">
                <a:tc>
                  <a:txBody>
                    <a:bodyPr/>
                    <a:lstStyle/>
                    <a:p>
                      <a:pPr algn="ctr" rtl="0" fontAlgn="ctr"/>
                      <a:r>
                        <a:rPr lang="en-US" sz="800" b="1" spc="0" dirty="0" err="1" smtClean="0">
                          <a:effectLst/>
                          <a:latin typeface="+mn-ea"/>
                          <a:ea typeface="+mn-ea"/>
                        </a:rPr>
                        <a:t>Page_ID</a:t>
                      </a: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err="1" smtClean="0">
                          <a:effectLst/>
                          <a:latin typeface="+mn-ea"/>
                          <a:ea typeface="+mn-ea"/>
                        </a:rPr>
                        <a:t>버튼명</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smtClean="0">
                          <a:effectLst/>
                          <a:latin typeface="+mn-ea"/>
                          <a:ea typeface="+mn-ea"/>
                        </a:rPr>
                        <a:t>구분</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smtClean="0">
                          <a:effectLst/>
                          <a:latin typeface="+mn-ea"/>
                          <a:ea typeface="+mn-ea"/>
                        </a:rPr>
                        <a:t>case</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text</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type</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button</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a:effectLst/>
                          <a:latin typeface="+mn-ea"/>
                          <a:ea typeface="+mn-ea"/>
                        </a:rPr>
                        <a:t>실행 후</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320512">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ko-KR" sz="800" kern="1200" spc="0" dirty="0" smtClean="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800" kern="1200" spc="0" dirty="0" smtClean="0">
                          <a:solidFill>
                            <a:schemeClr val="tx1"/>
                          </a:solidFill>
                          <a:effectLst/>
                          <a:latin typeface="+mn-ea"/>
                          <a:ea typeface="+mn-ea"/>
                          <a:cs typeface="+mn-cs"/>
                        </a:rPr>
                        <a:t>13. </a:t>
                      </a:r>
                      <a:r>
                        <a:rPr lang="ko-KR" altLang="en-US" sz="800" kern="1200" spc="0" dirty="0" smtClean="0">
                          <a:solidFill>
                            <a:schemeClr val="tx1"/>
                          </a:solidFill>
                          <a:effectLst/>
                          <a:latin typeface="+mn-ea"/>
                          <a:ea typeface="+mn-ea"/>
                          <a:cs typeface="+mn-cs"/>
                        </a:rPr>
                        <a:t>변경</a:t>
                      </a: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algn="ctr" rtl="0" fontAlgn="ctr"/>
                      <a:r>
                        <a:rPr lang="ko-KR" altLang="en-US" sz="800" kern="1200" spc="0" dirty="0" smtClean="0">
                          <a:solidFill>
                            <a:schemeClr val="tx1"/>
                          </a:solidFill>
                          <a:effectLst/>
                          <a:latin typeface="+mn-ea"/>
                          <a:ea typeface="+mn-ea"/>
                          <a:cs typeface="+mn-cs"/>
                        </a:rPr>
                        <a:t>오류</a:t>
                      </a: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lt"/>
                          <a:ea typeface="+mn-ea"/>
                          <a:cs typeface="+mn-cs"/>
                        </a:rPr>
                        <a:t>배송지변경</a:t>
                      </a:r>
                      <a:r>
                        <a:rPr lang="ko-KR" altLang="en-US" sz="800" kern="1200" dirty="0" smtClean="0">
                          <a:solidFill>
                            <a:schemeClr val="tx1"/>
                          </a:solidFill>
                          <a:latin typeface="+mn-lt"/>
                          <a:ea typeface="+mn-ea"/>
                          <a:cs typeface="+mn-cs"/>
                        </a:rPr>
                        <a:t> 가능 시점이 지났을 시</a:t>
                      </a:r>
                      <a:endParaRPr lang="en-US" altLang="ko-KR" sz="800" kern="1200" dirty="0">
                        <a:solidFill>
                          <a:schemeClr val="tx1"/>
                        </a:solidFill>
                        <a:latin typeface="+mn-lt"/>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normalizeH="0" baseline="0" dirty="0" err="1" smtClean="0">
                          <a:ln>
                            <a:noFill/>
                          </a:ln>
                          <a:solidFill>
                            <a:schemeClr val="tx1"/>
                          </a:solidFill>
                          <a:effectLst/>
                          <a:latin typeface="+mn-lt"/>
                          <a:ea typeface="+mn-ea"/>
                          <a:cs typeface="+mn-cs"/>
                        </a:rPr>
                        <a:t>배송지</a:t>
                      </a:r>
                      <a:r>
                        <a:rPr kumimoji="0" lang="ko-KR" altLang="en-US" sz="800" b="0" i="0" u="none" strike="noStrike" kern="1200" cap="none" normalizeH="0" baseline="0" dirty="0" smtClean="0">
                          <a:ln>
                            <a:noFill/>
                          </a:ln>
                          <a:solidFill>
                            <a:schemeClr val="tx1"/>
                          </a:solidFill>
                          <a:effectLst/>
                          <a:latin typeface="+mn-lt"/>
                          <a:ea typeface="+mn-ea"/>
                          <a:cs typeface="+mn-cs"/>
                        </a:rPr>
                        <a:t> 변경 가능 기간이 지나 </a:t>
                      </a:r>
                      <a:r>
                        <a:rPr kumimoji="0" lang="ko-KR" altLang="en-US" sz="800" b="0" i="0" u="none" strike="noStrike" kern="1200" cap="none" normalizeH="0" baseline="0" dirty="0" err="1" smtClean="0">
                          <a:ln>
                            <a:noFill/>
                          </a:ln>
                          <a:solidFill>
                            <a:schemeClr val="tx1"/>
                          </a:solidFill>
                          <a:effectLst/>
                          <a:latin typeface="+mn-lt"/>
                          <a:ea typeface="+mn-ea"/>
                          <a:cs typeface="+mn-cs"/>
                        </a:rPr>
                        <a:t>배송지</a:t>
                      </a:r>
                      <a:r>
                        <a:rPr kumimoji="0" lang="ko-KR" altLang="en-US" sz="800" b="0" i="0" u="none" strike="noStrike" kern="1200" cap="none" normalizeH="0" baseline="0" dirty="0" smtClean="0">
                          <a:ln>
                            <a:noFill/>
                          </a:ln>
                          <a:solidFill>
                            <a:schemeClr val="tx1"/>
                          </a:solidFill>
                          <a:effectLst/>
                          <a:latin typeface="+mn-lt"/>
                          <a:ea typeface="+mn-ea"/>
                          <a:cs typeface="+mn-cs"/>
                        </a:rPr>
                        <a:t> 변경이 불가합니다</a:t>
                      </a:r>
                      <a:r>
                        <a:rPr kumimoji="0" lang="en-US" altLang="ko-KR" sz="800" b="0" i="0" u="none" strike="noStrike" kern="1200" cap="none" normalizeH="0" baseline="0" dirty="0" smtClean="0">
                          <a:ln>
                            <a:noFill/>
                          </a:ln>
                          <a:solidFill>
                            <a:schemeClr val="tx1"/>
                          </a:solidFill>
                          <a:effectLst/>
                          <a:latin typeface="+mn-lt"/>
                          <a:ea typeface="+mn-ea"/>
                          <a:cs typeface="+mn-cs"/>
                        </a:rPr>
                        <a:t>.</a:t>
                      </a: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ctr"/>
                      <a:r>
                        <a:rPr lang="en-US" altLang="ko-KR" sz="800" spc="0" dirty="0" smtClean="0">
                          <a:effectLst/>
                          <a:latin typeface="+mn-ea"/>
                          <a:ea typeface="+mn-ea"/>
                        </a:rPr>
                        <a:t>alert</a:t>
                      </a:r>
                      <a:endParaRPr 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spc="0" dirty="0" smtClean="0">
                          <a:effectLst/>
                          <a:latin typeface="+mn-ea"/>
                          <a:ea typeface="+mn-ea"/>
                        </a:rPr>
                        <a:t>확인</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92075" marR="0" lvl="0" indent="-92075" algn="l" defTabSz="914400" rtl="0" eaLnBrk="1" fontAlgn="ctr" latinLnBrk="1" hangingPunct="1">
                        <a:lnSpc>
                          <a:spcPct val="100000"/>
                        </a:lnSpc>
                        <a:spcBef>
                          <a:spcPts val="0"/>
                        </a:spcBef>
                        <a:spcAft>
                          <a:spcPts val="0"/>
                        </a:spcAft>
                        <a:buClrTx/>
                        <a:buSzTx/>
                        <a:buFontTx/>
                        <a:buAutoNum type="arabicPeriod"/>
                        <a:tabLst/>
                        <a:defRPr/>
                      </a:pPr>
                      <a:r>
                        <a:rPr lang="en-US" altLang="ko-KR" sz="800" spc="0" dirty="0" smtClean="0">
                          <a:effectLst/>
                          <a:latin typeface="+mn-ea"/>
                          <a:ea typeface="+mn-ea"/>
                        </a:rPr>
                        <a:t>Alert</a:t>
                      </a:r>
                      <a:r>
                        <a:rPr lang="en-US" altLang="ko-KR" sz="800" spc="0" baseline="0" dirty="0" smtClean="0">
                          <a:effectLst/>
                          <a:latin typeface="+mn-ea"/>
                          <a:ea typeface="+mn-ea"/>
                        </a:rPr>
                        <a:t> </a:t>
                      </a:r>
                      <a:r>
                        <a:rPr lang="ko-KR" altLang="en-US" sz="800" spc="0" baseline="0" dirty="0" smtClean="0">
                          <a:effectLst/>
                          <a:latin typeface="+mn-ea"/>
                          <a:ea typeface="+mn-ea"/>
                        </a:rPr>
                        <a:t>닫힘</a:t>
                      </a:r>
                      <a:endParaRPr lang="en-US" altLang="ko-KR" sz="800" spc="0" baseline="0" dirty="0" smtClean="0">
                        <a:effectLst/>
                        <a:latin typeface="+mn-ea"/>
                        <a:ea typeface="+mn-ea"/>
                      </a:endParaRPr>
                    </a:p>
                    <a:p>
                      <a:pPr marL="92075" marR="0" lvl="0" indent="-92075" algn="l" defTabSz="914400" rtl="0" eaLnBrk="1" fontAlgn="ctr" latinLnBrk="1" hangingPunct="1">
                        <a:lnSpc>
                          <a:spcPct val="100000"/>
                        </a:lnSpc>
                        <a:spcBef>
                          <a:spcPts val="0"/>
                        </a:spcBef>
                        <a:spcAft>
                          <a:spcPts val="0"/>
                        </a:spcAft>
                        <a:buClrTx/>
                        <a:buSzTx/>
                        <a:buFontTx/>
                        <a:buAutoNum type="arabicPeriod"/>
                        <a:tabLst/>
                        <a:defRPr/>
                      </a:pPr>
                      <a:r>
                        <a:rPr lang="ko-KR" altLang="en-US" sz="800" spc="0" baseline="0" dirty="0" err="1" smtClean="0">
                          <a:effectLst/>
                          <a:latin typeface="+mn-ea"/>
                          <a:ea typeface="+mn-ea"/>
                        </a:rPr>
                        <a:t>배송지정보</a:t>
                      </a:r>
                      <a:r>
                        <a:rPr lang="ko-KR" altLang="en-US" sz="800" spc="0" baseline="0" dirty="0" smtClean="0">
                          <a:effectLst/>
                          <a:latin typeface="+mn-ea"/>
                          <a:ea typeface="+mn-ea"/>
                        </a:rPr>
                        <a:t> 영역 변경 버튼 </a:t>
                      </a:r>
                      <a:r>
                        <a:rPr lang="en-US" altLang="ko-KR" sz="800" spc="0" baseline="0" dirty="0" smtClean="0">
                          <a:effectLst/>
                          <a:latin typeface="+mn-ea"/>
                          <a:ea typeface="+mn-ea"/>
                        </a:rPr>
                        <a:t>hidden </a:t>
                      </a:r>
                      <a:r>
                        <a:rPr lang="ko-KR" altLang="en-US" sz="800" spc="0" baseline="0" dirty="0" smtClean="0">
                          <a:effectLst/>
                          <a:latin typeface="+mn-ea"/>
                          <a:ea typeface="+mn-ea"/>
                        </a:rPr>
                        <a:t>처리</a:t>
                      </a:r>
                      <a:endParaRPr lang="ko-KR" altLang="en-US" sz="800" spc="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892843972"/>
                  </a:ext>
                </a:extLst>
              </a:tr>
              <a:tr h="411879">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ko-KR" sz="800" kern="1200" spc="0" dirty="0" smtClean="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800" kern="1200" spc="0" dirty="0" smtClean="0">
                          <a:solidFill>
                            <a:schemeClr val="tx1"/>
                          </a:solidFill>
                          <a:effectLst/>
                          <a:latin typeface="+mn-ea"/>
                          <a:ea typeface="+mn-ea"/>
                          <a:cs typeface="+mn-cs"/>
                        </a:rPr>
                        <a:t>13. </a:t>
                      </a:r>
                      <a:r>
                        <a:rPr lang="ko-KR" altLang="en-US" sz="800" b="0" u="none" kern="1200" baseline="0" dirty="0" err="1" smtClean="0">
                          <a:solidFill>
                            <a:schemeClr val="tx1"/>
                          </a:solidFill>
                          <a:latin typeface="+mn-ea"/>
                          <a:ea typeface="+mn-ea"/>
                          <a:cs typeface="+mn-cs"/>
                        </a:rPr>
                        <a:t>배송지</a:t>
                      </a:r>
                      <a:r>
                        <a:rPr lang="ko-KR" altLang="en-US" sz="800" b="0" u="none" kern="1200" baseline="0" dirty="0" smtClean="0">
                          <a:solidFill>
                            <a:schemeClr val="tx1"/>
                          </a:solidFill>
                          <a:latin typeface="+mn-ea"/>
                          <a:ea typeface="+mn-ea"/>
                          <a:cs typeface="+mn-cs"/>
                        </a:rPr>
                        <a:t> 정보 영역 편집모드에서 저장 버튼 클릭</a:t>
                      </a:r>
                      <a:endParaRPr lang="ko-KR" altLang="en-US" sz="800" kern="1200" spc="0" dirty="0" smtClean="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vMerge="1">
                  <a:txBody>
                    <a:bodyPr/>
                    <a:lstStyle/>
                    <a:p>
                      <a:pPr algn="ctr" rtl="0" fontAlgn="ct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vMerge="1">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kern="1200" spc="0" dirty="0" smtClean="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vMerge="1">
                  <a:txBody>
                    <a:bodyPr/>
                    <a:lstStyle/>
                    <a:p>
                      <a:pPr marL="0" marR="0" lvl="0" indent="0" algn="l" defTabSz="914400" rtl="0" eaLnBrk="1" fontAlgn="auto" latinLnBrk="1" hangingPunct="1">
                        <a:lnSpc>
                          <a:spcPts val="1200"/>
                        </a:lnSpc>
                        <a:spcBef>
                          <a:spcPts val="0"/>
                        </a:spcBef>
                        <a:spcAft>
                          <a:spcPts val="0"/>
                        </a:spcAft>
                        <a:buClrTx/>
                        <a:buSzTx/>
                        <a:buFontTx/>
                        <a:buNone/>
                        <a:tabLst/>
                        <a:defRPr/>
                      </a:pPr>
                      <a:endParaRPr lang="ko-KR" altLang="en-US" sz="800" kern="1200" dirty="0" smtClean="0">
                        <a:solidFill>
                          <a:schemeClr val="tx1"/>
                        </a:solidFill>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ctr"/>
                      <a:r>
                        <a:rPr lang="en-US" altLang="ko-KR" sz="800" spc="0" dirty="0" smtClean="0">
                          <a:effectLst/>
                          <a:latin typeface="+mn-ea"/>
                          <a:ea typeface="+mn-ea"/>
                        </a:rPr>
                        <a:t>alert</a:t>
                      </a:r>
                      <a:endParaRPr 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spc="0" dirty="0" smtClean="0">
                          <a:effectLst/>
                          <a:latin typeface="+mn-ea"/>
                          <a:ea typeface="+mn-ea"/>
                        </a:rPr>
                        <a:t>확인</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92075" marR="0" lvl="0" indent="-92075" algn="l" defTabSz="914400" rtl="0" eaLnBrk="1" fontAlgn="ctr" latinLnBrk="1" hangingPunct="1">
                        <a:lnSpc>
                          <a:spcPct val="100000"/>
                        </a:lnSpc>
                        <a:spcBef>
                          <a:spcPts val="0"/>
                        </a:spcBef>
                        <a:spcAft>
                          <a:spcPts val="0"/>
                        </a:spcAft>
                        <a:buClrTx/>
                        <a:buSzTx/>
                        <a:buFontTx/>
                        <a:buAutoNum type="arabicPeriod"/>
                        <a:tabLst/>
                        <a:defRPr/>
                      </a:pPr>
                      <a:r>
                        <a:rPr lang="en-US" altLang="ko-KR" sz="800" spc="0" dirty="0" smtClean="0">
                          <a:effectLst/>
                          <a:latin typeface="+mn-ea"/>
                          <a:ea typeface="+mn-ea"/>
                        </a:rPr>
                        <a:t>Alert</a:t>
                      </a:r>
                      <a:r>
                        <a:rPr lang="en-US" altLang="ko-KR" sz="800" spc="0" baseline="0" dirty="0" smtClean="0">
                          <a:effectLst/>
                          <a:latin typeface="+mn-ea"/>
                          <a:ea typeface="+mn-ea"/>
                        </a:rPr>
                        <a:t> </a:t>
                      </a:r>
                      <a:r>
                        <a:rPr lang="ko-KR" altLang="en-US" sz="800" spc="0" baseline="0" dirty="0" smtClean="0">
                          <a:effectLst/>
                          <a:latin typeface="+mn-ea"/>
                          <a:ea typeface="+mn-ea"/>
                        </a:rPr>
                        <a:t>닫힘</a:t>
                      </a:r>
                      <a:endParaRPr lang="en-US" altLang="ko-KR" sz="800" spc="0" baseline="0" dirty="0" smtClean="0">
                        <a:effectLst/>
                        <a:latin typeface="+mn-ea"/>
                        <a:ea typeface="+mn-ea"/>
                      </a:endParaRPr>
                    </a:p>
                    <a:p>
                      <a:pPr marL="92075" marR="0" lvl="0" indent="-92075" algn="l" defTabSz="914400" rtl="0" eaLnBrk="1" fontAlgn="ctr" latinLnBrk="1" hangingPunct="1">
                        <a:lnSpc>
                          <a:spcPct val="100000"/>
                        </a:lnSpc>
                        <a:spcBef>
                          <a:spcPts val="0"/>
                        </a:spcBef>
                        <a:spcAft>
                          <a:spcPts val="0"/>
                        </a:spcAft>
                        <a:buClrTx/>
                        <a:buSzTx/>
                        <a:buFontTx/>
                        <a:buAutoNum type="arabicPeriod"/>
                        <a:tabLst/>
                        <a:defRPr/>
                      </a:pPr>
                      <a:r>
                        <a:rPr lang="ko-KR" altLang="en-US" sz="800" spc="0" baseline="0" dirty="0" err="1" smtClean="0">
                          <a:effectLst/>
                          <a:latin typeface="+mn-ea"/>
                          <a:ea typeface="+mn-ea"/>
                        </a:rPr>
                        <a:t>배송지정보</a:t>
                      </a:r>
                      <a:r>
                        <a:rPr lang="ko-KR" altLang="en-US" sz="800" spc="0" baseline="0" dirty="0" smtClean="0">
                          <a:effectLst/>
                          <a:latin typeface="+mn-ea"/>
                          <a:ea typeface="+mn-ea"/>
                        </a:rPr>
                        <a:t> 변경 없이 조회 모드로 되돌리고 변경 버튼 </a:t>
                      </a:r>
                      <a:r>
                        <a:rPr lang="en-US" altLang="ko-KR" sz="800" spc="0" baseline="0" dirty="0" smtClean="0">
                          <a:effectLst/>
                          <a:latin typeface="+mn-ea"/>
                          <a:ea typeface="+mn-ea"/>
                        </a:rPr>
                        <a:t>hidden </a:t>
                      </a:r>
                      <a:r>
                        <a:rPr lang="ko-KR" altLang="en-US" sz="800" spc="0" baseline="0" dirty="0" smtClean="0">
                          <a:effectLst/>
                          <a:latin typeface="+mn-ea"/>
                          <a:ea typeface="+mn-ea"/>
                        </a:rPr>
                        <a:t>처리</a:t>
                      </a:r>
                      <a:endParaRPr lang="ko-KR" altLang="en-US" sz="800" spc="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054144864"/>
                  </a:ext>
                </a:extLst>
              </a:tr>
            </a:tbl>
          </a:graphicData>
        </a:graphic>
      </p:graphicFrame>
      <p:graphicFrame>
        <p:nvGraphicFramePr>
          <p:cNvPr id="7" name="표 6">
            <a:extLst>
              <a:ext uri="{FF2B5EF4-FFF2-40B4-BE49-F238E27FC236}">
                <a16:creationId xmlns:a16="http://schemas.microsoft.com/office/drawing/2014/main" id="{6E1F6952-3DDA-4EF4-89E3-55A7899657BD}"/>
              </a:ext>
            </a:extLst>
          </p:cNvPr>
          <p:cNvGraphicFramePr>
            <a:graphicFrameLocks noGrp="1"/>
          </p:cNvGraphicFramePr>
          <p:nvPr>
            <p:extLst>
              <p:ext uri="{D42A27DB-BD31-4B8C-83A1-F6EECF244321}">
                <p14:modId xmlns:p14="http://schemas.microsoft.com/office/powerpoint/2010/main" val="3125431176"/>
              </p:ext>
            </p:extLst>
          </p:nvPr>
        </p:nvGraphicFramePr>
        <p:xfrm>
          <a:off x="179359" y="476672"/>
          <a:ext cx="11759337" cy="897970"/>
        </p:xfrm>
        <a:graphic>
          <a:graphicData uri="http://schemas.openxmlformats.org/drawingml/2006/table">
            <a:tbl>
              <a:tblPr>
                <a:tableStyleId>{5940675A-B579-460E-94D1-54222C63F5DA}</a:tableStyleId>
              </a:tblPr>
              <a:tblGrid>
                <a:gridCol w="964381">
                  <a:extLst>
                    <a:ext uri="{9D8B030D-6E8A-4147-A177-3AD203B41FA5}">
                      <a16:colId xmlns:a16="http://schemas.microsoft.com/office/drawing/2014/main" val="20000"/>
                    </a:ext>
                  </a:extLst>
                </a:gridCol>
                <a:gridCol w="847058">
                  <a:extLst>
                    <a:ext uri="{9D8B030D-6E8A-4147-A177-3AD203B41FA5}">
                      <a16:colId xmlns:a16="http://schemas.microsoft.com/office/drawing/2014/main" val="20007"/>
                    </a:ext>
                  </a:extLst>
                </a:gridCol>
                <a:gridCol w="338473">
                  <a:extLst>
                    <a:ext uri="{9D8B030D-6E8A-4147-A177-3AD203B41FA5}">
                      <a16:colId xmlns:a16="http://schemas.microsoft.com/office/drawing/2014/main" val="20008"/>
                    </a:ext>
                  </a:extLst>
                </a:gridCol>
                <a:gridCol w="2474108">
                  <a:extLst>
                    <a:ext uri="{9D8B030D-6E8A-4147-A177-3AD203B41FA5}">
                      <a16:colId xmlns:a16="http://schemas.microsoft.com/office/drawing/2014/main" val="20001"/>
                    </a:ext>
                  </a:extLst>
                </a:gridCol>
                <a:gridCol w="3455314">
                  <a:extLst>
                    <a:ext uri="{9D8B030D-6E8A-4147-A177-3AD203B41FA5}">
                      <a16:colId xmlns:a16="http://schemas.microsoft.com/office/drawing/2014/main" val="20003"/>
                    </a:ext>
                  </a:extLst>
                </a:gridCol>
                <a:gridCol w="505129">
                  <a:extLst>
                    <a:ext uri="{9D8B030D-6E8A-4147-A177-3AD203B41FA5}">
                      <a16:colId xmlns:a16="http://schemas.microsoft.com/office/drawing/2014/main" val="20004"/>
                    </a:ext>
                  </a:extLst>
                </a:gridCol>
                <a:gridCol w="569882">
                  <a:extLst>
                    <a:ext uri="{9D8B030D-6E8A-4147-A177-3AD203B41FA5}">
                      <a16:colId xmlns:a16="http://schemas.microsoft.com/office/drawing/2014/main" val="20005"/>
                    </a:ext>
                  </a:extLst>
                </a:gridCol>
                <a:gridCol w="2604992">
                  <a:extLst>
                    <a:ext uri="{9D8B030D-6E8A-4147-A177-3AD203B41FA5}">
                      <a16:colId xmlns:a16="http://schemas.microsoft.com/office/drawing/2014/main" val="20006"/>
                    </a:ext>
                  </a:extLst>
                </a:gridCol>
              </a:tblGrid>
              <a:tr h="232961">
                <a:tc gridSpan="8">
                  <a:txBody>
                    <a:bodyPr/>
                    <a:lstStyle/>
                    <a:p>
                      <a:pPr algn="l" rtl="0" fontAlgn="ctr"/>
                      <a:r>
                        <a:rPr lang="en-US" altLang="ko-KR" sz="800" b="1" spc="0" dirty="0" smtClean="0">
                          <a:solidFill>
                            <a:schemeClr val="bg1"/>
                          </a:solidFill>
                          <a:effectLst/>
                          <a:latin typeface="+mn-ea"/>
                          <a:ea typeface="+mn-ea"/>
                        </a:rPr>
                        <a:t>Alert</a:t>
                      </a:r>
                      <a:r>
                        <a:rPr lang="en-US" altLang="ko-KR" sz="800" b="1" spc="0" baseline="0" dirty="0" smtClean="0">
                          <a:solidFill>
                            <a:schemeClr val="bg1"/>
                          </a:solidFill>
                          <a:effectLst/>
                          <a:latin typeface="+mn-ea"/>
                          <a:ea typeface="+mn-ea"/>
                        </a:rPr>
                        <a:t> _ </a:t>
                      </a:r>
                      <a:r>
                        <a:rPr lang="ko-KR" altLang="en-US" sz="800" b="1" spc="0" baseline="0" dirty="0" err="1" smtClean="0">
                          <a:solidFill>
                            <a:schemeClr val="bg1"/>
                          </a:solidFill>
                          <a:effectLst/>
                          <a:latin typeface="+mn-ea"/>
                          <a:ea typeface="+mn-ea"/>
                        </a:rPr>
                        <a:t>회수지변경</a:t>
                      </a:r>
                      <a:endParaRPr lang="en-US" altLang="ko-KR" sz="800" b="1" spc="0" dirty="0">
                        <a:solidFill>
                          <a:schemeClr val="bg1"/>
                        </a:solidFill>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1">
                        <a:lumMod val="50000"/>
                        <a:lumOff val="50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ko-KR" alt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r h="232961">
                <a:tc>
                  <a:txBody>
                    <a:bodyPr/>
                    <a:lstStyle/>
                    <a:p>
                      <a:pPr algn="ctr" rtl="0" fontAlgn="ctr"/>
                      <a:r>
                        <a:rPr lang="en-US" sz="800" b="1" spc="0" dirty="0" err="1" smtClean="0">
                          <a:effectLst/>
                          <a:latin typeface="+mn-ea"/>
                          <a:ea typeface="+mn-ea"/>
                        </a:rPr>
                        <a:t>Page_ID</a:t>
                      </a: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err="1" smtClean="0">
                          <a:effectLst/>
                          <a:latin typeface="+mn-ea"/>
                          <a:ea typeface="+mn-ea"/>
                        </a:rPr>
                        <a:t>버튼명</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smtClean="0">
                          <a:effectLst/>
                          <a:latin typeface="+mn-ea"/>
                          <a:ea typeface="+mn-ea"/>
                        </a:rPr>
                        <a:t>구분</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smtClean="0">
                          <a:effectLst/>
                          <a:latin typeface="+mn-ea"/>
                          <a:ea typeface="+mn-ea"/>
                        </a:rPr>
                        <a:t>case</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text</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type</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button</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a:effectLst/>
                          <a:latin typeface="+mn-ea"/>
                          <a:ea typeface="+mn-ea"/>
                        </a:rPr>
                        <a:t>실행 후</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32048">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800" kern="1200" spc="0" dirty="0" smtClean="0">
                          <a:solidFill>
                            <a:schemeClr val="tx1"/>
                          </a:solidFill>
                          <a:effectLst/>
                          <a:latin typeface="+mn-ea"/>
                          <a:ea typeface="+mn-ea"/>
                          <a:cs typeface="+mn-cs"/>
                        </a:rPr>
                        <a:t>12-1. </a:t>
                      </a:r>
                      <a:r>
                        <a:rPr lang="ko-KR" altLang="en-US" sz="800" kern="1200" spc="0" dirty="0" err="1" smtClean="0">
                          <a:solidFill>
                            <a:schemeClr val="tx1"/>
                          </a:solidFill>
                          <a:effectLst/>
                          <a:latin typeface="+mn-ea"/>
                          <a:ea typeface="+mn-ea"/>
                          <a:cs typeface="+mn-cs"/>
                        </a:rPr>
                        <a:t>회수지변경</a:t>
                      </a:r>
                      <a:endParaRPr lang="ko-KR" altLang="en-US" sz="800" kern="1200" spc="0" dirty="0" smtClean="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kern="1200" spc="0" dirty="0" smtClean="0">
                          <a:solidFill>
                            <a:schemeClr val="tx1"/>
                          </a:solidFill>
                          <a:effectLst/>
                          <a:latin typeface="+mn-ea"/>
                          <a:ea typeface="+mn-ea"/>
                          <a:cs typeface="+mn-cs"/>
                        </a:rPr>
                        <a:t>오류 </a:t>
                      </a: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lt"/>
                          <a:ea typeface="+mn-ea"/>
                          <a:cs typeface="+mn-cs"/>
                        </a:rPr>
                        <a:t>회수지변경</a:t>
                      </a:r>
                      <a:r>
                        <a:rPr lang="ko-KR" altLang="en-US" sz="800" kern="1200" dirty="0" smtClean="0">
                          <a:solidFill>
                            <a:schemeClr val="tx1"/>
                          </a:solidFill>
                          <a:latin typeface="+mn-lt"/>
                          <a:ea typeface="+mn-ea"/>
                          <a:cs typeface="+mn-cs"/>
                        </a:rPr>
                        <a:t> 가능 시점이 지났을 시</a:t>
                      </a:r>
                      <a:endParaRPr lang="en-US" altLang="ko-KR" sz="800" kern="1200" dirty="0">
                        <a:solidFill>
                          <a:schemeClr val="tx1"/>
                        </a:solidFill>
                        <a:latin typeface="+mn-lt"/>
                        <a:ea typeface="+mn-ea"/>
                        <a:cs typeface="+mn-cs"/>
                      </a:endParaRP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normalizeH="0" baseline="0" dirty="0" err="1" smtClean="0">
                          <a:ln>
                            <a:noFill/>
                          </a:ln>
                          <a:solidFill>
                            <a:schemeClr val="tx1"/>
                          </a:solidFill>
                          <a:effectLst/>
                          <a:latin typeface="+mn-lt"/>
                          <a:ea typeface="+mn-ea"/>
                          <a:cs typeface="+mn-cs"/>
                        </a:rPr>
                        <a:t>회수지</a:t>
                      </a:r>
                      <a:r>
                        <a:rPr kumimoji="0" lang="ko-KR" altLang="en-US" sz="800" b="0" i="0" u="none" strike="noStrike" kern="1200" cap="none" normalizeH="0" baseline="0" dirty="0" smtClean="0">
                          <a:ln>
                            <a:noFill/>
                          </a:ln>
                          <a:solidFill>
                            <a:schemeClr val="tx1"/>
                          </a:solidFill>
                          <a:effectLst/>
                          <a:latin typeface="+mn-lt"/>
                          <a:ea typeface="+mn-ea"/>
                          <a:cs typeface="+mn-cs"/>
                        </a:rPr>
                        <a:t> 변경 가능 기간이 지나 </a:t>
                      </a:r>
                      <a:r>
                        <a:rPr kumimoji="0" lang="ko-KR" altLang="en-US" sz="800" b="0" i="0" u="none" strike="noStrike" kern="1200" cap="none" normalizeH="0" baseline="0" dirty="0" err="1" smtClean="0">
                          <a:ln>
                            <a:noFill/>
                          </a:ln>
                          <a:solidFill>
                            <a:schemeClr val="tx1"/>
                          </a:solidFill>
                          <a:effectLst/>
                          <a:latin typeface="+mn-lt"/>
                          <a:ea typeface="+mn-ea"/>
                          <a:cs typeface="+mn-cs"/>
                        </a:rPr>
                        <a:t>회수지</a:t>
                      </a:r>
                      <a:r>
                        <a:rPr kumimoji="0" lang="ko-KR" altLang="en-US" sz="800" b="0" i="0" u="none" strike="noStrike" kern="1200" cap="none" normalizeH="0" baseline="0" dirty="0" smtClean="0">
                          <a:ln>
                            <a:noFill/>
                          </a:ln>
                          <a:solidFill>
                            <a:schemeClr val="tx1"/>
                          </a:solidFill>
                          <a:effectLst/>
                          <a:latin typeface="+mn-lt"/>
                          <a:ea typeface="+mn-ea"/>
                          <a:cs typeface="+mn-cs"/>
                        </a:rPr>
                        <a:t> 변경이 불가합니다</a:t>
                      </a:r>
                      <a:r>
                        <a:rPr kumimoji="0" lang="en-US" altLang="ko-KR" sz="800" b="0" i="0" u="none" strike="noStrike" kern="1200" cap="none" normalizeH="0" baseline="0" dirty="0" smtClean="0">
                          <a:ln>
                            <a:noFill/>
                          </a:ln>
                          <a:solidFill>
                            <a:schemeClr val="tx1"/>
                          </a:solidFill>
                          <a:effectLst/>
                          <a:latin typeface="+mn-lt"/>
                          <a:ea typeface="+mn-ea"/>
                          <a:cs typeface="+mn-cs"/>
                        </a:rPr>
                        <a:t>.</a:t>
                      </a: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kumimoji="0" lang="en-US" altLang="ko-KR" sz="800" b="0" i="0" u="none" strike="noStrike" kern="1200" cap="none" spc="0" normalizeH="0" baseline="0" noProof="0" dirty="0" smtClean="0">
                          <a:ln>
                            <a:noFill/>
                          </a:ln>
                          <a:solidFill>
                            <a:prstClr val="black"/>
                          </a:solidFill>
                          <a:effectLst/>
                          <a:uLnTx/>
                          <a:uFillTx/>
                          <a:latin typeface="맑은 고딕" panose="020B0503020000020004" pitchFamily="50" charset="-127"/>
                          <a:ea typeface="맑은 고딕" panose="020B0503020000020004" pitchFamily="50" charset="-127"/>
                          <a:cs typeface="+mn-cs"/>
                        </a:rPr>
                        <a:t>alert</a:t>
                      </a:r>
                      <a:endParaRPr lang="en-US" altLang="ko-KR"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kumimoji="0" lang="ko-KR" altLang="en-US" sz="800" b="0" i="0" u="none" strike="noStrike" kern="1200" cap="none" spc="0" normalizeH="0" baseline="0" noProof="0" dirty="0" smtClean="0">
                          <a:ln>
                            <a:noFill/>
                          </a:ln>
                          <a:solidFill>
                            <a:prstClr val="black"/>
                          </a:solidFill>
                          <a:effectLst/>
                          <a:uLnTx/>
                          <a:uFillTx/>
                          <a:latin typeface="맑은 고딕" panose="020B0503020000020004" pitchFamily="50" charset="-127"/>
                          <a:ea typeface="맑은 고딕" panose="020B0503020000020004" pitchFamily="50" charset="-127"/>
                          <a:cs typeface="+mn-cs"/>
                        </a:rPr>
                        <a:t>확인</a:t>
                      </a:r>
                      <a:endParaRPr lang="en-US" altLang="ko-KR" sz="800" spc="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92075" marR="0" lvl="0" indent="-92075" algn="l" defTabSz="914400" rtl="0" eaLnBrk="1" fontAlgn="ctr" latinLnBrk="1" hangingPunct="1">
                        <a:lnSpc>
                          <a:spcPct val="100000"/>
                        </a:lnSpc>
                        <a:spcBef>
                          <a:spcPts val="0"/>
                        </a:spcBef>
                        <a:spcAft>
                          <a:spcPts val="0"/>
                        </a:spcAft>
                        <a:buClrTx/>
                        <a:buSzTx/>
                        <a:buFontTx/>
                        <a:buAutoNum type="arabicPeriod"/>
                        <a:tabLst/>
                        <a:defRPr/>
                      </a:pPr>
                      <a:r>
                        <a:rPr lang="en-US" altLang="ko-KR" sz="800" spc="0" dirty="0" smtClean="0">
                          <a:effectLst/>
                          <a:latin typeface="+mn-ea"/>
                          <a:ea typeface="+mn-ea"/>
                        </a:rPr>
                        <a:t>Alert</a:t>
                      </a:r>
                      <a:r>
                        <a:rPr lang="en-US" altLang="ko-KR" sz="800" spc="0" baseline="0" dirty="0" smtClean="0">
                          <a:effectLst/>
                          <a:latin typeface="+mn-ea"/>
                          <a:ea typeface="+mn-ea"/>
                        </a:rPr>
                        <a:t> </a:t>
                      </a:r>
                      <a:r>
                        <a:rPr lang="ko-KR" altLang="en-US" sz="800" spc="0" baseline="0" dirty="0" smtClean="0">
                          <a:effectLst/>
                          <a:latin typeface="+mn-ea"/>
                          <a:ea typeface="+mn-ea"/>
                        </a:rPr>
                        <a:t>닫힘</a:t>
                      </a:r>
                      <a:endParaRPr lang="en-US" altLang="ko-KR" sz="800" spc="0" baseline="0" dirty="0" smtClean="0">
                        <a:effectLst/>
                        <a:latin typeface="+mn-ea"/>
                        <a:ea typeface="+mn-ea"/>
                      </a:endParaRPr>
                    </a:p>
                    <a:p>
                      <a:pPr marL="92075" marR="0" lvl="0" indent="-92075" algn="l" defTabSz="914400" rtl="0" eaLnBrk="1" fontAlgn="ctr" latinLnBrk="1" hangingPunct="1">
                        <a:lnSpc>
                          <a:spcPct val="100000"/>
                        </a:lnSpc>
                        <a:spcBef>
                          <a:spcPts val="0"/>
                        </a:spcBef>
                        <a:spcAft>
                          <a:spcPts val="0"/>
                        </a:spcAft>
                        <a:buClrTx/>
                        <a:buSzTx/>
                        <a:buFontTx/>
                        <a:buAutoNum type="arabicPeriod"/>
                        <a:tabLst/>
                        <a:defRPr/>
                      </a:pPr>
                      <a:r>
                        <a:rPr lang="ko-KR" altLang="en-US" sz="800" spc="0" baseline="0" dirty="0" err="1" smtClean="0">
                          <a:effectLst/>
                          <a:latin typeface="+mn-ea"/>
                          <a:ea typeface="+mn-ea"/>
                        </a:rPr>
                        <a:t>회수지</a:t>
                      </a:r>
                      <a:r>
                        <a:rPr lang="ko-KR" altLang="en-US" sz="800" spc="0" baseline="0" dirty="0" smtClean="0">
                          <a:effectLst/>
                          <a:latin typeface="+mn-ea"/>
                          <a:ea typeface="+mn-ea"/>
                        </a:rPr>
                        <a:t> 변경 버튼 </a:t>
                      </a:r>
                      <a:r>
                        <a:rPr lang="en-US" altLang="ko-KR" sz="800" spc="0" baseline="0" dirty="0" smtClean="0">
                          <a:effectLst/>
                          <a:latin typeface="+mn-ea"/>
                          <a:ea typeface="+mn-ea"/>
                        </a:rPr>
                        <a:t>hidden </a:t>
                      </a:r>
                      <a:r>
                        <a:rPr lang="ko-KR" altLang="en-US" sz="800" spc="0" baseline="0" dirty="0" smtClean="0">
                          <a:effectLst/>
                          <a:latin typeface="+mn-ea"/>
                          <a:ea typeface="+mn-ea"/>
                        </a:rPr>
                        <a:t>처리</a:t>
                      </a:r>
                      <a:endParaRPr lang="ko-KR" altLang="en-US" sz="800" spc="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593161014"/>
                  </a:ext>
                </a:extLst>
              </a:tr>
            </a:tbl>
          </a:graphicData>
        </a:graphic>
      </p:graphicFrame>
    </p:spTree>
    <p:extLst>
      <p:ext uri="{BB962C8B-B14F-4D97-AF65-F5344CB8AC3E}">
        <p14:creationId xmlns:p14="http://schemas.microsoft.com/office/powerpoint/2010/main" val="37455635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a:t>교환취소사유 안내</a:t>
            </a:r>
          </a:p>
        </p:txBody>
      </p:sp>
      <p:sp>
        <p:nvSpPr>
          <p:cNvPr id="3" name="부제목 2"/>
          <p:cNvSpPr>
            <a:spLocks noGrp="1"/>
          </p:cNvSpPr>
          <p:nvPr>
            <p:ph type="subTitle" idx="1"/>
          </p:nvPr>
        </p:nvSpPr>
        <p:spPr/>
        <p:txBody>
          <a:bodyPr/>
          <a:lstStyle/>
          <a:p>
            <a:r>
              <a:rPr lang="en-US" altLang="ko-KR" dirty="0" smtClean="0"/>
              <a:t>IN_PC_MYP_02_21</a:t>
            </a:r>
            <a:endParaRPr lang="ko-KR" altLang="en-US" dirty="0"/>
          </a:p>
        </p:txBody>
      </p:sp>
      <p:graphicFrame>
        <p:nvGraphicFramePr>
          <p:cNvPr id="271" name="표 270">
            <a:extLst>
              <a:ext uri="{FF2B5EF4-FFF2-40B4-BE49-F238E27FC236}">
                <a16:creationId xmlns:a16="http://schemas.microsoft.com/office/drawing/2014/main" id="{E8503181-DC09-D704-A395-D5196B53276F}"/>
              </a:ext>
            </a:extLst>
          </p:cNvPr>
          <p:cNvGraphicFramePr>
            <a:graphicFrameLocks noGrp="1"/>
          </p:cNvGraphicFramePr>
          <p:nvPr>
            <p:extLst>
              <p:ext uri="{D42A27DB-BD31-4B8C-83A1-F6EECF244321}">
                <p14:modId xmlns:p14="http://schemas.microsoft.com/office/powerpoint/2010/main" val="2373675535"/>
              </p:ext>
            </p:extLst>
          </p:nvPr>
        </p:nvGraphicFramePr>
        <p:xfrm>
          <a:off x="9000565" y="44624"/>
          <a:ext cx="3152540" cy="1572158"/>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85725" marR="0" lvl="0" indent="-85725" algn="l" defTabSz="914400" rtl="0" eaLnBrk="0" fontAlgn="base" latinLnBrk="1" hangingPunct="0">
                        <a:lnSpc>
                          <a:spcPts val="1200"/>
                        </a:lnSpc>
                        <a:spcBef>
                          <a:spcPct val="20000"/>
                        </a:spcBef>
                        <a:spcAft>
                          <a:spcPct val="0"/>
                        </a:spcAft>
                        <a:buClrTx/>
                        <a:buSzTx/>
                        <a:buFont typeface="Arial" panose="020B0604020202020204" pitchFamily="34" charset="0"/>
                        <a:buChar char="•"/>
                        <a:tabLst/>
                        <a:defRPr/>
                      </a:pPr>
                      <a:r>
                        <a:rPr kumimoji="0" lang="en-US" altLang="ko-KR" sz="800" b="0" i="0" u="none" strike="noStrike" kern="1200" cap="none" normalizeH="0" baseline="0" dirty="0" smtClean="0">
                          <a:ln>
                            <a:noFill/>
                          </a:ln>
                          <a:solidFill>
                            <a:schemeClr val="tx1"/>
                          </a:solidFill>
                          <a:effectLst/>
                          <a:latin typeface="+mn-lt"/>
                          <a:ea typeface="+mn-ea"/>
                          <a:cs typeface="+mn-cs"/>
                        </a:rPr>
                        <a:t>1:1 </a:t>
                      </a:r>
                      <a:r>
                        <a:rPr kumimoji="0" lang="ko-KR" altLang="en-US" sz="800" b="0" i="0" u="none" strike="noStrike" kern="1200" cap="none" normalizeH="0" baseline="0" dirty="0" smtClean="0">
                          <a:ln>
                            <a:noFill/>
                          </a:ln>
                          <a:solidFill>
                            <a:schemeClr val="tx1"/>
                          </a:solidFill>
                          <a:effectLst/>
                          <a:latin typeface="+mn-lt"/>
                          <a:ea typeface="+mn-ea"/>
                          <a:cs typeface="+mn-cs"/>
                        </a:rPr>
                        <a:t>문의 클릭</a:t>
                      </a:r>
                      <a:r>
                        <a:rPr kumimoji="0" lang="en-US" altLang="ko-KR" sz="800" b="0" i="0" u="none" strike="noStrike" kern="1200" cap="none" normalizeH="0" baseline="0" dirty="0" smtClean="0">
                          <a:ln>
                            <a:noFill/>
                          </a:ln>
                          <a:solidFill>
                            <a:schemeClr val="tx1"/>
                          </a:solidFill>
                          <a:effectLst/>
                          <a:latin typeface="+mn-lt"/>
                          <a:ea typeface="+mn-ea"/>
                          <a:cs typeface="+mn-cs"/>
                        </a:rPr>
                        <a:t>: </a:t>
                      </a:r>
                      <a:r>
                        <a:rPr kumimoji="0" lang="ko-KR" altLang="en-US" sz="800" b="0" i="0" u="none" strike="noStrike" kern="1200" cap="none" normalizeH="0" baseline="0" dirty="0" smtClean="0">
                          <a:ln>
                            <a:noFill/>
                          </a:ln>
                          <a:solidFill>
                            <a:schemeClr val="tx1"/>
                          </a:solidFill>
                          <a:effectLst/>
                          <a:latin typeface="+mn-lt"/>
                          <a:ea typeface="+mn-ea"/>
                          <a:cs typeface="+mn-cs"/>
                        </a:rPr>
                        <a:t>창 닫고 </a:t>
                      </a:r>
                      <a:r>
                        <a:rPr kumimoji="0" lang="en-US" altLang="ko-KR" sz="800" b="0" i="0" u="none" strike="noStrike" kern="1200" cap="none" normalizeH="0" baseline="0" dirty="0" smtClean="0">
                          <a:ln>
                            <a:noFill/>
                          </a:ln>
                          <a:solidFill>
                            <a:schemeClr val="tx1"/>
                          </a:solidFill>
                          <a:effectLst/>
                          <a:latin typeface="+mn-lt"/>
                          <a:ea typeface="+mn-ea"/>
                          <a:cs typeface="+mn-cs"/>
                        </a:rPr>
                        <a:t>1:1</a:t>
                      </a:r>
                      <a:r>
                        <a:rPr kumimoji="0" lang="ko-KR" altLang="en-US" sz="800" b="0" i="0" u="none" strike="noStrike" kern="1200" cap="none" normalizeH="0" baseline="0" dirty="0" smtClean="0">
                          <a:ln>
                            <a:noFill/>
                          </a:ln>
                          <a:solidFill>
                            <a:schemeClr val="tx1"/>
                          </a:solidFill>
                          <a:effectLst/>
                          <a:latin typeface="+mn-lt"/>
                          <a:ea typeface="+mn-ea"/>
                          <a:cs typeface="+mn-cs"/>
                        </a:rPr>
                        <a:t>문의 화면으로 이동</a:t>
                      </a:r>
                      <a:endParaRPr kumimoji="0" lang="en-US" altLang="ko-KR" sz="800" b="0" i="0" u="none" strike="noStrike" kern="1200" cap="none" normalizeH="0" baseline="0" dirty="0" smtClean="0">
                        <a:ln>
                          <a:noFill/>
                        </a:ln>
                        <a:solidFill>
                          <a:schemeClr val="tx1"/>
                        </a:solidFill>
                        <a:effectLst/>
                        <a:latin typeface="+mn-lt"/>
                        <a:ea typeface="+mn-ea"/>
                        <a:cs typeface="+mn-cs"/>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2873906972"/>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2</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85725" marR="0" lvl="0" indent="-85725" algn="l" defTabSz="914400" rtl="0" eaLnBrk="0" fontAlgn="base" latinLnBrk="1" hangingPunct="0">
                        <a:lnSpc>
                          <a:spcPts val="1200"/>
                        </a:lnSpc>
                        <a:spcBef>
                          <a:spcPct val="20000"/>
                        </a:spcBef>
                        <a:spcAft>
                          <a:spcPct val="0"/>
                        </a:spcAft>
                        <a:buClrTx/>
                        <a:buSzTx/>
                        <a:buFont typeface="Arial" panose="020B0604020202020204" pitchFamily="34" charset="0"/>
                        <a:buChar char="•"/>
                        <a:tabLst/>
                        <a:defRPr/>
                      </a:pPr>
                      <a:r>
                        <a:rPr kumimoji="0" lang="en-US" altLang="ko-KR" sz="800" b="0" i="0" u="none" strike="noStrike" kern="1200" cap="none" normalizeH="0" baseline="0" dirty="0" smtClean="0">
                          <a:ln>
                            <a:noFill/>
                          </a:ln>
                          <a:solidFill>
                            <a:schemeClr val="tx1"/>
                          </a:solidFill>
                          <a:effectLst/>
                          <a:latin typeface="+mn-lt"/>
                          <a:ea typeface="+mn-ea"/>
                          <a:cs typeface="+mn-cs"/>
                        </a:rPr>
                        <a:t>BO ‘</a:t>
                      </a:r>
                      <a:r>
                        <a:rPr kumimoji="0" lang="ko-KR" altLang="en-US" sz="800" b="0" i="0" u="none" strike="noStrike" kern="1200" cap="none" normalizeH="0" baseline="0" dirty="0" err="1" smtClean="0">
                          <a:ln>
                            <a:noFill/>
                          </a:ln>
                          <a:solidFill>
                            <a:schemeClr val="tx1"/>
                          </a:solidFill>
                          <a:effectLst/>
                          <a:latin typeface="+mn-lt"/>
                          <a:ea typeface="+mn-ea"/>
                          <a:cs typeface="+mn-cs"/>
                        </a:rPr>
                        <a:t>고객화면</a:t>
                      </a:r>
                      <a:r>
                        <a:rPr kumimoji="0" lang="ko-KR" altLang="en-US" sz="800" b="0" i="0" u="none" strike="noStrike" kern="1200" cap="none" normalizeH="0" baseline="0" dirty="0" smtClean="0">
                          <a:ln>
                            <a:noFill/>
                          </a:ln>
                          <a:solidFill>
                            <a:schemeClr val="tx1"/>
                          </a:solidFill>
                          <a:effectLst/>
                          <a:latin typeface="+mn-lt"/>
                          <a:ea typeface="+mn-ea"/>
                          <a:cs typeface="+mn-cs"/>
                        </a:rPr>
                        <a:t> </a:t>
                      </a:r>
                      <a:r>
                        <a:rPr kumimoji="0" lang="ko-KR" altLang="en-US" sz="800" b="0" i="0" u="none" strike="noStrike" kern="1200" cap="none" normalizeH="0" baseline="0" dirty="0" err="1" smtClean="0">
                          <a:ln>
                            <a:noFill/>
                          </a:ln>
                          <a:solidFill>
                            <a:schemeClr val="tx1"/>
                          </a:solidFill>
                          <a:effectLst/>
                          <a:latin typeface="+mn-lt"/>
                          <a:ea typeface="+mn-ea"/>
                          <a:cs typeface="+mn-cs"/>
                        </a:rPr>
                        <a:t>출력메시지</a:t>
                      </a:r>
                      <a:r>
                        <a:rPr kumimoji="0" lang="en-US" altLang="ko-KR" sz="800" b="0" i="0" u="none" strike="noStrike" kern="1200" cap="none" normalizeH="0" baseline="0" dirty="0" smtClean="0">
                          <a:ln>
                            <a:noFill/>
                          </a:ln>
                          <a:solidFill>
                            <a:schemeClr val="tx1"/>
                          </a:solidFill>
                          <a:effectLst/>
                          <a:latin typeface="+mn-lt"/>
                          <a:ea typeface="+mn-ea"/>
                          <a:cs typeface="+mn-cs"/>
                        </a:rPr>
                        <a:t>‘ </a:t>
                      </a:r>
                      <a:r>
                        <a:rPr kumimoji="0" lang="ko-KR" altLang="en-US" sz="800" b="0" i="0" u="none" strike="noStrike" kern="1200" cap="none" normalizeH="0" baseline="0" dirty="0" smtClean="0">
                          <a:ln>
                            <a:noFill/>
                          </a:ln>
                          <a:solidFill>
                            <a:schemeClr val="tx1"/>
                          </a:solidFill>
                          <a:effectLst/>
                          <a:latin typeface="+mn-lt"/>
                          <a:ea typeface="+mn-ea"/>
                          <a:cs typeface="+mn-cs"/>
                        </a:rPr>
                        <a:t>영역에 입력한 텍스트 출력</a:t>
                      </a:r>
                      <a:endParaRPr kumimoji="0" lang="en-US" altLang="ko-KR" sz="800" b="0" i="0" u="none" strike="noStrike" kern="1200" cap="none" normalizeH="0" baseline="0" dirty="0" smtClean="0">
                        <a:ln>
                          <a:noFill/>
                        </a:ln>
                        <a:solidFill>
                          <a:schemeClr val="tx1"/>
                        </a:solidFill>
                        <a:effectLst/>
                        <a:latin typeface="+mn-lt"/>
                        <a:ea typeface="+mn-ea"/>
                        <a:cs typeface="+mn-cs"/>
                      </a:endParaRPr>
                    </a:p>
                    <a:p>
                      <a:pPr marL="171450" marR="0" lvl="0" indent="-85725" algn="l" defTabSz="914400" rtl="0" eaLnBrk="0" fontAlgn="base" latinLnBrk="1" hangingPunct="0">
                        <a:lnSpc>
                          <a:spcPts val="1200"/>
                        </a:lnSpc>
                        <a:spcBef>
                          <a:spcPct val="20000"/>
                        </a:spcBef>
                        <a:spcAft>
                          <a:spcPct val="0"/>
                        </a:spcAft>
                        <a:buClrTx/>
                        <a:buSzTx/>
                        <a:buFontTx/>
                        <a:buChar char="-"/>
                        <a:tabLst/>
                        <a:defRPr/>
                      </a:pPr>
                      <a:r>
                        <a:rPr lang="ko-KR" altLang="en-US" sz="800" baseline="0" dirty="0" smtClean="0">
                          <a:latin typeface="+mj-ea"/>
                        </a:rPr>
                        <a:t>작성 시 </a:t>
                      </a:r>
                      <a:r>
                        <a:rPr lang="ko-KR" altLang="en-US" sz="800" baseline="0" dirty="0" err="1" smtClean="0">
                          <a:latin typeface="+mj-ea"/>
                        </a:rPr>
                        <a:t>줄바꿈</a:t>
                      </a:r>
                      <a:r>
                        <a:rPr lang="ko-KR" altLang="en-US" sz="800" baseline="0" dirty="0" smtClean="0">
                          <a:latin typeface="+mj-ea"/>
                        </a:rPr>
                        <a:t> 적용 되었다면 줄 바꿈 처리하여 출력되어야 함</a:t>
                      </a:r>
                      <a:endParaRPr kumimoji="0" lang="en-US" altLang="ko-KR" sz="800" b="0" i="0" u="none" strike="noStrike" kern="1200" cap="none" normalizeH="0" baseline="0" dirty="0" smtClean="0">
                        <a:ln>
                          <a:noFill/>
                        </a:ln>
                        <a:solidFill>
                          <a:schemeClr val="tx1"/>
                        </a:solidFill>
                        <a:effectLst/>
                        <a:latin typeface="+mn-lt"/>
                        <a:ea typeface="+mn-ea"/>
                        <a:cs typeface="+mn-cs"/>
                      </a:endParaRPr>
                    </a:p>
                    <a:p>
                      <a:pPr marL="85725" marR="0" lvl="0" indent="-85725" algn="l" defTabSz="914400" rtl="0" eaLnBrk="0" fontAlgn="base" latinLnBrk="1" hangingPunct="0">
                        <a:lnSpc>
                          <a:spcPts val="1200"/>
                        </a:lnSpc>
                        <a:spcBef>
                          <a:spcPct val="20000"/>
                        </a:spcBef>
                        <a:spcAft>
                          <a:spcPct val="0"/>
                        </a:spcAft>
                        <a:buClrTx/>
                        <a:buSzTx/>
                        <a:buFont typeface="Arial" panose="020B0604020202020204" pitchFamily="34" charset="0"/>
                        <a:buChar char="•"/>
                        <a:tabLst/>
                        <a:defRPr/>
                      </a:pPr>
                      <a:r>
                        <a:rPr kumimoji="0" lang="ko-KR" altLang="en-US" sz="800" b="0" i="0" u="none" strike="noStrike" kern="1200" cap="none" normalizeH="0" baseline="0" dirty="0" smtClean="0">
                          <a:ln>
                            <a:noFill/>
                          </a:ln>
                          <a:solidFill>
                            <a:schemeClr val="tx1"/>
                          </a:solidFill>
                          <a:effectLst/>
                          <a:latin typeface="+mn-lt"/>
                          <a:ea typeface="+mn-ea"/>
                          <a:cs typeface="+mn-cs"/>
                        </a:rPr>
                        <a:t>창 높이는 출력되는 텍스트 높이에 맞춰 유동적으로 제공되며 일정 길이 이상 길어질 시 출력 영역 상</a:t>
                      </a:r>
                      <a:r>
                        <a:rPr kumimoji="0" lang="en-US" altLang="ko-KR" sz="800" b="0" i="0" u="none" strike="noStrike" kern="1200" cap="none" normalizeH="0" baseline="0" dirty="0" smtClean="0">
                          <a:ln>
                            <a:noFill/>
                          </a:ln>
                          <a:solidFill>
                            <a:schemeClr val="tx1"/>
                          </a:solidFill>
                          <a:effectLst/>
                          <a:latin typeface="+mn-lt"/>
                          <a:ea typeface="+mn-ea"/>
                          <a:cs typeface="+mn-cs"/>
                        </a:rPr>
                        <a:t>/</a:t>
                      </a:r>
                      <a:r>
                        <a:rPr kumimoji="0" lang="ko-KR" altLang="en-US" sz="800" b="0" i="0" u="none" strike="noStrike" kern="1200" cap="none" normalizeH="0" baseline="0" dirty="0" smtClean="0">
                          <a:ln>
                            <a:noFill/>
                          </a:ln>
                          <a:solidFill>
                            <a:schemeClr val="tx1"/>
                          </a:solidFill>
                          <a:effectLst/>
                          <a:latin typeface="+mn-lt"/>
                          <a:ea typeface="+mn-ea"/>
                          <a:cs typeface="+mn-cs"/>
                        </a:rPr>
                        <a:t>하 스크롤 처리</a:t>
                      </a:r>
                      <a:endParaRPr kumimoji="0" lang="en-US" altLang="ko-KR" sz="800" b="0" i="0" u="none" strike="noStrike" kern="1200" cap="none" normalizeH="0" baseline="0" dirty="0" smtClean="0">
                        <a:ln>
                          <a:noFill/>
                        </a:ln>
                        <a:solidFill>
                          <a:schemeClr val="tx1"/>
                        </a:solidFill>
                        <a:effectLst/>
                        <a:latin typeface="+mn-lt"/>
                        <a:ea typeface="+mn-ea"/>
                        <a:cs typeface="+mn-cs"/>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3026743386"/>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3</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defRPr/>
                      </a:pPr>
                      <a:r>
                        <a:rPr kumimoji="0" lang="en-US" altLang="ko-KR" sz="800" b="0" i="0" u="none" strike="noStrike" kern="1200" cap="none" normalizeH="0" baseline="0" dirty="0" smtClean="0">
                          <a:ln>
                            <a:noFill/>
                          </a:ln>
                          <a:solidFill>
                            <a:schemeClr val="tx1"/>
                          </a:solidFill>
                          <a:effectLst/>
                          <a:latin typeface="+mn-lt"/>
                          <a:ea typeface="+mn-ea"/>
                          <a:cs typeface="+mn-cs"/>
                        </a:rPr>
                        <a:t> </a:t>
                      </a:r>
                      <a:r>
                        <a:rPr kumimoji="0" lang="ko-KR" altLang="en-US" sz="800" b="0" i="0" u="none" strike="noStrike" kern="1200" cap="none" normalizeH="0" baseline="0" dirty="0" smtClean="0">
                          <a:ln>
                            <a:noFill/>
                          </a:ln>
                          <a:solidFill>
                            <a:schemeClr val="tx1"/>
                          </a:solidFill>
                          <a:effectLst/>
                          <a:latin typeface="+mn-lt"/>
                          <a:ea typeface="+mn-ea"/>
                          <a:cs typeface="+mn-cs"/>
                        </a:rPr>
                        <a:t>확인</a:t>
                      </a:r>
                      <a:r>
                        <a:rPr kumimoji="0" lang="en-US" altLang="ko-KR" sz="800" b="0" i="0" u="none" strike="noStrike" kern="1200" cap="none" normalizeH="0" baseline="0" dirty="0" smtClean="0">
                          <a:ln>
                            <a:noFill/>
                          </a:ln>
                          <a:solidFill>
                            <a:schemeClr val="tx1"/>
                          </a:solidFill>
                          <a:effectLst/>
                          <a:latin typeface="+mn-lt"/>
                          <a:ea typeface="+mn-ea"/>
                          <a:cs typeface="+mn-cs"/>
                        </a:rPr>
                        <a:t>, </a:t>
                      </a:r>
                      <a:r>
                        <a:rPr kumimoji="0" lang="en-US" altLang="ko-KR" sz="800" b="1" i="0" u="none" strike="noStrike" kern="1200" cap="none" normalizeH="0" baseline="0" dirty="0" smtClean="0">
                          <a:ln>
                            <a:noFill/>
                          </a:ln>
                          <a:solidFill>
                            <a:schemeClr val="tx1"/>
                          </a:solidFill>
                          <a:effectLst/>
                          <a:latin typeface="+mn-lt"/>
                          <a:ea typeface="+mn-ea"/>
                          <a:cs typeface="+mn-cs"/>
                        </a:rPr>
                        <a:t>x</a:t>
                      </a:r>
                    </a:p>
                    <a:p>
                      <a:pPr marL="85725" marR="0" lvl="0" indent="-85725" algn="l" defTabSz="914400" rtl="0" eaLnBrk="0" fontAlgn="base" latinLnBrk="1" hangingPunct="0">
                        <a:lnSpc>
                          <a:spcPts val="1200"/>
                        </a:lnSpc>
                        <a:spcBef>
                          <a:spcPct val="20000"/>
                        </a:spcBef>
                        <a:spcAft>
                          <a:spcPct val="0"/>
                        </a:spcAft>
                        <a:buClrTx/>
                        <a:buSzTx/>
                        <a:buFont typeface="Arial" panose="020B0604020202020204" pitchFamily="34" charset="0"/>
                        <a:buChar char="•"/>
                        <a:tabLst/>
                        <a:defRPr/>
                      </a:pPr>
                      <a:r>
                        <a:rPr kumimoji="0" lang="ko-KR" altLang="en-US" sz="800" b="0" i="0" u="none" strike="noStrike" kern="1200" cap="none" normalizeH="0" baseline="0" dirty="0" smtClean="0">
                          <a:ln>
                            <a:noFill/>
                          </a:ln>
                          <a:solidFill>
                            <a:schemeClr val="tx1"/>
                          </a:solidFill>
                          <a:effectLst/>
                          <a:latin typeface="+mn-lt"/>
                          <a:ea typeface="+mn-ea"/>
                          <a:cs typeface="+mn-cs"/>
                        </a:rPr>
                        <a:t>탭</a:t>
                      </a:r>
                      <a:r>
                        <a:rPr kumimoji="0" lang="en-US" altLang="ko-KR" sz="800" b="0" i="0" u="none" strike="noStrike" kern="1200" cap="none" normalizeH="0" baseline="0" dirty="0" smtClean="0">
                          <a:ln>
                            <a:noFill/>
                          </a:ln>
                          <a:solidFill>
                            <a:schemeClr val="tx1"/>
                          </a:solidFill>
                          <a:effectLst/>
                          <a:latin typeface="+mn-lt"/>
                          <a:ea typeface="+mn-ea"/>
                          <a:cs typeface="+mn-cs"/>
                        </a:rPr>
                        <a:t>: </a:t>
                      </a:r>
                      <a:r>
                        <a:rPr kumimoji="0" lang="ko-KR" altLang="en-US" sz="800" b="0" i="0" u="none" strike="noStrike" kern="1200" cap="none" normalizeH="0" baseline="0" dirty="0" smtClean="0">
                          <a:ln>
                            <a:noFill/>
                          </a:ln>
                          <a:solidFill>
                            <a:schemeClr val="tx1"/>
                          </a:solidFill>
                          <a:effectLst/>
                          <a:latin typeface="+mn-lt"/>
                          <a:ea typeface="+mn-ea"/>
                          <a:cs typeface="+mn-cs"/>
                        </a:rPr>
                        <a:t>창</a:t>
                      </a:r>
                      <a:r>
                        <a:rPr kumimoji="0" lang="en-US" altLang="ko-KR" sz="800" b="0" i="0" u="none" strike="noStrike" kern="1200" cap="none" normalizeH="0" baseline="0" dirty="0" smtClean="0">
                          <a:ln>
                            <a:noFill/>
                          </a:ln>
                          <a:solidFill>
                            <a:schemeClr val="tx1"/>
                          </a:solidFill>
                          <a:effectLst/>
                          <a:latin typeface="+mn-lt"/>
                          <a:ea typeface="+mn-ea"/>
                          <a:cs typeface="+mn-cs"/>
                        </a:rPr>
                        <a:t> </a:t>
                      </a:r>
                      <a:r>
                        <a:rPr kumimoji="0" lang="ko-KR" altLang="en-US" sz="800" b="0" i="0" u="none" strike="noStrike" kern="1200" cap="none" normalizeH="0" baseline="0" dirty="0" smtClean="0">
                          <a:ln>
                            <a:noFill/>
                          </a:ln>
                          <a:solidFill>
                            <a:schemeClr val="tx1"/>
                          </a:solidFill>
                          <a:effectLst/>
                          <a:latin typeface="+mn-lt"/>
                          <a:ea typeface="+mn-ea"/>
                          <a:cs typeface="+mn-cs"/>
                        </a:rPr>
                        <a:t>닫힘</a:t>
                      </a:r>
                      <a:endParaRPr kumimoji="0" lang="en-US" altLang="ko-KR" sz="800" b="0" i="0" u="none" strike="noStrike" kern="1200" cap="none" normalizeH="0" baseline="0" dirty="0" smtClean="0">
                        <a:ln>
                          <a:noFill/>
                        </a:ln>
                        <a:solidFill>
                          <a:schemeClr val="tx1"/>
                        </a:solidFill>
                        <a:effectLst/>
                        <a:latin typeface="+mn-lt"/>
                        <a:ea typeface="+mn-ea"/>
                        <a:cs typeface="+mn-cs"/>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222382280"/>
                  </a:ext>
                </a:extLst>
              </a:tr>
            </a:tbl>
          </a:graphicData>
        </a:graphic>
      </p:graphicFrame>
      <p:pic>
        <p:nvPicPr>
          <p:cNvPr id="112" name="그림 111"/>
          <p:cNvPicPr>
            <a:picLocks noChangeAspect="1"/>
          </p:cNvPicPr>
          <p:nvPr/>
        </p:nvPicPr>
        <p:blipFill>
          <a:blip r:embed="rId3"/>
          <a:stretch>
            <a:fillRect/>
          </a:stretch>
        </p:blipFill>
        <p:spPr>
          <a:xfrm>
            <a:off x="259282" y="700052"/>
            <a:ext cx="839235" cy="136620"/>
          </a:xfrm>
          <a:prstGeom prst="rect">
            <a:avLst/>
          </a:prstGeom>
        </p:spPr>
      </p:pic>
      <p:sp>
        <p:nvSpPr>
          <p:cNvPr id="114" name="TextBox 113"/>
          <p:cNvSpPr txBox="1"/>
          <p:nvPr/>
        </p:nvSpPr>
        <p:spPr>
          <a:xfrm>
            <a:off x="381328" y="1004528"/>
            <a:ext cx="890136" cy="215444"/>
          </a:xfrm>
          <a:prstGeom prst="rect">
            <a:avLst/>
          </a:prstGeom>
          <a:noFill/>
        </p:spPr>
        <p:txBody>
          <a:bodyPr wrap="square" rtlCol="0">
            <a:spAutoFit/>
          </a:bodyPr>
          <a:lstStyle/>
          <a:p>
            <a:r>
              <a:rPr lang="ko-KR" altLang="en-US" sz="800" b="1" dirty="0" smtClean="0">
                <a:latin typeface="+mn-ea"/>
                <a:cs typeface="Pretendard" panose="02000503000000020004" pitchFamily="50" charset="-127"/>
              </a:rPr>
              <a:t>카테고리</a:t>
            </a:r>
            <a:endParaRPr lang="ko-KR" altLang="en-US" sz="400" strike="sngStrike" dirty="0">
              <a:solidFill>
                <a:schemeClr val="tx1">
                  <a:lumMod val="50000"/>
                  <a:lumOff val="50000"/>
                </a:schemeClr>
              </a:solidFill>
              <a:latin typeface="+mn-ea"/>
              <a:cs typeface="Pretendard" panose="02000503000000020004" pitchFamily="50" charset="-127"/>
            </a:endParaRPr>
          </a:p>
        </p:txBody>
      </p:sp>
      <p:sp>
        <p:nvSpPr>
          <p:cNvPr id="115" name="TextBox 114"/>
          <p:cNvSpPr txBox="1"/>
          <p:nvPr/>
        </p:nvSpPr>
        <p:spPr>
          <a:xfrm>
            <a:off x="2552407" y="988196"/>
            <a:ext cx="3903633" cy="230832"/>
          </a:xfrm>
          <a:prstGeom prst="rect">
            <a:avLst/>
          </a:prstGeom>
          <a:noFill/>
        </p:spPr>
        <p:txBody>
          <a:bodyPr wrap="none" rtlCol="0">
            <a:spAutoFit/>
          </a:bodyPr>
          <a:lstStyle/>
          <a:p>
            <a:pPr algn="ctr"/>
            <a:r>
              <a:rPr lang="ko-KR" altLang="en-US" sz="900" b="1" dirty="0" smtClean="0">
                <a:latin typeface="+mn-ea"/>
                <a:cs typeface="Pretendard" panose="02000503000000020004" pitchFamily="50" charset="-127"/>
              </a:rPr>
              <a:t>이벤트     특가     베스트     쿠폰존     쇼케이스     라이브     </a:t>
            </a:r>
            <a:r>
              <a:rPr lang="en-US" altLang="ko-KR" sz="900" b="1" dirty="0" smtClean="0">
                <a:latin typeface="+mn-ea"/>
                <a:cs typeface="Pretendard" panose="02000503000000020004" pitchFamily="50" charset="-127"/>
              </a:rPr>
              <a:t>FOR ME</a:t>
            </a:r>
            <a:endParaRPr lang="ko-KR" altLang="en-US" sz="900" b="1" dirty="0">
              <a:latin typeface="+mn-ea"/>
              <a:cs typeface="Pretendard" panose="02000503000000020004" pitchFamily="50" charset="-127"/>
            </a:endParaRPr>
          </a:p>
        </p:txBody>
      </p:sp>
      <p:sp>
        <p:nvSpPr>
          <p:cNvPr id="116" name="TextBox 115"/>
          <p:cNvSpPr txBox="1"/>
          <p:nvPr/>
        </p:nvSpPr>
        <p:spPr>
          <a:xfrm>
            <a:off x="8289710" y="1004528"/>
            <a:ext cx="542594" cy="215444"/>
          </a:xfrm>
          <a:prstGeom prst="rect">
            <a:avLst/>
          </a:prstGeom>
          <a:noFill/>
        </p:spPr>
        <p:txBody>
          <a:bodyPr wrap="square" rtlCol="0">
            <a:spAutoFit/>
          </a:bodyPr>
          <a:lstStyle/>
          <a:p>
            <a:r>
              <a:rPr lang="en-US" altLang="ko-KR" sz="800" b="1" dirty="0" smtClean="0">
                <a:latin typeface="+mn-ea"/>
                <a:cs typeface="Pretendard" panose="02000503000000020004" pitchFamily="50" charset="-127"/>
              </a:rPr>
              <a:t>ABOUT</a:t>
            </a:r>
            <a:endParaRPr lang="ko-KR" altLang="en-US" sz="400" strike="sngStrike" dirty="0">
              <a:solidFill>
                <a:schemeClr val="tx1">
                  <a:lumMod val="50000"/>
                  <a:lumOff val="50000"/>
                </a:schemeClr>
              </a:solidFill>
              <a:latin typeface="+mn-ea"/>
              <a:cs typeface="Pretendard" panose="02000503000000020004" pitchFamily="50" charset="-127"/>
            </a:endParaRPr>
          </a:p>
        </p:txBody>
      </p:sp>
      <p:pic>
        <p:nvPicPr>
          <p:cNvPr id="117" name="그림 116"/>
          <p:cNvPicPr>
            <a:picLocks noChangeAspect="1"/>
          </p:cNvPicPr>
          <p:nvPr/>
        </p:nvPicPr>
        <p:blipFill>
          <a:blip r:embed="rId4"/>
          <a:stretch>
            <a:fillRect/>
          </a:stretch>
        </p:blipFill>
        <p:spPr>
          <a:xfrm>
            <a:off x="7853760" y="618601"/>
            <a:ext cx="978544" cy="295714"/>
          </a:xfrm>
          <a:prstGeom prst="rect">
            <a:avLst/>
          </a:prstGeom>
        </p:spPr>
      </p:pic>
      <p:grpSp>
        <p:nvGrpSpPr>
          <p:cNvPr id="118" name="그룹 117"/>
          <p:cNvGrpSpPr/>
          <p:nvPr/>
        </p:nvGrpSpPr>
        <p:grpSpPr>
          <a:xfrm>
            <a:off x="3411257" y="646468"/>
            <a:ext cx="2204927" cy="228949"/>
            <a:chOff x="3958650" y="362309"/>
            <a:chExt cx="2204927" cy="228949"/>
          </a:xfrm>
        </p:grpSpPr>
        <p:sp>
          <p:nvSpPr>
            <p:cNvPr id="119" name="모서리가 둥근 직사각형 118"/>
            <p:cNvSpPr/>
            <p:nvPr/>
          </p:nvSpPr>
          <p:spPr>
            <a:xfrm>
              <a:off x="3958650" y="362309"/>
              <a:ext cx="2204927" cy="228949"/>
            </a:xfrm>
            <a:prstGeom prst="roundRect">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20" name="그림 119"/>
            <p:cNvPicPr>
              <a:picLocks noChangeAspect="1"/>
            </p:cNvPicPr>
            <p:nvPr/>
          </p:nvPicPr>
          <p:blipFill rotWithShape="1">
            <a:blip r:embed="rId5"/>
            <a:srcRect t="1" r="60194" b="12727"/>
            <a:stretch/>
          </p:blipFill>
          <p:spPr>
            <a:xfrm>
              <a:off x="5942138" y="399541"/>
              <a:ext cx="186200" cy="159540"/>
            </a:xfrm>
            <a:prstGeom prst="rect">
              <a:avLst/>
            </a:prstGeom>
          </p:spPr>
        </p:pic>
      </p:grpSp>
      <p:cxnSp>
        <p:nvCxnSpPr>
          <p:cNvPr id="121" name="직선 연결선 120"/>
          <p:cNvCxnSpPr/>
          <p:nvPr/>
        </p:nvCxnSpPr>
        <p:spPr>
          <a:xfrm>
            <a:off x="95437" y="1340768"/>
            <a:ext cx="884204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2" name="타원 121"/>
          <p:cNvSpPr/>
          <p:nvPr/>
        </p:nvSpPr>
        <p:spPr>
          <a:xfrm>
            <a:off x="3457993" y="994376"/>
            <a:ext cx="45719" cy="45719"/>
          </a:xfrm>
          <a:prstGeom prst="ellipse">
            <a:avLst/>
          </a:prstGeom>
          <a:solidFill>
            <a:srgbClr val="29BC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2" name="직사각형 81"/>
          <p:cNvSpPr/>
          <p:nvPr/>
        </p:nvSpPr>
        <p:spPr>
          <a:xfrm>
            <a:off x="160193" y="1427771"/>
            <a:ext cx="8672111" cy="8181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직사각형 82"/>
          <p:cNvSpPr/>
          <p:nvPr/>
        </p:nvSpPr>
        <p:spPr>
          <a:xfrm>
            <a:off x="176387" y="1493448"/>
            <a:ext cx="2361790" cy="246221"/>
          </a:xfrm>
          <a:prstGeom prst="rect">
            <a:avLst/>
          </a:prstGeom>
        </p:spPr>
        <p:txBody>
          <a:bodyPr wrap="square">
            <a:spAutoFit/>
          </a:bodyPr>
          <a:lstStyle/>
          <a:p>
            <a:r>
              <a:rPr lang="ko-KR" altLang="en-US" sz="1000" b="1" dirty="0" err="1" smtClean="0">
                <a:latin typeface="+mn-ea"/>
              </a:rPr>
              <a:t>주소희님</a:t>
            </a:r>
            <a:r>
              <a:rPr lang="en-US" altLang="ko-KR" sz="1000" b="1" dirty="0" smtClean="0">
                <a:latin typeface="+mn-ea"/>
              </a:rPr>
              <a:t>,</a:t>
            </a:r>
            <a:r>
              <a:rPr lang="ko-KR" altLang="en-US" sz="1000" b="1" dirty="0" smtClean="0">
                <a:latin typeface="+mn-ea"/>
              </a:rPr>
              <a:t> </a:t>
            </a:r>
            <a:endParaRPr lang="ko-KR" altLang="en-US" sz="1000" dirty="0">
              <a:latin typeface="굴림" panose="020B0600000101010101" pitchFamily="50" charset="-127"/>
              <a:ea typeface="굴림" panose="020B0600000101010101" pitchFamily="50" charset="-127"/>
            </a:endParaRPr>
          </a:p>
        </p:txBody>
      </p:sp>
      <p:sp>
        <p:nvSpPr>
          <p:cNvPr id="84" name="직사각형 83"/>
          <p:cNvSpPr/>
          <p:nvPr/>
        </p:nvSpPr>
        <p:spPr>
          <a:xfrm>
            <a:off x="189160" y="1727823"/>
            <a:ext cx="2774443" cy="215444"/>
          </a:xfrm>
          <a:prstGeom prst="rect">
            <a:avLst/>
          </a:prstGeom>
        </p:spPr>
        <p:txBody>
          <a:bodyPr wrap="square">
            <a:spAutoFit/>
          </a:bodyPr>
          <a:lstStyle/>
          <a:p>
            <a:r>
              <a:rPr lang="ko-KR" altLang="en-US" sz="800" b="1" dirty="0" smtClean="0">
                <a:solidFill>
                  <a:srgbClr val="00B858"/>
                </a:solidFill>
                <a:latin typeface="+mn-ea"/>
              </a:rPr>
              <a:t>그린티클럽</a:t>
            </a:r>
            <a:r>
              <a:rPr lang="ko-KR" altLang="en-US" sz="800" dirty="0" smtClean="0">
                <a:latin typeface="+mn-ea"/>
              </a:rPr>
              <a:t> 멤버시네요</a:t>
            </a:r>
            <a:r>
              <a:rPr lang="en-US" altLang="ko-KR" sz="800" dirty="0" smtClean="0">
                <a:latin typeface="+mn-ea"/>
              </a:rPr>
              <a:t>! </a:t>
            </a:r>
            <a:r>
              <a:rPr lang="ko-KR" altLang="en-US" sz="800" dirty="0" smtClean="0">
                <a:latin typeface="+mn-ea"/>
              </a:rPr>
              <a:t>멤버십 혜택을 확인해보세요</a:t>
            </a:r>
            <a:r>
              <a:rPr lang="en-US" altLang="ko-KR" sz="800" dirty="0" smtClean="0">
                <a:latin typeface="+mn-ea"/>
              </a:rPr>
              <a:t>. </a:t>
            </a:r>
            <a:r>
              <a:rPr lang="en-US" altLang="ko-KR" sz="800" dirty="0" smtClean="0">
                <a:latin typeface="굴림" panose="020B0600000101010101" pitchFamily="50" charset="-127"/>
                <a:ea typeface="굴림" panose="020B0600000101010101" pitchFamily="50" charset="-127"/>
              </a:rPr>
              <a:t>&gt;</a:t>
            </a:r>
          </a:p>
        </p:txBody>
      </p:sp>
      <p:sp>
        <p:nvSpPr>
          <p:cNvPr id="85" name="모서리가 둥근 직사각형 84"/>
          <p:cNvSpPr/>
          <p:nvPr/>
        </p:nvSpPr>
        <p:spPr>
          <a:xfrm>
            <a:off x="7421085" y="1531301"/>
            <a:ext cx="1292614" cy="628757"/>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공병수거 현황</a:t>
            </a:r>
            <a:endParaRPr lang="ko-KR" altLang="en-US" sz="800" spc="-150" dirty="0">
              <a:solidFill>
                <a:schemeClr val="tx1"/>
              </a:solidFill>
            </a:endParaRPr>
          </a:p>
        </p:txBody>
      </p:sp>
      <p:sp>
        <p:nvSpPr>
          <p:cNvPr id="86" name="모서리가 둥근 직사각형 85"/>
          <p:cNvSpPr/>
          <p:nvPr/>
        </p:nvSpPr>
        <p:spPr>
          <a:xfrm>
            <a:off x="3373352" y="1510343"/>
            <a:ext cx="1292614" cy="625865"/>
          </a:xfrm>
          <a:prstGeom prst="roundRect">
            <a:avLst/>
          </a:prstGeom>
          <a:solidFill>
            <a:schemeClr val="bg1"/>
          </a:solidFill>
          <a:ln w="3175">
            <a:solidFill>
              <a:srgbClr val="00BC7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리뷰</a:t>
            </a:r>
            <a:endParaRPr lang="ko-KR" altLang="en-US" sz="800" spc="-150" dirty="0">
              <a:solidFill>
                <a:schemeClr val="tx1"/>
              </a:solidFill>
            </a:endParaRPr>
          </a:p>
        </p:txBody>
      </p:sp>
      <p:grpSp>
        <p:nvGrpSpPr>
          <p:cNvPr id="87" name="그룹 86"/>
          <p:cNvGrpSpPr/>
          <p:nvPr/>
        </p:nvGrpSpPr>
        <p:grpSpPr>
          <a:xfrm>
            <a:off x="4716558" y="1528658"/>
            <a:ext cx="2634125" cy="631401"/>
            <a:chOff x="3222949" y="3640347"/>
            <a:chExt cx="2661238" cy="327804"/>
          </a:xfrm>
          <a:solidFill>
            <a:schemeClr val="bg1">
              <a:lumMod val="95000"/>
            </a:schemeClr>
          </a:solidFill>
        </p:grpSpPr>
        <p:sp>
          <p:nvSpPr>
            <p:cNvPr id="88" name="모서리가 둥근 직사각형 87"/>
            <p:cNvSpPr/>
            <p:nvPr/>
          </p:nvSpPr>
          <p:spPr>
            <a:xfrm>
              <a:off x="3222949" y="3640347"/>
              <a:ext cx="1305919" cy="327804"/>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뷰티포인트</a:t>
              </a:r>
              <a:endParaRPr lang="ko-KR" altLang="en-US" sz="800" spc="-150" dirty="0">
                <a:solidFill>
                  <a:schemeClr val="tx1"/>
                </a:solidFill>
              </a:endParaRPr>
            </a:p>
          </p:txBody>
        </p:sp>
        <p:sp>
          <p:nvSpPr>
            <p:cNvPr id="89" name="모서리가 둥근 직사각형 88"/>
            <p:cNvSpPr/>
            <p:nvPr/>
          </p:nvSpPr>
          <p:spPr>
            <a:xfrm>
              <a:off x="4578268" y="3640347"/>
              <a:ext cx="1305919" cy="327804"/>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보유 쿠폰</a:t>
              </a:r>
              <a:endParaRPr lang="ko-KR" altLang="en-US" sz="800" spc="-150" dirty="0">
                <a:solidFill>
                  <a:schemeClr val="tx1"/>
                </a:solidFill>
              </a:endParaRPr>
            </a:p>
          </p:txBody>
        </p:sp>
      </p:grpSp>
      <p:sp>
        <p:nvSpPr>
          <p:cNvPr id="94" name="타원 93"/>
          <p:cNvSpPr/>
          <p:nvPr/>
        </p:nvSpPr>
        <p:spPr>
          <a:xfrm>
            <a:off x="6575549" y="1627749"/>
            <a:ext cx="60470" cy="60470"/>
          </a:xfrm>
          <a:prstGeom prst="ellipse">
            <a:avLst/>
          </a:prstGeom>
          <a:solidFill>
            <a:srgbClr val="00C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dirty="0"/>
          </a:p>
        </p:txBody>
      </p:sp>
      <p:graphicFrame>
        <p:nvGraphicFramePr>
          <p:cNvPr id="95" name="표 94"/>
          <p:cNvGraphicFramePr>
            <a:graphicFrameLocks noGrp="1"/>
          </p:cNvGraphicFramePr>
          <p:nvPr>
            <p:extLst/>
          </p:nvPr>
        </p:nvGraphicFramePr>
        <p:xfrm>
          <a:off x="133027" y="2254012"/>
          <a:ext cx="1304427" cy="4011329"/>
        </p:xfrm>
        <a:graphic>
          <a:graphicData uri="http://schemas.openxmlformats.org/drawingml/2006/table">
            <a:tbl>
              <a:tblPr firstRow="1" bandRow="1">
                <a:tableStyleId>{5940675A-B579-460E-94D1-54222C63F5DA}</a:tableStyleId>
              </a:tblPr>
              <a:tblGrid>
                <a:gridCol w="1304427">
                  <a:extLst>
                    <a:ext uri="{9D8B030D-6E8A-4147-A177-3AD203B41FA5}">
                      <a16:colId xmlns:a16="http://schemas.microsoft.com/office/drawing/2014/main" val="1750365041"/>
                    </a:ext>
                  </a:extLst>
                </a:gridCol>
              </a:tblGrid>
              <a:tr h="342522">
                <a:tc>
                  <a:txBody>
                    <a:bodyPr/>
                    <a:lstStyle/>
                    <a:p>
                      <a:pPr>
                        <a:lnSpc>
                          <a:spcPct val="250000"/>
                        </a:lnSpc>
                      </a:pPr>
                      <a:r>
                        <a:rPr lang="ko-KR" altLang="en-US" sz="800" b="1" dirty="0" smtClean="0">
                          <a:latin typeface="+mn-ea"/>
                        </a:rPr>
                        <a:t>주문내역</a:t>
                      </a:r>
                      <a:endParaRPr lang="en-US" altLang="ko-KR" sz="800" b="1" dirty="0">
                        <a:latin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5032052"/>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취소</a:t>
                      </a:r>
                      <a:r>
                        <a:rPr lang="en-US" altLang="ko-KR" sz="800" dirty="0" smtClean="0">
                          <a:latin typeface="+mn-ea"/>
                          <a:ea typeface="+mn-ea"/>
                        </a:rPr>
                        <a:t>/</a:t>
                      </a:r>
                      <a:r>
                        <a:rPr lang="ko-KR" altLang="en-US" sz="800" dirty="0" smtClean="0">
                          <a:latin typeface="+mn-ea"/>
                          <a:ea typeface="+mn-ea"/>
                        </a:rPr>
                        <a:t>교환</a:t>
                      </a:r>
                      <a:r>
                        <a:rPr lang="en-US" altLang="ko-KR" sz="800" dirty="0" smtClean="0">
                          <a:latin typeface="+mn-ea"/>
                          <a:ea typeface="+mn-ea"/>
                        </a:rPr>
                        <a:t>/</a:t>
                      </a:r>
                      <a:r>
                        <a:rPr lang="ko-KR" altLang="en-US" sz="800" dirty="0" err="1" smtClean="0">
                          <a:latin typeface="+mn-ea"/>
                          <a:ea typeface="+mn-ea"/>
                        </a:rPr>
                        <a:t>반품내역</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7326154"/>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리뷰</a:t>
                      </a:r>
                      <a:endParaRPr lang="en-US" altLang="ko-KR"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4823149"/>
                  </a:ext>
                </a:extLst>
              </a:tr>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latin typeface="+mn-ea"/>
                          <a:ea typeface="+mn-ea"/>
                        </a:rPr>
                        <a:t>뷰티포인트</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9754436"/>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찜한제품</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1601288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latin typeface="+mn-ea"/>
                          <a:ea typeface="+mn-ea"/>
                        </a:rPr>
                        <a:t>1:1</a:t>
                      </a:r>
                      <a:r>
                        <a:rPr lang="ko-KR" altLang="en-US" sz="800" dirty="0" smtClean="0">
                          <a:latin typeface="+mn-ea"/>
                          <a:ea typeface="+mn-ea"/>
                        </a:rPr>
                        <a:t>문의</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372053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공병수거</a:t>
                      </a:r>
                      <a:r>
                        <a:rPr lang="ko-KR" altLang="en-US" sz="800" dirty="0" smtClean="0">
                          <a:latin typeface="+mn-ea"/>
                          <a:ea typeface="+mn-ea"/>
                        </a:rPr>
                        <a:t> 현황</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2614890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개인정보 수정</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253962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배송지</a:t>
                      </a:r>
                      <a:r>
                        <a:rPr lang="ko-KR" altLang="en-US" sz="800" dirty="0" smtClean="0">
                          <a:latin typeface="+mn-ea"/>
                          <a:ea typeface="+mn-ea"/>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5431856"/>
                  </a:ext>
                </a:extLst>
              </a:tr>
              <a:tr h="22039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환불계좌</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9870569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원클릭결제</a:t>
                      </a:r>
                      <a:r>
                        <a:rPr lang="ko-KR" altLang="en-US" sz="800" kern="1200" dirty="0" smtClean="0">
                          <a:solidFill>
                            <a:schemeClr val="tx1"/>
                          </a:solidFill>
                          <a:latin typeface="+mn-ea"/>
                          <a:ea typeface="+mn-ea"/>
                          <a:cs typeface="+mn-cs"/>
                        </a:rPr>
                        <a:t> </a:t>
                      </a:r>
                      <a:r>
                        <a:rPr lang="ko-KR" altLang="en-US" sz="800" kern="1200" dirty="0" err="1" smtClean="0">
                          <a:solidFill>
                            <a:schemeClr val="tx1"/>
                          </a:solidFill>
                          <a:latin typeface="+mn-ea"/>
                          <a:ea typeface="+mn-ea"/>
                          <a:cs typeface="+mn-cs"/>
                        </a:rPr>
                        <a:t>카드관리</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1844216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마이샵</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6729917"/>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매장찾기</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06474"/>
                  </a:ext>
                </a:extLst>
              </a:tr>
              <a:tr h="977351">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dirty="0" smtClean="0">
                        <a:latin typeface="+mn-ea"/>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u="sng"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1817042"/>
                  </a:ext>
                </a:extLst>
              </a:tr>
            </a:tbl>
          </a:graphicData>
        </a:graphic>
      </p:graphicFrame>
      <p:sp>
        <p:nvSpPr>
          <p:cNvPr id="98" name="사각형 설명선 97"/>
          <p:cNvSpPr/>
          <p:nvPr/>
        </p:nvSpPr>
        <p:spPr>
          <a:xfrm>
            <a:off x="819189" y="1476025"/>
            <a:ext cx="366610" cy="110552"/>
          </a:xfrm>
          <a:prstGeom prst="wedgeRectCallout">
            <a:avLst>
              <a:gd name="adj1" fmla="val -43182"/>
              <a:gd name="adj2" fmla="val 83178"/>
            </a:avLst>
          </a:prstGeom>
          <a:solidFill>
            <a:schemeClr val="bg1"/>
          </a:solidFill>
          <a:ln w="6350">
            <a:solidFill>
              <a:srgbClr val="00CC62"/>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ko-KR" altLang="en-US" sz="700">
                <a:solidFill>
                  <a:srgbClr val="29BC70"/>
                </a:solidFill>
              </a:rPr>
              <a:t>임직원</a:t>
            </a:r>
            <a:endParaRPr lang="ko-KR" altLang="en-US" sz="700" dirty="0">
              <a:solidFill>
                <a:srgbClr val="29BC70"/>
              </a:solidFill>
            </a:endParaRPr>
          </a:p>
        </p:txBody>
      </p:sp>
      <p:sp>
        <p:nvSpPr>
          <p:cNvPr id="76" name="제목 1"/>
          <p:cNvSpPr txBox="1">
            <a:spLocks/>
          </p:cNvSpPr>
          <p:nvPr/>
        </p:nvSpPr>
        <p:spPr>
          <a:xfrm>
            <a:off x="4156797" y="262328"/>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smtClean="0"/>
              <a:t>Page</a:t>
            </a:r>
            <a:endParaRPr lang="ko-KR" altLang="en-US" dirty="0"/>
          </a:p>
        </p:txBody>
      </p:sp>
      <p:sp>
        <p:nvSpPr>
          <p:cNvPr id="97" name="직사각형 96"/>
          <p:cNvSpPr/>
          <p:nvPr/>
        </p:nvSpPr>
        <p:spPr>
          <a:xfrm>
            <a:off x="107001" y="6098907"/>
            <a:ext cx="8868021" cy="341222"/>
          </a:xfrm>
          <a:prstGeom prst="rect">
            <a:avLst/>
          </a:prstGeom>
          <a:pattFill prst="pct10">
            <a:fgClr>
              <a:schemeClr val="bg1">
                <a:lumMod val="65000"/>
              </a:schemeClr>
            </a:fgClr>
            <a:bgClr>
              <a:schemeClr val="bg1"/>
            </a:bgClr>
          </a:patt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FOOTER</a:t>
            </a:r>
            <a:endParaRPr lang="ko-KR" altLang="en-US" sz="800" dirty="0">
              <a:solidFill>
                <a:schemeClr val="tx1"/>
              </a:solidFill>
            </a:endParaRPr>
          </a:p>
        </p:txBody>
      </p:sp>
      <p:sp>
        <p:nvSpPr>
          <p:cNvPr id="52" name="직사각형 51"/>
          <p:cNvSpPr/>
          <p:nvPr/>
        </p:nvSpPr>
        <p:spPr>
          <a:xfrm>
            <a:off x="66396" y="506269"/>
            <a:ext cx="8871086" cy="6136071"/>
          </a:xfrm>
          <a:prstGeom prst="rect">
            <a:avLst/>
          </a:prstGeom>
          <a:solidFill>
            <a:schemeClr val="tx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직사각형 52"/>
          <p:cNvSpPr/>
          <p:nvPr/>
        </p:nvSpPr>
        <p:spPr>
          <a:xfrm>
            <a:off x="3113954" y="1960935"/>
            <a:ext cx="3013087" cy="3148562"/>
          </a:xfrm>
          <a:prstGeom prst="rect">
            <a:avLst/>
          </a:prstGeom>
          <a:solidFill>
            <a:schemeClr val="bg1"/>
          </a:solidFill>
          <a:ln>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p>
        </p:txBody>
      </p:sp>
      <p:sp>
        <p:nvSpPr>
          <p:cNvPr id="54" name="TextBox 53"/>
          <p:cNvSpPr txBox="1"/>
          <p:nvPr/>
        </p:nvSpPr>
        <p:spPr>
          <a:xfrm>
            <a:off x="3138079" y="2039499"/>
            <a:ext cx="1255472" cy="246221"/>
          </a:xfrm>
          <a:prstGeom prst="rect">
            <a:avLst/>
          </a:prstGeom>
          <a:noFill/>
        </p:spPr>
        <p:txBody>
          <a:bodyPr wrap="none" rtlCol="0">
            <a:spAutoFit/>
          </a:bodyPr>
          <a:lstStyle/>
          <a:p>
            <a:r>
              <a:rPr lang="ko-KR" altLang="en-US" sz="1000" b="1" dirty="0">
                <a:latin typeface="+mn-ea"/>
              </a:rPr>
              <a:t>교환취소사유 안내</a:t>
            </a:r>
          </a:p>
        </p:txBody>
      </p:sp>
      <p:sp>
        <p:nvSpPr>
          <p:cNvPr id="56" name="직사각형 55"/>
          <p:cNvSpPr/>
          <p:nvPr/>
        </p:nvSpPr>
        <p:spPr>
          <a:xfrm>
            <a:off x="5747569" y="2058310"/>
            <a:ext cx="389850" cy="271869"/>
          </a:xfrm>
          <a:prstGeom prst="rect">
            <a:avLst/>
          </a:prstGeom>
        </p:spPr>
        <p:txBody>
          <a:bodyPr wrap="none">
            <a:spAutoFit/>
          </a:bodyPr>
          <a:lstStyle/>
          <a:p>
            <a:pPr algn="ctr">
              <a:lnSpc>
                <a:spcPts val="1400"/>
              </a:lnSpc>
              <a:defRPr/>
            </a:pPr>
            <a:r>
              <a:rPr lang="ko-KR" altLang="en-US" dirty="0">
                <a:solidFill>
                  <a:schemeClr val="tx1">
                    <a:lumMod val="75000"/>
                    <a:lumOff val="25000"/>
                  </a:schemeClr>
                </a:solidFill>
                <a:sym typeface="Wingdings 2" panose="05020102010507070707" pitchFamily="18" charset="2"/>
              </a:rPr>
              <a:t></a:t>
            </a:r>
            <a:endParaRPr lang="ko-KR" altLang="en-US" dirty="0">
              <a:solidFill>
                <a:schemeClr val="tx1">
                  <a:lumMod val="75000"/>
                  <a:lumOff val="25000"/>
                </a:schemeClr>
              </a:solidFill>
            </a:endParaRPr>
          </a:p>
        </p:txBody>
      </p:sp>
      <p:sp>
        <p:nvSpPr>
          <p:cNvPr id="63" name="Oval 611">
            <a:extLst>
              <a:ext uri="{FF2B5EF4-FFF2-40B4-BE49-F238E27FC236}">
                <a16:creationId xmlns:a16="http://schemas.microsoft.com/office/drawing/2014/main" id="{8A3723C9-7A64-4677-9B95-EBFFA02C0DC4}"/>
              </a:ext>
            </a:extLst>
          </p:cNvPr>
          <p:cNvSpPr>
            <a:spLocks noChangeArrowheads="1"/>
          </p:cNvSpPr>
          <p:nvPr/>
        </p:nvSpPr>
        <p:spPr bwMode="auto">
          <a:xfrm>
            <a:off x="5555110" y="2036672"/>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3</a:t>
            </a:r>
            <a:endParaRPr lang="en-US" altLang="ko-KR" sz="800" b="1" kern="0" dirty="0">
              <a:solidFill>
                <a:sysClr val="window" lastClr="FFFFFF"/>
              </a:solidFill>
              <a:latin typeface="맑은 고딕"/>
              <a:ea typeface="맑은 고딕"/>
            </a:endParaRPr>
          </a:p>
        </p:txBody>
      </p:sp>
      <p:sp>
        <p:nvSpPr>
          <p:cNvPr id="55" name="모서리가 둥근 직사각형 265">
            <a:extLst>
              <a:ext uri="{FF2B5EF4-FFF2-40B4-BE49-F238E27FC236}">
                <a16:creationId xmlns:a16="http://schemas.microsoft.com/office/drawing/2014/main" id="{31616FFB-3FF0-C846-C1A8-366204588010}"/>
              </a:ext>
            </a:extLst>
          </p:cNvPr>
          <p:cNvSpPr/>
          <p:nvPr/>
        </p:nvSpPr>
        <p:spPr>
          <a:xfrm>
            <a:off x="3129648" y="4704526"/>
            <a:ext cx="2958046" cy="337938"/>
          </a:xfrm>
          <a:prstGeom prst="roundRect">
            <a:avLst>
              <a:gd name="adj" fmla="val 0"/>
            </a:avLst>
          </a:prstGeom>
          <a:solidFill>
            <a:schemeClr val="tx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smtClean="0">
                <a:solidFill>
                  <a:schemeClr val="bg1"/>
                </a:solidFill>
              </a:rPr>
              <a:t>확인</a:t>
            </a:r>
            <a:endParaRPr lang="ko-KR" altLang="en-US" sz="800" b="1" dirty="0">
              <a:solidFill>
                <a:schemeClr val="bg1"/>
              </a:solidFill>
            </a:endParaRPr>
          </a:p>
        </p:txBody>
      </p:sp>
      <p:sp>
        <p:nvSpPr>
          <p:cNvPr id="65" name="TextBox 64"/>
          <p:cNvSpPr txBox="1"/>
          <p:nvPr/>
        </p:nvSpPr>
        <p:spPr>
          <a:xfrm>
            <a:off x="3168995" y="2515404"/>
            <a:ext cx="2889074" cy="584775"/>
          </a:xfrm>
          <a:prstGeom prst="rect">
            <a:avLst/>
          </a:prstGeom>
          <a:noFill/>
        </p:spPr>
        <p:txBody>
          <a:bodyPr wrap="square" rtlCol="0">
            <a:spAutoFit/>
          </a:bodyPr>
          <a:lstStyle/>
          <a:p>
            <a:r>
              <a:rPr lang="ko-KR" altLang="en-US" sz="800" dirty="0"/>
              <a:t>교환 신청하신 제품이 아래의 사유로 </a:t>
            </a:r>
            <a:r>
              <a:rPr lang="ko-KR" altLang="en-US" sz="800" dirty="0" err="1"/>
              <a:t>교환취소</a:t>
            </a:r>
            <a:r>
              <a:rPr lang="ko-KR" altLang="en-US" sz="800" dirty="0"/>
              <a:t> 처리 되었습니다</a:t>
            </a:r>
            <a:r>
              <a:rPr lang="en-US" altLang="ko-KR" sz="800" dirty="0"/>
              <a:t>. </a:t>
            </a:r>
          </a:p>
          <a:p>
            <a:r>
              <a:rPr lang="ko-KR" altLang="en-US" sz="800" dirty="0"/>
              <a:t>취소 처리에 대한 상세한 안내가 필요하시면 고객센터로 문의해 주세요</a:t>
            </a:r>
            <a:r>
              <a:rPr lang="en-US" altLang="ko-KR" sz="800" dirty="0" smtClean="0"/>
              <a:t>. (</a:t>
            </a:r>
            <a:r>
              <a:rPr lang="ko-KR" altLang="en-US" sz="800" dirty="0"/>
              <a:t>고객센터</a:t>
            </a:r>
            <a:r>
              <a:rPr lang="en-US" altLang="ko-KR" sz="800" dirty="0"/>
              <a:t>: 080-380-0114, </a:t>
            </a:r>
            <a:r>
              <a:rPr lang="en-US" altLang="ko-KR" sz="800" u="sng" dirty="0">
                <a:solidFill>
                  <a:srgbClr val="4472C4"/>
                </a:solidFill>
                <a:latin typeface="맑은 고딕" panose="020B0503020000020004" pitchFamily="50" charset="-127"/>
              </a:rPr>
              <a:t>1:1</a:t>
            </a:r>
            <a:r>
              <a:rPr lang="ko-KR" altLang="en-US" sz="800" u="sng" dirty="0">
                <a:solidFill>
                  <a:srgbClr val="4472C4"/>
                </a:solidFill>
                <a:latin typeface="맑은 고딕" panose="020B0503020000020004" pitchFamily="50" charset="-127"/>
              </a:rPr>
              <a:t>문의</a:t>
            </a:r>
            <a:r>
              <a:rPr lang="en-US" altLang="ko-KR" sz="800" u="sng" dirty="0">
                <a:solidFill>
                  <a:srgbClr val="4472C4"/>
                </a:solidFill>
                <a:latin typeface="맑은 고딕" panose="020B0503020000020004" pitchFamily="50" charset="-127"/>
              </a:rPr>
              <a:t>&gt;</a:t>
            </a:r>
            <a:r>
              <a:rPr lang="en-US" altLang="ko-KR" sz="800" dirty="0">
                <a:solidFill>
                  <a:prstClr val="white">
                    <a:lumMod val="65000"/>
                  </a:prstClr>
                </a:solidFill>
                <a:latin typeface="맑은 고딕" panose="020B0503020000020004" pitchFamily="50" charset="-127"/>
              </a:rPr>
              <a:t>)</a:t>
            </a:r>
          </a:p>
        </p:txBody>
      </p:sp>
      <p:sp>
        <p:nvSpPr>
          <p:cNvPr id="66" name="직사각형 65"/>
          <p:cNvSpPr/>
          <p:nvPr/>
        </p:nvSpPr>
        <p:spPr>
          <a:xfrm>
            <a:off x="3194737" y="3158922"/>
            <a:ext cx="2863332" cy="1420669"/>
          </a:xfrm>
          <a:prstGeom prst="rect">
            <a:avLst/>
          </a:prstGeom>
          <a:solidFill>
            <a:schemeClr val="bg1">
              <a:lumMod val="9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800" dirty="0">
                <a:solidFill>
                  <a:schemeClr val="tx1"/>
                </a:solidFill>
              </a:rPr>
              <a:t>BO</a:t>
            </a:r>
            <a:r>
              <a:rPr lang="ko-KR" altLang="en-US" sz="800" dirty="0">
                <a:solidFill>
                  <a:schemeClr val="tx1"/>
                </a:solidFill>
              </a:rPr>
              <a:t>에서 입력한 </a:t>
            </a:r>
            <a:r>
              <a:rPr lang="ko-KR" altLang="en-US" sz="800" dirty="0" err="1">
                <a:solidFill>
                  <a:schemeClr val="tx1"/>
                </a:solidFill>
              </a:rPr>
              <a:t>교환취소</a:t>
            </a:r>
            <a:r>
              <a:rPr lang="ko-KR" altLang="en-US" sz="800" dirty="0">
                <a:solidFill>
                  <a:schemeClr val="tx1"/>
                </a:solidFill>
              </a:rPr>
              <a:t> 사유 출력</a:t>
            </a:r>
            <a:endParaRPr lang="en-US" altLang="ko-KR" sz="800" dirty="0">
              <a:solidFill>
                <a:schemeClr val="tx1"/>
              </a:solidFill>
            </a:endParaRPr>
          </a:p>
          <a:p>
            <a:r>
              <a:rPr lang="en-US" altLang="ko-KR" sz="800" dirty="0">
                <a:solidFill>
                  <a:schemeClr val="tx1"/>
                </a:solidFill>
              </a:rPr>
              <a:t>BO</a:t>
            </a:r>
            <a:r>
              <a:rPr lang="ko-KR" altLang="en-US" sz="800" dirty="0">
                <a:solidFill>
                  <a:schemeClr val="tx1"/>
                </a:solidFill>
              </a:rPr>
              <a:t>에서 입력한 </a:t>
            </a:r>
            <a:r>
              <a:rPr lang="ko-KR" altLang="en-US" sz="800" dirty="0" err="1">
                <a:solidFill>
                  <a:schemeClr val="tx1"/>
                </a:solidFill>
              </a:rPr>
              <a:t>교환취소</a:t>
            </a:r>
            <a:r>
              <a:rPr lang="ko-KR" altLang="en-US" sz="800" dirty="0">
                <a:solidFill>
                  <a:schemeClr val="tx1"/>
                </a:solidFill>
              </a:rPr>
              <a:t> 사유 출력 </a:t>
            </a:r>
            <a:r>
              <a:rPr lang="en-US" altLang="ko-KR" sz="800" dirty="0">
                <a:solidFill>
                  <a:schemeClr val="tx1"/>
                </a:solidFill>
              </a:rPr>
              <a:t>BO</a:t>
            </a:r>
            <a:r>
              <a:rPr lang="ko-KR" altLang="en-US" sz="800" dirty="0">
                <a:solidFill>
                  <a:schemeClr val="tx1"/>
                </a:solidFill>
              </a:rPr>
              <a:t>에서 입력한 </a:t>
            </a:r>
            <a:r>
              <a:rPr lang="ko-KR" altLang="en-US" sz="800" dirty="0" err="1">
                <a:solidFill>
                  <a:schemeClr val="tx1"/>
                </a:solidFill>
              </a:rPr>
              <a:t>교환취소</a:t>
            </a:r>
            <a:r>
              <a:rPr lang="ko-KR" altLang="en-US" sz="800" dirty="0">
                <a:solidFill>
                  <a:schemeClr val="tx1"/>
                </a:solidFill>
              </a:rPr>
              <a:t> 사유 출력</a:t>
            </a:r>
            <a:endParaRPr lang="en-US" altLang="ko-KR" sz="800" dirty="0">
              <a:solidFill>
                <a:schemeClr val="tx1"/>
              </a:solidFill>
            </a:endParaRPr>
          </a:p>
          <a:p>
            <a:r>
              <a:rPr lang="en-US" altLang="ko-KR" sz="800" dirty="0">
                <a:solidFill>
                  <a:schemeClr val="tx1"/>
                </a:solidFill>
              </a:rPr>
              <a:t>BO</a:t>
            </a:r>
            <a:r>
              <a:rPr lang="ko-KR" altLang="en-US" sz="800" dirty="0">
                <a:solidFill>
                  <a:schemeClr val="tx1"/>
                </a:solidFill>
              </a:rPr>
              <a:t>에서 입력한 </a:t>
            </a:r>
            <a:r>
              <a:rPr lang="ko-KR" altLang="en-US" sz="800" dirty="0" err="1">
                <a:solidFill>
                  <a:schemeClr val="tx1"/>
                </a:solidFill>
              </a:rPr>
              <a:t>교환취소</a:t>
            </a:r>
            <a:r>
              <a:rPr lang="ko-KR" altLang="en-US" sz="800" dirty="0">
                <a:solidFill>
                  <a:schemeClr val="tx1"/>
                </a:solidFill>
              </a:rPr>
              <a:t> 사유 출력</a:t>
            </a:r>
            <a:endParaRPr lang="en-US" altLang="ko-KR" sz="800" dirty="0">
              <a:solidFill>
                <a:schemeClr val="tx1"/>
              </a:solidFill>
            </a:endParaRPr>
          </a:p>
          <a:p>
            <a:r>
              <a:rPr lang="en-US" altLang="ko-KR" sz="800" dirty="0">
                <a:solidFill>
                  <a:schemeClr val="tx1"/>
                </a:solidFill>
              </a:rPr>
              <a:t>BO</a:t>
            </a:r>
            <a:r>
              <a:rPr lang="ko-KR" altLang="en-US" sz="800" dirty="0">
                <a:solidFill>
                  <a:schemeClr val="tx1"/>
                </a:solidFill>
              </a:rPr>
              <a:t>에서 입력한 </a:t>
            </a:r>
            <a:r>
              <a:rPr lang="ko-KR" altLang="en-US" sz="800" dirty="0" err="1">
                <a:solidFill>
                  <a:schemeClr val="tx1"/>
                </a:solidFill>
              </a:rPr>
              <a:t>교환취소</a:t>
            </a:r>
            <a:r>
              <a:rPr lang="ko-KR" altLang="en-US" sz="800" dirty="0">
                <a:solidFill>
                  <a:schemeClr val="tx1"/>
                </a:solidFill>
              </a:rPr>
              <a:t> 사유 출력</a:t>
            </a:r>
            <a:endParaRPr lang="en-US" altLang="ko-KR" sz="800" dirty="0">
              <a:solidFill>
                <a:schemeClr val="tx1"/>
              </a:solidFill>
            </a:endParaRPr>
          </a:p>
          <a:p>
            <a:r>
              <a:rPr lang="en-US" altLang="ko-KR" sz="800" dirty="0">
                <a:solidFill>
                  <a:schemeClr val="tx1"/>
                </a:solidFill>
              </a:rPr>
              <a:t>BO</a:t>
            </a:r>
            <a:r>
              <a:rPr lang="ko-KR" altLang="en-US" sz="800" dirty="0">
                <a:solidFill>
                  <a:schemeClr val="tx1"/>
                </a:solidFill>
              </a:rPr>
              <a:t>에서 입력한 </a:t>
            </a:r>
            <a:r>
              <a:rPr lang="ko-KR" altLang="en-US" sz="800" dirty="0" err="1">
                <a:solidFill>
                  <a:schemeClr val="tx1"/>
                </a:solidFill>
              </a:rPr>
              <a:t>교환취소</a:t>
            </a:r>
            <a:r>
              <a:rPr lang="ko-KR" altLang="en-US" sz="800" dirty="0">
                <a:solidFill>
                  <a:schemeClr val="tx1"/>
                </a:solidFill>
              </a:rPr>
              <a:t> 사유 출력</a:t>
            </a:r>
            <a:endParaRPr lang="en-US" altLang="ko-KR" sz="800" dirty="0">
              <a:solidFill>
                <a:schemeClr val="tx1"/>
              </a:solidFill>
            </a:endParaRPr>
          </a:p>
          <a:p>
            <a:r>
              <a:rPr lang="en-US" altLang="ko-KR" sz="800" dirty="0">
                <a:solidFill>
                  <a:schemeClr val="tx1"/>
                </a:solidFill>
              </a:rPr>
              <a:t>BO</a:t>
            </a:r>
            <a:r>
              <a:rPr lang="ko-KR" altLang="en-US" sz="800" dirty="0">
                <a:solidFill>
                  <a:schemeClr val="tx1"/>
                </a:solidFill>
              </a:rPr>
              <a:t>에서 입력한 </a:t>
            </a:r>
            <a:r>
              <a:rPr lang="ko-KR" altLang="en-US" sz="800" dirty="0" err="1">
                <a:solidFill>
                  <a:schemeClr val="tx1"/>
                </a:solidFill>
              </a:rPr>
              <a:t>교환취소</a:t>
            </a:r>
            <a:r>
              <a:rPr lang="ko-KR" altLang="en-US" sz="800" dirty="0">
                <a:solidFill>
                  <a:schemeClr val="tx1"/>
                </a:solidFill>
              </a:rPr>
              <a:t> 사유 출력 </a:t>
            </a:r>
            <a:r>
              <a:rPr lang="en-US" altLang="ko-KR" sz="800" dirty="0">
                <a:solidFill>
                  <a:schemeClr val="tx1"/>
                </a:solidFill>
              </a:rPr>
              <a:t>BO</a:t>
            </a:r>
            <a:r>
              <a:rPr lang="ko-KR" altLang="en-US" sz="800" dirty="0">
                <a:solidFill>
                  <a:schemeClr val="tx1"/>
                </a:solidFill>
              </a:rPr>
              <a:t>에서 입력한 </a:t>
            </a:r>
            <a:r>
              <a:rPr lang="ko-KR" altLang="en-US" sz="800" dirty="0" err="1">
                <a:solidFill>
                  <a:schemeClr val="tx1"/>
                </a:solidFill>
              </a:rPr>
              <a:t>교환취소</a:t>
            </a:r>
            <a:r>
              <a:rPr lang="ko-KR" altLang="en-US" sz="800" dirty="0">
                <a:solidFill>
                  <a:schemeClr val="tx1"/>
                </a:solidFill>
              </a:rPr>
              <a:t> 사유 출력</a:t>
            </a:r>
            <a:endParaRPr lang="en-US" altLang="ko-KR" sz="800" dirty="0">
              <a:solidFill>
                <a:schemeClr val="tx1"/>
              </a:solidFill>
            </a:endParaRPr>
          </a:p>
          <a:p>
            <a:r>
              <a:rPr lang="en-US" altLang="ko-KR" sz="800" dirty="0">
                <a:solidFill>
                  <a:schemeClr val="tx1"/>
                </a:solidFill>
              </a:rPr>
              <a:t>BO</a:t>
            </a:r>
            <a:r>
              <a:rPr lang="ko-KR" altLang="en-US" sz="800" dirty="0">
                <a:solidFill>
                  <a:schemeClr val="tx1"/>
                </a:solidFill>
              </a:rPr>
              <a:t>에서 입력한 </a:t>
            </a:r>
            <a:r>
              <a:rPr lang="ko-KR" altLang="en-US" sz="800" dirty="0" err="1">
                <a:solidFill>
                  <a:schemeClr val="tx1"/>
                </a:solidFill>
              </a:rPr>
              <a:t>교환취소</a:t>
            </a:r>
            <a:r>
              <a:rPr lang="ko-KR" altLang="en-US" sz="800" dirty="0">
                <a:solidFill>
                  <a:schemeClr val="tx1"/>
                </a:solidFill>
              </a:rPr>
              <a:t> 사유 출력</a:t>
            </a:r>
            <a:endParaRPr lang="en-US" altLang="ko-KR" sz="800" dirty="0">
              <a:solidFill>
                <a:schemeClr val="tx1"/>
              </a:solidFill>
            </a:endParaRPr>
          </a:p>
          <a:p>
            <a:r>
              <a:rPr lang="en-US" altLang="ko-KR" sz="800" dirty="0">
                <a:solidFill>
                  <a:schemeClr val="tx1"/>
                </a:solidFill>
              </a:rPr>
              <a:t>BO</a:t>
            </a:r>
            <a:r>
              <a:rPr lang="ko-KR" altLang="en-US" sz="800" dirty="0">
                <a:solidFill>
                  <a:schemeClr val="tx1"/>
                </a:solidFill>
              </a:rPr>
              <a:t>에서 입력한 </a:t>
            </a:r>
            <a:r>
              <a:rPr lang="ko-KR" altLang="en-US" sz="800" dirty="0" err="1">
                <a:solidFill>
                  <a:schemeClr val="tx1"/>
                </a:solidFill>
              </a:rPr>
              <a:t>교환취소</a:t>
            </a:r>
            <a:r>
              <a:rPr lang="ko-KR" altLang="en-US" sz="800" dirty="0">
                <a:solidFill>
                  <a:schemeClr val="tx1"/>
                </a:solidFill>
              </a:rPr>
              <a:t> 사유 </a:t>
            </a:r>
            <a:r>
              <a:rPr lang="ko-KR" altLang="en-US" sz="800" dirty="0" smtClean="0">
                <a:solidFill>
                  <a:schemeClr val="tx1"/>
                </a:solidFill>
              </a:rPr>
              <a:t>출력</a:t>
            </a:r>
            <a:endParaRPr lang="en-US" altLang="ko-KR" sz="800" dirty="0" smtClean="0">
              <a:solidFill>
                <a:schemeClr val="tx1"/>
              </a:solidFill>
            </a:endParaRPr>
          </a:p>
          <a:p>
            <a:r>
              <a:rPr lang="en-US" altLang="ko-KR" sz="800" dirty="0">
                <a:solidFill>
                  <a:schemeClr val="tx1"/>
                </a:solidFill>
              </a:rPr>
              <a:t>BO</a:t>
            </a:r>
            <a:r>
              <a:rPr lang="ko-KR" altLang="en-US" sz="800" dirty="0">
                <a:solidFill>
                  <a:schemeClr val="tx1"/>
                </a:solidFill>
              </a:rPr>
              <a:t>에서 입력한 </a:t>
            </a:r>
            <a:r>
              <a:rPr lang="ko-KR" altLang="en-US" sz="800" dirty="0" err="1">
                <a:solidFill>
                  <a:schemeClr val="tx1"/>
                </a:solidFill>
              </a:rPr>
              <a:t>교환취소</a:t>
            </a:r>
            <a:r>
              <a:rPr lang="ko-KR" altLang="en-US" sz="800" dirty="0">
                <a:solidFill>
                  <a:schemeClr val="tx1"/>
                </a:solidFill>
              </a:rPr>
              <a:t> 사유 </a:t>
            </a:r>
            <a:r>
              <a:rPr lang="ko-KR" altLang="en-US" sz="800" dirty="0" smtClean="0">
                <a:solidFill>
                  <a:schemeClr val="tx1"/>
                </a:solidFill>
              </a:rPr>
              <a:t>출력</a:t>
            </a:r>
            <a:endParaRPr lang="en-US" altLang="ko-KR" sz="800" dirty="0">
              <a:solidFill>
                <a:schemeClr val="tx1"/>
              </a:solidFill>
            </a:endParaRPr>
          </a:p>
        </p:txBody>
      </p:sp>
      <p:sp>
        <p:nvSpPr>
          <p:cNvPr id="67" name="Oval 611">
            <a:extLst>
              <a:ext uri="{FF2B5EF4-FFF2-40B4-BE49-F238E27FC236}">
                <a16:creationId xmlns:a16="http://schemas.microsoft.com/office/drawing/2014/main" id="{8A3723C9-7A64-4677-9B95-EBFFA02C0DC4}"/>
              </a:ext>
            </a:extLst>
          </p:cNvPr>
          <p:cNvSpPr>
            <a:spLocks noChangeArrowheads="1"/>
          </p:cNvSpPr>
          <p:nvPr/>
        </p:nvSpPr>
        <p:spPr bwMode="auto">
          <a:xfrm>
            <a:off x="3121282" y="3152013"/>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a:t>
            </a:r>
            <a:endParaRPr lang="en-US" altLang="ko-KR" sz="800" b="1" kern="0" dirty="0">
              <a:solidFill>
                <a:sysClr val="window" lastClr="FFFFFF"/>
              </a:solidFill>
              <a:latin typeface="맑은 고딕"/>
              <a:ea typeface="맑은 고딕"/>
            </a:endParaRPr>
          </a:p>
        </p:txBody>
      </p:sp>
      <p:cxnSp>
        <p:nvCxnSpPr>
          <p:cNvPr id="68" name="직선 연결선 67"/>
          <p:cNvCxnSpPr/>
          <p:nvPr/>
        </p:nvCxnSpPr>
        <p:spPr>
          <a:xfrm>
            <a:off x="6003997" y="3212976"/>
            <a:ext cx="0" cy="350887"/>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0" name="직사각형 39"/>
          <p:cNvSpPr/>
          <p:nvPr/>
        </p:nvSpPr>
        <p:spPr>
          <a:xfrm>
            <a:off x="9832402" y="0"/>
            <a:ext cx="2359598" cy="441800"/>
          </a:xfrm>
          <a:prstGeom prst="rect">
            <a:avLst/>
          </a:prstGeom>
          <a:solidFill>
            <a:srgbClr val="A6F2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800" b="1" dirty="0" smtClean="0">
                <a:solidFill>
                  <a:schemeClr val="tx1"/>
                </a:solidFill>
              </a:rPr>
              <a:t>V0.72 240400</a:t>
            </a:r>
          </a:p>
          <a:p>
            <a:pPr marL="85725" indent="-85725">
              <a:buFont typeface="Arial" panose="020B0604020202020204" pitchFamily="34" charset="0"/>
              <a:buChar char="•"/>
            </a:pPr>
            <a:r>
              <a:rPr lang="ko-KR" altLang="en-US" sz="800" dirty="0" smtClean="0">
                <a:solidFill>
                  <a:schemeClr val="tx1"/>
                </a:solidFill>
              </a:rPr>
              <a:t>화면 추가</a:t>
            </a:r>
            <a:endParaRPr lang="en-US" altLang="ko-KR" sz="800" dirty="0" smtClean="0">
              <a:solidFill>
                <a:schemeClr val="tx1"/>
              </a:solidFill>
            </a:endParaRPr>
          </a:p>
        </p:txBody>
      </p:sp>
      <p:sp>
        <p:nvSpPr>
          <p:cNvPr id="58" name="Oval 611">
            <a:extLst>
              <a:ext uri="{FF2B5EF4-FFF2-40B4-BE49-F238E27FC236}">
                <a16:creationId xmlns:a16="http://schemas.microsoft.com/office/drawing/2014/main" id="{8A3723C9-7A64-4677-9B95-EBFFA02C0DC4}"/>
              </a:ext>
            </a:extLst>
          </p:cNvPr>
          <p:cNvSpPr>
            <a:spLocks noChangeArrowheads="1"/>
          </p:cNvSpPr>
          <p:nvPr/>
        </p:nvSpPr>
        <p:spPr bwMode="auto">
          <a:xfrm>
            <a:off x="4863468" y="2772455"/>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a:t>
            </a:r>
            <a:endParaRPr lang="en-US" altLang="ko-KR" sz="800" b="1" kern="0" dirty="0">
              <a:solidFill>
                <a:sysClr val="window" lastClr="FFFFFF"/>
              </a:solidFill>
              <a:latin typeface="맑은 고딕"/>
              <a:ea typeface="맑은 고딕"/>
            </a:endParaRPr>
          </a:p>
        </p:txBody>
      </p:sp>
      <p:sp>
        <p:nvSpPr>
          <p:cNvPr id="42" name="Oval 611">
            <a:extLst>
              <a:ext uri="{FF2B5EF4-FFF2-40B4-BE49-F238E27FC236}">
                <a16:creationId xmlns:a16="http://schemas.microsoft.com/office/drawing/2014/main" id="{8A3723C9-7A64-4677-9B95-EBFFA02C0DC4}"/>
              </a:ext>
            </a:extLst>
          </p:cNvPr>
          <p:cNvSpPr>
            <a:spLocks noChangeArrowheads="1"/>
          </p:cNvSpPr>
          <p:nvPr/>
        </p:nvSpPr>
        <p:spPr bwMode="auto">
          <a:xfrm>
            <a:off x="4175215" y="4765495"/>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3</a:t>
            </a:r>
            <a:endParaRPr lang="en-US" altLang="ko-KR" sz="800" b="1" kern="0" dirty="0">
              <a:solidFill>
                <a:sysClr val="window" lastClr="FFFFFF"/>
              </a:solidFill>
              <a:latin typeface="맑은 고딕"/>
              <a:ea typeface="맑은 고딕"/>
            </a:endParaRPr>
          </a:p>
        </p:txBody>
      </p:sp>
    </p:spTree>
    <p:extLst>
      <p:ext uri="{BB962C8B-B14F-4D97-AF65-F5344CB8AC3E}">
        <p14:creationId xmlns:p14="http://schemas.microsoft.com/office/powerpoint/2010/main" val="39438407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a:t>교환불가사유 안내</a:t>
            </a:r>
            <a:endParaRPr lang="ko-KR" altLang="en-US" dirty="0"/>
          </a:p>
        </p:txBody>
      </p:sp>
      <p:sp>
        <p:nvSpPr>
          <p:cNvPr id="3" name="부제목 2"/>
          <p:cNvSpPr>
            <a:spLocks noGrp="1"/>
          </p:cNvSpPr>
          <p:nvPr>
            <p:ph type="subTitle" idx="1"/>
          </p:nvPr>
        </p:nvSpPr>
        <p:spPr/>
        <p:txBody>
          <a:bodyPr/>
          <a:lstStyle/>
          <a:p>
            <a:r>
              <a:rPr lang="en-US" altLang="ko-KR" dirty="0" smtClean="0"/>
              <a:t>IN_PC_MYP_02_22</a:t>
            </a:r>
            <a:endParaRPr lang="ko-KR" altLang="en-US" dirty="0"/>
          </a:p>
        </p:txBody>
      </p:sp>
      <p:graphicFrame>
        <p:nvGraphicFramePr>
          <p:cNvPr id="271" name="표 270">
            <a:extLst>
              <a:ext uri="{FF2B5EF4-FFF2-40B4-BE49-F238E27FC236}">
                <a16:creationId xmlns:a16="http://schemas.microsoft.com/office/drawing/2014/main" id="{E8503181-DC09-D704-A395-D5196B53276F}"/>
              </a:ext>
            </a:extLst>
          </p:cNvPr>
          <p:cNvGraphicFramePr>
            <a:graphicFrameLocks noGrp="1"/>
          </p:cNvGraphicFramePr>
          <p:nvPr>
            <p:extLst>
              <p:ext uri="{D42A27DB-BD31-4B8C-83A1-F6EECF244321}">
                <p14:modId xmlns:p14="http://schemas.microsoft.com/office/powerpoint/2010/main" val="2672848416"/>
              </p:ext>
            </p:extLst>
          </p:nvPr>
        </p:nvGraphicFramePr>
        <p:xfrm>
          <a:off x="9000565" y="44624"/>
          <a:ext cx="3152540" cy="1572158"/>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85725" marR="0" lvl="0" indent="-85725" algn="l" defTabSz="914400" rtl="0" eaLnBrk="0" fontAlgn="base" latinLnBrk="1" hangingPunct="0">
                        <a:lnSpc>
                          <a:spcPts val="1200"/>
                        </a:lnSpc>
                        <a:spcBef>
                          <a:spcPct val="20000"/>
                        </a:spcBef>
                        <a:spcAft>
                          <a:spcPct val="0"/>
                        </a:spcAft>
                        <a:buClrTx/>
                        <a:buSzTx/>
                        <a:buFont typeface="Arial" panose="020B0604020202020204" pitchFamily="34" charset="0"/>
                        <a:buChar char="•"/>
                        <a:tabLst/>
                        <a:defRPr/>
                      </a:pPr>
                      <a:r>
                        <a:rPr kumimoji="0" lang="en-US" altLang="ko-KR" sz="800" b="0" i="0" u="none" strike="noStrike" kern="1200" cap="none" normalizeH="0" baseline="0" dirty="0" smtClean="0">
                          <a:ln>
                            <a:noFill/>
                          </a:ln>
                          <a:solidFill>
                            <a:schemeClr val="tx1"/>
                          </a:solidFill>
                          <a:effectLst/>
                          <a:latin typeface="+mn-lt"/>
                          <a:ea typeface="+mn-ea"/>
                          <a:cs typeface="+mn-cs"/>
                        </a:rPr>
                        <a:t>1:1 </a:t>
                      </a:r>
                      <a:r>
                        <a:rPr kumimoji="0" lang="ko-KR" altLang="en-US" sz="800" b="0" i="0" u="none" strike="noStrike" kern="1200" cap="none" normalizeH="0" baseline="0" dirty="0" smtClean="0">
                          <a:ln>
                            <a:noFill/>
                          </a:ln>
                          <a:solidFill>
                            <a:schemeClr val="tx1"/>
                          </a:solidFill>
                          <a:effectLst/>
                          <a:latin typeface="+mn-lt"/>
                          <a:ea typeface="+mn-ea"/>
                          <a:cs typeface="+mn-cs"/>
                        </a:rPr>
                        <a:t>문의 클릭</a:t>
                      </a:r>
                      <a:r>
                        <a:rPr kumimoji="0" lang="en-US" altLang="ko-KR" sz="800" b="0" i="0" u="none" strike="noStrike" kern="1200" cap="none" normalizeH="0" baseline="0" dirty="0" smtClean="0">
                          <a:ln>
                            <a:noFill/>
                          </a:ln>
                          <a:solidFill>
                            <a:schemeClr val="tx1"/>
                          </a:solidFill>
                          <a:effectLst/>
                          <a:latin typeface="+mn-lt"/>
                          <a:ea typeface="+mn-ea"/>
                          <a:cs typeface="+mn-cs"/>
                        </a:rPr>
                        <a:t>: </a:t>
                      </a:r>
                      <a:r>
                        <a:rPr kumimoji="0" lang="ko-KR" altLang="en-US" sz="800" b="0" i="0" u="none" strike="noStrike" kern="1200" cap="none" normalizeH="0" baseline="0" dirty="0" smtClean="0">
                          <a:ln>
                            <a:noFill/>
                          </a:ln>
                          <a:solidFill>
                            <a:schemeClr val="tx1"/>
                          </a:solidFill>
                          <a:effectLst/>
                          <a:latin typeface="+mn-lt"/>
                          <a:ea typeface="+mn-ea"/>
                          <a:cs typeface="+mn-cs"/>
                        </a:rPr>
                        <a:t>창 닫고 </a:t>
                      </a:r>
                      <a:r>
                        <a:rPr kumimoji="0" lang="en-US" altLang="ko-KR" sz="800" b="0" i="0" u="none" strike="noStrike" kern="1200" cap="none" normalizeH="0" baseline="0" dirty="0" smtClean="0">
                          <a:ln>
                            <a:noFill/>
                          </a:ln>
                          <a:solidFill>
                            <a:schemeClr val="tx1"/>
                          </a:solidFill>
                          <a:effectLst/>
                          <a:latin typeface="+mn-lt"/>
                          <a:ea typeface="+mn-ea"/>
                          <a:cs typeface="+mn-cs"/>
                        </a:rPr>
                        <a:t>1:1</a:t>
                      </a:r>
                      <a:r>
                        <a:rPr kumimoji="0" lang="ko-KR" altLang="en-US" sz="800" b="0" i="0" u="none" strike="noStrike" kern="1200" cap="none" normalizeH="0" baseline="0" dirty="0" smtClean="0">
                          <a:ln>
                            <a:noFill/>
                          </a:ln>
                          <a:solidFill>
                            <a:schemeClr val="tx1"/>
                          </a:solidFill>
                          <a:effectLst/>
                          <a:latin typeface="+mn-lt"/>
                          <a:ea typeface="+mn-ea"/>
                          <a:cs typeface="+mn-cs"/>
                        </a:rPr>
                        <a:t>문의 화면으로 이동</a:t>
                      </a:r>
                      <a:endParaRPr kumimoji="0" lang="en-US" altLang="ko-KR" sz="800" b="0" i="0" u="none" strike="noStrike" kern="1200" cap="none" normalizeH="0" baseline="0" dirty="0" smtClean="0">
                        <a:ln>
                          <a:noFill/>
                        </a:ln>
                        <a:solidFill>
                          <a:schemeClr val="tx1"/>
                        </a:solidFill>
                        <a:effectLst/>
                        <a:latin typeface="+mn-lt"/>
                        <a:ea typeface="+mn-ea"/>
                        <a:cs typeface="+mn-cs"/>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2873906972"/>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2</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85725" marR="0" lvl="0" indent="-85725" algn="l" defTabSz="914400" rtl="0" eaLnBrk="0" fontAlgn="base" latinLnBrk="1" hangingPunct="0">
                        <a:lnSpc>
                          <a:spcPts val="1200"/>
                        </a:lnSpc>
                        <a:spcBef>
                          <a:spcPct val="20000"/>
                        </a:spcBef>
                        <a:spcAft>
                          <a:spcPct val="0"/>
                        </a:spcAft>
                        <a:buClrTx/>
                        <a:buSzTx/>
                        <a:buFont typeface="Arial" panose="020B0604020202020204" pitchFamily="34" charset="0"/>
                        <a:buChar char="•"/>
                        <a:tabLst/>
                        <a:defRPr/>
                      </a:pPr>
                      <a:r>
                        <a:rPr kumimoji="0" lang="en-US" altLang="ko-KR" sz="800" b="0" i="0" u="none" strike="noStrike" kern="1200" cap="none" normalizeH="0" baseline="0" dirty="0" smtClean="0">
                          <a:ln>
                            <a:noFill/>
                          </a:ln>
                          <a:solidFill>
                            <a:schemeClr val="tx1"/>
                          </a:solidFill>
                          <a:effectLst/>
                          <a:latin typeface="+mn-lt"/>
                          <a:ea typeface="+mn-ea"/>
                          <a:cs typeface="+mn-cs"/>
                        </a:rPr>
                        <a:t>BO ‘</a:t>
                      </a:r>
                      <a:r>
                        <a:rPr kumimoji="0" lang="ko-KR" altLang="en-US" sz="800" b="0" i="0" u="none" strike="noStrike" kern="1200" cap="none" normalizeH="0" baseline="0" dirty="0" err="1" smtClean="0">
                          <a:ln>
                            <a:noFill/>
                          </a:ln>
                          <a:solidFill>
                            <a:schemeClr val="tx1"/>
                          </a:solidFill>
                          <a:effectLst/>
                          <a:latin typeface="+mn-lt"/>
                          <a:ea typeface="+mn-ea"/>
                          <a:cs typeface="+mn-cs"/>
                        </a:rPr>
                        <a:t>고객화면</a:t>
                      </a:r>
                      <a:r>
                        <a:rPr kumimoji="0" lang="ko-KR" altLang="en-US" sz="800" b="0" i="0" u="none" strike="noStrike" kern="1200" cap="none" normalizeH="0" baseline="0" dirty="0" smtClean="0">
                          <a:ln>
                            <a:noFill/>
                          </a:ln>
                          <a:solidFill>
                            <a:schemeClr val="tx1"/>
                          </a:solidFill>
                          <a:effectLst/>
                          <a:latin typeface="+mn-lt"/>
                          <a:ea typeface="+mn-ea"/>
                          <a:cs typeface="+mn-cs"/>
                        </a:rPr>
                        <a:t> </a:t>
                      </a:r>
                      <a:r>
                        <a:rPr kumimoji="0" lang="ko-KR" altLang="en-US" sz="800" b="0" i="0" u="none" strike="noStrike" kern="1200" cap="none" normalizeH="0" baseline="0" dirty="0" err="1" smtClean="0">
                          <a:ln>
                            <a:noFill/>
                          </a:ln>
                          <a:solidFill>
                            <a:schemeClr val="tx1"/>
                          </a:solidFill>
                          <a:effectLst/>
                          <a:latin typeface="+mn-lt"/>
                          <a:ea typeface="+mn-ea"/>
                          <a:cs typeface="+mn-cs"/>
                        </a:rPr>
                        <a:t>출력메시지</a:t>
                      </a:r>
                      <a:r>
                        <a:rPr kumimoji="0" lang="en-US" altLang="ko-KR" sz="800" b="0" i="0" u="none" strike="noStrike" kern="1200" cap="none" normalizeH="0" baseline="0" dirty="0" smtClean="0">
                          <a:ln>
                            <a:noFill/>
                          </a:ln>
                          <a:solidFill>
                            <a:schemeClr val="tx1"/>
                          </a:solidFill>
                          <a:effectLst/>
                          <a:latin typeface="+mn-lt"/>
                          <a:ea typeface="+mn-ea"/>
                          <a:cs typeface="+mn-cs"/>
                        </a:rPr>
                        <a:t>‘ </a:t>
                      </a:r>
                      <a:r>
                        <a:rPr kumimoji="0" lang="ko-KR" altLang="en-US" sz="800" b="0" i="0" u="none" strike="noStrike" kern="1200" cap="none" normalizeH="0" baseline="0" dirty="0" smtClean="0">
                          <a:ln>
                            <a:noFill/>
                          </a:ln>
                          <a:solidFill>
                            <a:schemeClr val="tx1"/>
                          </a:solidFill>
                          <a:effectLst/>
                          <a:latin typeface="+mn-lt"/>
                          <a:ea typeface="+mn-ea"/>
                          <a:cs typeface="+mn-cs"/>
                        </a:rPr>
                        <a:t>영역에 입력한 텍스트 출력</a:t>
                      </a:r>
                      <a:endParaRPr kumimoji="0" lang="en-US" altLang="ko-KR" sz="800" b="0" i="0" u="none" strike="noStrike" kern="1200" cap="none" normalizeH="0" baseline="0" dirty="0" smtClean="0">
                        <a:ln>
                          <a:noFill/>
                        </a:ln>
                        <a:solidFill>
                          <a:schemeClr val="tx1"/>
                        </a:solidFill>
                        <a:effectLst/>
                        <a:latin typeface="+mn-lt"/>
                        <a:ea typeface="+mn-ea"/>
                        <a:cs typeface="+mn-cs"/>
                      </a:endParaRPr>
                    </a:p>
                    <a:p>
                      <a:pPr marL="171450" marR="0" lvl="0" indent="-85725" algn="l" defTabSz="914400" rtl="0" eaLnBrk="0" fontAlgn="base" latinLnBrk="1" hangingPunct="0">
                        <a:lnSpc>
                          <a:spcPts val="1200"/>
                        </a:lnSpc>
                        <a:spcBef>
                          <a:spcPct val="20000"/>
                        </a:spcBef>
                        <a:spcAft>
                          <a:spcPct val="0"/>
                        </a:spcAft>
                        <a:buClrTx/>
                        <a:buSzTx/>
                        <a:buFontTx/>
                        <a:buChar char="-"/>
                        <a:tabLst/>
                        <a:defRPr/>
                      </a:pPr>
                      <a:r>
                        <a:rPr lang="ko-KR" altLang="en-US" sz="800" baseline="0" dirty="0" smtClean="0">
                          <a:latin typeface="+mj-ea"/>
                        </a:rPr>
                        <a:t>작성 시 </a:t>
                      </a:r>
                      <a:r>
                        <a:rPr lang="ko-KR" altLang="en-US" sz="800" baseline="0" dirty="0" err="1" smtClean="0">
                          <a:latin typeface="+mj-ea"/>
                        </a:rPr>
                        <a:t>줄바꿈</a:t>
                      </a:r>
                      <a:r>
                        <a:rPr lang="ko-KR" altLang="en-US" sz="800" baseline="0" dirty="0" smtClean="0">
                          <a:latin typeface="+mj-ea"/>
                        </a:rPr>
                        <a:t> 적용 되었다면 줄 바꿈 처리하여 출력되어야 함</a:t>
                      </a:r>
                      <a:endParaRPr kumimoji="0" lang="en-US" altLang="ko-KR" sz="800" b="0" i="0" u="none" strike="noStrike" kern="1200" cap="none" normalizeH="0" baseline="0" dirty="0" smtClean="0">
                        <a:ln>
                          <a:noFill/>
                        </a:ln>
                        <a:solidFill>
                          <a:schemeClr val="tx1"/>
                        </a:solidFill>
                        <a:effectLst/>
                        <a:latin typeface="+mn-lt"/>
                        <a:ea typeface="+mn-ea"/>
                        <a:cs typeface="+mn-cs"/>
                      </a:endParaRPr>
                    </a:p>
                    <a:p>
                      <a:pPr marL="85725" marR="0" lvl="0" indent="-85725" algn="l" defTabSz="914400" rtl="0" eaLnBrk="0" fontAlgn="base" latinLnBrk="1" hangingPunct="0">
                        <a:lnSpc>
                          <a:spcPts val="1200"/>
                        </a:lnSpc>
                        <a:spcBef>
                          <a:spcPct val="20000"/>
                        </a:spcBef>
                        <a:spcAft>
                          <a:spcPct val="0"/>
                        </a:spcAft>
                        <a:buClrTx/>
                        <a:buSzTx/>
                        <a:buFont typeface="Arial" panose="020B0604020202020204" pitchFamily="34" charset="0"/>
                        <a:buChar char="•"/>
                        <a:tabLst/>
                        <a:defRPr/>
                      </a:pPr>
                      <a:r>
                        <a:rPr kumimoji="0" lang="ko-KR" altLang="en-US" sz="800" b="0" i="0" u="none" strike="noStrike" kern="1200" cap="none" normalizeH="0" baseline="0" dirty="0" smtClean="0">
                          <a:ln>
                            <a:noFill/>
                          </a:ln>
                          <a:solidFill>
                            <a:schemeClr val="tx1"/>
                          </a:solidFill>
                          <a:effectLst/>
                          <a:latin typeface="+mn-lt"/>
                          <a:ea typeface="+mn-ea"/>
                          <a:cs typeface="+mn-cs"/>
                        </a:rPr>
                        <a:t>창 높이는 출력되는 텍스트 높이에 맞춰 유동적으로 제공되며 일정 길이 이상 길어질 시 출력 영역 상</a:t>
                      </a:r>
                      <a:r>
                        <a:rPr kumimoji="0" lang="en-US" altLang="ko-KR" sz="800" b="0" i="0" u="none" strike="noStrike" kern="1200" cap="none" normalizeH="0" baseline="0" dirty="0" smtClean="0">
                          <a:ln>
                            <a:noFill/>
                          </a:ln>
                          <a:solidFill>
                            <a:schemeClr val="tx1"/>
                          </a:solidFill>
                          <a:effectLst/>
                          <a:latin typeface="+mn-lt"/>
                          <a:ea typeface="+mn-ea"/>
                          <a:cs typeface="+mn-cs"/>
                        </a:rPr>
                        <a:t>/</a:t>
                      </a:r>
                      <a:r>
                        <a:rPr kumimoji="0" lang="ko-KR" altLang="en-US" sz="800" b="0" i="0" u="none" strike="noStrike" kern="1200" cap="none" normalizeH="0" baseline="0" dirty="0" smtClean="0">
                          <a:ln>
                            <a:noFill/>
                          </a:ln>
                          <a:solidFill>
                            <a:schemeClr val="tx1"/>
                          </a:solidFill>
                          <a:effectLst/>
                          <a:latin typeface="+mn-lt"/>
                          <a:ea typeface="+mn-ea"/>
                          <a:cs typeface="+mn-cs"/>
                        </a:rPr>
                        <a:t>하 스크롤 처리</a:t>
                      </a:r>
                      <a:endParaRPr kumimoji="0" lang="en-US" altLang="ko-KR" sz="800" b="0" i="0" u="none" strike="noStrike" kern="1200" cap="none" normalizeH="0" baseline="0" dirty="0" smtClean="0">
                        <a:ln>
                          <a:noFill/>
                        </a:ln>
                        <a:solidFill>
                          <a:schemeClr val="tx1"/>
                        </a:solidFill>
                        <a:effectLst/>
                        <a:latin typeface="+mn-lt"/>
                        <a:ea typeface="+mn-ea"/>
                        <a:cs typeface="+mn-cs"/>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3026743386"/>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3</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defRPr/>
                      </a:pPr>
                      <a:r>
                        <a:rPr kumimoji="0" lang="en-US" altLang="ko-KR" sz="800" b="0" i="0" u="none" strike="noStrike" kern="1200" cap="none" normalizeH="0" baseline="0" dirty="0" smtClean="0">
                          <a:ln>
                            <a:noFill/>
                          </a:ln>
                          <a:solidFill>
                            <a:schemeClr val="tx1"/>
                          </a:solidFill>
                          <a:effectLst/>
                          <a:latin typeface="+mn-lt"/>
                          <a:ea typeface="+mn-ea"/>
                          <a:cs typeface="+mn-cs"/>
                        </a:rPr>
                        <a:t> </a:t>
                      </a:r>
                      <a:r>
                        <a:rPr kumimoji="0" lang="ko-KR" altLang="en-US" sz="800" b="0" i="0" u="none" strike="noStrike" kern="1200" cap="none" normalizeH="0" baseline="0" dirty="0" smtClean="0">
                          <a:ln>
                            <a:noFill/>
                          </a:ln>
                          <a:solidFill>
                            <a:schemeClr val="tx1"/>
                          </a:solidFill>
                          <a:effectLst/>
                          <a:latin typeface="+mn-lt"/>
                          <a:ea typeface="+mn-ea"/>
                          <a:cs typeface="+mn-cs"/>
                        </a:rPr>
                        <a:t>확인</a:t>
                      </a:r>
                      <a:r>
                        <a:rPr kumimoji="0" lang="en-US" altLang="ko-KR" sz="800" b="0" i="0" u="none" strike="noStrike" kern="1200" cap="none" normalizeH="0" baseline="0" dirty="0" smtClean="0">
                          <a:ln>
                            <a:noFill/>
                          </a:ln>
                          <a:solidFill>
                            <a:schemeClr val="tx1"/>
                          </a:solidFill>
                          <a:effectLst/>
                          <a:latin typeface="+mn-lt"/>
                          <a:ea typeface="+mn-ea"/>
                          <a:cs typeface="+mn-cs"/>
                        </a:rPr>
                        <a:t>, </a:t>
                      </a:r>
                      <a:r>
                        <a:rPr kumimoji="0" lang="en-US" altLang="ko-KR" sz="800" b="1" i="0" u="none" strike="noStrike" kern="1200" cap="none" normalizeH="0" baseline="0" dirty="0" smtClean="0">
                          <a:ln>
                            <a:noFill/>
                          </a:ln>
                          <a:solidFill>
                            <a:schemeClr val="tx1"/>
                          </a:solidFill>
                          <a:effectLst/>
                          <a:latin typeface="+mn-lt"/>
                          <a:ea typeface="+mn-ea"/>
                          <a:cs typeface="+mn-cs"/>
                        </a:rPr>
                        <a:t>x</a:t>
                      </a:r>
                    </a:p>
                    <a:p>
                      <a:pPr marL="85725" marR="0" lvl="0" indent="-85725" algn="l" defTabSz="914400" rtl="0" eaLnBrk="0" fontAlgn="base" latinLnBrk="1" hangingPunct="0">
                        <a:lnSpc>
                          <a:spcPts val="1200"/>
                        </a:lnSpc>
                        <a:spcBef>
                          <a:spcPct val="20000"/>
                        </a:spcBef>
                        <a:spcAft>
                          <a:spcPct val="0"/>
                        </a:spcAft>
                        <a:buClrTx/>
                        <a:buSzTx/>
                        <a:buFont typeface="Arial" panose="020B0604020202020204" pitchFamily="34" charset="0"/>
                        <a:buChar char="•"/>
                        <a:tabLst/>
                        <a:defRPr/>
                      </a:pPr>
                      <a:r>
                        <a:rPr kumimoji="0" lang="ko-KR" altLang="en-US" sz="800" b="0" i="0" u="none" strike="noStrike" kern="1200" cap="none" normalizeH="0" baseline="0" dirty="0" smtClean="0">
                          <a:ln>
                            <a:noFill/>
                          </a:ln>
                          <a:solidFill>
                            <a:schemeClr val="tx1"/>
                          </a:solidFill>
                          <a:effectLst/>
                          <a:latin typeface="+mn-lt"/>
                          <a:ea typeface="+mn-ea"/>
                          <a:cs typeface="+mn-cs"/>
                        </a:rPr>
                        <a:t>탭</a:t>
                      </a:r>
                      <a:r>
                        <a:rPr kumimoji="0" lang="en-US" altLang="ko-KR" sz="800" b="0" i="0" u="none" strike="noStrike" kern="1200" cap="none" normalizeH="0" baseline="0" dirty="0" smtClean="0">
                          <a:ln>
                            <a:noFill/>
                          </a:ln>
                          <a:solidFill>
                            <a:schemeClr val="tx1"/>
                          </a:solidFill>
                          <a:effectLst/>
                          <a:latin typeface="+mn-lt"/>
                          <a:ea typeface="+mn-ea"/>
                          <a:cs typeface="+mn-cs"/>
                        </a:rPr>
                        <a:t>: </a:t>
                      </a:r>
                      <a:r>
                        <a:rPr kumimoji="0" lang="ko-KR" altLang="en-US" sz="800" b="0" i="0" u="none" strike="noStrike" kern="1200" cap="none" normalizeH="0" baseline="0" dirty="0" smtClean="0">
                          <a:ln>
                            <a:noFill/>
                          </a:ln>
                          <a:solidFill>
                            <a:schemeClr val="tx1"/>
                          </a:solidFill>
                          <a:effectLst/>
                          <a:latin typeface="+mn-lt"/>
                          <a:ea typeface="+mn-ea"/>
                          <a:cs typeface="+mn-cs"/>
                        </a:rPr>
                        <a:t>창</a:t>
                      </a:r>
                      <a:r>
                        <a:rPr kumimoji="0" lang="en-US" altLang="ko-KR" sz="800" b="0" i="0" u="none" strike="noStrike" kern="1200" cap="none" normalizeH="0" baseline="0" dirty="0" smtClean="0">
                          <a:ln>
                            <a:noFill/>
                          </a:ln>
                          <a:solidFill>
                            <a:schemeClr val="tx1"/>
                          </a:solidFill>
                          <a:effectLst/>
                          <a:latin typeface="+mn-lt"/>
                          <a:ea typeface="+mn-ea"/>
                          <a:cs typeface="+mn-cs"/>
                        </a:rPr>
                        <a:t> </a:t>
                      </a:r>
                      <a:r>
                        <a:rPr kumimoji="0" lang="ko-KR" altLang="en-US" sz="800" b="0" i="0" u="none" strike="noStrike" kern="1200" cap="none" normalizeH="0" baseline="0" dirty="0" smtClean="0">
                          <a:ln>
                            <a:noFill/>
                          </a:ln>
                          <a:solidFill>
                            <a:schemeClr val="tx1"/>
                          </a:solidFill>
                          <a:effectLst/>
                          <a:latin typeface="+mn-lt"/>
                          <a:ea typeface="+mn-ea"/>
                          <a:cs typeface="+mn-cs"/>
                        </a:rPr>
                        <a:t>닫힘</a:t>
                      </a:r>
                      <a:endParaRPr kumimoji="0" lang="en-US" altLang="ko-KR" sz="800" b="0" i="0" u="none" strike="noStrike" kern="1200" cap="none" normalizeH="0" baseline="0" dirty="0" smtClean="0">
                        <a:ln>
                          <a:noFill/>
                        </a:ln>
                        <a:solidFill>
                          <a:schemeClr val="tx1"/>
                        </a:solidFill>
                        <a:effectLst/>
                        <a:latin typeface="+mn-lt"/>
                        <a:ea typeface="+mn-ea"/>
                        <a:cs typeface="+mn-cs"/>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222382280"/>
                  </a:ext>
                </a:extLst>
              </a:tr>
            </a:tbl>
          </a:graphicData>
        </a:graphic>
      </p:graphicFrame>
      <p:pic>
        <p:nvPicPr>
          <p:cNvPr id="112" name="그림 111"/>
          <p:cNvPicPr>
            <a:picLocks noChangeAspect="1"/>
          </p:cNvPicPr>
          <p:nvPr/>
        </p:nvPicPr>
        <p:blipFill>
          <a:blip r:embed="rId3"/>
          <a:stretch>
            <a:fillRect/>
          </a:stretch>
        </p:blipFill>
        <p:spPr>
          <a:xfrm>
            <a:off x="259282" y="700052"/>
            <a:ext cx="839235" cy="136620"/>
          </a:xfrm>
          <a:prstGeom prst="rect">
            <a:avLst/>
          </a:prstGeom>
        </p:spPr>
      </p:pic>
      <p:sp>
        <p:nvSpPr>
          <p:cNvPr id="114" name="TextBox 113"/>
          <p:cNvSpPr txBox="1"/>
          <p:nvPr/>
        </p:nvSpPr>
        <p:spPr>
          <a:xfrm>
            <a:off x="381328" y="1004528"/>
            <a:ext cx="890136" cy="215444"/>
          </a:xfrm>
          <a:prstGeom prst="rect">
            <a:avLst/>
          </a:prstGeom>
          <a:noFill/>
        </p:spPr>
        <p:txBody>
          <a:bodyPr wrap="square" rtlCol="0">
            <a:spAutoFit/>
          </a:bodyPr>
          <a:lstStyle/>
          <a:p>
            <a:r>
              <a:rPr lang="ko-KR" altLang="en-US" sz="800" b="1" dirty="0" smtClean="0">
                <a:latin typeface="+mn-ea"/>
                <a:cs typeface="Pretendard" panose="02000503000000020004" pitchFamily="50" charset="-127"/>
              </a:rPr>
              <a:t>카테고리</a:t>
            </a:r>
            <a:endParaRPr lang="ko-KR" altLang="en-US" sz="400" strike="sngStrike" dirty="0">
              <a:solidFill>
                <a:schemeClr val="tx1">
                  <a:lumMod val="50000"/>
                  <a:lumOff val="50000"/>
                </a:schemeClr>
              </a:solidFill>
              <a:latin typeface="+mn-ea"/>
              <a:cs typeface="Pretendard" panose="02000503000000020004" pitchFamily="50" charset="-127"/>
            </a:endParaRPr>
          </a:p>
        </p:txBody>
      </p:sp>
      <p:sp>
        <p:nvSpPr>
          <p:cNvPr id="115" name="TextBox 114"/>
          <p:cNvSpPr txBox="1"/>
          <p:nvPr/>
        </p:nvSpPr>
        <p:spPr>
          <a:xfrm>
            <a:off x="2552407" y="988196"/>
            <a:ext cx="3903633" cy="230832"/>
          </a:xfrm>
          <a:prstGeom prst="rect">
            <a:avLst/>
          </a:prstGeom>
          <a:noFill/>
        </p:spPr>
        <p:txBody>
          <a:bodyPr wrap="none" rtlCol="0">
            <a:spAutoFit/>
          </a:bodyPr>
          <a:lstStyle/>
          <a:p>
            <a:pPr algn="ctr"/>
            <a:r>
              <a:rPr lang="ko-KR" altLang="en-US" sz="900" b="1" dirty="0" smtClean="0">
                <a:latin typeface="+mn-ea"/>
                <a:cs typeface="Pretendard" panose="02000503000000020004" pitchFamily="50" charset="-127"/>
              </a:rPr>
              <a:t>이벤트     특가     베스트     쿠폰존     쇼케이스     라이브     </a:t>
            </a:r>
            <a:r>
              <a:rPr lang="en-US" altLang="ko-KR" sz="900" b="1" dirty="0" smtClean="0">
                <a:latin typeface="+mn-ea"/>
                <a:cs typeface="Pretendard" panose="02000503000000020004" pitchFamily="50" charset="-127"/>
              </a:rPr>
              <a:t>FOR ME</a:t>
            </a:r>
            <a:endParaRPr lang="ko-KR" altLang="en-US" sz="900" b="1" dirty="0">
              <a:latin typeface="+mn-ea"/>
              <a:cs typeface="Pretendard" panose="02000503000000020004" pitchFamily="50" charset="-127"/>
            </a:endParaRPr>
          </a:p>
        </p:txBody>
      </p:sp>
      <p:sp>
        <p:nvSpPr>
          <p:cNvPr id="116" name="TextBox 115"/>
          <p:cNvSpPr txBox="1"/>
          <p:nvPr/>
        </p:nvSpPr>
        <p:spPr>
          <a:xfrm>
            <a:off x="8289710" y="1004528"/>
            <a:ext cx="542594" cy="215444"/>
          </a:xfrm>
          <a:prstGeom prst="rect">
            <a:avLst/>
          </a:prstGeom>
          <a:noFill/>
        </p:spPr>
        <p:txBody>
          <a:bodyPr wrap="square" rtlCol="0">
            <a:spAutoFit/>
          </a:bodyPr>
          <a:lstStyle/>
          <a:p>
            <a:r>
              <a:rPr lang="en-US" altLang="ko-KR" sz="800" b="1" dirty="0" smtClean="0">
                <a:latin typeface="+mn-ea"/>
                <a:cs typeface="Pretendard" panose="02000503000000020004" pitchFamily="50" charset="-127"/>
              </a:rPr>
              <a:t>ABOUT</a:t>
            </a:r>
            <a:endParaRPr lang="ko-KR" altLang="en-US" sz="400" strike="sngStrike" dirty="0">
              <a:solidFill>
                <a:schemeClr val="tx1">
                  <a:lumMod val="50000"/>
                  <a:lumOff val="50000"/>
                </a:schemeClr>
              </a:solidFill>
              <a:latin typeface="+mn-ea"/>
              <a:cs typeface="Pretendard" panose="02000503000000020004" pitchFamily="50" charset="-127"/>
            </a:endParaRPr>
          </a:p>
        </p:txBody>
      </p:sp>
      <p:pic>
        <p:nvPicPr>
          <p:cNvPr id="117" name="그림 116"/>
          <p:cNvPicPr>
            <a:picLocks noChangeAspect="1"/>
          </p:cNvPicPr>
          <p:nvPr/>
        </p:nvPicPr>
        <p:blipFill>
          <a:blip r:embed="rId4"/>
          <a:stretch>
            <a:fillRect/>
          </a:stretch>
        </p:blipFill>
        <p:spPr>
          <a:xfrm>
            <a:off x="7853760" y="618601"/>
            <a:ext cx="978544" cy="295714"/>
          </a:xfrm>
          <a:prstGeom prst="rect">
            <a:avLst/>
          </a:prstGeom>
        </p:spPr>
      </p:pic>
      <p:grpSp>
        <p:nvGrpSpPr>
          <p:cNvPr id="118" name="그룹 117"/>
          <p:cNvGrpSpPr/>
          <p:nvPr/>
        </p:nvGrpSpPr>
        <p:grpSpPr>
          <a:xfrm>
            <a:off x="3411257" y="646468"/>
            <a:ext cx="2204927" cy="228949"/>
            <a:chOff x="3958650" y="362309"/>
            <a:chExt cx="2204927" cy="228949"/>
          </a:xfrm>
        </p:grpSpPr>
        <p:sp>
          <p:nvSpPr>
            <p:cNvPr id="119" name="모서리가 둥근 직사각형 118"/>
            <p:cNvSpPr/>
            <p:nvPr/>
          </p:nvSpPr>
          <p:spPr>
            <a:xfrm>
              <a:off x="3958650" y="362309"/>
              <a:ext cx="2204927" cy="228949"/>
            </a:xfrm>
            <a:prstGeom prst="roundRect">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20" name="그림 119"/>
            <p:cNvPicPr>
              <a:picLocks noChangeAspect="1"/>
            </p:cNvPicPr>
            <p:nvPr/>
          </p:nvPicPr>
          <p:blipFill rotWithShape="1">
            <a:blip r:embed="rId5"/>
            <a:srcRect t="1" r="60194" b="12727"/>
            <a:stretch/>
          </p:blipFill>
          <p:spPr>
            <a:xfrm>
              <a:off x="5942138" y="399541"/>
              <a:ext cx="186200" cy="159540"/>
            </a:xfrm>
            <a:prstGeom prst="rect">
              <a:avLst/>
            </a:prstGeom>
          </p:spPr>
        </p:pic>
      </p:grpSp>
      <p:cxnSp>
        <p:nvCxnSpPr>
          <p:cNvPr id="121" name="직선 연결선 120"/>
          <p:cNvCxnSpPr/>
          <p:nvPr/>
        </p:nvCxnSpPr>
        <p:spPr>
          <a:xfrm>
            <a:off x="95437" y="1340768"/>
            <a:ext cx="884204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2" name="타원 121"/>
          <p:cNvSpPr/>
          <p:nvPr/>
        </p:nvSpPr>
        <p:spPr>
          <a:xfrm>
            <a:off x="3457993" y="994376"/>
            <a:ext cx="45719" cy="45719"/>
          </a:xfrm>
          <a:prstGeom prst="ellipse">
            <a:avLst/>
          </a:prstGeom>
          <a:solidFill>
            <a:srgbClr val="29BC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2" name="직사각형 81"/>
          <p:cNvSpPr/>
          <p:nvPr/>
        </p:nvSpPr>
        <p:spPr>
          <a:xfrm>
            <a:off x="160193" y="1427771"/>
            <a:ext cx="8672111" cy="8181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직사각형 82"/>
          <p:cNvSpPr/>
          <p:nvPr/>
        </p:nvSpPr>
        <p:spPr>
          <a:xfrm>
            <a:off x="176387" y="1493448"/>
            <a:ext cx="2361790" cy="246221"/>
          </a:xfrm>
          <a:prstGeom prst="rect">
            <a:avLst/>
          </a:prstGeom>
        </p:spPr>
        <p:txBody>
          <a:bodyPr wrap="square">
            <a:spAutoFit/>
          </a:bodyPr>
          <a:lstStyle/>
          <a:p>
            <a:r>
              <a:rPr lang="ko-KR" altLang="en-US" sz="1000" b="1" dirty="0" err="1" smtClean="0">
                <a:latin typeface="+mn-ea"/>
              </a:rPr>
              <a:t>주소희님</a:t>
            </a:r>
            <a:r>
              <a:rPr lang="en-US" altLang="ko-KR" sz="1000" b="1" dirty="0" smtClean="0">
                <a:latin typeface="+mn-ea"/>
              </a:rPr>
              <a:t>,</a:t>
            </a:r>
            <a:r>
              <a:rPr lang="ko-KR" altLang="en-US" sz="1000" b="1" dirty="0" smtClean="0">
                <a:latin typeface="+mn-ea"/>
              </a:rPr>
              <a:t> </a:t>
            </a:r>
            <a:endParaRPr lang="ko-KR" altLang="en-US" sz="1000" dirty="0">
              <a:latin typeface="굴림" panose="020B0600000101010101" pitchFamily="50" charset="-127"/>
              <a:ea typeface="굴림" panose="020B0600000101010101" pitchFamily="50" charset="-127"/>
            </a:endParaRPr>
          </a:p>
        </p:txBody>
      </p:sp>
      <p:sp>
        <p:nvSpPr>
          <p:cNvPr id="84" name="직사각형 83"/>
          <p:cNvSpPr/>
          <p:nvPr/>
        </p:nvSpPr>
        <p:spPr>
          <a:xfrm>
            <a:off x="189160" y="1727823"/>
            <a:ext cx="2774443" cy="215444"/>
          </a:xfrm>
          <a:prstGeom prst="rect">
            <a:avLst/>
          </a:prstGeom>
        </p:spPr>
        <p:txBody>
          <a:bodyPr wrap="square">
            <a:spAutoFit/>
          </a:bodyPr>
          <a:lstStyle/>
          <a:p>
            <a:r>
              <a:rPr lang="ko-KR" altLang="en-US" sz="800" b="1" dirty="0" smtClean="0">
                <a:solidFill>
                  <a:srgbClr val="00B858"/>
                </a:solidFill>
                <a:latin typeface="+mn-ea"/>
              </a:rPr>
              <a:t>그린티클럽</a:t>
            </a:r>
            <a:r>
              <a:rPr lang="ko-KR" altLang="en-US" sz="800" dirty="0" smtClean="0">
                <a:latin typeface="+mn-ea"/>
              </a:rPr>
              <a:t> 멤버시네요</a:t>
            </a:r>
            <a:r>
              <a:rPr lang="en-US" altLang="ko-KR" sz="800" dirty="0" smtClean="0">
                <a:latin typeface="+mn-ea"/>
              </a:rPr>
              <a:t>! </a:t>
            </a:r>
            <a:r>
              <a:rPr lang="ko-KR" altLang="en-US" sz="800" dirty="0" smtClean="0">
                <a:latin typeface="+mn-ea"/>
              </a:rPr>
              <a:t>멤버십 혜택을 확인해보세요</a:t>
            </a:r>
            <a:r>
              <a:rPr lang="en-US" altLang="ko-KR" sz="800" dirty="0" smtClean="0">
                <a:latin typeface="+mn-ea"/>
              </a:rPr>
              <a:t>. </a:t>
            </a:r>
            <a:r>
              <a:rPr lang="en-US" altLang="ko-KR" sz="800" dirty="0" smtClean="0">
                <a:latin typeface="굴림" panose="020B0600000101010101" pitchFamily="50" charset="-127"/>
                <a:ea typeface="굴림" panose="020B0600000101010101" pitchFamily="50" charset="-127"/>
              </a:rPr>
              <a:t>&gt;</a:t>
            </a:r>
          </a:p>
        </p:txBody>
      </p:sp>
      <p:sp>
        <p:nvSpPr>
          <p:cNvPr id="85" name="모서리가 둥근 직사각형 84"/>
          <p:cNvSpPr/>
          <p:nvPr/>
        </p:nvSpPr>
        <p:spPr>
          <a:xfrm>
            <a:off x="7421085" y="1531301"/>
            <a:ext cx="1292614" cy="628757"/>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공병수거 현황</a:t>
            </a:r>
            <a:endParaRPr lang="ko-KR" altLang="en-US" sz="800" spc="-150" dirty="0">
              <a:solidFill>
                <a:schemeClr val="tx1"/>
              </a:solidFill>
            </a:endParaRPr>
          </a:p>
        </p:txBody>
      </p:sp>
      <p:sp>
        <p:nvSpPr>
          <p:cNvPr id="86" name="모서리가 둥근 직사각형 85"/>
          <p:cNvSpPr/>
          <p:nvPr/>
        </p:nvSpPr>
        <p:spPr>
          <a:xfrm>
            <a:off x="3373352" y="1510343"/>
            <a:ext cx="1292614" cy="625865"/>
          </a:xfrm>
          <a:prstGeom prst="roundRect">
            <a:avLst/>
          </a:prstGeom>
          <a:solidFill>
            <a:schemeClr val="bg1"/>
          </a:solidFill>
          <a:ln w="3175">
            <a:solidFill>
              <a:srgbClr val="00BC7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리뷰</a:t>
            </a:r>
            <a:endParaRPr lang="ko-KR" altLang="en-US" sz="800" spc="-150" dirty="0">
              <a:solidFill>
                <a:schemeClr val="tx1"/>
              </a:solidFill>
            </a:endParaRPr>
          </a:p>
        </p:txBody>
      </p:sp>
      <p:grpSp>
        <p:nvGrpSpPr>
          <p:cNvPr id="87" name="그룹 86"/>
          <p:cNvGrpSpPr/>
          <p:nvPr/>
        </p:nvGrpSpPr>
        <p:grpSpPr>
          <a:xfrm>
            <a:off x="4716558" y="1528658"/>
            <a:ext cx="2634125" cy="631401"/>
            <a:chOff x="3222949" y="3640347"/>
            <a:chExt cx="2661238" cy="327804"/>
          </a:xfrm>
          <a:solidFill>
            <a:schemeClr val="bg1">
              <a:lumMod val="95000"/>
            </a:schemeClr>
          </a:solidFill>
        </p:grpSpPr>
        <p:sp>
          <p:nvSpPr>
            <p:cNvPr id="88" name="모서리가 둥근 직사각형 87"/>
            <p:cNvSpPr/>
            <p:nvPr/>
          </p:nvSpPr>
          <p:spPr>
            <a:xfrm>
              <a:off x="3222949" y="3640347"/>
              <a:ext cx="1305919" cy="327804"/>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뷰티포인트</a:t>
              </a:r>
              <a:endParaRPr lang="ko-KR" altLang="en-US" sz="800" spc="-150" dirty="0">
                <a:solidFill>
                  <a:schemeClr val="tx1"/>
                </a:solidFill>
              </a:endParaRPr>
            </a:p>
          </p:txBody>
        </p:sp>
        <p:sp>
          <p:nvSpPr>
            <p:cNvPr id="89" name="모서리가 둥근 직사각형 88"/>
            <p:cNvSpPr/>
            <p:nvPr/>
          </p:nvSpPr>
          <p:spPr>
            <a:xfrm>
              <a:off x="4578268" y="3640347"/>
              <a:ext cx="1305919" cy="327804"/>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보유 쿠폰</a:t>
              </a:r>
              <a:endParaRPr lang="ko-KR" altLang="en-US" sz="800" spc="-150" dirty="0">
                <a:solidFill>
                  <a:schemeClr val="tx1"/>
                </a:solidFill>
              </a:endParaRPr>
            </a:p>
          </p:txBody>
        </p:sp>
      </p:grpSp>
      <p:sp>
        <p:nvSpPr>
          <p:cNvPr id="94" name="타원 93"/>
          <p:cNvSpPr/>
          <p:nvPr/>
        </p:nvSpPr>
        <p:spPr>
          <a:xfrm>
            <a:off x="6575549" y="1627749"/>
            <a:ext cx="60470" cy="60470"/>
          </a:xfrm>
          <a:prstGeom prst="ellipse">
            <a:avLst/>
          </a:prstGeom>
          <a:solidFill>
            <a:srgbClr val="00C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dirty="0"/>
          </a:p>
        </p:txBody>
      </p:sp>
      <p:graphicFrame>
        <p:nvGraphicFramePr>
          <p:cNvPr id="95" name="표 94"/>
          <p:cNvGraphicFramePr>
            <a:graphicFrameLocks noGrp="1"/>
          </p:cNvGraphicFramePr>
          <p:nvPr>
            <p:extLst/>
          </p:nvPr>
        </p:nvGraphicFramePr>
        <p:xfrm>
          <a:off x="133027" y="2254012"/>
          <a:ext cx="1304427" cy="4011329"/>
        </p:xfrm>
        <a:graphic>
          <a:graphicData uri="http://schemas.openxmlformats.org/drawingml/2006/table">
            <a:tbl>
              <a:tblPr firstRow="1" bandRow="1">
                <a:tableStyleId>{5940675A-B579-460E-94D1-54222C63F5DA}</a:tableStyleId>
              </a:tblPr>
              <a:tblGrid>
                <a:gridCol w="1304427">
                  <a:extLst>
                    <a:ext uri="{9D8B030D-6E8A-4147-A177-3AD203B41FA5}">
                      <a16:colId xmlns:a16="http://schemas.microsoft.com/office/drawing/2014/main" val="1750365041"/>
                    </a:ext>
                  </a:extLst>
                </a:gridCol>
              </a:tblGrid>
              <a:tr h="342522">
                <a:tc>
                  <a:txBody>
                    <a:bodyPr/>
                    <a:lstStyle/>
                    <a:p>
                      <a:pPr>
                        <a:lnSpc>
                          <a:spcPct val="250000"/>
                        </a:lnSpc>
                      </a:pPr>
                      <a:r>
                        <a:rPr lang="ko-KR" altLang="en-US" sz="800" b="1" dirty="0" smtClean="0">
                          <a:latin typeface="+mn-ea"/>
                        </a:rPr>
                        <a:t>주문내역</a:t>
                      </a:r>
                      <a:endParaRPr lang="en-US" altLang="ko-KR" sz="800" b="1" dirty="0">
                        <a:latin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5032052"/>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취소</a:t>
                      </a:r>
                      <a:r>
                        <a:rPr lang="en-US" altLang="ko-KR" sz="800" dirty="0" smtClean="0">
                          <a:latin typeface="+mn-ea"/>
                          <a:ea typeface="+mn-ea"/>
                        </a:rPr>
                        <a:t>/</a:t>
                      </a:r>
                      <a:r>
                        <a:rPr lang="ko-KR" altLang="en-US" sz="800" dirty="0" smtClean="0">
                          <a:latin typeface="+mn-ea"/>
                          <a:ea typeface="+mn-ea"/>
                        </a:rPr>
                        <a:t>교환</a:t>
                      </a:r>
                      <a:r>
                        <a:rPr lang="en-US" altLang="ko-KR" sz="800" dirty="0" smtClean="0">
                          <a:latin typeface="+mn-ea"/>
                          <a:ea typeface="+mn-ea"/>
                        </a:rPr>
                        <a:t>/</a:t>
                      </a:r>
                      <a:r>
                        <a:rPr lang="ko-KR" altLang="en-US" sz="800" dirty="0" err="1" smtClean="0">
                          <a:latin typeface="+mn-ea"/>
                          <a:ea typeface="+mn-ea"/>
                        </a:rPr>
                        <a:t>반품내역</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7326154"/>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리뷰</a:t>
                      </a:r>
                      <a:endParaRPr lang="en-US" altLang="ko-KR"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4823149"/>
                  </a:ext>
                </a:extLst>
              </a:tr>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latin typeface="+mn-ea"/>
                          <a:ea typeface="+mn-ea"/>
                        </a:rPr>
                        <a:t>뷰티포인트</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9754436"/>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찜한제품</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1601288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latin typeface="+mn-ea"/>
                          <a:ea typeface="+mn-ea"/>
                        </a:rPr>
                        <a:t>1:1</a:t>
                      </a:r>
                      <a:r>
                        <a:rPr lang="ko-KR" altLang="en-US" sz="800" dirty="0" smtClean="0">
                          <a:latin typeface="+mn-ea"/>
                          <a:ea typeface="+mn-ea"/>
                        </a:rPr>
                        <a:t>문의</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372053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공병수거</a:t>
                      </a:r>
                      <a:r>
                        <a:rPr lang="ko-KR" altLang="en-US" sz="800" dirty="0" smtClean="0">
                          <a:latin typeface="+mn-ea"/>
                          <a:ea typeface="+mn-ea"/>
                        </a:rPr>
                        <a:t> 현황</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2614890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개인정보 수정</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253962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배송지</a:t>
                      </a:r>
                      <a:r>
                        <a:rPr lang="ko-KR" altLang="en-US" sz="800" dirty="0" smtClean="0">
                          <a:latin typeface="+mn-ea"/>
                          <a:ea typeface="+mn-ea"/>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5431856"/>
                  </a:ext>
                </a:extLst>
              </a:tr>
              <a:tr h="22039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환불계좌</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9870569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원클릭결제</a:t>
                      </a:r>
                      <a:r>
                        <a:rPr lang="ko-KR" altLang="en-US" sz="800" kern="1200" dirty="0" smtClean="0">
                          <a:solidFill>
                            <a:schemeClr val="tx1"/>
                          </a:solidFill>
                          <a:latin typeface="+mn-ea"/>
                          <a:ea typeface="+mn-ea"/>
                          <a:cs typeface="+mn-cs"/>
                        </a:rPr>
                        <a:t> </a:t>
                      </a:r>
                      <a:r>
                        <a:rPr lang="ko-KR" altLang="en-US" sz="800" kern="1200" dirty="0" err="1" smtClean="0">
                          <a:solidFill>
                            <a:schemeClr val="tx1"/>
                          </a:solidFill>
                          <a:latin typeface="+mn-ea"/>
                          <a:ea typeface="+mn-ea"/>
                          <a:cs typeface="+mn-cs"/>
                        </a:rPr>
                        <a:t>카드관리</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1844216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마이샵</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6729917"/>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매장찾기</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06474"/>
                  </a:ext>
                </a:extLst>
              </a:tr>
              <a:tr h="977351">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dirty="0" smtClean="0">
                        <a:latin typeface="+mn-ea"/>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u="sng"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1817042"/>
                  </a:ext>
                </a:extLst>
              </a:tr>
            </a:tbl>
          </a:graphicData>
        </a:graphic>
      </p:graphicFrame>
      <p:sp>
        <p:nvSpPr>
          <p:cNvPr id="98" name="사각형 설명선 97"/>
          <p:cNvSpPr/>
          <p:nvPr/>
        </p:nvSpPr>
        <p:spPr>
          <a:xfrm>
            <a:off x="819189" y="1476025"/>
            <a:ext cx="366610" cy="110552"/>
          </a:xfrm>
          <a:prstGeom prst="wedgeRectCallout">
            <a:avLst>
              <a:gd name="adj1" fmla="val -43182"/>
              <a:gd name="adj2" fmla="val 83178"/>
            </a:avLst>
          </a:prstGeom>
          <a:solidFill>
            <a:schemeClr val="bg1"/>
          </a:solidFill>
          <a:ln w="6350">
            <a:solidFill>
              <a:srgbClr val="00CC62"/>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ko-KR" altLang="en-US" sz="700">
                <a:solidFill>
                  <a:srgbClr val="29BC70"/>
                </a:solidFill>
              </a:rPr>
              <a:t>임직원</a:t>
            </a:r>
            <a:endParaRPr lang="ko-KR" altLang="en-US" sz="700" dirty="0">
              <a:solidFill>
                <a:srgbClr val="29BC70"/>
              </a:solidFill>
            </a:endParaRPr>
          </a:p>
        </p:txBody>
      </p:sp>
      <p:sp>
        <p:nvSpPr>
          <p:cNvPr id="76" name="제목 1"/>
          <p:cNvSpPr txBox="1">
            <a:spLocks/>
          </p:cNvSpPr>
          <p:nvPr/>
        </p:nvSpPr>
        <p:spPr>
          <a:xfrm>
            <a:off x="4156797" y="262328"/>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smtClean="0"/>
              <a:t>Page</a:t>
            </a:r>
            <a:endParaRPr lang="ko-KR" altLang="en-US" dirty="0"/>
          </a:p>
        </p:txBody>
      </p:sp>
      <p:sp>
        <p:nvSpPr>
          <p:cNvPr id="97" name="직사각형 96"/>
          <p:cNvSpPr/>
          <p:nvPr/>
        </p:nvSpPr>
        <p:spPr>
          <a:xfrm>
            <a:off x="107001" y="6098907"/>
            <a:ext cx="8868021" cy="341222"/>
          </a:xfrm>
          <a:prstGeom prst="rect">
            <a:avLst/>
          </a:prstGeom>
          <a:pattFill prst="pct10">
            <a:fgClr>
              <a:schemeClr val="bg1">
                <a:lumMod val="65000"/>
              </a:schemeClr>
            </a:fgClr>
            <a:bgClr>
              <a:schemeClr val="bg1"/>
            </a:bgClr>
          </a:patt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FOOTER</a:t>
            </a:r>
            <a:endParaRPr lang="ko-KR" altLang="en-US" sz="800" dirty="0">
              <a:solidFill>
                <a:schemeClr val="tx1"/>
              </a:solidFill>
            </a:endParaRPr>
          </a:p>
        </p:txBody>
      </p:sp>
      <p:sp>
        <p:nvSpPr>
          <p:cNvPr id="52" name="직사각형 51"/>
          <p:cNvSpPr/>
          <p:nvPr/>
        </p:nvSpPr>
        <p:spPr>
          <a:xfrm>
            <a:off x="66396" y="506269"/>
            <a:ext cx="8871086" cy="6136071"/>
          </a:xfrm>
          <a:prstGeom prst="rect">
            <a:avLst/>
          </a:prstGeom>
          <a:solidFill>
            <a:schemeClr val="tx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직사각형 52"/>
          <p:cNvSpPr/>
          <p:nvPr/>
        </p:nvSpPr>
        <p:spPr>
          <a:xfrm>
            <a:off x="3113954" y="1960935"/>
            <a:ext cx="3013087" cy="3148562"/>
          </a:xfrm>
          <a:prstGeom prst="rect">
            <a:avLst/>
          </a:prstGeom>
          <a:solidFill>
            <a:schemeClr val="bg1"/>
          </a:solidFill>
          <a:ln>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p>
        </p:txBody>
      </p:sp>
      <p:sp>
        <p:nvSpPr>
          <p:cNvPr id="54" name="TextBox 53"/>
          <p:cNvSpPr txBox="1"/>
          <p:nvPr/>
        </p:nvSpPr>
        <p:spPr>
          <a:xfrm>
            <a:off x="3138079" y="2039499"/>
            <a:ext cx="1255472" cy="246221"/>
          </a:xfrm>
          <a:prstGeom prst="rect">
            <a:avLst/>
          </a:prstGeom>
          <a:noFill/>
        </p:spPr>
        <p:txBody>
          <a:bodyPr wrap="none" rtlCol="0">
            <a:spAutoFit/>
          </a:bodyPr>
          <a:lstStyle/>
          <a:p>
            <a:r>
              <a:rPr lang="ko-KR" altLang="en-US" sz="1000" b="1" dirty="0">
                <a:latin typeface="+mn-ea"/>
              </a:rPr>
              <a:t>교환불가사유 안내</a:t>
            </a:r>
          </a:p>
        </p:txBody>
      </p:sp>
      <p:sp>
        <p:nvSpPr>
          <p:cNvPr id="56" name="직사각형 55"/>
          <p:cNvSpPr/>
          <p:nvPr/>
        </p:nvSpPr>
        <p:spPr>
          <a:xfrm>
            <a:off x="5747569" y="2058310"/>
            <a:ext cx="389850" cy="271869"/>
          </a:xfrm>
          <a:prstGeom prst="rect">
            <a:avLst/>
          </a:prstGeom>
        </p:spPr>
        <p:txBody>
          <a:bodyPr wrap="none">
            <a:spAutoFit/>
          </a:bodyPr>
          <a:lstStyle/>
          <a:p>
            <a:pPr algn="ctr">
              <a:lnSpc>
                <a:spcPts val="1400"/>
              </a:lnSpc>
              <a:defRPr/>
            </a:pPr>
            <a:r>
              <a:rPr lang="ko-KR" altLang="en-US" dirty="0">
                <a:solidFill>
                  <a:schemeClr val="tx1">
                    <a:lumMod val="75000"/>
                    <a:lumOff val="25000"/>
                  </a:schemeClr>
                </a:solidFill>
                <a:sym typeface="Wingdings 2" panose="05020102010507070707" pitchFamily="18" charset="2"/>
              </a:rPr>
              <a:t></a:t>
            </a:r>
            <a:endParaRPr lang="ko-KR" altLang="en-US" dirty="0">
              <a:solidFill>
                <a:schemeClr val="tx1">
                  <a:lumMod val="75000"/>
                  <a:lumOff val="25000"/>
                </a:schemeClr>
              </a:solidFill>
            </a:endParaRPr>
          </a:p>
        </p:txBody>
      </p:sp>
      <p:sp>
        <p:nvSpPr>
          <p:cNvPr id="63" name="Oval 611">
            <a:extLst>
              <a:ext uri="{FF2B5EF4-FFF2-40B4-BE49-F238E27FC236}">
                <a16:creationId xmlns:a16="http://schemas.microsoft.com/office/drawing/2014/main" id="{8A3723C9-7A64-4677-9B95-EBFFA02C0DC4}"/>
              </a:ext>
            </a:extLst>
          </p:cNvPr>
          <p:cNvSpPr>
            <a:spLocks noChangeArrowheads="1"/>
          </p:cNvSpPr>
          <p:nvPr/>
        </p:nvSpPr>
        <p:spPr bwMode="auto">
          <a:xfrm>
            <a:off x="5555110" y="2036672"/>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3</a:t>
            </a:r>
            <a:endParaRPr lang="en-US" altLang="ko-KR" sz="800" b="1" kern="0" dirty="0">
              <a:solidFill>
                <a:sysClr val="window" lastClr="FFFFFF"/>
              </a:solidFill>
              <a:latin typeface="맑은 고딕"/>
              <a:ea typeface="맑은 고딕"/>
            </a:endParaRPr>
          </a:p>
        </p:txBody>
      </p:sp>
      <p:sp>
        <p:nvSpPr>
          <p:cNvPr id="55" name="모서리가 둥근 직사각형 265">
            <a:extLst>
              <a:ext uri="{FF2B5EF4-FFF2-40B4-BE49-F238E27FC236}">
                <a16:creationId xmlns:a16="http://schemas.microsoft.com/office/drawing/2014/main" id="{31616FFB-3FF0-C846-C1A8-366204588010}"/>
              </a:ext>
            </a:extLst>
          </p:cNvPr>
          <p:cNvSpPr/>
          <p:nvPr/>
        </p:nvSpPr>
        <p:spPr>
          <a:xfrm>
            <a:off x="3129648" y="4704526"/>
            <a:ext cx="2958046" cy="337938"/>
          </a:xfrm>
          <a:prstGeom prst="roundRect">
            <a:avLst>
              <a:gd name="adj" fmla="val 0"/>
            </a:avLst>
          </a:prstGeom>
          <a:solidFill>
            <a:schemeClr val="tx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smtClean="0">
                <a:solidFill>
                  <a:schemeClr val="bg1"/>
                </a:solidFill>
              </a:rPr>
              <a:t>확인</a:t>
            </a:r>
            <a:endParaRPr lang="ko-KR" altLang="en-US" sz="800" b="1" dirty="0">
              <a:solidFill>
                <a:schemeClr val="bg1"/>
              </a:solidFill>
            </a:endParaRPr>
          </a:p>
        </p:txBody>
      </p:sp>
      <p:sp>
        <p:nvSpPr>
          <p:cNvPr id="65" name="TextBox 64"/>
          <p:cNvSpPr txBox="1"/>
          <p:nvPr/>
        </p:nvSpPr>
        <p:spPr>
          <a:xfrm>
            <a:off x="3168995" y="2515404"/>
            <a:ext cx="2889074" cy="584775"/>
          </a:xfrm>
          <a:prstGeom prst="rect">
            <a:avLst/>
          </a:prstGeom>
          <a:noFill/>
        </p:spPr>
        <p:txBody>
          <a:bodyPr wrap="square" rtlCol="0">
            <a:spAutoFit/>
          </a:bodyPr>
          <a:lstStyle/>
          <a:p>
            <a:r>
              <a:rPr lang="ko-KR" altLang="en-US" sz="800" dirty="0"/>
              <a:t>교환 신청하신 제품이 아래의 사유로 </a:t>
            </a:r>
            <a:r>
              <a:rPr lang="ko-KR" altLang="en-US" sz="800" dirty="0" err="1"/>
              <a:t>교환불가</a:t>
            </a:r>
            <a:r>
              <a:rPr lang="ko-KR" altLang="en-US" sz="800" dirty="0"/>
              <a:t> 처리 되었습니다</a:t>
            </a:r>
            <a:r>
              <a:rPr lang="en-US" altLang="ko-KR" sz="800" dirty="0"/>
              <a:t>. </a:t>
            </a:r>
          </a:p>
          <a:p>
            <a:r>
              <a:rPr lang="ko-KR" altLang="en-US" sz="800" dirty="0"/>
              <a:t>불가 처리에 대한 상세한 안내가 필요하시면 고객센터로 문의해 주세요</a:t>
            </a:r>
            <a:r>
              <a:rPr lang="en-US" altLang="ko-KR" sz="800" dirty="0" smtClean="0"/>
              <a:t>. (</a:t>
            </a:r>
            <a:r>
              <a:rPr lang="ko-KR" altLang="en-US" sz="800" dirty="0"/>
              <a:t>고객센터</a:t>
            </a:r>
            <a:r>
              <a:rPr lang="en-US" altLang="ko-KR" sz="800" dirty="0"/>
              <a:t>: 080-380-0114, </a:t>
            </a:r>
            <a:r>
              <a:rPr lang="en-US" altLang="ko-KR" sz="800" u="sng" dirty="0">
                <a:solidFill>
                  <a:srgbClr val="4472C4"/>
                </a:solidFill>
                <a:latin typeface="맑은 고딕" panose="020B0503020000020004" pitchFamily="50" charset="-127"/>
              </a:rPr>
              <a:t>1:1</a:t>
            </a:r>
            <a:r>
              <a:rPr lang="ko-KR" altLang="en-US" sz="800" u="sng" dirty="0">
                <a:solidFill>
                  <a:srgbClr val="4472C4"/>
                </a:solidFill>
                <a:latin typeface="맑은 고딕" panose="020B0503020000020004" pitchFamily="50" charset="-127"/>
              </a:rPr>
              <a:t>문의</a:t>
            </a:r>
            <a:r>
              <a:rPr lang="en-US" altLang="ko-KR" sz="800" u="sng" dirty="0">
                <a:solidFill>
                  <a:srgbClr val="4472C4"/>
                </a:solidFill>
                <a:latin typeface="맑은 고딕" panose="020B0503020000020004" pitchFamily="50" charset="-127"/>
              </a:rPr>
              <a:t>&gt;</a:t>
            </a:r>
            <a:r>
              <a:rPr lang="en-US" altLang="ko-KR" sz="800" dirty="0">
                <a:solidFill>
                  <a:prstClr val="white">
                    <a:lumMod val="65000"/>
                  </a:prstClr>
                </a:solidFill>
                <a:latin typeface="맑은 고딕" panose="020B0503020000020004" pitchFamily="50" charset="-127"/>
              </a:rPr>
              <a:t>)</a:t>
            </a:r>
          </a:p>
        </p:txBody>
      </p:sp>
      <p:sp>
        <p:nvSpPr>
          <p:cNvPr id="66" name="직사각형 65"/>
          <p:cNvSpPr/>
          <p:nvPr/>
        </p:nvSpPr>
        <p:spPr>
          <a:xfrm>
            <a:off x="3194737" y="3158922"/>
            <a:ext cx="2863332" cy="1420669"/>
          </a:xfrm>
          <a:prstGeom prst="rect">
            <a:avLst/>
          </a:prstGeom>
          <a:solidFill>
            <a:schemeClr val="bg1">
              <a:lumMod val="9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800" dirty="0">
                <a:solidFill>
                  <a:schemeClr val="tx1"/>
                </a:solidFill>
              </a:rPr>
              <a:t>BO</a:t>
            </a:r>
            <a:r>
              <a:rPr lang="ko-KR" altLang="en-US" sz="800" dirty="0">
                <a:solidFill>
                  <a:schemeClr val="tx1"/>
                </a:solidFill>
              </a:rPr>
              <a:t>에서 입력한 </a:t>
            </a:r>
            <a:r>
              <a:rPr lang="ko-KR" altLang="en-US" sz="800" dirty="0" err="1">
                <a:solidFill>
                  <a:schemeClr val="tx1"/>
                </a:solidFill>
              </a:rPr>
              <a:t>교환불가</a:t>
            </a:r>
            <a:r>
              <a:rPr lang="ko-KR" altLang="en-US" sz="800" dirty="0">
                <a:solidFill>
                  <a:schemeClr val="tx1"/>
                </a:solidFill>
              </a:rPr>
              <a:t> 사유 출력</a:t>
            </a:r>
            <a:endParaRPr lang="en-US" altLang="ko-KR" sz="800" dirty="0">
              <a:solidFill>
                <a:schemeClr val="tx1"/>
              </a:solidFill>
            </a:endParaRPr>
          </a:p>
          <a:p>
            <a:r>
              <a:rPr lang="en-US" altLang="ko-KR" sz="800" dirty="0">
                <a:solidFill>
                  <a:schemeClr val="tx1"/>
                </a:solidFill>
              </a:rPr>
              <a:t>BO</a:t>
            </a:r>
            <a:r>
              <a:rPr lang="ko-KR" altLang="en-US" sz="800" dirty="0">
                <a:solidFill>
                  <a:schemeClr val="tx1"/>
                </a:solidFill>
              </a:rPr>
              <a:t>에서 입력한 </a:t>
            </a:r>
            <a:r>
              <a:rPr lang="ko-KR" altLang="en-US" sz="800" dirty="0" err="1">
                <a:solidFill>
                  <a:schemeClr val="tx1"/>
                </a:solidFill>
              </a:rPr>
              <a:t>교환불가</a:t>
            </a:r>
            <a:r>
              <a:rPr lang="ko-KR" altLang="en-US" sz="800" dirty="0">
                <a:solidFill>
                  <a:schemeClr val="tx1"/>
                </a:solidFill>
              </a:rPr>
              <a:t> 사유 출력 </a:t>
            </a:r>
            <a:r>
              <a:rPr lang="en-US" altLang="ko-KR" sz="800" dirty="0">
                <a:solidFill>
                  <a:schemeClr val="tx1"/>
                </a:solidFill>
              </a:rPr>
              <a:t>BO</a:t>
            </a:r>
            <a:r>
              <a:rPr lang="ko-KR" altLang="en-US" sz="800" dirty="0">
                <a:solidFill>
                  <a:schemeClr val="tx1"/>
                </a:solidFill>
              </a:rPr>
              <a:t>에서 입력한 </a:t>
            </a:r>
            <a:r>
              <a:rPr lang="ko-KR" altLang="en-US" sz="800" dirty="0" err="1">
                <a:solidFill>
                  <a:schemeClr val="tx1"/>
                </a:solidFill>
              </a:rPr>
              <a:t>교환불가</a:t>
            </a:r>
            <a:r>
              <a:rPr lang="ko-KR" altLang="en-US" sz="800" dirty="0">
                <a:solidFill>
                  <a:schemeClr val="tx1"/>
                </a:solidFill>
              </a:rPr>
              <a:t> 사유 출력</a:t>
            </a:r>
            <a:endParaRPr lang="en-US" altLang="ko-KR" sz="800" dirty="0">
              <a:solidFill>
                <a:schemeClr val="tx1"/>
              </a:solidFill>
            </a:endParaRPr>
          </a:p>
          <a:p>
            <a:r>
              <a:rPr lang="en-US" altLang="ko-KR" sz="800" dirty="0">
                <a:solidFill>
                  <a:schemeClr val="tx1"/>
                </a:solidFill>
              </a:rPr>
              <a:t>BO</a:t>
            </a:r>
            <a:r>
              <a:rPr lang="ko-KR" altLang="en-US" sz="800" dirty="0">
                <a:solidFill>
                  <a:schemeClr val="tx1"/>
                </a:solidFill>
              </a:rPr>
              <a:t>에서 입력한 </a:t>
            </a:r>
            <a:r>
              <a:rPr lang="ko-KR" altLang="en-US" sz="800" dirty="0" err="1">
                <a:solidFill>
                  <a:schemeClr val="tx1"/>
                </a:solidFill>
              </a:rPr>
              <a:t>교환불가</a:t>
            </a:r>
            <a:r>
              <a:rPr lang="ko-KR" altLang="en-US" sz="800" dirty="0">
                <a:solidFill>
                  <a:schemeClr val="tx1"/>
                </a:solidFill>
              </a:rPr>
              <a:t> 사유 출력</a:t>
            </a:r>
            <a:endParaRPr lang="en-US" altLang="ko-KR" sz="800" dirty="0">
              <a:solidFill>
                <a:schemeClr val="tx1"/>
              </a:solidFill>
            </a:endParaRPr>
          </a:p>
          <a:p>
            <a:r>
              <a:rPr lang="en-US" altLang="ko-KR" sz="800" dirty="0">
                <a:solidFill>
                  <a:schemeClr val="tx1"/>
                </a:solidFill>
              </a:rPr>
              <a:t>BO</a:t>
            </a:r>
            <a:r>
              <a:rPr lang="ko-KR" altLang="en-US" sz="800" dirty="0">
                <a:solidFill>
                  <a:schemeClr val="tx1"/>
                </a:solidFill>
              </a:rPr>
              <a:t>에서 입력한 </a:t>
            </a:r>
            <a:r>
              <a:rPr lang="ko-KR" altLang="en-US" sz="800" dirty="0" err="1">
                <a:solidFill>
                  <a:schemeClr val="tx1"/>
                </a:solidFill>
              </a:rPr>
              <a:t>교환불가</a:t>
            </a:r>
            <a:r>
              <a:rPr lang="ko-KR" altLang="en-US" sz="800" dirty="0">
                <a:solidFill>
                  <a:schemeClr val="tx1"/>
                </a:solidFill>
              </a:rPr>
              <a:t> 사유 </a:t>
            </a:r>
            <a:r>
              <a:rPr lang="ko-KR" altLang="en-US" sz="800" dirty="0" smtClean="0">
                <a:solidFill>
                  <a:schemeClr val="tx1"/>
                </a:solidFill>
              </a:rPr>
              <a:t>출력</a:t>
            </a:r>
            <a:endParaRPr lang="en-US" altLang="ko-KR" sz="800" dirty="0" smtClean="0">
              <a:solidFill>
                <a:schemeClr val="tx1"/>
              </a:solidFill>
            </a:endParaRPr>
          </a:p>
          <a:p>
            <a:r>
              <a:rPr lang="en-US" altLang="ko-KR" sz="800" dirty="0">
                <a:solidFill>
                  <a:schemeClr val="tx1"/>
                </a:solidFill>
              </a:rPr>
              <a:t>BO</a:t>
            </a:r>
            <a:r>
              <a:rPr lang="ko-KR" altLang="en-US" sz="800" dirty="0">
                <a:solidFill>
                  <a:schemeClr val="tx1"/>
                </a:solidFill>
              </a:rPr>
              <a:t>에서 입력한 </a:t>
            </a:r>
            <a:r>
              <a:rPr lang="ko-KR" altLang="en-US" sz="800" dirty="0" err="1">
                <a:solidFill>
                  <a:schemeClr val="tx1"/>
                </a:solidFill>
              </a:rPr>
              <a:t>교환불가</a:t>
            </a:r>
            <a:r>
              <a:rPr lang="ko-KR" altLang="en-US" sz="800" dirty="0">
                <a:solidFill>
                  <a:schemeClr val="tx1"/>
                </a:solidFill>
              </a:rPr>
              <a:t> 사유 출력</a:t>
            </a:r>
            <a:endParaRPr lang="en-US" altLang="ko-KR" sz="800" dirty="0">
              <a:solidFill>
                <a:schemeClr val="tx1"/>
              </a:solidFill>
            </a:endParaRPr>
          </a:p>
          <a:p>
            <a:r>
              <a:rPr lang="en-US" altLang="ko-KR" sz="800" dirty="0">
                <a:solidFill>
                  <a:schemeClr val="tx1"/>
                </a:solidFill>
              </a:rPr>
              <a:t>BO</a:t>
            </a:r>
            <a:r>
              <a:rPr lang="ko-KR" altLang="en-US" sz="800" dirty="0">
                <a:solidFill>
                  <a:schemeClr val="tx1"/>
                </a:solidFill>
              </a:rPr>
              <a:t>에서 입력한 </a:t>
            </a:r>
            <a:r>
              <a:rPr lang="ko-KR" altLang="en-US" sz="800" dirty="0" err="1">
                <a:solidFill>
                  <a:schemeClr val="tx1"/>
                </a:solidFill>
              </a:rPr>
              <a:t>교환불가</a:t>
            </a:r>
            <a:r>
              <a:rPr lang="ko-KR" altLang="en-US" sz="800" dirty="0">
                <a:solidFill>
                  <a:schemeClr val="tx1"/>
                </a:solidFill>
              </a:rPr>
              <a:t> 사유 출력 </a:t>
            </a:r>
            <a:r>
              <a:rPr lang="en-US" altLang="ko-KR" sz="800" dirty="0">
                <a:solidFill>
                  <a:schemeClr val="tx1"/>
                </a:solidFill>
              </a:rPr>
              <a:t>BO</a:t>
            </a:r>
            <a:r>
              <a:rPr lang="ko-KR" altLang="en-US" sz="800" dirty="0">
                <a:solidFill>
                  <a:schemeClr val="tx1"/>
                </a:solidFill>
              </a:rPr>
              <a:t>에서 입력한 </a:t>
            </a:r>
            <a:r>
              <a:rPr lang="ko-KR" altLang="en-US" sz="800" dirty="0" err="1">
                <a:solidFill>
                  <a:schemeClr val="tx1"/>
                </a:solidFill>
              </a:rPr>
              <a:t>교환불가</a:t>
            </a:r>
            <a:r>
              <a:rPr lang="ko-KR" altLang="en-US" sz="800" dirty="0">
                <a:solidFill>
                  <a:schemeClr val="tx1"/>
                </a:solidFill>
              </a:rPr>
              <a:t> 사유 출력</a:t>
            </a:r>
            <a:endParaRPr lang="en-US" altLang="ko-KR" sz="800" dirty="0">
              <a:solidFill>
                <a:schemeClr val="tx1"/>
              </a:solidFill>
            </a:endParaRPr>
          </a:p>
          <a:p>
            <a:r>
              <a:rPr lang="en-US" altLang="ko-KR" sz="800" dirty="0">
                <a:solidFill>
                  <a:schemeClr val="tx1"/>
                </a:solidFill>
              </a:rPr>
              <a:t>BO</a:t>
            </a:r>
            <a:r>
              <a:rPr lang="ko-KR" altLang="en-US" sz="800" dirty="0">
                <a:solidFill>
                  <a:schemeClr val="tx1"/>
                </a:solidFill>
              </a:rPr>
              <a:t>에서 입력한 </a:t>
            </a:r>
            <a:r>
              <a:rPr lang="ko-KR" altLang="en-US" sz="800" dirty="0" err="1">
                <a:solidFill>
                  <a:schemeClr val="tx1"/>
                </a:solidFill>
              </a:rPr>
              <a:t>교환불가</a:t>
            </a:r>
            <a:r>
              <a:rPr lang="ko-KR" altLang="en-US" sz="800" dirty="0">
                <a:solidFill>
                  <a:schemeClr val="tx1"/>
                </a:solidFill>
              </a:rPr>
              <a:t> 사유 출력</a:t>
            </a:r>
            <a:endParaRPr lang="en-US" altLang="ko-KR" sz="800" dirty="0">
              <a:solidFill>
                <a:schemeClr val="tx1"/>
              </a:solidFill>
            </a:endParaRPr>
          </a:p>
          <a:p>
            <a:r>
              <a:rPr lang="en-US" altLang="ko-KR" sz="800" dirty="0">
                <a:solidFill>
                  <a:schemeClr val="tx1"/>
                </a:solidFill>
              </a:rPr>
              <a:t>BO</a:t>
            </a:r>
            <a:r>
              <a:rPr lang="ko-KR" altLang="en-US" sz="800" dirty="0">
                <a:solidFill>
                  <a:schemeClr val="tx1"/>
                </a:solidFill>
              </a:rPr>
              <a:t>에서 입력한 </a:t>
            </a:r>
            <a:r>
              <a:rPr lang="ko-KR" altLang="en-US" sz="800" dirty="0" err="1">
                <a:solidFill>
                  <a:schemeClr val="tx1"/>
                </a:solidFill>
              </a:rPr>
              <a:t>교환불가</a:t>
            </a:r>
            <a:r>
              <a:rPr lang="ko-KR" altLang="en-US" sz="800" dirty="0">
                <a:solidFill>
                  <a:schemeClr val="tx1"/>
                </a:solidFill>
              </a:rPr>
              <a:t> 사유 출력</a:t>
            </a:r>
            <a:endParaRPr lang="en-US" altLang="ko-KR" sz="800" dirty="0">
              <a:solidFill>
                <a:schemeClr val="tx1"/>
              </a:solidFill>
            </a:endParaRPr>
          </a:p>
          <a:p>
            <a:r>
              <a:rPr lang="en-US" altLang="ko-KR" sz="800" dirty="0">
                <a:solidFill>
                  <a:schemeClr val="tx1"/>
                </a:solidFill>
              </a:rPr>
              <a:t>BO</a:t>
            </a:r>
            <a:r>
              <a:rPr lang="ko-KR" altLang="en-US" sz="800" dirty="0">
                <a:solidFill>
                  <a:schemeClr val="tx1"/>
                </a:solidFill>
              </a:rPr>
              <a:t>에서 입력한 </a:t>
            </a:r>
            <a:r>
              <a:rPr lang="ko-KR" altLang="en-US" sz="800" dirty="0" err="1">
                <a:solidFill>
                  <a:schemeClr val="tx1"/>
                </a:solidFill>
              </a:rPr>
              <a:t>교환불가</a:t>
            </a:r>
            <a:r>
              <a:rPr lang="ko-KR" altLang="en-US" sz="800" dirty="0">
                <a:solidFill>
                  <a:schemeClr val="tx1"/>
                </a:solidFill>
              </a:rPr>
              <a:t> 사유 </a:t>
            </a:r>
            <a:r>
              <a:rPr lang="ko-KR" altLang="en-US" sz="800" dirty="0" smtClean="0">
                <a:solidFill>
                  <a:schemeClr val="tx1"/>
                </a:solidFill>
              </a:rPr>
              <a:t>출력</a:t>
            </a:r>
            <a:endParaRPr lang="en-US" altLang="ko-KR" sz="800" dirty="0">
              <a:solidFill>
                <a:schemeClr val="tx1"/>
              </a:solidFill>
            </a:endParaRPr>
          </a:p>
        </p:txBody>
      </p:sp>
      <p:sp>
        <p:nvSpPr>
          <p:cNvPr id="67" name="Oval 611">
            <a:extLst>
              <a:ext uri="{FF2B5EF4-FFF2-40B4-BE49-F238E27FC236}">
                <a16:creationId xmlns:a16="http://schemas.microsoft.com/office/drawing/2014/main" id="{8A3723C9-7A64-4677-9B95-EBFFA02C0DC4}"/>
              </a:ext>
            </a:extLst>
          </p:cNvPr>
          <p:cNvSpPr>
            <a:spLocks noChangeArrowheads="1"/>
          </p:cNvSpPr>
          <p:nvPr/>
        </p:nvSpPr>
        <p:spPr bwMode="auto">
          <a:xfrm>
            <a:off x="3121282" y="3152013"/>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a:t>
            </a:r>
            <a:endParaRPr lang="en-US" altLang="ko-KR" sz="800" b="1" kern="0" dirty="0">
              <a:solidFill>
                <a:sysClr val="window" lastClr="FFFFFF"/>
              </a:solidFill>
              <a:latin typeface="맑은 고딕"/>
              <a:ea typeface="맑은 고딕"/>
            </a:endParaRPr>
          </a:p>
        </p:txBody>
      </p:sp>
      <p:cxnSp>
        <p:nvCxnSpPr>
          <p:cNvPr id="68" name="직선 연결선 67"/>
          <p:cNvCxnSpPr/>
          <p:nvPr/>
        </p:nvCxnSpPr>
        <p:spPr>
          <a:xfrm>
            <a:off x="6003997" y="3212976"/>
            <a:ext cx="0" cy="350887"/>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0" name="직사각형 39"/>
          <p:cNvSpPr/>
          <p:nvPr/>
        </p:nvSpPr>
        <p:spPr>
          <a:xfrm>
            <a:off x="9832402" y="0"/>
            <a:ext cx="2359598" cy="441800"/>
          </a:xfrm>
          <a:prstGeom prst="rect">
            <a:avLst/>
          </a:prstGeom>
          <a:solidFill>
            <a:srgbClr val="A6F2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800" b="1" dirty="0" smtClean="0">
                <a:solidFill>
                  <a:schemeClr val="tx1"/>
                </a:solidFill>
              </a:rPr>
              <a:t>V0.72 240400</a:t>
            </a:r>
          </a:p>
          <a:p>
            <a:pPr marL="85725" indent="-85725">
              <a:buFont typeface="Arial" panose="020B0604020202020204" pitchFamily="34" charset="0"/>
              <a:buChar char="•"/>
            </a:pPr>
            <a:r>
              <a:rPr lang="ko-KR" altLang="en-US" sz="800" dirty="0" smtClean="0">
                <a:solidFill>
                  <a:schemeClr val="tx1"/>
                </a:solidFill>
              </a:rPr>
              <a:t>화면 추가</a:t>
            </a:r>
            <a:endParaRPr lang="en-US" altLang="ko-KR" sz="800" dirty="0" smtClean="0">
              <a:solidFill>
                <a:schemeClr val="tx1"/>
              </a:solidFill>
            </a:endParaRPr>
          </a:p>
        </p:txBody>
      </p:sp>
      <p:sp>
        <p:nvSpPr>
          <p:cNvPr id="58" name="Oval 611">
            <a:extLst>
              <a:ext uri="{FF2B5EF4-FFF2-40B4-BE49-F238E27FC236}">
                <a16:creationId xmlns:a16="http://schemas.microsoft.com/office/drawing/2014/main" id="{8A3723C9-7A64-4677-9B95-EBFFA02C0DC4}"/>
              </a:ext>
            </a:extLst>
          </p:cNvPr>
          <p:cNvSpPr>
            <a:spLocks noChangeArrowheads="1"/>
          </p:cNvSpPr>
          <p:nvPr/>
        </p:nvSpPr>
        <p:spPr bwMode="auto">
          <a:xfrm>
            <a:off x="4863468" y="2772455"/>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a:t>
            </a:r>
            <a:endParaRPr lang="en-US" altLang="ko-KR" sz="800" b="1" kern="0" dirty="0">
              <a:solidFill>
                <a:sysClr val="window" lastClr="FFFFFF"/>
              </a:solidFill>
              <a:latin typeface="맑은 고딕"/>
              <a:ea typeface="맑은 고딕"/>
            </a:endParaRPr>
          </a:p>
        </p:txBody>
      </p:sp>
      <p:sp>
        <p:nvSpPr>
          <p:cNvPr id="42" name="Oval 611">
            <a:extLst>
              <a:ext uri="{FF2B5EF4-FFF2-40B4-BE49-F238E27FC236}">
                <a16:creationId xmlns:a16="http://schemas.microsoft.com/office/drawing/2014/main" id="{8A3723C9-7A64-4677-9B95-EBFFA02C0DC4}"/>
              </a:ext>
            </a:extLst>
          </p:cNvPr>
          <p:cNvSpPr>
            <a:spLocks noChangeArrowheads="1"/>
          </p:cNvSpPr>
          <p:nvPr/>
        </p:nvSpPr>
        <p:spPr bwMode="auto">
          <a:xfrm>
            <a:off x="4175215" y="4765495"/>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3</a:t>
            </a:r>
            <a:endParaRPr lang="en-US" altLang="ko-KR" sz="800" b="1" kern="0" dirty="0">
              <a:solidFill>
                <a:sysClr val="window" lastClr="FFFFFF"/>
              </a:solidFill>
              <a:latin typeface="맑은 고딕"/>
              <a:ea typeface="맑은 고딕"/>
            </a:endParaRPr>
          </a:p>
        </p:txBody>
      </p:sp>
    </p:spTree>
    <p:extLst>
      <p:ext uri="{BB962C8B-B14F-4D97-AF65-F5344CB8AC3E}">
        <p14:creationId xmlns:p14="http://schemas.microsoft.com/office/powerpoint/2010/main" val="6805261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a:t>관리자요청 </a:t>
            </a:r>
            <a:r>
              <a:rPr lang="ko-KR" altLang="en-US" dirty="0" err="1"/>
              <a:t>결제이력</a:t>
            </a:r>
            <a:endParaRPr lang="ko-KR" altLang="en-US" dirty="0"/>
          </a:p>
        </p:txBody>
      </p:sp>
      <p:sp>
        <p:nvSpPr>
          <p:cNvPr id="3" name="부제목 2"/>
          <p:cNvSpPr>
            <a:spLocks noGrp="1"/>
          </p:cNvSpPr>
          <p:nvPr>
            <p:ph type="subTitle" idx="1"/>
          </p:nvPr>
        </p:nvSpPr>
        <p:spPr/>
        <p:txBody>
          <a:bodyPr/>
          <a:lstStyle/>
          <a:p>
            <a:r>
              <a:rPr lang="en-US" altLang="ko-KR" dirty="0"/>
              <a:t>IN_PC_MYP_02_04</a:t>
            </a:r>
            <a:endParaRPr lang="ko-KR" altLang="en-US" dirty="0"/>
          </a:p>
        </p:txBody>
      </p:sp>
      <p:graphicFrame>
        <p:nvGraphicFramePr>
          <p:cNvPr id="271" name="표 270">
            <a:extLst>
              <a:ext uri="{FF2B5EF4-FFF2-40B4-BE49-F238E27FC236}">
                <a16:creationId xmlns:a16="http://schemas.microsoft.com/office/drawing/2014/main" id="{E8503181-DC09-D704-A395-D5196B53276F}"/>
              </a:ext>
            </a:extLst>
          </p:cNvPr>
          <p:cNvGraphicFramePr>
            <a:graphicFrameLocks noGrp="1"/>
          </p:cNvGraphicFramePr>
          <p:nvPr>
            <p:extLst>
              <p:ext uri="{D42A27DB-BD31-4B8C-83A1-F6EECF244321}">
                <p14:modId xmlns:p14="http://schemas.microsoft.com/office/powerpoint/2010/main" val="766108974"/>
              </p:ext>
            </p:extLst>
          </p:nvPr>
        </p:nvGraphicFramePr>
        <p:xfrm>
          <a:off x="9000565" y="44624"/>
          <a:ext cx="3152540" cy="2654400"/>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 typeface="Wingdings" panose="05000000000000000000" pitchFamily="2" charset="2"/>
                        <a:buNone/>
                        <a:tabLst/>
                        <a:defRPr/>
                      </a:pPr>
                      <a:r>
                        <a:rPr lang="ko-KR" altLang="en-US" sz="800" b="1" u="none" kern="1200" baseline="0" dirty="0" smtClean="0">
                          <a:solidFill>
                            <a:schemeClr val="tx1"/>
                          </a:solidFill>
                          <a:latin typeface="+mn-ea"/>
                          <a:ea typeface="+mn-ea"/>
                          <a:cs typeface="+mn-cs"/>
                        </a:rPr>
                        <a:t>목록</a:t>
                      </a:r>
                      <a:endParaRPr lang="en-US" altLang="ko-KR" sz="800" b="1" u="none" kern="1200" baseline="0" dirty="0" smtClean="0">
                        <a:solidFill>
                          <a:schemeClr val="tx1"/>
                        </a:solidFill>
                        <a:latin typeface="+mn-ea"/>
                        <a:ea typeface="+mn-ea"/>
                        <a:cs typeface="+mn-cs"/>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최근 결제 순으로 출력</a:t>
                      </a:r>
                      <a:endParaRPr lang="en-US" altLang="ko-KR" sz="800" b="0" u="none" kern="1200" baseline="0" dirty="0" smtClean="0">
                        <a:solidFill>
                          <a:schemeClr val="tx1"/>
                        </a:solidFill>
                        <a:latin typeface="+mn-ea"/>
                        <a:ea typeface="+mn-ea"/>
                        <a:cs typeface="+mn-cs"/>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err="1" smtClean="0">
                          <a:solidFill>
                            <a:schemeClr val="tx1"/>
                          </a:solidFill>
                          <a:latin typeface="+mn-ea"/>
                          <a:ea typeface="+mn-ea"/>
                          <a:cs typeface="+mn-cs"/>
                        </a:rPr>
                        <a:t>목록명</a:t>
                      </a:r>
                      <a:r>
                        <a:rPr lang="en-US" altLang="ko-KR" sz="800" b="0" u="none" kern="1200" baseline="0" dirty="0" smtClean="0">
                          <a:solidFill>
                            <a:schemeClr val="tx1"/>
                          </a:solidFill>
                          <a:latin typeface="+mn-ea"/>
                          <a:ea typeface="+mn-ea"/>
                          <a:cs typeface="+mn-cs"/>
                        </a:rPr>
                        <a:t>: </a:t>
                      </a:r>
                      <a:r>
                        <a:rPr lang="ko-KR" altLang="en-US" sz="800" b="0" u="none" kern="1200" baseline="0" dirty="0" err="1" smtClean="0">
                          <a:solidFill>
                            <a:schemeClr val="tx1"/>
                          </a:solidFill>
                          <a:latin typeface="+mn-ea"/>
                          <a:ea typeface="+mn-ea"/>
                          <a:cs typeface="+mn-cs"/>
                        </a:rPr>
                        <a:t>결제일시를</a:t>
                      </a:r>
                      <a:r>
                        <a:rPr lang="ko-KR" altLang="en-US" sz="800" b="0" u="none" kern="1200" baseline="0" dirty="0" smtClean="0">
                          <a:solidFill>
                            <a:schemeClr val="tx1"/>
                          </a:solidFill>
                          <a:latin typeface="+mn-ea"/>
                          <a:ea typeface="+mn-ea"/>
                          <a:cs typeface="+mn-cs"/>
                        </a:rPr>
                        <a:t> </a:t>
                      </a:r>
                      <a:r>
                        <a:rPr lang="en-US" altLang="ko-KR" sz="800" b="0" u="none" kern="1200" baseline="0" dirty="0" smtClean="0">
                          <a:solidFill>
                            <a:schemeClr val="tx1"/>
                          </a:solidFill>
                          <a:latin typeface="+mn-ea"/>
                          <a:ea typeface="+mn-ea"/>
                          <a:cs typeface="+mn-cs"/>
                        </a:rPr>
                        <a:t>YYYY.MM.DD </a:t>
                      </a:r>
                      <a:r>
                        <a:rPr lang="en-US" altLang="ko-KR" sz="800" b="0" u="none" kern="1200" baseline="0" dirty="0" err="1" smtClean="0">
                          <a:solidFill>
                            <a:schemeClr val="tx1"/>
                          </a:solidFill>
                          <a:latin typeface="+mn-ea"/>
                          <a:ea typeface="+mn-ea"/>
                          <a:cs typeface="+mn-cs"/>
                        </a:rPr>
                        <a:t>hh:mm</a:t>
                      </a:r>
                      <a:r>
                        <a:rPr lang="ko-KR" altLang="en-US" sz="800" b="0" u="none" kern="1200" baseline="0" dirty="0" smtClean="0">
                          <a:solidFill>
                            <a:schemeClr val="tx1"/>
                          </a:solidFill>
                          <a:latin typeface="+mn-ea"/>
                          <a:ea typeface="+mn-ea"/>
                          <a:cs typeface="+mn-cs"/>
                        </a:rPr>
                        <a:t> 형태로 출력</a:t>
                      </a:r>
                      <a:endParaRPr lang="en-US" altLang="ko-KR" sz="800" b="0" u="none" kern="1200" baseline="0" dirty="0" smtClean="0">
                        <a:solidFill>
                          <a:schemeClr val="tx1"/>
                        </a:solidFill>
                        <a:latin typeface="+mn-ea"/>
                        <a:ea typeface="+mn-ea"/>
                        <a:cs typeface="+mn-cs"/>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아코디언 </a:t>
                      </a:r>
                      <a:r>
                        <a:rPr lang="en-US" altLang="ko-KR" sz="800" b="0" u="none" kern="1200" baseline="0" dirty="0" err="1" smtClean="0">
                          <a:solidFill>
                            <a:schemeClr val="tx1"/>
                          </a:solidFill>
                          <a:latin typeface="+mn-ea"/>
                          <a:ea typeface="+mn-ea"/>
                          <a:cs typeface="+mn-cs"/>
                        </a:rPr>
                        <a:t>ui</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적용</a:t>
                      </a:r>
                      <a:endParaRPr lang="en-US" altLang="ko-KR" sz="800" b="0" u="none" kern="1200" baseline="0" dirty="0" smtClean="0">
                        <a:solidFill>
                          <a:schemeClr val="tx1"/>
                        </a:solidFill>
                        <a:latin typeface="+mn-ea"/>
                        <a:ea typeface="+mn-ea"/>
                        <a:cs typeface="+mn-cs"/>
                      </a:endParaRPr>
                    </a:p>
                    <a:p>
                      <a:pPr marL="171450" marR="0" indent="-85725" algn="l" defTabSz="844083" rtl="0" eaLnBrk="1" fontAlgn="auto" latinLnBrk="1" hangingPunct="1">
                        <a:lnSpc>
                          <a:spcPts val="1200"/>
                        </a:lnSpc>
                        <a:spcBef>
                          <a:spcPts val="0"/>
                        </a:spcBef>
                        <a:spcAft>
                          <a:spcPts val="0"/>
                        </a:spcAft>
                        <a:buClrTx/>
                        <a:buSzTx/>
                        <a:buFontTx/>
                        <a:buChar char="-"/>
                        <a:tabLst/>
                        <a:defRPr/>
                      </a:pPr>
                      <a:r>
                        <a:rPr lang="ko-KR" altLang="en-US" sz="800" b="0" u="none" kern="1200" baseline="0" dirty="0" smtClean="0">
                          <a:solidFill>
                            <a:schemeClr val="tx1"/>
                          </a:solidFill>
                          <a:latin typeface="+mn-ea"/>
                          <a:ea typeface="+mn-ea"/>
                          <a:cs typeface="+mn-cs"/>
                        </a:rPr>
                        <a:t>이미 열린 목록이 있는 상태에서 다른 목록 열었을 시 열려있던 목록 닫히고 새로 선택한 목록이 열림</a:t>
                      </a:r>
                      <a:endParaRPr lang="en-US" altLang="ko-KR" sz="800" b="0" u="none" kern="1200" baseline="0" dirty="0" smtClean="0">
                        <a:solidFill>
                          <a:schemeClr val="tx1"/>
                        </a:solidFill>
                        <a:latin typeface="+mn-ea"/>
                        <a:ea typeface="+mn-ea"/>
                        <a:cs typeface="+mn-cs"/>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en-US" altLang="ko-KR" sz="800" b="0" u="none" kern="1200" baseline="0" dirty="0" smtClean="0">
                          <a:solidFill>
                            <a:schemeClr val="tx1"/>
                          </a:solidFill>
                          <a:latin typeface="+mn-ea"/>
                          <a:ea typeface="+mn-ea"/>
                          <a:cs typeface="+mn-cs"/>
                        </a:rPr>
                        <a:t>Default: </a:t>
                      </a:r>
                      <a:r>
                        <a:rPr lang="ko-KR" altLang="en-US" sz="800" b="0" u="none" kern="1200" baseline="0" dirty="0" smtClean="0">
                          <a:solidFill>
                            <a:schemeClr val="tx1"/>
                          </a:solidFill>
                          <a:latin typeface="+mn-ea"/>
                          <a:ea typeface="+mn-ea"/>
                          <a:cs typeface="+mn-cs"/>
                        </a:rPr>
                        <a:t>전체 목록 닫힌 상태</a:t>
                      </a:r>
                      <a:endParaRPr lang="en-US" altLang="ko-KR" sz="800" b="0" u="none" kern="1200" baseline="0" dirty="0" smtClean="0">
                        <a:solidFill>
                          <a:schemeClr val="tx1"/>
                        </a:solidFill>
                        <a:latin typeface="+mn-ea"/>
                        <a:ea typeface="+mn-ea"/>
                        <a:cs typeface="+mn-cs"/>
                      </a:endParaRPr>
                    </a:p>
                    <a:p>
                      <a:pPr marL="171450" marR="0" indent="-85725" algn="l" defTabSz="844083" rtl="0" eaLnBrk="1" fontAlgn="auto" latinLnBrk="1" hangingPunct="1">
                        <a:lnSpc>
                          <a:spcPts val="1200"/>
                        </a:lnSpc>
                        <a:spcBef>
                          <a:spcPts val="0"/>
                        </a:spcBef>
                        <a:spcAft>
                          <a:spcPts val="0"/>
                        </a:spcAft>
                        <a:buClrTx/>
                        <a:buSzTx/>
                        <a:buFontTx/>
                        <a:buChar char="-"/>
                        <a:tabLst/>
                        <a:defRPr/>
                      </a:pPr>
                      <a:r>
                        <a:rPr lang="ko-KR" altLang="en-US" sz="800" b="0" u="none" kern="1200" baseline="0" dirty="0" smtClean="0">
                          <a:solidFill>
                            <a:schemeClr val="tx1"/>
                          </a:solidFill>
                          <a:latin typeface="+mn-ea"/>
                          <a:ea typeface="+mn-ea"/>
                          <a:cs typeface="+mn-cs"/>
                        </a:rPr>
                        <a:t>단</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목록이 </a:t>
                      </a:r>
                      <a:r>
                        <a:rPr lang="en-US" altLang="ko-KR" sz="800" b="0" u="none" kern="1200" baseline="0" dirty="0" smtClean="0">
                          <a:solidFill>
                            <a:schemeClr val="tx1"/>
                          </a:solidFill>
                          <a:latin typeface="+mn-ea"/>
                          <a:ea typeface="+mn-ea"/>
                          <a:cs typeface="+mn-cs"/>
                        </a:rPr>
                        <a:t>1</a:t>
                      </a:r>
                      <a:r>
                        <a:rPr lang="ko-KR" altLang="en-US" sz="800" b="0" u="none" kern="1200" baseline="0" dirty="0" smtClean="0">
                          <a:solidFill>
                            <a:schemeClr val="tx1"/>
                          </a:solidFill>
                          <a:latin typeface="+mn-ea"/>
                          <a:ea typeface="+mn-ea"/>
                          <a:cs typeface="+mn-cs"/>
                        </a:rPr>
                        <a:t>개일 시 열린 상태를</a:t>
                      </a:r>
                      <a:r>
                        <a:rPr lang="en-US" altLang="ko-KR" sz="800" b="0" u="none" kern="1200" baseline="0" dirty="0" smtClean="0">
                          <a:solidFill>
                            <a:schemeClr val="tx1"/>
                          </a:solidFill>
                          <a:latin typeface="+mn-ea"/>
                          <a:ea typeface="+mn-ea"/>
                          <a:cs typeface="+mn-cs"/>
                        </a:rPr>
                        <a:t> default</a:t>
                      </a:r>
                      <a:r>
                        <a:rPr lang="ko-KR" altLang="en-US" sz="800" b="0" u="none" kern="1200" baseline="0" dirty="0" smtClean="0">
                          <a:solidFill>
                            <a:schemeClr val="tx1"/>
                          </a:solidFill>
                          <a:latin typeface="+mn-ea"/>
                          <a:ea typeface="+mn-ea"/>
                          <a:cs typeface="+mn-cs"/>
                        </a:rPr>
                        <a:t>로 제공함</a:t>
                      </a:r>
                      <a:endParaRPr lang="en-US" altLang="ko-KR" sz="800" b="1" u="none" kern="1200" baseline="0" dirty="0" smtClean="0">
                        <a:solidFill>
                          <a:schemeClr val="tx1"/>
                        </a:solidFill>
                        <a:latin typeface="+mn-ea"/>
                        <a:ea typeface="+mn-ea"/>
                        <a:cs typeface="+mn-cs"/>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2873906972"/>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2</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85725" marR="0" indent="-85725" algn="l" defTabSz="844083" rtl="0" eaLnBrk="1" fontAlgn="auto" latinLnBrk="1" hangingPunct="1">
                        <a:lnSpc>
                          <a:spcPts val="1200"/>
                        </a:lnSpc>
                        <a:spcBef>
                          <a:spcPts val="0"/>
                        </a:spcBef>
                        <a:spcAft>
                          <a:spcPts val="0"/>
                        </a:spcAft>
                        <a:buClrTx/>
                        <a:buSzTx/>
                        <a:buFontTx/>
                        <a:buNone/>
                        <a:tabLst/>
                        <a:defRPr/>
                      </a:pPr>
                      <a:r>
                        <a:rPr lang="ko-KR" altLang="en-US" sz="800" b="1" u="none" kern="1200" baseline="0" dirty="0" smtClean="0">
                          <a:solidFill>
                            <a:schemeClr val="tx1"/>
                          </a:solidFill>
                          <a:latin typeface="+mn-ea"/>
                          <a:ea typeface="+mn-ea"/>
                          <a:cs typeface="+mn-cs"/>
                        </a:rPr>
                        <a:t>상세</a:t>
                      </a:r>
                      <a:endParaRPr lang="en-US" altLang="ko-KR" sz="800" b="1" u="none" kern="1200" baseline="0" dirty="0" smtClean="0">
                        <a:solidFill>
                          <a:schemeClr val="tx1"/>
                        </a:solidFill>
                        <a:latin typeface="+mn-ea"/>
                        <a:ea typeface="+mn-ea"/>
                        <a:cs typeface="+mn-cs"/>
                      </a:endParaRPr>
                    </a:p>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1" u="none" kern="1200" baseline="0" dirty="0" smtClean="0">
                          <a:solidFill>
                            <a:schemeClr val="tx1"/>
                          </a:solidFill>
                          <a:latin typeface="+mn-ea"/>
                          <a:ea typeface="+mn-ea"/>
                          <a:cs typeface="+mn-cs"/>
                        </a:rPr>
                        <a:t>2-1. </a:t>
                      </a:r>
                      <a:r>
                        <a:rPr lang="ko-KR" altLang="en-US" sz="800" b="1" u="none" kern="1200" baseline="0" dirty="0" err="1" smtClean="0">
                          <a:solidFill>
                            <a:schemeClr val="tx1"/>
                          </a:solidFill>
                          <a:latin typeface="+mn-ea"/>
                          <a:ea typeface="+mn-ea"/>
                          <a:cs typeface="+mn-cs"/>
                        </a:rPr>
                        <a:t>결제요청</a:t>
                      </a:r>
                      <a:r>
                        <a:rPr lang="ko-KR" altLang="en-US" sz="800" b="1" u="none" kern="1200" baseline="0" dirty="0" smtClean="0">
                          <a:solidFill>
                            <a:schemeClr val="tx1"/>
                          </a:solidFill>
                          <a:latin typeface="+mn-ea"/>
                          <a:ea typeface="+mn-ea"/>
                          <a:cs typeface="+mn-cs"/>
                        </a:rPr>
                        <a:t> 사유</a:t>
                      </a:r>
                      <a:endParaRPr lang="en-US" altLang="ko-KR" sz="800" b="1" u="none" kern="1200" baseline="0" dirty="0" smtClean="0">
                        <a:solidFill>
                          <a:schemeClr val="tx1"/>
                        </a:solidFill>
                        <a:latin typeface="+mn-ea"/>
                        <a:ea typeface="+mn-ea"/>
                        <a:cs typeface="+mn-cs"/>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en-US" altLang="ko-KR" sz="800" b="0" u="none" kern="1200" baseline="0" dirty="0" smtClean="0">
                          <a:solidFill>
                            <a:schemeClr val="tx1"/>
                          </a:solidFill>
                          <a:latin typeface="+mn-ea"/>
                          <a:ea typeface="+mn-ea"/>
                          <a:cs typeface="+mn-cs"/>
                        </a:rPr>
                        <a:t>BO </a:t>
                      </a:r>
                      <a:r>
                        <a:rPr lang="ko-KR" altLang="en-US" sz="800" b="0" u="none" kern="1200" baseline="0" dirty="0" smtClean="0">
                          <a:solidFill>
                            <a:schemeClr val="tx1"/>
                          </a:solidFill>
                          <a:latin typeface="+mn-ea"/>
                          <a:ea typeface="+mn-ea"/>
                          <a:cs typeface="+mn-cs"/>
                        </a:rPr>
                        <a:t>고객결제창생성에서 </a:t>
                      </a:r>
                      <a:r>
                        <a:rPr lang="en-US" altLang="ko-KR" sz="800" b="0" u="none" kern="1200" baseline="0" dirty="0" smtClean="0">
                          <a:solidFill>
                            <a:schemeClr val="tx1"/>
                          </a:solidFill>
                          <a:latin typeface="+mn-ea"/>
                          <a:ea typeface="+mn-ea"/>
                          <a:cs typeface="+mn-cs"/>
                        </a:rPr>
                        <a:t>‘</a:t>
                      </a:r>
                      <a:r>
                        <a:rPr lang="ko-KR" altLang="en-US" sz="800" b="0" u="none" kern="1200" baseline="0" dirty="0" smtClean="0">
                          <a:solidFill>
                            <a:schemeClr val="tx1"/>
                          </a:solidFill>
                          <a:latin typeface="+mn-ea"/>
                          <a:ea typeface="+mn-ea"/>
                          <a:cs typeface="+mn-cs"/>
                        </a:rPr>
                        <a:t>고객 </a:t>
                      </a:r>
                      <a:r>
                        <a:rPr lang="ko-KR" altLang="en-US" sz="800" b="0" u="none" kern="1200" baseline="0" dirty="0" err="1" smtClean="0">
                          <a:solidFill>
                            <a:schemeClr val="tx1"/>
                          </a:solidFill>
                          <a:latin typeface="+mn-ea"/>
                          <a:ea typeface="+mn-ea"/>
                          <a:cs typeface="+mn-cs"/>
                        </a:rPr>
                        <a:t>결제창</a:t>
                      </a:r>
                      <a:r>
                        <a:rPr lang="ko-KR" altLang="en-US" sz="800" b="0" u="none" kern="1200" baseline="0" dirty="0" smtClean="0">
                          <a:solidFill>
                            <a:schemeClr val="tx1"/>
                          </a:solidFill>
                          <a:latin typeface="+mn-ea"/>
                          <a:ea typeface="+mn-ea"/>
                          <a:cs typeface="+mn-cs"/>
                        </a:rPr>
                        <a:t> 출력 메시지</a:t>
                      </a:r>
                      <a:r>
                        <a:rPr lang="en-US" altLang="ko-KR" sz="800" b="0" u="none" kern="1200" baseline="0" dirty="0" smtClean="0">
                          <a:solidFill>
                            <a:schemeClr val="tx1"/>
                          </a:solidFill>
                          <a:latin typeface="+mn-ea"/>
                          <a:ea typeface="+mn-ea"/>
                          <a:cs typeface="+mn-cs"/>
                        </a:rPr>
                        <a:t>’</a:t>
                      </a:r>
                      <a:r>
                        <a:rPr lang="ko-KR" altLang="en-US" sz="800" b="0" u="none" kern="1200" baseline="0" dirty="0" smtClean="0">
                          <a:solidFill>
                            <a:schemeClr val="tx1"/>
                          </a:solidFill>
                          <a:latin typeface="+mn-ea"/>
                          <a:ea typeface="+mn-ea"/>
                          <a:cs typeface="+mn-cs"/>
                        </a:rPr>
                        <a:t>로 입력된 텍스트</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출력</a:t>
                      </a:r>
                      <a:endParaRPr lang="en-US" altLang="ko-KR" sz="800" b="0" u="none" kern="1200" baseline="0" dirty="0" smtClean="0">
                        <a:solidFill>
                          <a:schemeClr val="tx1"/>
                        </a:solidFill>
                        <a:latin typeface="+mn-ea"/>
                        <a:ea typeface="+mn-ea"/>
                        <a:cs typeface="+mn-cs"/>
                      </a:endParaRPr>
                    </a:p>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1" u="none" kern="1200" baseline="0" dirty="0" smtClean="0">
                          <a:solidFill>
                            <a:schemeClr val="tx1"/>
                          </a:solidFill>
                          <a:latin typeface="+mn-ea"/>
                          <a:ea typeface="+mn-ea"/>
                          <a:cs typeface="+mn-cs"/>
                        </a:rPr>
                        <a:t>2-2. </a:t>
                      </a:r>
                      <a:r>
                        <a:rPr lang="ko-KR" altLang="en-US" sz="800" b="1" u="none" kern="1200" baseline="0" dirty="0" smtClean="0">
                          <a:solidFill>
                            <a:schemeClr val="tx1"/>
                          </a:solidFill>
                          <a:latin typeface="+mn-ea"/>
                          <a:ea typeface="+mn-ea"/>
                          <a:cs typeface="+mn-cs"/>
                        </a:rPr>
                        <a:t>결제정보</a:t>
                      </a:r>
                      <a:endParaRPr lang="en-US" altLang="ko-KR" sz="800" b="1" u="none" kern="1200" baseline="0" dirty="0" smtClean="0">
                        <a:solidFill>
                          <a:schemeClr val="tx1"/>
                        </a:solidFill>
                        <a:latin typeface="+mn-ea"/>
                        <a:ea typeface="+mn-ea"/>
                        <a:cs typeface="+mn-cs"/>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err="1" smtClean="0">
                          <a:solidFill>
                            <a:schemeClr val="tx1"/>
                          </a:solidFill>
                          <a:latin typeface="+mn-ea"/>
                          <a:ea typeface="+mn-ea"/>
                          <a:cs typeface="+mn-cs"/>
                        </a:rPr>
                        <a:t>주문상세</a:t>
                      </a:r>
                      <a:r>
                        <a:rPr lang="ko-KR" altLang="en-US" sz="800" b="0" u="none" kern="1200" baseline="0" dirty="0" smtClean="0">
                          <a:solidFill>
                            <a:schemeClr val="tx1"/>
                          </a:solidFill>
                          <a:latin typeface="+mn-ea"/>
                          <a:ea typeface="+mn-ea"/>
                          <a:cs typeface="+mn-cs"/>
                        </a:rPr>
                        <a:t> 결제정보 영역과 출력 기준 동일</a:t>
                      </a:r>
                      <a:r>
                        <a:rPr lang="en-US" altLang="ko-KR" sz="800" b="0" u="none" kern="1200" baseline="0" dirty="0" smtClean="0">
                          <a:solidFill>
                            <a:srgbClr val="00BC70"/>
                          </a:solidFill>
                          <a:latin typeface="+mn-ea"/>
                          <a:ea typeface="+mn-ea"/>
                          <a:cs typeface="+mn-cs"/>
                        </a:rPr>
                        <a:t>(Page ID: </a:t>
                      </a:r>
                      <a:r>
                        <a:rPr lang="en-US" altLang="ko-KR" sz="800" dirty="0" smtClean="0">
                          <a:solidFill>
                            <a:srgbClr val="00BC70"/>
                          </a:solidFill>
                        </a:rPr>
                        <a:t> ####)</a:t>
                      </a:r>
                      <a:endParaRPr lang="ko-KR" altLang="en-US" sz="800" dirty="0" smtClean="0">
                        <a:solidFill>
                          <a:srgbClr val="00BC70"/>
                        </a:solidFill>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3026743386"/>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3</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1" u="none" kern="1200" baseline="0" dirty="0" smtClean="0">
                          <a:solidFill>
                            <a:schemeClr val="tx1"/>
                          </a:solidFill>
                          <a:latin typeface="+mn-ea"/>
                          <a:ea typeface="+mn-ea"/>
                          <a:cs typeface="+mn-cs"/>
                        </a:rPr>
                        <a:t>X, </a:t>
                      </a:r>
                      <a:r>
                        <a:rPr lang="ko-KR" altLang="en-US" sz="800" b="1" u="none" kern="1200" baseline="0" dirty="0" smtClean="0">
                          <a:solidFill>
                            <a:schemeClr val="tx1"/>
                          </a:solidFill>
                          <a:latin typeface="+mn-ea"/>
                          <a:ea typeface="+mn-ea"/>
                          <a:cs typeface="+mn-cs"/>
                        </a:rPr>
                        <a:t>확인</a:t>
                      </a:r>
                      <a:endParaRPr lang="en-US" altLang="ko-KR" sz="800" b="1" u="none" kern="1200" baseline="0" dirty="0" smtClean="0">
                        <a:solidFill>
                          <a:schemeClr val="tx1"/>
                        </a:solidFill>
                        <a:latin typeface="+mn-ea"/>
                        <a:ea typeface="+mn-ea"/>
                        <a:cs typeface="+mn-cs"/>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탭</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창 닫힘</a:t>
                      </a:r>
                      <a:endParaRPr lang="en-US" altLang="ko-KR" sz="800" b="0" u="none" kern="1200" baseline="0" dirty="0" smtClean="0">
                        <a:solidFill>
                          <a:schemeClr val="tx1"/>
                        </a:solidFill>
                        <a:latin typeface="+mn-ea"/>
                        <a:ea typeface="+mn-ea"/>
                        <a:cs typeface="+mn-cs"/>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222382280"/>
                  </a:ext>
                </a:extLst>
              </a:tr>
            </a:tbl>
          </a:graphicData>
        </a:graphic>
      </p:graphicFrame>
      <p:pic>
        <p:nvPicPr>
          <p:cNvPr id="112" name="그림 111"/>
          <p:cNvPicPr>
            <a:picLocks noChangeAspect="1"/>
          </p:cNvPicPr>
          <p:nvPr/>
        </p:nvPicPr>
        <p:blipFill>
          <a:blip r:embed="rId2"/>
          <a:stretch>
            <a:fillRect/>
          </a:stretch>
        </p:blipFill>
        <p:spPr>
          <a:xfrm>
            <a:off x="259282" y="700052"/>
            <a:ext cx="839235" cy="136620"/>
          </a:xfrm>
          <a:prstGeom prst="rect">
            <a:avLst/>
          </a:prstGeom>
        </p:spPr>
      </p:pic>
      <p:sp>
        <p:nvSpPr>
          <p:cNvPr id="114" name="TextBox 113"/>
          <p:cNvSpPr txBox="1"/>
          <p:nvPr/>
        </p:nvSpPr>
        <p:spPr>
          <a:xfrm>
            <a:off x="381328" y="1004528"/>
            <a:ext cx="890136" cy="215444"/>
          </a:xfrm>
          <a:prstGeom prst="rect">
            <a:avLst/>
          </a:prstGeom>
          <a:noFill/>
        </p:spPr>
        <p:txBody>
          <a:bodyPr wrap="square" rtlCol="0">
            <a:spAutoFit/>
          </a:bodyPr>
          <a:lstStyle/>
          <a:p>
            <a:r>
              <a:rPr lang="ko-KR" altLang="en-US" sz="800" b="1" dirty="0" smtClean="0">
                <a:latin typeface="+mn-ea"/>
                <a:cs typeface="Pretendard" panose="02000503000000020004" pitchFamily="50" charset="-127"/>
              </a:rPr>
              <a:t>카테고리</a:t>
            </a:r>
            <a:endParaRPr lang="ko-KR" altLang="en-US" sz="400" strike="sngStrike" dirty="0">
              <a:solidFill>
                <a:schemeClr val="tx1">
                  <a:lumMod val="50000"/>
                  <a:lumOff val="50000"/>
                </a:schemeClr>
              </a:solidFill>
              <a:latin typeface="+mn-ea"/>
              <a:cs typeface="Pretendard" panose="02000503000000020004" pitchFamily="50" charset="-127"/>
            </a:endParaRPr>
          </a:p>
        </p:txBody>
      </p:sp>
      <p:sp>
        <p:nvSpPr>
          <p:cNvPr id="115" name="TextBox 114"/>
          <p:cNvSpPr txBox="1"/>
          <p:nvPr/>
        </p:nvSpPr>
        <p:spPr>
          <a:xfrm>
            <a:off x="2552407" y="988196"/>
            <a:ext cx="3903633" cy="230832"/>
          </a:xfrm>
          <a:prstGeom prst="rect">
            <a:avLst/>
          </a:prstGeom>
          <a:noFill/>
        </p:spPr>
        <p:txBody>
          <a:bodyPr wrap="none" rtlCol="0">
            <a:spAutoFit/>
          </a:bodyPr>
          <a:lstStyle/>
          <a:p>
            <a:pPr algn="ctr"/>
            <a:r>
              <a:rPr lang="ko-KR" altLang="en-US" sz="900" b="1" dirty="0" smtClean="0">
                <a:latin typeface="+mn-ea"/>
                <a:cs typeface="Pretendard" panose="02000503000000020004" pitchFamily="50" charset="-127"/>
              </a:rPr>
              <a:t>이벤트     특가     베스트     쿠폰존     쇼케이스     라이브     </a:t>
            </a:r>
            <a:r>
              <a:rPr lang="en-US" altLang="ko-KR" sz="900" b="1" dirty="0" smtClean="0">
                <a:latin typeface="+mn-ea"/>
                <a:cs typeface="Pretendard" panose="02000503000000020004" pitchFamily="50" charset="-127"/>
              </a:rPr>
              <a:t>FOR ME</a:t>
            </a:r>
            <a:endParaRPr lang="ko-KR" altLang="en-US" sz="900" b="1" dirty="0">
              <a:latin typeface="+mn-ea"/>
              <a:cs typeface="Pretendard" panose="02000503000000020004" pitchFamily="50" charset="-127"/>
            </a:endParaRPr>
          </a:p>
        </p:txBody>
      </p:sp>
      <p:sp>
        <p:nvSpPr>
          <p:cNvPr id="116" name="TextBox 115"/>
          <p:cNvSpPr txBox="1"/>
          <p:nvPr/>
        </p:nvSpPr>
        <p:spPr>
          <a:xfrm>
            <a:off x="8289710" y="1004528"/>
            <a:ext cx="542594" cy="215444"/>
          </a:xfrm>
          <a:prstGeom prst="rect">
            <a:avLst/>
          </a:prstGeom>
          <a:noFill/>
        </p:spPr>
        <p:txBody>
          <a:bodyPr wrap="square" rtlCol="0">
            <a:spAutoFit/>
          </a:bodyPr>
          <a:lstStyle/>
          <a:p>
            <a:r>
              <a:rPr lang="en-US" altLang="ko-KR" sz="800" b="1" dirty="0" smtClean="0">
                <a:latin typeface="+mn-ea"/>
                <a:cs typeface="Pretendard" panose="02000503000000020004" pitchFamily="50" charset="-127"/>
              </a:rPr>
              <a:t>ABOUT</a:t>
            </a:r>
            <a:endParaRPr lang="ko-KR" altLang="en-US" sz="400" strike="sngStrike" dirty="0">
              <a:solidFill>
                <a:schemeClr val="tx1">
                  <a:lumMod val="50000"/>
                  <a:lumOff val="50000"/>
                </a:schemeClr>
              </a:solidFill>
              <a:latin typeface="+mn-ea"/>
              <a:cs typeface="Pretendard" panose="02000503000000020004" pitchFamily="50" charset="-127"/>
            </a:endParaRPr>
          </a:p>
        </p:txBody>
      </p:sp>
      <p:pic>
        <p:nvPicPr>
          <p:cNvPr id="117" name="그림 116"/>
          <p:cNvPicPr>
            <a:picLocks noChangeAspect="1"/>
          </p:cNvPicPr>
          <p:nvPr/>
        </p:nvPicPr>
        <p:blipFill>
          <a:blip r:embed="rId3"/>
          <a:stretch>
            <a:fillRect/>
          </a:stretch>
        </p:blipFill>
        <p:spPr>
          <a:xfrm>
            <a:off x="7853760" y="618601"/>
            <a:ext cx="978544" cy="295714"/>
          </a:xfrm>
          <a:prstGeom prst="rect">
            <a:avLst/>
          </a:prstGeom>
        </p:spPr>
      </p:pic>
      <p:grpSp>
        <p:nvGrpSpPr>
          <p:cNvPr id="118" name="그룹 117"/>
          <p:cNvGrpSpPr/>
          <p:nvPr/>
        </p:nvGrpSpPr>
        <p:grpSpPr>
          <a:xfrm>
            <a:off x="3411257" y="646468"/>
            <a:ext cx="2204927" cy="228949"/>
            <a:chOff x="3958650" y="362309"/>
            <a:chExt cx="2204927" cy="228949"/>
          </a:xfrm>
        </p:grpSpPr>
        <p:sp>
          <p:nvSpPr>
            <p:cNvPr id="119" name="모서리가 둥근 직사각형 118"/>
            <p:cNvSpPr/>
            <p:nvPr/>
          </p:nvSpPr>
          <p:spPr>
            <a:xfrm>
              <a:off x="3958650" y="362309"/>
              <a:ext cx="2204927" cy="228949"/>
            </a:xfrm>
            <a:prstGeom prst="roundRect">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20" name="그림 119"/>
            <p:cNvPicPr>
              <a:picLocks noChangeAspect="1"/>
            </p:cNvPicPr>
            <p:nvPr/>
          </p:nvPicPr>
          <p:blipFill rotWithShape="1">
            <a:blip r:embed="rId4"/>
            <a:srcRect t="1" r="60194" b="12727"/>
            <a:stretch/>
          </p:blipFill>
          <p:spPr>
            <a:xfrm>
              <a:off x="5942138" y="399541"/>
              <a:ext cx="186200" cy="159540"/>
            </a:xfrm>
            <a:prstGeom prst="rect">
              <a:avLst/>
            </a:prstGeom>
          </p:spPr>
        </p:pic>
      </p:grpSp>
      <p:cxnSp>
        <p:nvCxnSpPr>
          <p:cNvPr id="121" name="직선 연결선 120"/>
          <p:cNvCxnSpPr/>
          <p:nvPr/>
        </p:nvCxnSpPr>
        <p:spPr>
          <a:xfrm>
            <a:off x="95437" y="1340768"/>
            <a:ext cx="884204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2" name="타원 121"/>
          <p:cNvSpPr/>
          <p:nvPr/>
        </p:nvSpPr>
        <p:spPr>
          <a:xfrm>
            <a:off x="3457993" y="994376"/>
            <a:ext cx="45719" cy="45719"/>
          </a:xfrm>
          <a:prstGeom prst="ellipse">
            <a:avLst/>
          </a:prstGeom>
          <a:solidFill>
            <a:srgbClr val="29BC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2" name="직사각형 81"/>
          <p:cNvSpPr/>
          <p:nvPr/>
        </p:nvSpPr>
        <p:spPr>
          <a:xfrm>
            <a:off x="160193" y="1427771"/>
            <a:ext cx="8672111" cy="8181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직사각형 82"/>
          <p:cNvSpPr/>
          <p:nvPr/>
        </p:nvSpPr>
        <p:spPr>
          <a:xfrm>
            <a:off x="176387" y="1493448"/>
            <a:ext cx="2361790" cy="246221"/>
          </a:xfrm>
          <a:prstGeom prst="rect">
            <a:avLst/>
          </a:prstGeom>
        </p:spPr>
        <p:txBody>
          <a:bodyPr wrap="square">
            <a:spAutoFit/>
          </a:bodyPr>
          <a:lstStyle/>
          <a:p>
            <a:r>
              <a:rPr lang="ko-KR" altLang="en-US" sz="1000" b="1" dirty="0" err="1" smtClean="0">
                <a:latin typeface="+mn-ea"/>
              </a:rPr>
              <a:t>주소희님</a:t>
            </a:r>
            <a:r>
              <a:rPr lang="en-US" altLang="ko-KR" sz="1000" b="1" dirty="0" smtClean="0">
                <a:latin typeface="+mn-ea"/>
              </a:rPr>
              <a:t>,</a:t>
            </a:r>
            <a:r>
              <a:rPr lang="ko-KR" altLang="en-US" sz="1000" b="1" dirty="0" smtClean="0">
                <a:latin typeface="+mn-ea"/>
              </a:rPr>
              <a:t> </a:t>
            </a:r>
            <a:endParaRPr lang="ko-KR" altLang="en-US" sz="1000" dirty="0">
              <a:latin typeface="굴림" panose="020B0600000101010101" pitchFamily="50" charset="-127"/>
              <a:ea typeface="굴림" panose="020B0600000101010101" pitchFamily="50" charset="-127"/>
            </a:endParaRPr>
          </a:p>
        </p:txBody>
      </p:sp>
      <p:sp>
        <p:nvSpPr>
          <p:cNvPr id="84" name="직사각형 83"/>
          <p:cNvSpPr/>
          <p:nvPr/>
        </p:nvSpPr>
        <p:spPr>
          <a:xfrm>
            <a:off x="189160" y="1727823"/>
            <a:ext cx="2774443" cy="215444"/>
          </a:xfrm>
          <a:prstGeom prst="rect">
            <a:avLst/>
          </a:prstGeom>
        </p:spPr>
        <p:txBody>
          <a:bodyPr wrap="square">
            <a:spAutoFit/>
          </a:bodyPr>
          <a:lstStyle/>
          <a:p>
            <a:r>
              <a:rPr lang="ko-KR" altLang="en-US" sz="800" b="1" dirty="0" smtClean="0">
                <a:solidFill>
                  <a:srgbClr val="00B858"/>
                </a:solidFill>
                <a:latin typeface="+mn-ea"/>
              </a:rPr>
              <a:t>그린티클럽</a:t>
            </a:r>
            <a:r>
              <a:rPr lang="ko-KR" altLang="en-US" sz="800" dirty="0" smtClean="0">
                <a:latin typeface="+mn-ea"/>
              </a:rPr>
              <a:t> 멤버시네요</a:t>
            </a:r>
            <a:r>
              <a:rPr lang="en-US" altLang="ko-KR" sz="800" dirty="0" smtClean="0">
                <a:latin typeface="+mn-ea"/>
              </a:rPr>
              <a:t>! </a:t>
            </a:r>
            <a:r>
              <a:rPr lang="ko-KR" altLang="en-US" sz="800" dirty="0" smtClean="0">
                <a:latin typeface="+mn-ea"/>
              </a:rPr>
              <a:t>멤버십 혜택을 확인해보세요</a:t>
            </a:r>
            <a:r>
              <a:rPr lang="en-US" altLang="ko-KR" sz="800" dirty="0" smtClean="0">
                <a:latin typeface="+mn-ea"/>
              </a:rPr>
              <a:t>. </a:t>
            </a:r>
            <a:r>
              <a:rPr lang="en-US" altLang="ko-KR" sz="800" dirty="0" smtClean="0">
                <a:latin typeface="굴림" panose="020B0600000101010101" pitchFamily="50" charset="-127"/>
                <a:ea typeface="굴림" panose="020B0600000101010101" pitchFamily="50" charset="-127"/>
              </a:rPr>
              <a:t>&gt;</a:t>
            </a:r>
          </a:p>
        </p:txBody>
      </p:sp>
      <p:sp>
        <p:nvSpPr>
          <p:cNvPr id="85" name="모서리가 둥근 직사각형 84"/>
          <p:cNvSpPr/>
          <p:nvPr/>
        </p:nvSpPr>
        <p:spPr>
          <a:xfrm>
            <a:off x="7421085" y="1531301"/>
            <a:ext cx="1292614" cy="628757"/>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공병수거 현황</a:t>
            </a:r>
            <a:endParaRPr lang="ko-KR" altLang="en-US" sz="800" spc="-150" dirty="0">
              <a:solidFill>
                <a:schemeClr val="tx1"/>
              </a:solidFill>
            </a:endParaRPr>
          </a:p>
        </p:txBody>
      </p:sp>
      <p:sp>
        <p:nvSpPr>
          <p:cNvPr id="86" name="모서리가 둥근 직사각형 85"/>
          <p:cNvSpPr/>
          <p:nvPr/>
        </p:nvSpPr>
        <p:spPr>
          <a:xfrm>
            <a:off x="3377038" y="1531064"/>
            <a:ext cx="1292614" cy="625865"/>
          </a:xfrm>
          <a:prstGeom prst="roundRect">
            <a:avLst/>
          </a:prstGeom>
          <a:solidFill>
            <a:schemeClr val="bg1"/>
          </a:solidFill>
          <a:ln w="3175">
            <a:solidFill>
              <a:srgbClr val="00BC7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리뷰</a:t>
            </a:r>
            <a:endParaRPr lang="ko-KR" altLang="en-US" sz="800" spc="-150" dirty="0">
              <a:solidFill>
                <a:schemeClr val="tx1"/>
              </a:solidFill>
            </a:endParaRPr>
          </a:p>
        </p:txBody>
      </p:sp>
      <p:grpSp>
        <p:nvGrpSpPr>
          <p:cNvPr id="87" name="그룹 86"/>
          <p:cNvGrpSpPr/>
          <p:nvPr/>
        </p:nvGrpSpPr>
        <p:grpSpPr>
          <a:xfrm>
            <a:off x="4716558" y="1528658"/>
            <a:ext cx="2634125" cy="631401"/>
            <a:chOff x="3222949" y="3640347"/>
            <a:chExt cx="2661238" cy="327804"/>
          </a:xfrm>
          <a:solidFill>
            <a:schemeClr val="bg1">
              <a:lumMod val="95000"/>
            </a:schemeClr>
          </a:solidFill>
        </p:grpSpPr>
        <p:sp>
          <p:nvSpPr>
            <p:cNvPr id="88" name="모서리가 둥근 직사각형 87"/>
            <p:cNvSpPr/>
            <p:nvPr/>
          </p:nvSpPr>
          <p:spPr>
            <a:xfrm>
              <a:off x="3222949" y="3640347"/>
              <a:ext cx="1305919" cy="327804"/>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뷰티포인트</a:t>
              </a:r>
              <a:endParaRPr lang="ko-KR" altLang="en-US" sz="800" spc="-150" dirty="0">
                <a:solidFill>
                  <a:schemeClr val="tx1"/>
                </a:solidFill>
              </a:endParaRPr>
            </a:p>
          </p:txBody>
        </p:sp>
        <p:sp>
          <p:nvSpPr>
            <p:cNvPr id="89" name="모서리가 둥근 직사각형 88"/>
            <p:cNvSpPr/>
            <p:nvPr/>
          </p:nvSpPr>
          <p:spPr>
            <a:xfrm>
              <a:off x="4578268" y="3640347"/>
              <a:ext cx="1305919" cy="327804"/>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보유 쿠폰</a:t>
              </a:r>
              <a:endParaRPr lang="ko-KR" altLang="en-US" sz="800" spc="-150" dirty="0">
                <a:solidFill>
                  <a:schemeClr val="tx1"/>
                </a:solidFill>
              </a:endParaRPr>
            </a:p>
          </p:txBody>
        </p:sp>
      </p:grpSp>
      <p:sp>
        <p:nvSpPr>
          <p:cNvPr id="90" name="TextBox 89"/>
          <p:cNvSpPr txBox="1"/>
          <p:nvPr/>
        </p:nvSpPr>
        <p:spPr>
          <a:xfrm>
            <a:off x="5101869" y="1859106"/>
            <a:ext cx="627095" cy="215444"/>
          </a:xfrm>
          <a:prstGeom prst="rect">
            <a:avLst/>
          </a:prstGeom>
          <a:noFill/>
        </p:spPr>
        <p:txBody>
          <a:bodyPr wrap="none" rtlCol="0">
            <a:spAutoFit/>
          </a:bodyPr>
          <a:lstStyle/>
          <a:p>
            <a:r>
              <a:rPr lang="en-US" altLang="ko-KR" sz="800" b="1" u="sng" dirty="0" smtClean="0"/>
              <a:t>100,000</a:t>
            </a:r>
            <a:r>
              <a:rPr lang="en-US" altLang="ko-KR" sz="800" u="sng" dirty="0" smtClean="0"/>
              <a:t>P</a:t>
            </a:r>
            <a:endParaRPr lang="ko-KR" altLang="en-US" sz="800" u="sng" dirty="0"/>
          </a:p>
        </p:txBody>
      </p:sp>
      <p:sp>
        <p:nvSpPr>
          <p:cNvPr id="91" name="TextBox 90"/>
          <p:cNvSpPr txBox="1"/>
          <p:nvPr/>
        </p:nvSpPr>
        <p:spPr>
          <a:xfrm>
            <a:off x="6508681" y="1859106"/>
            <a:ext cx="346570" cy="215444"/>
          </a:xfrm>
          <a:prstGeom prst="rect">
            <a:avLst/>
          </a:prstGeom>
          <a:noFill/>
        </p:spPr>
        <p:txBody>
          <a:bodyPr wrap="none" rtlCol="0">
            <a:spAutoFit/>
          </a:bodyPr>
          <a:lstStyle/>
          <a:p>
            <a:r>
              <a:rPr lang="en-US" altLang="ko-KR" sz="800" b="1" u="sng" dirty="0" smtClean="0"/>
              <a:t>4</a:t>
            </a:r>
            <a:r>
              <a:rPr lang="ko-KR" altLang="en-US" sz="800" u="sng" dirty="0" smtClean="0"/>
              <a:t>장</a:t>
            </a:r>
            <a:endParaRPr lang="ko-KR" altLang="en-US" sz="800" u="sng" dirty="0"/>
          </a:p>
        </p:txBody>
      </p:sp>
      <p:sp>
        <p:nvSpPr>
          <p:cNvPr id="92" name="TextBox 91"/>
          <p:cNvSpPr txBox="1"/>
          <p:nvPr/>
        </p:nvSpPr>
        <p:spPr>
          <a:xfrm>
            <a:off x="7892748" y="1872263"/>
            <a:ext cx="346570" cy="215444"/>
          </a:xfrm>
          <a:prstGeom prst="rect">
            <a:avLst/>
          </a:prstGeom>
          <a:noFill/>
        </p:spPr>
        <p:txBody>
          <a:bodyPr wrap="none" rtlCol="0">
            <a:spAutoFit/>
          </a:bodyPr>
          <a:lstStyle/>
          <a:p>
            <a:r>
              <a:rPr lang="en-US" altLang="ko-KR" sz="800" b="1" u="sng" dirty="0" smtClean="0"/>
              <a:t>0</a:t>
            </a:r>
            <a:r>
              <a:rPr lang="ko-KR" altLang="en-US" sz="800" u="sng" dirty="0" smtClean="0"/>
              <a:t>개</a:t>
            </a:r>
            <a:endParaRPr lang="ko-KR" altLang="en-US" sz="800" u="sng" dirty="0"/>
          </a:p>
        </p:txBody>
      </p:sp>
      <p:sp>
        <p:nvSpPr>
          <p:cNvPr id="94" name="타원 93"/>
          <p:cNvSpPr/>
          <p:nvPr/>
        </p:nvSpPr>
        <p:spPr>
          <a:xfrm>
            <a:off x="6575549" y="1627749"/>
            <a:ext cx="60470" cy="60470"/>
          </a:xfrm>
          <a:prstGeom prst="ellipse">
            <a:avLst/>
          </a:prstGeom>
          <a:solidFill>
            <a:srgbClr val="00C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dirty="0"/>
          </a:p>
        </p:txBody>
      </p:sp>
      <p:graphicFrame>
        <p:nvGraphicFramePr>
          <p:cNvPr id="95" name="표 94"/>
          <p:cNvGraphicFramePr>
            <a:graphicFrameLocks noGrp="1"/>
          </p:cNvGraphicFramePr>
          <p:nvPr>
            <p:extLst/>
          </p:nvPr>
        </p:nvGraphicFramePr>
        <p:xfrm>
          <a:off x="133027" y="2254012"/>
          <a:ext cx="1304427" cy="4011329"/>
        </p:xfrm>
        <a:graphic>
          <a:graphicData uri="http://schemas.openxmlformats.org/drawingml/2006/table">
            <a:tbl>
              <a:tblPr firstRow="1" bandRow="1">
                <a:tableStyleId>{5940675A-B579-460E-94D1-54222C63F5DA}</a:tableStyleId>
              </a:tblPr>
              <a:tblGrid>
                <a:gridCol w="1304427">
                  <a:extLst>
                    <a:ext uri="{9D8B030D-6E8A-4147-A177-3AD203B41FA5}">
                      <a16:colId xmlns:a16="http://schemas.microsoft.com/office/drawing/2014/main" val="1750365041"/>
                    </a:ext>
                  </a:extLst>
                </a:gridCol>
              </a:tblGrid>
              <a:tr h="342522">
                <a:tc>
                  <a:txBody>
                    <a:bodyPr/>
                    <a:lstStyle/>
                    <a:p>
                      <a:pPr>
                        <a:lnSpc>
                          <a:spcPct val="250000"/>
                        </a:lnSpc>
                      </a:pPr>
                      <a:r>
                        <a:rPr lang="ko-KR" altLang="en-US" sz="800" b="1" dirty="0" smtClean="0">
                          <a:latin typeface="+mn-ea"/>
                        </a:rPr>
                        <a:t>주문내역</a:t>
                      </a:r>
                      <a:endParaRPr lang="en-US" altLang="ko-KR" sz="800" b="1" dirty="0">
                        <a:latin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5032052"/>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취소</a:t>
                      </a:r>
                      <a:r>
                        <a:rPr lang="en-US" altLang="ko-KR" sz="800" dirty="0" smtClean="0">
                          <a:latin typeface="+mn-ea"/>
                          <a:ea typeface="+mn-ea"/>
                        </a:rPr>
                        <a:t>/</a:t>
                      </a:r>
                      <a:r>
                        <a:rPr lang="ko-KR" altLang="en-US" sz="800" dirty="0" smtClean="0">
                          <a:latin typeface="+mn-ea"/>
                          <a:ea typeface="+mn-ea"/>
                        </a:rPr>
                        <a:t>교환</a:t>
                      </a:r>
                      <a:r>
                        <a:rPr lang="en-US" altLang="ko-KR" sz="800" dirty="0" smtClean="0">
                          <a:latin typeface="+mn-ea"/>
                          <a:ea typeface="+mn-ea"/>
                        </a:rPr>
                        <a:t>/</a:t>
                      </a:r>
                      <a:r>
                        <a:rPr lang="ko-KR" altLang="en-US" sz="800" dirty="0" err="1" smtClean="0">
                          <a:latin typeface="+mn-ea"/>
                          <a:ea typeface="+mn-ea"/>
                        </a:rPr>
                        <a:t>반품내역</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7326154"/>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리뷰</a:t>
                      </a:r>
                      <a:endParaRPr lang="en-US" altLang="ko-KR"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4823149"/>
                  </a:ext>
                </a:extLst>
              </a:tr>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latin typeface="+mn-ea"/>
                          <a:ea typeface="+mn-ea"/>
                        </a:rPr>
                        <a:t>뷰티포인트</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9754436"/>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찜한제품</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1601288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latin typeface="+mn-ea"/>
                          <a:ea typeface="+mn-ea"/>
                        </a:rPr>
                        <a:t>1:1</a:t>
                      </a:r>
                      <a:r>
                        <a:rPr lang="ko-KR" altLang="en-US" sz="800" dirty="0" smtClean="0">
                          <a:latin typeface="+mn-ea"/>
                          <a:ea typeface="+mn-ea"/>
                        </a:rPr>
                        <a:t>문의</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372053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공병수거</a:t>
                      </a:r>
                      <a:r>
                        <a:rPr lang="ko-KR" altLang="en-US" sz="800" dirty="0" smtClean="0">
                          <a:latin typeface="+mn-ea"/>
                          <a:ea typeface="+mn-ea"/>
                        </a:rPr>
                        <a:t> 현황</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2614890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개인정보 수정</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253962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배송지</a:t>
                      </a:r>
                      <a:r>
                        <a:rPr lang="ko-KR" altLang="en-US" sz="800" dirty="0" smtClean="0">
                          <a:latin typeface="+mn-ea"/>
                          <a:ea typeface="+mn-ea"/>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5431856"/>
                  </a:ext>
                </a:extLst>
              </a:tr>
              <a:tr h="22039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환불계좌</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9870569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원클릭결제</a:t>
                      </a:r>
                      <a:r>
                        <a:rPr lang="ko-KR" altLang="en-US" sz="800" kern="1200" dirty="0" smtClean="0">
                          <a:solidFill>
                            <a:schemeClr val="tx1"/>
                          </a:solidFill>
                          <a:latin typeface="+mn-ea"/>
                          <a:ea typeface="+mn-ea"/>
                          <a:cs typeface="+mn-cs"/>
                        </a:rPr>
                        <a:t> </a:t>
                      </a:r>
                      <a:r>
                        <a:rPr lang="ko-KR" altLang="en-US" sz="800" kern="1200" dirty="0" err="1" smtClean="0">
                          <a:solidFill>
                            <a:schemeClr val="tx1"/>
                          </a:solidFill>
                          <a:latin typeface="+mn-ea"/>
                          <a:ea typeface="+mn-ea"/>
                          <a:cs typeface="+mn-cs"/>
                        </a:rPr>
                        <a:t>카드관리</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1844216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마이샵</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6729917"/>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매장찾기</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06474"/>
                  </a:ext>
                </a:extLst>
              </a:tr>
              <a:tr h="977351">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dirty="0" smtClean="0">
                        <a:latin typeface="+mn-ea"/>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u="sng"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1817042"/>
                  </a:ext>
                </a:extLst>
              </a:tr>
            </a:tbl>
          </a:graphicData>
        </a:graphic>
      </p:graphicFrame>
      <p:sp>
        <p:nvSpPr>
          <p:cNvPr id="98" name="사각형 설명선 97"/>
          <p:cNvSpPr/>
          <p:nvPr/>
        </p:nvSpPr>
        <p:spPr>
          <a:xfrm>
            <a:off x="819189" y="1476025"/>
            <a:ext cx="366610" cy="110552"/>
          </a:xfrm>
          <a:prstGeom prst="wedgeRectCallout">
            <a:avLst>
              <a:gd name="adj1" fmla="val -43182"/>
              <a:gd name="adj2" fmla="val 83178"/>
            </a:avLst>
          </a:prstGeom>
          <a:solidFill>
            <a:schemeClr val="bg1"/>
          </a:solidFill>
          <a:ln w="6350">
            <a:solidFill>
              <a:srgbClr val="00CC62"/>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ko-KR" altLang="en-US" sz="700">
                <a:solidFill>
                  <a:srgbClr val="29BC70"/>
                </a:solidFill>
              </a:rPr>
              <a:t>임직원</a:t>
            </a:r>
            <a:endParaRPr lang="ko-KR" altLang="en-US" sz="700" dirty="0">
              <a:solidFill>
                <a:srgbClr val="29BC70"/>
              </a:solidFill>
            </a:endParaRPr>
          </a:p>
        </p:txBody>
      </p:sp>
      <p:sp>
        <p:nvSpPr>
          <p:cNvPr id="55" name="타원 54">
            <a:extLst>
              <a:ext uri="{FF2B5EF4-FFF2-40B4-BE49-F238E27FC236}">
                <a16:creationId xmlns:a16="http://schemas.microsoft.com/office/drawing/2014/main" id="{AE3A3A11-61F0-4B78-B290-96685FEEA44E}"/>
              </a:ext>
            </a:extLst>
          </p:cNvPr>
          <p:cNvSpPr/>
          <p:nvPr/>
        </p:nvSpPr>
        <p:spPr>
          <a:xfrm>
            <a:off x="3721254" y="1609909"/>
            <a:ext cx="118481" cy="118481"/>
          </a:xfrm>
          <a:prstGeom prst="ellipse">
            <a:avLst/>
          </a:prstGeom>
          <a:solidFill>
            <a:srgbClr val="00BC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t>4</a:t>
            </a:r>
            <a:endParaRPr lang="en-US" sz="700" b="1" dirty="0"/>
          </a:p>
        </p:txBody>
      </p:sp>
      <p:sp>
        <p:nvSpPr>
          <p:cNvPr id="62" name="TextBox 61"/>
          <p:cNvSpPr txBox="1"/>
          <p:nvPr/>
        </p:nvSpPr>
        <p:spPr>
          <a:xfrm>
            <a:off x="3647728" y="1831373"/>
            <a:ext cx="827471" cy="215444"/>
          </a:xfrm>
          <a:prstGeom prst="rect">
            <a:avLst/>
          </a:prstGeom>
          <a:noFill/>
        </p:spPr>
        <p:txBody>
          <a:bodyPr wrap="none" rtlCol="0">
            <a:spAutoFit/>
          </a:bodyPr>
          <a:lstStyle/>
          <a:p>
            <a:r>
              <a:rPr lang="en-US" altLang="ko-KR" sz="800" b="1" u="sng" dirty="0" smtClean="0"/>
              <a:t>2,400P </a:t>
            </a:r>
            <a:r>
              <a:rPr lang="ko-KR" altLang="en-US" sz="800" b="1" u="sng" dirty="0" smtClean="0"/>
              <a:t>받기</a:t>
            </a:r>
            <a:r>
              <a:rPr lang="en-US" altLang="ko-KR" sz="800" b="1" u="sng" dirty="0" smtClean="0"/>
              <a:t>&gt;</a:t>
            </a:r>
            <a:endParaRPr lang="en-US" altLang="ko-KR" sz="800" b="1" u="sng" dirty="0"/>
          </a:p>
        </p:txBody>
      </p:sp>
      <p:sp>
        <p:nvSpPr>
          <p:cNvPr id="76" name="제목 1"/>
          <p:cNvSpPr txBox="1">
            <a:spLocks/>
          </p:cNvSpPr>
          <p:nvPr/>
        </p:nvSpPr>
        <p:spPr>
          <a:xfrm>
            <a:off x="4156797" y="262328"/>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smtClean="0"/>
              <a:t>Page</a:t>
            </a:r>
            <a:endParaRPr lang="ko-KR" altLang="en-US" dirty="0"/>
          </a:p>
        </p:txBody>
      </p:sp>
      <p:sp>
        <p:nvSpPr>
          <p:cNvPr id="97" name="직사각형 96"/>
          <p:cNvSpPr/>
          <p:nvPr/>
        </p:nvSpPr>
        <p:spPr>
          <a:xfrm>
            <a:off x="181056" y="5508580"/>
            <a:ext cx="8868021" cy="341222"/>
          </a:xfrm>
          <a:prstGeom prst="rect">
            <a:avLst/>
          </a:prstGeom>
          <a:pattFill prst="pct10">
            <a:fgClr>
              <a:schemeClr val="bg1">
                <a:lumMod val="65000"/>
              </a:schemeClr>
            </a:fgClr>
            <a:bgClr>
              <a:schemeClr val="bg1"/>
            </a:bgClr>
          </a:patt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FOOTER</a:t>
            </a:r>
            <a:endParaRPr lang="ko-KR" altLang="en-US" sz="800" dirty="0">
              <a:solidFill>
                <a:schemeClr val="tx1"/>
              </a:solidFill>
            </a:endParaRPr>
          </a:p>
        </p:txBody>
      </p:sp>
      <p:sp>
        <p:nvSpPr>
          <p:cNvPr id="52" name="직사각형 51"/>
          <p:cNvSpPr/>
          <p:nvPr/>
        </p:nvSpPr>
        <p:spPr>
          <a:xfrm>
            <a:off x="66396" y="506269"/>
            <a:ext cx="8871086" cy="6136071"/>
          </a:xfrm>
          <a:prstGeom prst="rect">
            <a:avLst/>
          </a:prstGeom>
          <a:solidFill>
            <a:schemeClr val="tx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직사각형 52"/>
          <p:cNvSpPr/>
          <p:nvPr/>
        </p:nvSpPr>
        <p:spPr>
          <a:xfrm>
            <a:off x="1781437" y="1767222"/>
            <a:ext cx="3013087" cy="3991758"/>
          </a:xfrm>
          <a:prstGeom prst="rect">
            <a:avLst/>
          </a:prstGeom>
          <a:solidFill>
            <a:schemeClr val="bg1"/>
          </a:solidFill>
          <a:ln>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p>
        </p:txBody>
      </p:sp>
      <p:sp>
        <p:nvSpPr>
          <p:cNvPr id="54" name="TextBox 53"/>
          <p:cNvSpPr txBox="1"/>
          <p:nvPr/>
        </p:nvSpPr>
        <p:spPr>
          <a:xfrm>
            <a:off x="1805562" y="1830714"/>
            <a:ext cx="1383712" cy="323165"/>
          </a:xfrm>
          <a:prstGeom prst="rect">
            <a:avLst/>
          </a:prstGeom>
          <a:noFill/>
        </p:spPr>
        <p:txBody>
          <a:bodyPr wrap="none" rtlCol="0">
            <a:spAutoFit/>
          </a:bodyPr>
          <a:lstStyle/>
          <a:p>
            <a:pPr>
              <a:lnSpc>
                <a:spcPct val="150000"/>
              </a:lnSpc>
            </a:pPr>
            <a:r>
              <a:rPr lang="ko-KR" altLang="en-US" sz="1000" b="1" dirty="0" smtClean="0"/>
              <a:t>관리자요청 </a:t>
            </a:r>
            <a:r>
              <a:rPr lang="ko-KR" altLang="en-US" sz="1000" b="1" dirty="0" err="1" smtClean="0"/>
              <a:t>결제이력</a:t>
            </a:r>
            <a:endParaRPr lang="ko-KR" altLang="en-US" sz="900" dirty="0">
              <a:solidFill>
                <a:schemeClr val="bg1">
                  <a:lumMod val="65000"/>
                </a:schemeClr>
              </a:solidFill>
            </a:endParaRPr>
          </a:p>
        </p:txBody>
      </p:sp>
      <p:sp>
        <p:nvSpPr>
          <p:cNvPr id="56" name="직사각형 55"/>
          <p:cNvSpPr/>
          <p:nvPr/>
        </p:nvSpPr>
        <p:spPr>
          <a:xfrm>
            <a:off x="4415052" y="1849525"/>
            <a:ext cx="389850" cy="271869"/>
          </a:xfrm>
          <a:prstGeom prst="rect">
            <a:avLst/>
          </a:prstGeom>
        </p:spPr>
        <p:txBody>
          <a:bodyPr wrap="none">
            <a:spAutoFit/>
          </a:bodyPr>
          <a:lstStyle/>
          <a:p>
            <a:pPr algn="ctr">
              <a:lnSpc>
                <a:spcPts val="1400"/>
              </a:lnSpc>
              <a:defRPr/>
            </a:pPr>
            <a:r>
              <a:rPr lang="ko-KR" altLang="en-US" dirty="0">
                <a:solidFill>
                  <a:schemeClr val="tx1">
                    <a:lumMod val="75000"/>
                    <a:lumOff val="25000"/>
                  </a:schemeClr>
                </a:solidFill>
                <a:sym typeface="Wingdings 2" panose="05020102010507070707" pitchFamily="18" charset="2"/>
              </a:rPr>
              <a:t></a:t>
            </a:r>
            <a:endParaRPr lang="ko-KR" altLang="en-US" dirty="0">
              <a:solidFill>
                <a:schemeClr val="tx1">
                  <a:lumMod val="75000"/>
                  <a:lumOff val="25000"/>
                </a:schemeClr>
              </a:solidFill>
            </a:endParaRPr>
          </a:p>
        </p:txBody>
      </p:sp>
      <p:sp>
        <p:nvSpPr>
          <p:cNvPr id="71" name="모서리가 둥근 직사각형 265">
            <a:extLst>
              <a:ext uri="{FF2B5EF4-FFF2-40B4-BE49-F238E27FC236}">
                <a16:creationId xmlns:a16="http://schemas.microsoft.com/office/drawing/2014/main" id="{31616FFB-3FF0-C846-C1A8-366204588010}"/>
              </a:ext>
            </a:extLst>
          </p:cNvPr>
          <p:cNvSpPr/>
          <p:nvPr/>
        </p:nvSpPr>
        <p:spPr>
          <a:xfrm>
            <a:off x="1812644" y="5407626"/>
            <a:ext cx="2958046" cy="337938"/>
          </a:xfrm>
          <a:prstGeom prst="roundRect">
            <a:avLst>
              <a:gd name="adj" fmla="val 0"/>
            </a:avLst>
          </a:prstGeom>
          <a:solidFill>
            <a:schemeClr val="tx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smtClean="0">
                <a:solidFill>
                  <a:schemeClr val="bg1"/>
                </a:solidFill>
              </a:rPr>
              <a:t>확인</a:t>
            </a:r>
            <a:endParaRPr lang="ko-KR" altLang="en-US" sz="800" b="1" dirty="0">
              <a:solidFill>
                <a:schemeClr val="bg1"/>
              </a:solidFill>
            </a:endParaRPr>
          </a:p>
        </p:txBody>
      </p:sp>
      <p:graphicFrame>
        <p:nvGraphicFramePr>
          <p:cNvPr id="63" name="표 62"/>
          <p:cNvGraphicFramePr>
            <a:graphicFrameLocks noGrp="1"/>
          </p:cNvGraphicFramePr>
          <p:nvPr>
            <p:extLst>
              <p:ext uri="{D42A27DB-BD31-4B8C-83A1-F6EECF244321}">
                <p14:modId xmlns:p14="http://schemas.microsoft.com/office/powerpoint/2010/main" val="2426210471"/>
              </p:ext>
            </p:extLst>
          </p:nvPr>
        </p:nvGraphicFramePr>
        <p:xfrm>
          <a:off x="1873496" y="2277952"/>
          <a:ext cx="2843383" cy="1293153"/>
        </p:xfrm>
        <a:graphic>
          <a:graphicData uri="http://schemas.openxmlformats.org/drawingml/2006/table">
            <a:tbl>
              <a:tblPr>
                <a:effectLst/>
              </a:tblPr>
              <a:tblGrid>
                <a:gridCol w="1154252">
                  <a:extLst>
                    <a:ext uri="{9D8B030D-6E8A-4147-A177-3AD203B41FA5}">
                      <a16:colId xmlns:a16="http://schemas.microsoft.com/office/drawing/2014/main" val="471136313"/>
                    </a:ext>
                  </a:extLst>
                </a:gridCol>
                <a:gridCol w="1689131">
                  <a:extLst>
                    <a:ext uri="{9D8B030D-6E8A-4147-A177-3AD203B41FA5}">
                      <a16:colId xmlns:a16="http://schemas.microsoft.com/office/drawing/2014/main" val="842574219"/>
                    </a:ext>
                  </a:extLst>
                </a:gridCol>
              </a:tblGrid>
              <a:tr h="431051">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tx1">
                              <a:lumMod val="75000"/>
                              <a:lumOff val="25000"/>
                            </a:schemeClr>
                          </a:solidFill>
                          <a:latin typeface="+mn-ea"/>
                        </a:rPr>
                        <a:t>2024.03.02 16:27</a:t>
                      </a:r>
                      <a:endParaRPr lang="en-US" altLang="ko-KR" sz="800" dirty="0" smtClean="0">
                        <a:solidFill>
                          <a:prstClr val="black"/>
                        </a:solidFill>
                      </a:endParaRPr>
                    </a:p>
                  </a:txBody>
                  <a:tcPr marL="33236" marR="33236" marT="36000" marB="3600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tx1"/>
                          </a:solidFill>
                          <a:latin typeface="Segoe UI Symbol" panose="020B0502040204020203" pitchFamily="34" charset="0"/>
                          <a:ea typeface="Segoe UI Symbol" panose="020B0502040204020203" pitchFamily="34" charset="0"/>
                        </a:rPr>
                        <a:t></a:t>
                      </a:r>
                      <a:endParaRPr lang="en-US" altLang="ko-KR" sz="800" dirty="0" smtClean="0">
                        <a:solidFill>
                          <a:schemeClr val="tx1"/>
                        </a:solidFill>
                      </a:endParaRPr>
                    </a:p>
                  </a:txBody>
                  <a:tcPr marL="33236" marR="33236" marT="36000" marB="3600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60908653"/>
                  </a:ext>
                </a:extLst>
              </a:tr>
              <a:tr h="431051">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tx1">
                              <a:lumMod val="75000"/>
                              <a:lumOff val="25000"/>
                            </a:schemeClr>
                          </a:solidFill>
                          <a:latin typeface="+mn-ea"/>
                        </a:rPr>
                        <a:t>2024.03.01 06:00</a:t>
                      </a:r>
                      <a:endParaRPr lang="en-US" altLang="ko-KR" sz="800" dirty="0" smtClean="0">
                        <a:solidFill>
                          <a:prstClr val="black"/>
                        </a:solidFill>
                      </a:endParaRPr>
                    </a:p>
                  </a:txBody>
                  <a:tcPr marL="33236" marR="33236" marT="36000" marB="3600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tx1"/>
                          </a:solidFill>
                          <a:latin typeface="Segoe UI Symbol" panose="020B0502040204020203" pitchFamily="34" charset="0"/>
                          <a:ea typeface="Segoe UI Symbol" panose="020B0502040204020203" pitchFamily="34" charset="0"/>
                        </a:rPr>
                        <a:t></a:t>
                      </a:r>
                      <a:endParaRPr lang="en-US" altLang="ko-KR" sz="800" dirty="0" smtClean="0">
                        <a:solidFill>
                          <a:schemeClr val="tx1"/>
                        </a:solidFill>
                      </a:endParaRPr>
                    </a:p>
                  </a:txBody>
                  <a:tcPr marL="33236" marR="33236" marT="36000" marB="3600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11071221"/>
                  </a:ext>
                </a:extLst>
              </a:tr>
              <a:tr h="431051">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tx1">
                              <a:lumMod val="75000"/>
                              <a:lumOff val="25000"/>
                            </a:schemeClr>
                          </a:solidFill>
                          <a:latin typeface="+mn-ea"/>
                        </a:rPr>
                        <a:t>2024.02.28 06:00</a:t>
                      </a:r>
                      <a:endParaRPr lang="en-US" altLang="ko-KR" sz="800" dirty="0" smtClean="0">
                        <a:solidFill>
                          <a:prstClr val="black"/>
                        </a:solidFill>
                      </a:endParaRPr>
                    </a:p>
                  </a:txBody>
                  <a:tcPr marL="33236" marR="33236" marT="36000" marB="3600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tx1"/>
                          </a:solidFill>
                          <a:latin typeface="Segoe UI Symbol" panose="020B0502040204020203" pitchFamily="34" charset="0"/>
                          <a:ea typeface="Segoe UI Symbol" panose="020B0502040204020203" pitchFamily="34" charset="0"/>
                        </a:rPr>
                        <a:t></a:t>
                      </a:r>
                      <a:endParaRPr lang="en-US" altLang="ko-KR" sz="800" dirty="0" smtClean="0">
                        <a:solidFill>
                          <a:schemeClr val="tx1"/>
                        </a:solidFill>
                      </a:endParaRPr>
                    </a:p>
                  </a:txBody>
                  <a:tcPr marL="33236" marR="33236" marT="36000" marB="3600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62242555"/>
                  </a:ext>
                </a:extLst>
              </a:tr>
            </a:tbl>
          </a:graphicData>
        </a:graphic>
      </p:graphicFrame>
      <p:sp>
        <p:nvSpPr>
          <p:cNvPr id="80" name="직사각형 79"/>
          <p:cNvSpPr/>
          <p:nvPr/>
        </p:nvSpPr>
        <p:spPr>
          <a:xfrm>
            <a:off x="5323917" y="1782918"/>
            <a:ext cx="3013087" cy="3991758"/>
          </a:xfrm>
          <a:prstGeom prst="rect">
            <a:avLst/>
          </a:prstGeom>
          <a:solidFill>
            <a:schemeClr val="bg1"/>
          </a:solidFill>
          <a:ln>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p>
        </p:txBody>
      </p:sp>
      <p:sp>
        <p:nvSpPr>
          <p:cNvPr id="81" name="TextBox 80"/>
          <p:cNvSpPr txBox="1"/>
          <p:nvPr/>
        </p:nvSpPr>
        <p:spPr>
          <a:xfrm>
            <a:off x="5348042" y="1846410"/>
            <a:ext cx="1383712" cy="323165"/>
          </a:xfrm>
          <a:prstGeom prst="rect">
            <a:avLst/>
          </a:prstGeom>
          <a:noFill/>
        </p:spPr>
        <p:txBody>
          <a:bodyPr wrap="none" rtlCol="0">
            <a:spAutoFit/>
          </a:bodyPr>
          <a:lstStyle/>
          <a:p>
            <a:pPr>
              <a:lnSpc>
                <a:spcPct val="150000"/>
              </a:lnSpc>
            </a:pPr>
            <a:r>
              <a:rPr lang="ko-KR" altLang="en-US" sz="1000" b="1" dirty="0" smtClean="0"/>
              <a:t>관리자요청 </a:t>
            </a:r>
            <a:r>
              <a:rPr lang="ko-KR" altLang="en-US" sz="1000" b="1" dirty="0" err="1" smtClean="0"/>
              <a:t>결제이력</a:t>
            </a:r>
            <a:endParaRPr lang="ko-KR" altLang="en-US" sz="900" dirty="0">
              <a:solidFill>
                <a:schemeClr val="bg1">
                  <a:lumMod val="65000"/>
                </a:schemeClr>
              </a:solidFill>
            </a:endParaRPr>
          </a:p>
        </p:txBody>
      </p:sp>
      <p:sp>
        <p:nvSpPr>
          <p:cNvPr id="96" name="직사각형 95"/>
          <p:cNvSpPr/>
          <p:nvPr/>
        </p:nvSpPr>
        <p:spPr>
          <a:xfrm>
            <a:off x="7957532" y="1865221"/>
            <a:ext cx="389850" cy="271869"/>
          </a:xfrm>
          <a:prstGeom prst="rect">
            <a:avLst/>
          </a:prstGeom>
        </p:spPr>
        <p:txBody>
          <a:bodyPr wrap="none">
            <a:spAutoFit/>
          </a:bodyPr>
          <a:lstStyle/>
          <a:p>
            <a:pPr algn="ctr">
              <a:lnSpc>
                <a:spcPts val="1400"/>
              </a:lnSpc>
              <a:defRPr/>
            </a:pPr>
            <a:r>
              <a:rPr lang="ko-KR" altLang="en-US" dirty="0">
                <a:solidFill>
                  <a:schemeClr val="tx1">
                    <a:lumMod val="75000"/>
                    <a:lumOff val="25000"/>
                  </a:schemeClr>
                </a:solidFill>
                <a:sym typeface="Wingdings 2" panose="05020102010507070707" pitchFamily="18" charset="2"/>
              </a:rPr>
              <a:t></a:t>
            </a:r>
            <a:endParaRPr lang="ko-KR" altLang="en-US" dirty="0">
              <a:solidFill>
                <a:schemeClr val="tx1">
                  <a:lumMod val="75000"/>
                  <a:lumOff val="25000"/>
                </a:schemeClr>
              </a:solidFill>
            </a:endParaRPr>
          </a:p>
        </p:txBody>
      </p:sp>
      <p:sp>
        <p:nvSpPr>
          <p:cNvPr id="99" name="모서리가 둥근 직사각형 265">
            <a:extLst>
              <a:ext uri="{FF2B5EF4-FFF2-40B4-BE49-F238E27FC236}">
                <a16:creationId xmlns:a16="http://schemas.microsoft.com/office/drawing/2014/main" id="{31616FFB-3FF0-C846-C1A8-366204588010}"/>
              </a:ext>
            </a:extLst>
          </p:cNvPr>
          <p:cNvSpPr/>
          <p:nvPr/>
        </p:nvSpPr>
        <p:spPr>
          <a:xfrm>
            <a:off x="5355124" y="5423322"/>
            <a:ext cx="2958046" cy="337938"/>
          </a:xfrm>
          <a:prstGeom prst="roundRect">
            <a:avLst>
              <a:gd name="adj" fmla="val 0"/>
            </a:avLst>
          </a:prstGeom>
          <a:solidFill>
            <a:schemeClr val="tx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smtClean="0">
                <a:solidFill>
                  <a:schemeClr val="bg1"/>
                </a:solidFill>
              </a:rPr>
              <a:t>확인</a:t>
            </a:r>
            <a:endParaRPr lang="ko-KR" altLang="en-US" sz="800" b="1" dirty="0">
              <a:solidFill>
                <a:schemeClr val="bg1"/>
              </a:solidFill>
            </a:endParaRPr>
          </a:p>
        </p:txBody>
      </p:sp>
      <p:graphicFrame>
        <p:nvGraphicFramePr>
          <p:cNvPr id="101" name="표 100"/>
          <p:cNvGraphicFramePr>
            <a:graphicFrameLocks noGrp="1"/>
          </p:cNvGraphicFramePr>
          <p:nvPr>
            <p:extLst>
              <p:ext uri="{D42A27DB-BD31-4B8C-83A1-F6EECF244321}">
                <p14:modId xmlns:p14="http://schemas.microsoft.com/office/powerpoint/2010/main" val="3069302557"/>
              </p:ext>
            </p:extLst>
          </p:nvPr>
        </p:nvGraphicFramePr>
        <p:xfrm>
          <a:off x="5422387" y="2273049"/>
          <a:ext cx="2843383" cy="2643411"/>
        </p:xfrm>
        <a:graphic>
          <a:graphicData uri="http://schemas.openxmlformats.org/drawingml/2006/table">
            <a:tbl>
              <a:tblPr>
                <a:effectLst/>
              </a:tblPr>
              <a:tblGrid>
                <a:gridCol w="1154252">
                  <a:extLst>
                    <a:ext uri="{9D8B030D-6E8A-4147-A177-3AD203B41FA5}">
                      <a16:colId xmlns:a16="http://schemas.microsoft.com/office/drawing/2014/main" val="471136313"/>
                    </a:ext>
                  </a:extLst>
                </a:gridCol>
                <a:gridCol w="1689131">
                  <a:extLst>
                    <a:ext uri="{9D8B030D-6E8A-4147-A177-3AD203B41FA5}">
                      <a16:colId xmlns:a16="http://schemas.microsoft.com/office/drawing/2014/main" val="842574219"/>
                    </a:ext>
                  </a:extLst>
                </a:gridCol>
              </a:tblGrid>
              <a:tr h="431051">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1" dirty="0" smtClean="0">
                          <a:solidFill>
                            <a:schemeClr val="tx1">
                              <a:lumMod val="75000"/>
                              <a:lumOff val="25000"/>
                            </a:schemeClr>
                          </a:solidFill>
                          <a:latin typeface="+mn-ea"/>
                        </a:rPr>
                        <a:t>2024.03.02 16:27</a:t>
                      </a:r>
                      <a:endParaRPr lang="en-US" altLang="ko-KR" sz="800" b="1" dirty="0" smtClean="0">
                        <a:solidFill>
                          <a:prstClr val="black"/>
                        </a:solidFill>
                      </a:endParaRPr>
                    </a:p>
                  </a:txBody>
                  <a:tcPr marL="33236" marR="33236" marT="36000" marB="3600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b="1" dirty="0" smtClean="0">
                          <a:solidFill>
                            <a:prstClr val="black"/>
                          </a:solidFill>
                          <a:ea typeface="Segoe UI Symbol" panose="020B0502040204020203" pitchFamily="34" charset="0"/>
                        </a:rPr>
                        <a:t></a:t>
                      </a:r>
                      <a:endParaRPr lang="ko-KR" altLang="en-US" sz="800" b="1" dirty="0" smtClean="0">
                        <a:solidFill>
                          <a:prstClr val="black"/>
                        </a:solidFill>
                      </a:endParaRPr>
                    </a:p>
                  </a:txBody>
                  <a:tcPr marL="33236" marR="33236" marT="36000" marB="3600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60908653"/>
                  </a:ext>
                </a:extLst>
              </a:tr>
              <a:tr h="1350258">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smtClean="0">
                        <a:solidFill>
                          <a:prstClr val="black"/>
                        </a:solidFill>
                      </a:endParaRPr>
                    </a:p>
                  </a:txBody>
                  <a:tcPr marL="33236" marR="33236" marT="36000" marB="3600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endParaRPr lang="en-US" altLang="ko-KR" sz="800" dirty="0" smtClean="0">
                        <a:solidFill>
                          <a:schemeClr val="tx1"/>
                        </a:solidFill>
                      </a:endParaRPr>
                    </a:p>
                  </a:txBody>
                  <a:tcPr marL="33236" marR="33236" marT="36000" marB="3600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485950533"/>
                  </a:ext>
                </a:extLst>
              </a:tr>
              <a:tr h="431051">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tx1">
                              <a:lumMod val="75000"/>
                              <a:lumOff val="25000"/>
                            </a:schemeClr>
                          </a:solidFill>
                          <a:latin typeface="+mn-ea"/>
                        </a:rPr>
                        <a:t>2024.03.01 06:00</a:t>
                      </a:r>
                      <a:endParaRPr lang="en-US" altLang="ko-KR" sz="800" dirty="0" smtClean="0">
                        <a:solidFill>
                          <a:prstClr val="black"/>
                        </a:solidFill>
                      </a:endParaRPr>
                    </a:p>
                  </a:txBody>
                  <a:tcPr marL="33236" marR="33236" marT="36000" marB="3600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tx1"/>
                          </a:solidFill>
                          <a:latin typeface="Segoe UI Symbol" panose="020B0502040204020203" pitchFamily="34" charset="0"/>
                          <a:ea typeface="Segoe UI Symbol" panose="020B0502040204020203" pitchFamily="34" charset="0"/>
                        </a:rPr>
                        <a:t></a:t>
                      </a:r>
                      <a:endParaRPr lang="en-US" altLang="ko-KR" sz="800" dirty="0" smtClean="0">
                        <a:solidFill>
                          <a:schemeClr val="tx1"/>
                        </a:solidFill>
                      </a:endParaRPr>
                    </a:p>
                  </a:txBody>
                  <a:tcPr marL="33236" marR="33236" marT="36000" marB="3600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11071221"/>
                  </a:ext>
                </a:extLst>
              </a:tr>
              <a:tr h="431051">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tx1">
                              <a:lumMod val="75000"/>
                              <a:lumOff val="25000"/>
                            </a:schemeClr>
                          </a:solidFill>
                          <a:latin typeface="+mn-ea"/>
                        </a:rPr>
                        <a:t>2024.02.28 06:00</a:t>
                      </a:r>
                      <a:endParaRPr lang="en-US" altLang="ko-KR" sz="800" dirty="0" smtClean="0">
                        <a:solidFill>
                          <a:prstClr val="black"/>
                        </a:solidFill>
                      </a:endParaRPr>
                    </a:p>
                  </a:txBody>
                  <a:tcPr marL="33236" marR="33236" marT="36000" marB="3600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tx1"/>
                          </a:solidFill>
                          <a:latin typeface="Segoe UI Symbol" panose="020B0502040204020203" pitchFamily="34" charset="0"/>
                          <a:ea typeface="Segoe UI Symbol" panose="020B0502040204020203" pitchFamily="34" charset="0"/>
                        </a:rPr>
                        <a:t></a:t>
                      </a:r>
                      <a:endParaRPr lang="en-US" altLang="ko-KR" sz="800" dirty="0" smtClean="0">
                        <a:solidFill>
                          <a:schemeClr val="tx1"/>
                        </a:solidFill>
                      </a:endParaRPr>
                    </a:p>
                  </a:txBody>
                  <a:tcPr marL="33236" marR="33236" marT="36000" marB="3600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62242555"/>
                  </a:ext>
                </a:extLst>
              </a:tr>
            </a:tbl>
          </a:graphicData>
        </a:graphic>
      </p:graphicFrame>
      <p:graphicFrame>
        <p:nvGraphicFramePr>
          <p:cNvPr id="102" name="표 101"/>
          <p:cNvGraphicFramePr>
            <a:graphicFrameLocks noGrp="1"/>
          </p:cNvGraphicFramePr>
          <p:nvPr>
            <p:extLst>
              <p:ext uri="{D42A27DB-BD31-4B8C-83A1-F6EECF244321}">
                <p14:modId xmlns:p14="http://schemas.microsoft.com/office/powerpoint/2010/main" val="3667912997"/>
              </p:ext>
            </p:extLst>
          </p:nvPr>
        </p:nvGraphicFramePr>
        <p:xfrm>
          <a:off x="5459716" y="3178362"/>
          <a:ext cx="2768723" cy="775680"/>
        </p:xfrm>
        <a:graphic>
          <a:graphicData uri="http://schemas.openxmlformats.org/drawingml/2006/table">
            <a:tbl>
              <a:tblPr>
                <a:effectLst/>
              </a:tblPr>
              <a:tblGrid>
                <a:gridCol w="1123945">
                  <a:extLst>
                    <a:ext uri="{9D8B030D-6E8A-4147-A177-3AD203B41FA5}">
                      <a16:colId xmlns:a16="http://schemas.microsoft.com/office/drawing/2014/main" val="471136313"/>
                    </a:ext>
                  </a:extLst>
                </a:gridCol>
                <a:gridCol w="1644778">
                  <a:extLst>
                    <a:ext uri="{9D8B030D-6E8A-4147-A177-3AD203B41FA5}">
                      <a16:colId xmlns:a16="http://schemas.microsoft.com/office/drawing/2014/main" val="842574219"/>
                    </a:ext>
                  </a:extLst>
                </a:gridCol>
              </a:tblGrid>
              <a:tr h="155677">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smtClean="0">
                          <a:ln>
                            <a:noFill/>
                          </a:ln>
                          <a:solidFill>
                            <a:prstClr val="black"/>
                          </a:solidFill>
                          <a:effectLst/>
                          <a:uLnTx/>
                          <a:uFillTx/>
                          <a:latin typeface="+mn-lt"/>
                          <a:ea typeface="+mn-ea"/>
                          <a:cs typeface="+mn-cs"/>
                        </a:rPr>
                        <a:t>결제수단</a:t>
                      </a:r>
                      <a:endParaRPr kumimoji="0" lang="en-US" altLang="ko-KR" sz="800" b="0" i="0" u="none" strike="noStrike" kern="1200" cap="none" spc="0" normalizeH="0" baseline="0" noProof="0" dirty="0">
                        <a:ln>
                          <a:noFill/>
                        </a:ln>
                        <a:solidFill>
                          <a:prstClr val="black"/>
                        </a:solidFill>
                        <a:effectLst/>
                        <a:uLnTx/>
                        <a:uFillTx/>
                        <a:latin typeface="+mn-lt"/>
                        <a:ea typeface="+mn-ea"/>
                        <a:cs typeface="+mn-cs"/>
                      </a:endParaRPr>
                    </a:p>
                  </a:txBody>
                  <a:tcPr marL="33236" marR="33236" marT="36000" marB="3600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ko-KR" altLang="en-US" sz="800" dirty="0" smtClean="0">
                          <a:solidFill>
                            <a:schemeClr val="tx1">
                              <a:lumMod val="75000"/>
                              <a:lumOff val="25000"/>
                            </a:schemeClr>
                          </a:solidFill>
                          <a:latin typeface="+mn-ea"/>
                        </a:rPr>
                        <a:t>신용카드</a:t>
                      </a:r>
                      <a:endParaRPr lang="en-US" altLang="ko-KR" sz="800" dirty="0" smtClean="0">
                        <a:solidFill>
                          <a:schemeClr val="tx1">
                            <a:lumMod val="75000"/>
                            <a:lumOff val="25000"/>
                          </a:schemeClr>
                        </a:solidFill>
                        <a:latin typeface="+mn-ea"/>
                      </a:endParaRPr>
                    </a:p>
                  </a:txBody>
                  <a:tcPr marL="33236" marR="33236" marT="36000" marB="3600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360908653"/>
                  </a:ext>
                </a:extLst>
              </a:tr>
              <a:tr h="155677">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smtClean="0">
                          <a:ln>
                            <a:noFill/>
                          </a:ln>
                          <a:solidFill>
                            <a:prstClr val="black"/>
                          </a:solidFill>
                          <a:effectLst/>
                          <a:uLnTx/>
                          <a:uFillTx/>
                          <a:latin typeface="+mn-lt"/>
                          <a:ea typeface="+mn-ea"/>
                          <a:cs typeface="+mn-cs"/>
                        </a:rPr>
                        <a:t>결제금액</a:t>
                      </a:r>
                      <a:endParaRPr kumimoji="0" lang="en-US" altLang="ko-KR" sz="800" b="0" i="0" u="none" strike="noStrike" kern="1200" cap="none" spc="0" normalizeH="0" baseline="0" noProof="0" dirty="0">
                        <a:ln>
                          <a:noFill/>
                        </a:ln>
                        <a:solidFill>
                          <a:prstClr val="black"/>
                        </a:solidFill>
                        <a:effectLst/>
                        <a:uLnTx/>
                        <a:uFillTx/>
                        <a:latin typeface="+mn-lt"/>
                        <a:ea typeface="+mn-ea"/>
                        <a:cs typeface="+mn-cs"/>
                      </a:endParaRPr>
                    </a:p>
                  </a:txBody>
                  <a:tcPr marL="33236" marR="33236" marT="36000" marB="3600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tx1">
                              <a:lumMod val="75000"/>
                              <a:lumOff val="25000"/>
                            </a:schemeClr>
                          </a:solidFill>
                          <a:latin typeface="+mn-ea"/>
                        </a:rPr>
                        <a:t>0,000</a:t>
                      </a:r>
                      <a:r>
                        <a:rPr lang="ko-KR" altLang="en-US" sz="800" dirty="0" smtClean="0">
                          <a:solidFill>
                            <a:schemeClr val="tx1">
                              <a:lumMod val="75000"/>
                              <a:lumOff val="25000"/>
                            </a:schemeClr>
                          </a:solidFill>
                          <a:latin typeface="+mn-ea"/>
                        </a:rPr>
                        <a:t>원</a:t>
                      </a:r>
                      <a:endParaRPr lang="en-US" altLang="ko-KR" sz="800" dirty="0" smtClean="0">
                        <a:solidFill>
                          <a:schemeClr val="tx1">
                            <a:lumMod val="75000"/>
                            <a:lumOff val="25000"/>
                          </a:schemeClr>
                        </a:solidFill>
                        <a:latin typeface="+mn-ea"/>
                      </a:endParaRPr>
                    </a:p>
                  </a:txBody>
                  <a:tcPr marL="33236" marR="33236" marT="36000" marB="3600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911071221"/>
                  </a:ext>
                </a:extLst>
              </a:tr>
              <a:tr h="155677">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err="1" smtClean="0">
                          <a:ln>
                            <a:noFill/>
                          </a:ln>
                          <a:solidFill>
                            <a:prstClr val="black"/>
                          </a:solidFill>
                          <a:effectLst/>
                          <a:uLnTx/>
                          <a:uFillTx/>
                          <a:latin typeface="+mn-lt"/>
                          <a:ea typeface="+mn-ea"/>
                          <a:cs typeface="+mn-cs"/>
                        </a:rPr>
                        <a:t>결제카드</a:t>
                      </a:r>
                      <a:endParaRPr kumimoji="0" lang="en-US" altLang="ko-KR" sz="800" b="0" i="0" u="none" strike="noStrike" kern="1200" cap="none" spc="0" normalizeH="0" baseline="0" noProof="0" dirty="0">
                        <a:ln>
                          <a:noFill/>
                        </a:ln>
                        <a:solidFill>
                          <a:prstClr val="black"/>
                        </a:solidFill>
                        <a:effectLst/>
                        <a:uLnTx/>
                        <a:uFillTx/>
                        <a:latin typeface="+mn-lt"/>
                        <a:ea typeface="+mn-ea"/>
                        <a:cs typeface="+mn-cs"/>
                      </a:endParaRPr>
                    </a:p>
                  </a:txBody>
                  <a:tcPr marL="33236" marR="33236" marT="36000" marB="3600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ko-KR" altLang="en-US" sz="800" dirty="0" smtClean="0">
                          <a:solidFill>
                            <a:schemeClr val="tx1">
                              <a:lumMod val="75000"/>
                              <a:lumOff val="25000"/>
                            </a:schemeClr>
                          </a:solidFill>
                          <a:latin typeface="+mn-ea"/>
                        </a:rPr>
                        <a:t>현대카드</a:t>
                      </a:r>
                      <a:endParaRPr lang="en-US" altLang="ko-KR" sz="800" dirty="0" smtClean="0">
                        <a:solidFill>
                          <a:schemeClr val="tx1">
                            <a:lumMod val="75000"/>
                            <a:lumOff val="25000"/>
                          </a:schemeClr>
                        </a:solidFill>
                        <a:latin typeface="+mn-ea"/>
                      </a:endParaRPr>
                    </a:p>
                  </a:txBody>
                  <a:tcPr marL="33236" marR="33236" marT="36000" marB="3600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407201802"/>
                  </a:ext>
                </a:extLst>
              </a:tr>
              <a:tr h="155677">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err="1" smtClean="0">
                          <a:ln>
                            <a:noFill/>
                          </a:ln>
                          <a:solidFill>
                            <a:prstClr val="black"/>
                          </a:solidFill>
                          <a:effectLst/>
                          <a:uLnTx/>
                          <a:uFillTx/>
                          <a:latin typeface="+mn-lt"/>
                          <a:ea typeface="+mn-ea"/>
                          <a:cs typeface="+mn-cs"/>
                        </a:rPr>
                        <a:t>할부형태</a:t>
                      </a:r>
                      <a:endParaRPr kumimoji="0" lang="en-US" altLang="ko-KR" sz="800" b="0" i="0" u="none" strike="noStrike" kern="1200" cap="none" spc="0" normalizeH="0" baseline="0" noProof="0" dirty="0">
                        <a:ln>
                          <a:noFill/>
                        </a:ln>
                        <a:solidFill>
                          <a:prstClr val="black"/>
                        </a:solidFill>
                        <a:effectLst/>
                        <a:uLnTx/>
                        <a:uFillTx/>
                        <a:latin typeface="+mn-lt"/>
                        <a:ea typeface="+mn-ea"/>
                        <a:cs typeface="+mn-cs"/>
                      </a:endParaRPr>
                    </a:p>
                  </a:txBody>
                  <a:tcPr marL="33236" marR="33236" marT="36000" marB="3600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ko-KR" altLang="en-US" sz="800" dirty="0" smtClean="0">
                          <a:solidFill>
                            <a:schemeClr val="tx1">
                              <a:lumMod val="75000"/>
                              <a:lumOff val="25000"/>
                            </a:schemeClr>
                          </a:solidFill>
                          <a:latin typeface="+mn-ea"/>
                        </a:rPr>
                        <a:t>일시불</a:t>
                      </a:r>
                      <a:endParaRPr lang="en-US" altLang="ko-KR" sz="800" dirty="0" smtClean="0">
                        <a:solidFill>
                          <a:schemeClr val="tx1">
                            <a:lumMod val="75000"/>
                            <a:lumOff val="25000"/>
                          </a:schemeClr>
                        </a:solidFill>
                        <a:latin typeface="+mn-ea"/>
                      </a:endParaRPr>
                    </a:p>
                  </a:txBody>
                  <a:tcPr marL="33236" marR="33236" marT="36000" marB="3600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262242555"/>
                  </a:ext>
                </a:extLst>
              </a:tr>
            </a:tbl>
          </a:graphicData>
        </a:graphic>
      </p:graphicFrame>
      <p:sp>
        <p:nvSpPr>
          <p:cNvPr id="103" name="TextBox 102"/>
          <p:cNvSpPr txBox="1"/>
          <p:nvPr/>
        </p:nvSpPr>
        <p:spPr>
          <a:xfrm>
            <a:off x="5405135" y="2768775"/>
            <a:ext cx="2806052" cy="338554"/>
          </a:xfrm>
          <a:prstGeom prst="rect">
            <a:avLst/>
          </a:prstGeom>
          <a:noFill/>
        </p:spPr>
        <p:txBody>
          <a:bodyPr wrap="square" rtlCol="0">
            <a:spAutoFit/>
          </a:bodyPr>
          <a:lstStyle/>
          <a:p>
            <a:pPr marL="85725" indent="-85725">
              <a:buFont typeface="Arial" panose="020B0604020202020204" pitchFamily="34" charset="0"/>
              <a:buChar char="•"/>
            </a:pPr>
            <a:r>
              <a:rPr lang="ko-KR" altLang="en-US" sz="800" dirty="0" err="1" smtClean="0"/>
              <a:t>결제요청</a:t>
            </a:r>
            <a:r>
              <a:rPr lang="ko-KR" altLang="en-US" sz="800" dirty="0" smtClean="0"/>
              <a:t> 사유</a:t>
            </a:r>
            <a:r>
              <a:rPr lang="en-US" altLang="ko-KR" sz="800" dirty="0" smtClean="0"/>
              <a:t>: </a:t>
            </a:r>
            <a:r>
              <a:rPr lang="ko-KR" altLang="en-US" sz="800" dirty="0" smtClean="0"/>
              <a:t>관리자가 등록한 </a:t>
            </a:r>
            <a:r>
              <a:rPr lang="ko-KR" altLang="en-US" sz="800" dirty="0" err="1" smtClean="0"/>
              <a:t>결제요청</a:t>
            </a:r>
            <a:r>
              <a:rPr lang="ko-KR" altLang="en-US" sz="800" dirty="0" smtClean="0"/>
              <a:t> 사유 전체 출력</a:t>
            </a:r>
            <a:r>
              <a:rPr lang="en-US" altLang="ko-KR" sz="800" dirty="0" smtClean="0"/>
              <a:t> </a:t>
            </a:r>
            <a:r>
              <a:rPr lang="en-US" altLang="ko-KR" sz="800" dirty="0"/>
              <a:t> </a:t>
            </a:r>
            <a:r>
              <a:rPr lang="ko-KR" altLang="en-US" sz="800" dirty="0"/>
              <a:t>관리자가 등록한 </a:t>
            </a:r>
            <a:r>
              <a:rPr lang="ko-KR" altLang="en-US" sz="800" dirty="0" err="1"/>
              <a:t>결제요청</a:t>
            </a:r>
            <a:r>
              <a:rPr lang="ko-KR" altLang="en-US" sz="800" dirty="0"/>
              <a:t> 사유 전체 출력</a:t>
            </a:r>
          </a:p>
        </p:txBody>
      </p:sp>
      <p:sp>
        <p:nvSpPr>
          <p:cNvPr id="46" name="Oval 611">
            <a:extLst>
              <a:ext uri="{FF2B5EF4-FFF2-40B4-BE49-F238E27FC236}">
                <a16:creationId xmlns:a16="http://schemas.microsoft.com/office/drawing/2014/main" id="{8A3723C9-7A64-4677-9B95-EBFFA02C0DC4}"/>
              </a:ext>
            </a:extLst>
          </p:cNvPr>
          <p:cNvSpPr>
            <a:spLocks noChangeArrowheads="1"/>
          </p:cNvSpPr>
          <p:nvPr/>
        </p:nvSpPr>
        <p:spPr bwMode="auto">
          <a:xfrm>
            <a:off x="1739401" y="2262148"/>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a:t>
            </a:r>
            <a:endParaRPr lang="en-US" altLang="ko-KR" sz="800" b="1" kern="0" dirty="0">
              <a:solidFill>
                <a:sysClr val="window" lastClr="FFFFFF"/>
              </a:solidFill>
              <a:latin typeface="맑은 고딕"/>
              <a:ea typeface="맑은 고딕"/>
            </a:endParaRPr>
          </a:p>
        </p:txBody>
      </p:sp>
      <p:sp>
        <p:nvSpPr>
          <p:cNvPr id="47" name="Oval 611">
            <a:extLst>
              <a:ext uri="{FF2B5EF4-FFF2-40B4-BE49-F238E27FC236}">
                <a16:creationId xmlns:a16="http://schemas.microsoft.com/office/drawing/2014/main" id="{8A3723C9-7A64-4677-9B95-EBFFA02C0DC4}"/>
              </a:ext>
            </a:extLst>
          </p:cNvPr>
          <p:cNvSpPr>
            <a:spLocks noChangeArrowheads="1"/>
          </p:cNvSpPr>
          <p:nvPr/>
        </p:nvSpPr>
        <p:spPr bwMode="auto">
          <a:xfrm>
            <a:off x="5214273" y="2276872"/>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a:t>
            </a:r>
            <a:endParaRPr lang="en-US" altLang="ko-KR" sz="800" b="1" kern="0" dirty="0">
              <a:solidFill>
                <a:sysClr val="window" lastClr="FFFFFF"/>
              </a:solidFill>
              <a:latin typeface="맑은 고딕"/>
              <a:ea typeface="맑은 고딕"/>
            </a:endParaRPr>
          </a:p>
        </p:txBody>
      </p:sp>
      <p:sp>
        <p:nvSpPr>
          <p:cNvPr id="48" name="Oval 611">
            <a:extLst>
              <a:ext uri="{FF2B5EF4-FFF2-40B4-BE49-F238E27FC236}">
                <a16:creationId xmlns:a16="http://schemas.microsoft.com/office/drawing/2014/main" id="{8A3723C9-7A64-4677-9B95-EBFFA02C0DC4}"/>
              </a:ext>
            </a:extLst>
          </p:cNvPr>
          <p:cNvSpPr>
            <a:spLocks noChangeArrowheads="1"/>
          </p:cNvSpPr>
          <p:nvPr/>
        </p:nvSpPr>
        <p:spPr bwMode="auto">
          <a:xfrm>
            <a:off x="4307052" y="1865036"/>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3</a:t>
            </a:r>
            <a:endParaRPr lang="en-US" altLang="ko-KR" sz="800" b="1" kern="0" dirty="0">
              <a:solidFill>
                <a:sysClr val="window" lastClr="FFFFFF"/>
              </a:solidFill>
              <a:latin typeface="맑은 고딕"/>
              <a:ea typeface="맑은 고딕"/>
            </a:endParaRPr>
          </a:p>
        </p:txBody>
      </p:sp>
      <p:sp>
        <p:nvSpPr>
          <p:cNvPr id="49" name="Oval 611">
            <a:extLst>
              <a:ext uri="{FF2B5EF4-FFF2-40B4-BE49-F238E27FC236}">
                <a16:creationId xmlns:a16="http://schemas.microsoft.com/office/drawing/2014/main" id="{8A3723C9-7A64-4677-9B95-EBFFA02C0DC4}"/>
              </a:ext>
            </a:extLst>
          </p:cNvPr>
          <p:cNvSpPr>
            <a:spLocks noChangeArrowheads="1"/>
          </p:cNvSpPr>
          <p:nvPr/>
        </p:nvSpPr>
        <p:spPr bwMode="auto">
          <a:xfrm>
            <a:off x="7852354" y="1870661"/>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3</a:t>
            </a:r>
            <a:endParaRPr lang="en-US" altLang="ko-KR" sz="800" b="1" kern="0" dirty="0">
              <a:solidFill>
                <a:sysClr val="window" lastClr="FFFFFF"/>
              </a:solidFill>
              <a:latin typeface="맑은 고딕"/>
              <a:ea typeface="맑은 고딕"/>
            </a:endParaRPr>
          </a:p>
        </p:txBody>
      </p:sp>
      <p:sp>
        <p:nvSpPr>
          <p:cNvPr id="50" name="Oval 611">
            <a:extLst>
              <a:ext uri="{FF2B5EF4-FFF2-40B4-BE49-F238E27FC236}">
                <a16:creationId xmlns:a16="http://schemas.microsoft.com/office/drawing/2014/main" id="{8A3723C9-7A64-4677-9B95-EBFFA02C0DC4}"/>
              </a:ext>
            </a:extLst>
          </p:cNvPr>
          <p:cNvSpPr>
            <a:spLocks noChangeArrowheads="1"/>
          </p:cNvSpPr>
          <p:nvPr/>
        </p:nvSpPr>
        <p:spPr bwMode="auto">
          <a:xfrm>
            <a:off x="5249866" y="2541662"/>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a:t>
            </a:r>
            <a:endParaRPr lang="en-US" altLang="ko-KR" sz="800" b="1" kern="0" dirty="0">
              <a:solidFill>
                <a:sysClr val="window" lastClr="FFFFFF"/>
              </a:solidFill>
              <a:latin typeface="맑은 고딕"/>
              <a:ea typeface="맑은 고딕"/>
            </a:endParaRPr>
          </a:p>
        </p:txBody>
      </p:sp>
      <p:sp>
        <p:nvSpPr>
          <p:cNvPr id="51" name="Oval 611">
            <a:extLst>
              <a:ext uri="{FF2B5EF4-FFF2-40B4-BE49-F238E27FC236}">
                <a16:creationId xmlns:a16="http://schemas.microsoft.com/office/drawing/2014/main" id="{8A3723C9-7A64-4677-9B95-EBFFA02C0DC4}"/>
              </a:ext>
            </a:extLst>
          </p:cNvPr>
          <p:cNvSpPr>
            <a:spLocks noChangeArrowheads="1"/>
          </p:cNvSpPr>
          <p:nvPr/>
        </p:nvSpPr>
        <p:spPr bwMode="auto">
          <a:xfrm>
            <a:off x="5249866" y="2757662"/>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2-1</a:t>
            </a:r>
            <a:endParaRPr lang="en-US" altLang="ko-KR" sz="800" b="1" kern="0" dirty="0">
              <a:solidFill>
                <a:sysClr val="window" lastClr="FFFFFF"/>
              </a:solidFill>
              <a:latin typeface="맑은 고딕"/>
              <a:ea typeface="맑은 고딕"/>
            </a:endParaRPr>
          </a:p>
        </p:txBody>
      </p:sp>
      <p:sp>
        <p:nvSpPr>
          <p:cNvPr id="57" name="Oval 611">
            <a:extLst>
              <a:ext uri="{FF2B5EF4-FFF2-40B4-BE49-F238E27FC236}">
                <a16:creationId xmlns:a16="http://schemas.microsoft.com/office/drawing/2014/main" id="{8A3723C9-7A64-4677-9B95-EBFFA02C0DC4}"/>
              </a:ext>
            </a:extLst>
          </p:cNvPr>
          <p:cNvSpPr>
            <a:spLocks noChangeArrowheads="1"/>
          </p:cNvSpPr>
          <p:nvPr/>
        </p:nvSpPr>
        <p:spPr bwMode="auto">
          <a:xfrm>
            <a:off x="5254752" y="3102508"/>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2-2</a:t>
            </a:r>
            <a:endParaRPr lang="en-US" altLang="ko-KR" sz="800" b="1" kern="0" dirty="0">
              <a:solidFill>
                <a:sysClr val="window" lastClr="FFFFFF"/>
              </a:solidFill>
              <a:latin typeface="맑은 고딕"/>
              <a:ea typeface="맑은 고딕"/>
            </a:endParaRPr>
          </a:p>
        </p:txBody>
      </p:sp>
      <p:sp>
        <p:nvSpPr>
          <p:cNvPr id="58" name="Oval 611">
            <a:extLst>
              <a:ext uri="{FF2B5EF4-FFF2-40B4-BE49-F238E27FC236}">
                <a16:creationId xmlns:a16="http://schemas.microsoft.com/office/drawing/2014/main" id="{8A3723C9-7A64-4677-9B95-EBFFA02C0DC4}"/>
              </a:ext>
            </a:extLst>
          </p:cNvPr>
          <p:cNvSpPr>
            <a:spLocks noChangeArrowheads="1"/>
          </p:cNvSpPr>
          <p:nvPr/>
        </p:nvSpPr>
        <p:spPr bwMode="auto">
          <a:xfrm>
            <a:off x="5735576" y="5458047"/>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3</a:t>
            </a:r>
            <a:endParaRPr lang="en-US" altLang="ko-KR" sz="800" b="1" kern="0" dirty="0">
              <a:solidFill>
                <a:sysClr val="window" lastClr="FFFFFF"/>
              </a:solidFill>
              <a:latin typeface="맑은 고딕"/>
              <a:ea typeface="맑은 고딕"/>
            </a:endParaRPr>
          </a:p>
        </p:txBody>
      </p:sp>
      <p:sp>
        <p:nvSpPr>
          <p:cNvPr id="59" name="Oval 611">
            <a:extLst>
              <a:ext uri="{FF2B5EF4-FFF2-40B4-BE49-F238E27FC236}">
                <a16:creationId xmlns:a16="http://schemas.microsoft.com/office/drawing/2014/main" id="{8A3723C9-7A64-4677-9B95-EBFFA02C0DC4}"/>
              </a:ext>
            </a:extLst>
          </p:cNvPr>
          <p:cNvSpPr>
            <a:spLocks noChangeArrowheads="1"/>
          </p:cNvSpPr>
          <p:nvPr/>
        </p:nvSpPr>
        <p:spPr bwMode="auto">
          <a:xfrm>
            <a:off x="2094093" y="5455896"/>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3</a:t>
            </a:r>
            <a:endParaRPr lang="en-US" altLang="ko-KR" sz="800" b="1" kern="0" dirty="0">
              <a:solidFill>
                <a:sysClr val="window" lastClr="FFFFFF"/>
              </a:solidFill>
              <a:latin typeface="맑은 고딕"/>
              <a:ea typeface="맑은 고딕"/>
            </a:endParaRPr>
          </a:p>
        </p:txBody>
      </p:sp>
    </p:spTree>
    <p:extLst>
      <p:ext uri="{BB962C8B-B14F-4D97-AF65-F5344CB8AC3E}">
        <p14:creationId xmlns:p14="http://schemas.microsoft.com/office/powerpoint/2010/main" val="36556066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a:t>관리자요청 결제</a:t>
            </a:r>
          </a:p>
        </p:txBody>
      </p:sp>
      <p:sp>
        <p:nvSpPr>
          <p:cNvPr id="3" name="부제목 2"/>
          <p:cNvSpPr>
            <a:spLocks noGrp="1"/>
          </p:cNvSpPr>
          <p:nvPr>
            <p:ph type="subTitle" idx="1"/>
          </p:nvPr>
        </p:nvSpPr>
        <p:spPr/>
        <p:txBody>
          <a:bodyPr/>
          <a:lstStyle/>
          <a:p>
            <a:r>
              <a:rPr lang="en-US" altLang="ko-KR" dirty="0"/>
              <a:t> IN_PC_MYP_02_05 </a:t>
            </a:r>
            <a:endParaRPr lang="ko-KR" altLang="en-US" dirty="0"/>
          </a:p>
        </p:txBody>
      </p:sp>
      <p:pic>
        <p:nvPicPr>
          <p:cNvPr id="112" name="그림 111"/>
          <p:cNvPicPr>
            <a:picLocks noChangeAspect="1"/>
          </p:cNvPicPr>
          <p:nvPr/>
        </p:nvPicPr>
        <p:blipFill>
          <a:blip r:embed="rId3"/>
          <a:stretch>
            <a:fillRect/>
          </a:stretch>
        </p:blipFill>
        <p:spPr>
          <a:xfrm>
            <a:off x="259282" y="700052"/>
            <a:ext cx="839235" cy="136620"/>
          </a:xfrm>
          <a:prstGeom prst="rect">
            <a:avLst/>
          </a:prstGeom>
        </p:spPr>
      </p:pic>
      <p:sp>
        <p:nvSpPr>
          <p:cNvPr id="114" name="TextBox 113"/>
          <p:cNvSpPr txBox="1"/>
          <p:nvPr/>
        </p:nvSpPr>
        <p:spPr>
          <a:xfrm>
            <a:off x="381328" y="1004528"/>
            <a:ext cx="890136" cy="215444"/>
          </a:xfrm>
          <a:prstGeom prst="rect">
            <a:avLst/>
          </a:prstGeom>
          <a:noFill/>
        </p:spPr>
        <p:txBody>
          <a:bodyPr wrap="square" rtlCol="0">
            <a:spAutoFit/>
          </a:bodyPr>
          <a:lstStyle/>
          <a:p>
            <a:r>
              <a:rPr lang="ko-KR" altLang="en-US" sz="800" b="1" dirty="0" smtClean="0">
                <a:latin typeface="+mn-ea"/>
                <a:cs typeface="Pretendard" panose="02000503000000020004" pitchFamily="50" charset="-127"/>
              </a:rPr>
              <a:t>카테고리</a:t>
            </a:r>
            <a:endParaRPr lang="ko-KR" altLang="en-US" sz="400" strike="sngStrike" dirty="0">
              <a:solidFill>
                <a:schemeClr val="tx1">
                  <a:lumMod val="50000"/>
                  <a:lumOff val="50000"/>
                </a:schemeClr>
              </a:solidFill>
              <a:latin typeface="+mn-ea"/>
              <a:cs typeface="Pretendard" panose="02000503000000020004" pitchFamily="50" charset="-127"/>
            </a:endParaRPr>
          </a:p>
        </p:txBody>
      </p:sp>
      <p:sp>
        <p:nvSpPr>
          <p:cNvPr id="115" name="TextBox 114"/>
          <p:cNvSpPr txBox="1"/>
          <p:nvPr/>
        </p:nvSpPr>
        <p:spPr>
          <a:xfrm>
            <a:off x="2552407" y="988196"/>
            <a:ext cx="3903633" cy="230832"/>
          </a:xfrm>
          <a:prstGeom prst="rect">
            <a:avLst/>
          </a:prstGeom>
          <a:noFill/>
        </p:spPr>
        <p:txBody>
          <a:bodyPr wrap="none" rtlCol="0">
            <a:spAutoFit/>
          </a:bodyPr>
          <a:lstStyle/>
          <a:p>
            <a:pPr algn="ctr"/>
            <a:r>
              <a:rPr lang="ko-KR" altLang="en-US" sz="900" b="1" dirty="0" smtClean="0">
                <a:latin typeface="+mn-ea"/>
                <a:cs typeface="Pretendard" panose="02000503000000020004" pitchFamily="50" charset="-127"/>
              </a:rPr>
              <a:t>이벤트     특가     베스트     쿠폰존     쇼케이스     라이브     </a:t>
            </a:r>
            <a:r>
              <a:rPr lang="en-US" altLang="ko-KR" sz="900" b="1" dirty="0" smtClean="0">
                <a:latin typeface="+mn-ea"/>
                <a:cs typeface="Pretendard" panose="02000503000000020004" pitchFamily="50" charset="-127"/>
              </a:rPr>
              <a:t>FOR ME</a:t>
            </a:r>
            <a:endParaRPr lang="ko-KR" altLang="en-US" sz="900" b="1" dirty="0">
              <a:latin typeface="+mn-ea"/>
              <a:cs typeface="Pretendard" panose="02000503000000020004" pitchFamily="50" charset="-127"/>
            </a:endParaRPr>
          </a:p>
        </p:txBody>
      </p:sp>
      <p:sp>
        <p:nvSpPr>
          <p:cNvPr id="116" name="TextBox 115"/>
          <p:cNvSpPr txBox="1"/>
          <p:nvPr/>
        </p:nvSpPr>
        <p:spPr>
          <a:xfrm>
            <a:off x="8289710" y="1004528"/>
            <a:ext cx="542594" cy="215444"/>
          </a:xfrm>
          <a:prstGeom prst="rect">
            <a:avLst/>
          </a:prstGeom>
          <a:noFill/>
        </p:spPr>
        <p:txBody>
          <a:bodyPr wrap="square" rtlCol="0">
            <a:spAutoFit/>
          </a:bodyPr>
          <a:lstStyle/>
          <a:p>
            <a:r>
              <a:rPr lang="en-US" altLang="ko-KR" sz="800" b="1" dirty="0" smtClean="0">
                <a:latin typeface="+mn-ea"/>
                <a:cs typeface="Pretendard" panose="02000503000000020004" pitchFamily="50" charset="-127"/>
              </a:rPr>
              <a:t>ABOUT</a:t>
            </a:r>
            <a:endParaRPr lang="ko-KR" altLang="en-US" sz="400" strike="sngStrike" dirty="0">
              <a:solidFill>
                <a:schemeClr val="tx1">
                  <a:lumMod val="50000"/>
                  <a:lumOff val="50000"/>
                </a:schemeClr>
              </a:solidFill>
              <a:latin typeface="+mn-ea"/>
              <a:cs typeface="Pretendard" panose="02000503000000020004" pitchFamily="50" charset="-127"/>
            </a:endParaRPr>
          </a:p>
        </p:txBody>
      </p:sp>
      <p:pic>
        <p:nvPicPr>
          <p:cNvPr id="117" name="그림 116"/>
          <p:cNvPicPr>
            <a:picLocks noChangeAspect="1"/>
          </p:cNvPicPr>
          <p:nvPr/>
        </p:nvPicPr>
        <p:blipFill>
          <a:blip r:embed="rId4"/>
          <a:stretch>
            <a:fillRect/>
          </a:stretch>
        </p:blipFill>
        <p:spPr>
          <a:xfrm>
            <a:off x="7853760" y="618601"/>
            <a:ext cx="978544" cy="295714"/>
          </a:xfrm>
          <a:prstGeom prst="rect">
            <a:avLst/>
          </a:prstGeom>
        </p:spPr>
      </p:pic>
      <p:grpSp>
        <p:nvGrpSpPr>
          <p:cNvPr id="118" name="그룹 117"/>
          <p:cNvGrpSpPr/>
          <p:nvPr/>
        </p:nvGrpSpPr>
        <p:grpSpPr>
          <a:xfrm>
            <a:off x="3411257" y="646468"/>
            <a:ext cx="2204927" cy="228949"/>
            <a:chOff x="3958650" y="362309"/>
            <a:chExt cx="2204927" cy="228949"/>
          </a:xfrm>
        </p:grpSpPr>
        <p:sp>
          <p:nvSpPr>
            <p:cNvPr id="119" name="모서리가 둥근 직사각형 118"/>
            <p:cNvSpPr/>
            <p:nvPr/>
          </p:nvSpPr>
          <p:spPr>
            <a:xfrm>
              <a:off x="3958650" y="362309"/>
              <a:ext cx="2204927" cy="228949"/>
            </a:xfrm>
            <a:prstGeom prst="roundRect">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20" name="그림 119"/>
            <p:cNvPicPr>
              <a:picLocks noChangeAspect="1"/>
            </p:cNvPicPr>
            <p:nvPr/>
          </p:nvPicPr>
          <p:blipFill rotWithShape="1">
            <a:blip r:embed="rId5"/>
            <a:srcRect t="1" r="60194" b="12727"/>
            <a:stretch/>
          </p:blipFill>
          <p:spPr>
            <a:xfrm>
              <a:off x="5942138" y="399541"/>
              <a:ext cx="186200" cy="159540"/>
            </a:xfrm>
            <a:prstGeom prst="rect">
              <a:avLst/>
            </a:prstGeom>
          </p:spPr>
        </p:pic>
      </p:grpSp>
      <p:cxnSp>
        <p:nvCxnSpPr>
          <p:cNvPr id="121" name="직선 연결선 120"/>
          <p:cNvCxnSpPr/>
          <p:nvPr/>
        </p:nvCxnSpPr>
        <p:spPr>
          <a:xfrm>
            <a:off x="95437" y="1340768"/>
            <a:ext cx="884204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2" name="타원 121"/>
          <p:cNvSpPr/>
          <p:nvPr/>
        </p:nvSpPr>
        <p:spPr>
          <a:xfrm>
            <a:off x="3457993" y="994376"/>
            <a:ext cx="45719" cy="45719"/>
          </a:xfrm>
          <a:prstGeom prst="ellipse">
            <a:avLst/>
          </a:prstGeom>
          <a:solidFill>
            <a:srgbClr val="29BC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2" name="직사각형 81"/>
          <p:cNvSpPr/>
          <p:nvPr/>
        </p:nvSpPr>
        <p:spPr>
          <a:xfrm>
            <a:off x="160193" y="1427771"/>
            <a:ext cx="8672111" cy="8181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직사각형 82"/>
          <p:cNvSpPr/>
          <p:nvPr/>
        </p:nvSpPr>
        <p:spPr>
          <a:xfrm>
            <a:off x="176387" y="1493448"/>
            <a:ext cx="2361790" cy="246221"/>
          </a:xfrm>
          <a:prstGeom prst="rect">
            <a:avLst/>
          </a:prstGeom>
        </p:spPr>
        <p:txBody>
          <a:bodyPr wrap="square">
            <a:spAutoFit/>
          </a:bodyPr>
          <a:lstStyle/>
          <a:p>
            <a:r>
              <a:rPr lang="ko-KR" altLang="en-US" sz="1000" b="1" dirty="0" err="1" smtClean="0">
                <a:latin typeface="+mn-ea"/>
              </a:rPr>
              <a:t>주소희님</a:t>
            </a:r>
            <a:r>
              <a:rPr lang="en-US" altLang="ko-KR" sz="1000" b="1" dirty="0" smtClean="0">
                <a:latin typeface="+mn-ea"/>
              </a:rPr>
              <a:t>,</a:t>
            </a:r>
            <a:r>
              <a:rPr lang="ko-KR" altLang="en-US" sz="1000" b="1" dirty="0" smtClean="0">
                <a:latin typeface="+mn-ea"/>
              </a:rPr>
              <a:t> </a:t>
            </a:r>
            <a:endParaRPr lang="ko-KR" altLang="en-US" sz="1000" dirty="0">
              <a:latin typeface="굴림" panose="020B0600000101010101" pitchFamily="50" charset="-127"/>
              <a:ea typeface="굴림" panose="020B0600000101010101" pitchFamily="50" charset="-127"/>
            </a:endParaRPr>
          </a:p>
        </p:txBody>
      </p:sp>
      <p:sp>
        <p:nvSpPr>
          <p:cNvPr id="84" name="직사각형 83"/>
          <p:cNvSpPr/>
          <p:nvPr/>
        </p:nvSpPr>
        <p:spPr>
          <a:xfrm>
            <a:off x="189160" y="1727823"/>
            <a:ext cx="2774443" cy="215444"/>
          </a:xfrm>
          <a:prstGeom prst="rect">
            <a:avLst/>
          </a:prstGeom>
        </p:spPr>
        <p:txBody>
          <a:bodyPr wrap="square">
            <a:spAutoFit/>
          </a:bodyPr>
          <a:lstStyle/>
          <a:p>
            <a:r>
              <a:rPr lang="ko-KR" altLang="en-US" sz="800" b="1" dirty="0" smtClean="0">
                <a:solidFill>
                  <a:srgbClr val="00B858"/>
                </a:solidFill>
                <a:latin typeface="+mn-ea"/>
              </a:rPr>
              <a:t>그린티클럽</a:t>
            </a:r>
            <a:r>
              <a:rPr lang="ko-KR" altLang="en-US" sz="800" dirty="0" smtClean="0">
                <a:latin typeface="+mn-ea"/>
              </a:rPr>
              <a:t> 멤버시네요</a:t>
            </a:r>
            <a:r>
              <a:rPr lang="en-US" altLang="ko-KR" sz="800" dirty="0" smtClean="0">
                <a:latin typeface="+mn-ea"/>
              </a:rPr>
              <a:t>! </a:t>
            </a:r>
            <a:r>
              <a:rPr lang="ko-KR" altLang="en-US" sz="800" dirty="0" smtClean="0">
                <a:latin typeface="+mn-ea"/>
              </a:rPr>
              <a:t>멤버십 혜택을 확인해보세요</a:t>
            </a:r>
            <a:r>
              <a:rPr lang="en-US" altLang="ko-KR" sz="800" dirty="0" smtClean="0">
                <a:latin typeface="+mn-ea"/>
              </a:rPr>
              <a:t>. </a:t>
            </a:r>
            <a:r>
              <a:rPr lang="en-US" altLang="ko-KR" sz="800" dirty="0" smtClean="0">
                <a:latin typeface="굴림" panose="020B0600000101010101" pitchFamily="50" charset="-127"/>
                <a:ea typeface="굴림" panose="020B0600000101010101" pitchFamily="50" charset="-127"/>
              </a:rPr>
              <a:t>&gt;</a:t>
            </a:r>
          </a:p>
        </p:txBody>
      </p:sp>
      <p:sp>
        <p:nvSpPr>
          <p:cNvPr id="85" name="모서리가 둥근 직사각형 84"/>
          <p:cNvSpPr/>
          <p:nvPr/>
        </p:nvSpPr>
        <p:spPr>
          <a:xfrm>
            <a:off x="7421085" y="1531301"/>
            <a:ext cx="1292614" cy="628757"/>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공병수거 현황</a:t>
            </a:r>
            <a:endParaRPr lang="ko-KR" altLang="en-US" sz="800" spc="-150" dirty="0">
              <a:solidFill>
                <a:schemeClr val="tx1"/>
              </a:solidFill>
            </a:endParaRPr>
          </a:p>
        </p:txBody>
      </p:sp>
      <p:sp>
        <p:nvSpPr>
          <p:cNvPr id="86" name="모서리가 둥근 직사각형 85"/>
          <p:cNvSpPr/>
          <p:nvPr/>
        </p:nvSpPr>
        <p:spPr>
          <a:xfrm>
            <a:off x="3652071" y="913353"/>
            <a:ext cx="1292614" cy="625865"/>
          </a:xfrm>
          <a:prstGeom prst="roundRect">
            <a:avLst/>
          </a:prstGeom>
          <a:solidFill>
            <a:schemeClr val="bg1"/>
          </a:solidFill>
          <a:ln w="3175">
            <a:solidFill>
              <a:srgbClr val="00BC7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리뷰</a:t>
            </a:r>
            <a:endParaRPr lang="ko-KR" altLang="en-US" sz="800" spc="-150" dirty="0">
              <a:solidFill>
                <a:schemeClr val="tx1"/>
              </a:solidFill>
            </a:endParaRPr>
          </a:p>
        </p:txBody>
      </p:sp>
      <p:grpSp>
        <p:nvGrpSpPr>
          <p:cNvPr id="87" name="그룹 86"/>
          <p:cNvGrpSpPr/>
          <p:nvPr/>
        </p:nvGrpSpPr>
        <p:grpSpPr>
          <a:xfrm>
            <a:off x="4716558" y="1528658"/>
            <a:ext cx="2634125" cy="631401"/>
            <a:chOff x="3222949" y="3640347"/>
            <a:chExt cx="2661238" cy="327804"/>
          </a:xfrm>
          <a:solidFill>
            <a:schemeClr val="bg1">
              <a:lumMod val="95000"/>
            </a:schemeClr>
          </a:solidFill>
        </p:grpSpPr>
        <p:sp>
          <p:nvSpPr>
            <p:cNvPr id="88" name="모서리가 둥근 직사각형 87"/>
            <p:cNvSpPr/>
            <p:nvPr/>
          </p:nvSpPr>
          <p:spPr>
            <a:xfrm>
              <a:off x="3222949" y="3640347"/>
              <a:ext cx="1305919" cy="327804"/>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뷰티포인트</a:t>
              </a:r>
              <a:endParaRPr lang="ko-KR" altLang="en-US" sz="800" spc="-150" dirty="0">
                <a:solidFill>
                  <a:schemeClr val="tx1"/>
                </a:solidFill>
              </a:endParaRPr>
            </a:p>
          </p:txBody>
        </p:sp>
        <p:sp>
          <p:nvSpPr>
            <p:cNvPr id="89" name="모서리가 둥근 직사각형 88"/>
            <p:cNvSpPr/>
            <p:nvPr/>
          </p:nvSpPr>
          <p:spPr>
            <a:xfrm>
              <a:off x="4578268" y="3640347"/>
              <a:ext cx="1305919" cy="327804"/>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보유 쿠폰</a:t>
              </a:r>
              <a:endParaRPr lang="ko-KR" altLang="en-US" sz="800" spc="-150" dirty="0">
                <a:solidFill>
                  <a:schemeClr val="tx1"/>
                </a:solidFill>
              </a:endParaRPr>
            </a:p>
          </p:txBody>
        </p:sp>
      </p:grpSp>
      <p:sp>
        <p:nvSpPr>
          <p:cNvPr id="90" name="TextBox 89"/>
          <p:cNvSpPr txBox="1"/>
          <p:nvPr/>
        </p:nvSpPr>
        <p:spPr>
          <a:xfrm>
            <a:off x="5376902" y="1241395"/>
            <a:ext cx="627095" cy="215444"/>
          </a:xfrm>
          <a:prstGeom prst="rect">
            <a:avLst/>
          </a:prstGeom>
          <a:noFill/>
        </p:spPr>
        <p:txBody>
          <a:bodyPr wrap="none" rtlCol="0">
            <a:spAutoFit/>
          </a:bodyPr>
          <a:lstStyle/>
          <a:p>
            <a:r>
              <a:rPr lang="en-US" altLang="ko-KR" sz="800" b="1" u="sng" dirty="0" smtClean="0"/>
              <a:t>100,000</a:t>
            </a:r>
            <a:r>
              <a:rPr lang="en-US" altLang="ko-KR" sz="800" u="sng" dirty="0" smtClean="0"/>
              <a:t>P</a:t>
            </a:r>
            <a:endParaRPr lang="ko-KR" altLang="en-US" sz="800" u="sng" dirty="0"/>
          </a:p>
        </p:txBody>
      </p:sp>
      <p:sp>
        <p:nvSpPr>
          <p:cNvPr id="94" name="타원 93"/>
          <p:cNvSpPr/>
          <p:nvPr/>
        </p:nvSpPr>
        <p:spPr>
          <a:xfrm>
            <a:off x="6575549" y="1627749"/>
            <a:ext cx="60470" cy="60470"/>
          </a:xfrm>
          <a:prstGeom prst="ellipse">
            <a:avLst/>
          </a:prstGeom>
          <a:solidFill>
            <a:srgbClr val="00C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dirty="0"/>
          </a:p>
        </p:txBody>
      </p:sp>
      <p:graphicFrame>
        <p:nvGraphicFramePr>
          <p:cNvPr id="95" name="표 94"/>
          <p:cNvGraphicFramePr>
            <a:graphicFrameLocks noGrp="1"/>
          </p:cNvGraphicFramePr>
          <p:nvPr>
            <p:extLst/>
          </p:nvPr>
        </p:nvGraphicFramePr>
        <p:xfrm>
          <a:off x="133027" y="2254012"/>
          <a:ext cx="1304427" cy="4011329"/>
        </p:xfrm>
        <a:graphic>
          <a:graphicData uri="http://schemas.openxmlformats.org/drawingml/2006/table">
            <a:tbl>
              <a:tblPr firstRow="1" bandRow="1">
                <a:tableStyleId>{5940675A-B579-460E-94D1-54222C63F5DA}</a:tableStyleId>
              </a:tblPr>
              <a:tblGrid>
                <a:gridCol w="1304427">
                  <a:extLst>
                    <a:ext uri="{9D8B030D-6E8A-4147-A177-3AD203B41FA5}">
                      <a16:colId xmlns:a16="http://schemas.microsoft.com/office/drawing/2014/main" val="1750365041"/>
                    </a:ext>
                  </a:extLst>
                </a:gridCol>
              </a:tblGrid>
              <a:tr h="342522">
                <a:tc>
                  <a:txBody>
                    <a:bodyPr/>
                    <a:lstStyle/>
                    <a:p>
                      <a:pPr>
                        <a:lnSpc>
                          <a:spcPct val="250000"/>
                        </a:lnSpc>
                      </a:pPr>
                      <a:r>
                        <a:rPr lang="ko-KR" altLang="en-US" sz="800" b="1" dirty="0" smtClean="0">
                          <a:latin typeface="+mn-ea"/>
                        </a:rPr>
                        <a:t>주문내역</a:t>
                      </a:r>
                      <a:endParaRPr lang="en-US" altLang="ko-KR" sz="800" b="1" dirty="0">
                        <a:latin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5032052"/>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취소</a:t>
                      </a:r>
                      <a:r>
                        <a:rPr lang="en-US" altLang="ko-KR" sz="800" dirty="0" smtClean="0">
                          <a:latin typeface="+mn-ea"/>
                          <a:ea typeface="+mn-ea"/>
                        </a:rPr>
                        <a:t>/</a:t>
                      </a:r>
                      <a:r>
                        <a:rPr lang="ko-KR" altLang="en-US" sz="800" dirty="0" smtClean="0">
                          <a:latin typeface="+mn-ea"/>
                          <a:ea typeface="+mn-ea"/>
                        </a:rPr>
                        <a:t>교환</a:t>
                      </a:r>
                      <a:r>
                        <a:rPr lang="en-US" altLang="ko-KR" sz="800" dirty="0" smtClean="0">
                          <a:latin typeface="+mn-ea"/>
                          <a:ea typeface="+mn-ea"/>
                        </a:rPr>
                        <a:t>/</a:t>
                      </a:r>
                      <a:r>
                        <a:rPr lang="ko-KR" altLang="en-US" sz="800" dirty="0" err="1" smtClean="0">
                          <a:latin typeface="+mn-ea"/>
                          <a:ea typeface="+mn-ea"/>
                        </a:rPr>
                        <a:t>반품내역</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7326154"/>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리뷰</a:t>
                      </a:r>
                      <a:endParaRPr lang="en-US" altLang="ko-KR"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4823149"/>
                  </a:ext>
                </a:extLst>
              </a:tr>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latin typeface="+mn-ea"/>
                          <a:ea typeface="+mn-ea"/>
                        </a:rPr>
                        <a:t>뷰티포인트</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9754436"/>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찜한제품</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1601288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latin typeface="+mn-ea"/>
                          <a:ea typeface="+mn-ea"/>
                        </a:rPr>
                        <a:t>1:1</a:t>
                      </a:r>
                      <a:r>
                        <a:rPr lang="ko-KR" altLang="en-US" sz="800" dirty="0" smtClean="0">
                          <a:latin typeface="+mn-ea"/>
                          <a:ea typeface="+mn-ea"/>
                        </a:rPr>
                        <a:t>문의</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372053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공병수거</a:t>
                      </a:r>
                      <a:r>
                        <a:rPr lang="ko-KR" altLang="en-US" sz="800" dirty="0" smtClean="0">
                          <a:latin typeface="+mn-ea"/>
                          <a:ea typeface="+mn-ea"/>
                        </a:rPr>
                        <a:t> 현황</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2614890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개인정보 수정</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253962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배송지</a:t>
                      </a:r>
                      <a:r>
                        <a:rPr lang="ko-KR" altLang="en-US" sz="800" dirty="0" smtClean="0">
                          <a:latin typeface="+mn-ea"/>
                          <a:ea typeface="+mn-ea"/>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5431856"/>
                  </a:ext>
                </a:extLst>
              </a:tr>
              <a:tr h="22039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환불계좌</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9870569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원클릭결제</a:t>
                      </a:r>
                      <a:r>
                        <a:rPr lang="ko-KR" altLang="en-US" sz="800" kern="1200" dirty="0" smtClean="0">
                          <a:solidFill>
                            <a:schemeClr val="tx1"/>
                          </a:solidFill>
                          <a:latin typeface="+mn-ea"/>
                          <a:ea typeface="+mn-ea"/>
                          <a:cs typeface="+mn-cs"/>
                        </a:rPr>
                        <a:t> </a:t>
                      </a:r>
                      <a:r>
                        <a:rPr lang="ko-KR" altLang="en-US" sz="800" kern="1200" dirty="0" err="1" smtClean="0">
                          <a:solidFill>
                            <a:schemeClr val="tx1"/>
                          </a:solidFill>
                          <a:latin typeface="+mn-ea"/>
                          <a:ea typeface="+mn-ea"/>
                          <a:cs typeface="+mn-cs"/>
                        </a:rPr>
                        <a:t>카드관리</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1844216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마이샵</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6729917"/>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매장찾기</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06474"/>
                  </a:ext>
                </a:extLst>
              </a:tr>
              <a:tr h="977351">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dirty="0" smtClean="0">
                        <a:latin typeface="+mn-ea"/>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u="sng"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1817042"/>
                  </a:ext>
                </a:extLst>
              </a:tr>
            </a:tbl>
          </a:graphicData>
        </a:graphic>
      </p:graphicFrame>
      <p:sp>
        <p:nvSpPr>
          <p:cNvPr id="98" name="사각형 설명선 97"/>
          <p:cNvSpPr/>
          <p:nvPr/>
        </p:nvSpPr>
        <p:spPr>
          <a:xfrm>
            <a:off x="819189" y="1476025"/>
            <a:ext cx="366610" cy="110552"/>
          </a:xfrm>
          <a:prstGeom prst="wedgeRectCallout">
            <a:avLst>
              <a:gd name="adj1" fmla="val -43182"/>
              <a:gd name="adj2" fmla="val 83178"/>
            </a:avLst>
          </a:prstGeom>
          <a:solidFill>
            <a:schemeClr val="bg1"/>
          </a:solidFill>
          <a:ln w="6350">
            <a:solidFill>
              <a:srgbClr val="00CC62"/>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ko-KR" altLang="en-US" sz="700">
                <a:solidFill>
                  <a:srgbClr val="29BC70"/>
                </a:solidFill>
              </a:rPr>
              <a:t>임직원</a:t>
            </a:r>
            <a:endParaRPr lang="ko-KR" altLang="en-US" sz="700" dirty="0">
              <a:solidFill>
                <a:srgbClr val="29BC70"/>
              </a:solidFill>
            </a:endParaRPr>
          </a:p>
        </p:txBody>
      </p:sp>
      <p:sp>
        <p:nvSpPr>
          <p:cNvPr id="62" name="TextBox 61"/>
          <p:cNvSpPr txBox="1"/>
          <p:nvPr/>
        </p:nvSpPr>
        <p:spPr>
          <a:xfrm>
            <a:off x="4980245" y="707032"/>
            <a:ext cx="827471" cy="215444"/>
          </a:xfrm>
          <a:prstGeom prst="rect">
            <a:avLst/>
          </a:prstGeom>
          <a:noFill/>
        </p:spPr>
        <p:txBody>
          <a:bodyPr wrap="none" rtlCol="0">
            <a:spAutoFit/>
          </a:bodyPr>
          <a:lstStyle/>
          <a:p>
            <a:r>
              <a:rPr lang="en-US" altLang="ko-KR" sz="800" b="1" u="sng" dirty="0" smtClean="0"/>
              <a:t>2,400P </a:t>
            </a:r>
            <a:r>
              <a:rPr lang="ko-KR" altLang="en-US" sz="800" b="1" u="sng" dirty="0" smtClean="0"/>
              <a:t>받기</a:t>
            </a:r>
            <a:r>
              <a:rPr lang="en-US" altLang="ko-KR" sz="800" b="1" u="sng" dirty="0" smtClean="0"/>
              <a:t>&gt;</a:t>
            </a:r>
            <a:endParaRPr lang="en-US" altLang="ko-KR" sz="800" b="1" u="sng" dirty="0"/>
          </a:p>
        </p:txBody>
      </p:sp>
      <p:sp>
        <p:nvSpPr>
          <p:cNvPr id="76" name="제목 1"/>
          <p:cNvSpPr txBox="1">
            <a:spLocks/>
          </p:cNvSpPr>
          <p:nvPr/>
        </p:nvSpPr>
        <p:spPr>
          <a:xfrm>
            <a:off x="4156797" y="262328"/>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smtClean="0"/>
              <a:t>Page</a:t>
            </a:r>
            <a:endParaRPr lang="ko-KR" altLang="en-US" dirty="0"/>
          </a:p>
        </p:txBody>
      </p:sp>
      <p:sp>
        <p:nvSpPr>
          <p:cNvPr id="97" name="직사각형 96"/>
          <p:cNvSpPr/>
          <p:nvPr/>
        </p:nvSpPr>
        <p:spPr>
          <a:xfrm>
            <a:off x="107001" y="6098907"/>
            <a:ext cx="8868021" cy="341222"/>
          </a:xfrm>
          <a:prstGeom prst="rect">
            <a:avLst/>
          </a:prstGeom>
          <a:pattFill prst="pct10">
            <a:fgClr>
              <a:schemeClr val="bg1">
                <a:lumMod val="65000"/>
              </a:schemeClr>
            </a:fgClr>
            <a:bgClr>
              <a:schemeClr val="bg1"/>
            </a:bgClr>
          </a:patt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FOOTER</a:t>
            </a:r>
            <a:endParaRPr lang="ko-KR" altLang="en-US" sz="800" dirty="0">
              <a:solidFill>
                <a:schemeClr val="tx1"/>
              </a:solidFill>
            </a:endParaRPr>
          </a:p>
        </p:txBody>
      </p:sp>
      <p:sp>
        <p:nvSpPr>
          <p:cNvPr id="52" name="직사각형 51"/>
          <p:cNvSpPr/>
          <p:nvPr/>
        </p:nvSpPr>
        <p:spPr>
          <a:xfrm>
            <a:off x="66396" y="506269"/>
            <a:ext cx="8871086" cy="6136071"/>
          </a:xfrm>
          <a:prstGeom prst="rect">
            <a:avLst/>
          </a:prstGeom>
          <a:solidFill>
            <a:schemeClr val="tx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직사각형 52"/>
          <p:cNvSpPr/>
          <p:nvPr/>
        </p:nvSpPr>
        <p:spPr>
          <a:xfrm>
            <a:off x="3113954" y="642881"/>
            <a:ext cx="3013087" cy="5749792"/>
          </a:xfrm>
          <a:prstGeom prst="rect">
            <a:avLst/>
          </a:prstGeom>
          <a:solidFill>
            <a:schemeClr val="bg1"/>
          </a:solidFill>
          <a:ln>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p>
        </p:txBody>
      </p:sp>
      <p:sp>
        <p:nvSpPr>
          <p:cNvPr id="54" name="TextBox 53"/>
          <p:cNvSpPr txBox="1"/>
          <p:nvPr/>
        </p:nvSpPr>
        <p:spPr>
          <a:xfrm>
            <a:off x="3138079" y="706373"/>
            <a:ext cx="1127232" cy="293414"/>
          </a:xfrm>
          <a:prstGeom prst="rect">
            <a:avLst/>
          </a:prstGeom>
          <a:noFill/>
        </p:spPr>
        <p:txBody>
          <a:bodyPr wrap="none" rtlCol="0">
            <a:spAutoFit/>
          </a:bodyPr>
          <a:lstStyle/>
          <a:p>
            <a:pPr>
              <a:lnSpc>
                <a:spcPct val="150000"/>
              </a:lnSpc>
            </a:pPr>
            <a:r>
              <a:rPr lang="ko-KR" altLang="en-US" sz="1000" b="1" dirty="0" smtClean="0"/>
              <a:t>관리자요청 결제</a:t>
            </a:r>
            <a:endParaRPr lang="ko-KR" altLang="en-US" sz="900" dirty="0">
              <a:solidFill>
                <a:schemeClr val="bg1">
                  <a:lumMod val="65000"/>
                </a:schemeClr>
              </a:solidFill>
            </a:endParaRPr>
          </a:p>
        </p:txBody>
      </p:sp>
      <p:sp>
        <p:nvSpPr>
          <p:cNvPr id="56" name="직사각형 55"/>
          <p:cNvSpPr/>
          <p:nvPr/>
        </p:nvSpPr>
        <p:spPr>
          <a:xfrm>
            <a:off x="5747569" y="725184"/>
            <a:ext cx="389850" cy="271869"/>
          </a:xfrm>
          <a:prstGeom prst="rect">
            <a:avLst/>
          </a:prstGeom>
        </p:spPr>
        <p:txBody>
          <a:bodyPr wrap="none">
            <a:spAutoFit/>
          </a:bodyPr>
          <a:lstStyle/>
          <a:p>
            <a:pPr algn="ctr">
              <a:lnSpc>
                <a:spcPts val="1400"/>
              </a:lnSpc>
              <a:defRPr/>
            </a:pPr>
            <a:r>
              <a:rPr lang="ko-KR" altLang="en-US" dirty="0">
                <a:solidFill>
                  <a:schemeClr val="tx1">
                    <a:lumMod val="75000"/>
                    <a:lumOff val="25000"/>
                  </a:schemeClr>
                </a:solidFill>
                <a:sym typeface="Wingdings 2" panose="05020102010507070707" pitchFamily="18" charset="2"/>
              </a:rPr>
              <a:t></a:t>
            </a:r>
            <a:endParaRPr lang="ko-KR" altLang="en-US" dirty="0">
              <a:solidFill>
                <a:schemeClr val="tx1">
                  <a:lumMod val="75000"/>
                  <a:lumOff val="25000"/>
                </a:schemeClr>
              </a:solidFill>
            </a:endParaRPr>
          </a:p>
        </p:txBody>
      </p:sp>
      <p:grpSp>
        <p:nvGrpSpPr>
          <p:cNvPr id="46" name="그룹 45"/>
          <p:cNvGrpSpPr/>
          <p:nvPr/>
        </p:nvGrpSpPr>
        <p:grpSpPr>
          <a:xfrm>
            <a:off x="3288113" y="1807378"/>
            <a:ext cx="2777359" cy="4035891"/>
            <a:chOff x="12446148" y="94964"/>
            <a:chExt cx="3295650" cy="5162550"/>
          </a:xfrm>
        </p:grpSpPr>
        <p:pic>
          <p:nvPicPr>
            <p:cNvPr id="47" name="그림 46"/>
            <p:cNvPicPr>
              <a:picLocks noChangeAspect="1"/>
            </p:cNvPicPr>
            <p:nvPr/>
          </p:nvPicPr>
          <p:blipFill>
            <a:blip r:embed="rId6"/>
            <a:stretch>
              <a:fillRect/>
            </a:stretch>
          </p:blipFill>
          <p:spPr>
            <a:xfrm>
              <a:off x="12446148" y="94964"/>
              <a:ext cx="3295650" cy="5162550"/>
            </a:xfrm>
            <a:prstGeom prst="rect">
              <a:avLst/>
            </a:prstGeom>
          </p:spPr>
        </p:pic>
        <p:sp>
          <p:nvSpPr>
            <p:cNvPr id="48" name="Oval 611">
              <a:extLst>
                <a:ext uri="{FF2B5EF4-FFF2-40B4-BE49-F238E27FC236}">
                  <a16:creationId xmlns:a16="http://schemas.microsoft.com/office/drawing/2014/main" id="{8A3723C9-7A64-4677-9B95-EBFFA02C0DC4}"/>
                </a:ext>
              </a:extLst>
            </p:cNvPr>
            <p:cNvSpPr>
              <a:spLocks noChangeArrowheads="1"/>
            </p:cNvSpPr>
            <p:nvPr/>
          </p:nvSpPr>
          <p:spPr bwMode="auto">
            <a:xfrm>
              <a:off x="12816953" y="638164"/>
              <a:ext cx="551855" cy="270556"/>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ko-KR" altLang="en-US" sz="800" b="1" kern="0" smtClean="0">
                  <a:solidFill>
                    <a:sysClr val="window" lastClr="FFFFFF"/>
                  </a:solidFill>
                  <a:latin typeface="맑은 고딕"/>
                  <a:ea typeface="맑은 고딕"/>
                </a:rPr>
                <a:t>삭제</a:t>
              </a:r>
              <a:endParaRPr lang="en-US" altLang="ko-KR" sz="800" b="1" kern="0" dirty="0">
                <a:solidFill>
                  <a:sysClr val="window" lastClr="FFFFFF"/>
                </a:solidFill>
                <a:latin typeface="맑은 고딕"/>
                <a:ea typeface="맑은 고딕"/>
              </a:endParaRPr>
            </a:p>
          </p:txBody>
        </p:sp>
        <p:sp>
          <p:nvSpPr>
            <p:cNvPr id="49" name="Oval 611">
              <a:extLst>
                <a:ext uri="{FF2B5EF4-FFF2-40B4-BE49-F238E27FC236}">
                  <a16:creationId xmlns:a16="http://schemas.microsoft.com/office/drawing/2014/main" id="{8A3723C9-7A64-4677-9B95-EBFFA02C0DC4}"/>
                </a:ext>
              </a:extLst>
            </p:cNvPr>
            <p:cNvSpPr>
              <a:spLocks noChangeArrowheads="1"/>
            </p:cNvSpPr>
            <p:nvPr/>
          </p:nvSpPr>
          <p:spPr bwMode="auto">
            <a:xfrm>
              <a:off x="13920358" y="4833647"/>
              <a:ext cx="551855" cy="270556"/>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ko-KR" altLang="en-US" sz="800" b="1" kern="0" dirty="0" smtClean="0">
                  <a:solidFill>
                    <a:sysClr val="window" lastClr="FFFFFF"/>
                  </a:solidFill>
                  <a:latin typeface="맑은 고딕"/>
                  <a:ea typeface="맑은 고딕"/>
                </a:rPr>
                <a:t>삭제</a:t>
              </a:r>
              <a:endParaRPr lang="en-US" altLang="ko-KR" sz="800" b="1" kern="0" dirty="0">
                <a:solidFill>
                  <a:sysClr val="window" lastClr="FFFFFF"/>
                </a:solidFill>
                <a:latin typeface="맑은 고딕"/>
                <a:ea typeface="맑은 고딕"/>
              </a:endParaRPr>
            </a:p>
          </p:txBody>
        </p:sp>
        <p:sp>
          <p:nvSpPr>
            <p:cNvPr id="50" name="Oval 611">
              <a:extLst>
                <a:ext uri="{FF2B5EF4-FFF2-40B4-BE49-F238E27FC236}">
                  <a16:creationId xmlns:a16="http://schemas.microsoft.com/office/drawing/2014/main" id="{8A3723C9-7A64-4677-9B95-EBFFA02C0DC4}"/>
                </a:ext>
              </a:extLst>
            </p:cNvPr>
            <p:cNvSpPr>
              <a:spLocks noChangeArrowheads="1"/>
            </p:cNvSpPr>
            <p:nvPr/>
          </p:nvSpPr>
          <p:spPr bwMode="auto">
            <a:xfrm>
              <a:off x="12816953" y="4857191"/>
              <a:ext cx="551855" cy="270556"/>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ko-KR" altLang="en-US" sz="800" b="1" kern="0" smtClean="0">
                  <a:solidFill>
                    <a:sysClr val="window" lastClr="FFFFFF"/>
                  </a:solidFill>
                  <a:latin typeface="맑은 고딕"/>
                  <a:ea typeface="맑은 고딕"/>
                </a:rPr>
                <a:t>삭제</a:t>
              </a:r>
              <a:endParaRPr lang="en-US" altLang="ko-KR" sz="800" b="1" kern="0" dirty="0">
                <a:solidFill>
                  <a:sysClr val="window" lastClr="FFFFFF"/>
                </a:solidFill>
                <a:latin typeface="맑은 고딕"/>
                <a:ea typeface="맑은 고딕"/>
              </a:endParaRPr>
            </a:p>
          </p:txBody>
        </p:sp>
        <p:sp>
          <p:nvSpPr>
            <p:cNvPr id="51" name="Oval 611">
              <a:extLst>
                <a:ext uri="{FF2B5EF4-FFF2-40B4-BE49-F238E27FC236}">
                  <a16:creationId xmlns:a16="http://schemas.microsoft.com/office/drawing/2014/main" id="{8A3723C9-7A64-4677-9B95-EBFFA02C0DC4}"/>
                </a:ext>
              </a:extLst>
            </p:cNvPr>
            <p:cNvSpPr>
              <a:spLocks noChangeArrowheads="1"/>
            </p:cNvSpPr>
            <p:nvPr/>
          </p:nvSpPr>
          <p:spPr bwMode="auto">
            <a:xfrm>
              <a:off x="14887959" y="4310641"/>
              <a:ext cx="551855" cy="270556"/>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ko-KR" altLang="en-US" sz="800" b="1" kern="0" smtClean="0">
                  <a:solidFill>
                    <a:sysClr val="window" lastClr="FFFFFF"/>
                  </a:solidFill>
                  <a:latin typeface="맑은 고딕"/>
                  <a:ea typeface="맑은 고딕"/>
                </a:rPr>
                <a:t>삭제</a:t>
              </a:r>
              <a:endParaRPr lang="en-US" altLang="ko-KR" sz="800" b="1" kern="0" dirty="0">
                <a:solidFill>
                  <a:sysClr val="window" lastClr="FFFFFF"/>
                </a:solidFill>
                <a:latin typeface="맑은 고딕"/>
                <a:ea typeface="맑은 고딕"/>
              </a:endParaRPr>
            </a:p>
          </p:txBody>
        </p:sp>
      </p:grpSp>
      <p:sp>
        <p:nvSpPr>
          <p:cNvPr id="57" name="TextBox 56"/>
          <p:cNvSpPr txBox="1"/>
          <p:nvPr/>
        </p:nvSpPr>
        <p:spPr>
          <a:xfrm>
            <a:off x="3193878" y="1263346"/>
            <a:ext cx="2871594" cy="507831"/>
          </a:xfrm>
          <a:prstGeom prst="rect">
            <a:avLst/>
          </a:prstGeom>
          <a:noFill/>
        </p:spPr>
        <p:txBody>
          <a:bodyPr wrap="square" rtlCol="0">
            <a:spAutoFit/>
          </a:bodyPr>
          <a:lstStyle/>
          <a:p>
            <a:pPr algn="ctr"/>
            <a:r>
              <a:rPr lang="ko-KR" altLang="en-US" sz="900" b="1" dirty="0" smtClean="0">
                <a:latin typeface="+mn-ea"/>
              </a:rPr>
              <a:t>관리자가 </a:t>
            </a:r>
            <a:r>
              <a:rPr lang="en-US" altLang="ko-KR" sz="900" b="1" dirty="0" smtClean="0">
                <a:solidFill>
                  <a:srgbClr val="00BC70"/>
                </a:solidFill>
                <a:latin typeface="+mn-ea"/>
              </a:rPr>
              <a:t>‘$</a:t>
            </a:r>
            <a:r>
              <a:rPr lang="ko-KR" altLang="en-US" sz="900" b="1" dirty="0" smtClean="0">
                <a:solidFill>
                  <a:srgbClr val="00BC70"/>
                </a:solidFill>
                <a:latin typeface="+mn-ea"/>
              </a:rPr>
              <a:t>고객결제창생성 창에 입력된 </a:t>
            </a:r>
            <a:r>
              <a:rPr lang="en-US" altLang="ko-KR" sz="900" b="1" dirty="0" smtClean="0">
                <a:solidFill>
                  <a:srgbClr val="00BC70"/>
                </a:solidFill>
                <a:latin typeface="+mn-ea"/>
              </a:rPr>
              <a:t>FO</a:t>
            </a:r>
            <a:r>
              <a:rPr lang="ko-KR" altLang="en-US" sz="900" b="1" dirty="0">
                <a:solidFill>
                  <a:srgbClr val="00BC70"/>
                </a:solidFill>
                <a:latin typeface="+mn-ea"/>
              </a:rPr>
              <a:t> </a:t>
            </a:r>
            <a:r>
              <a:rPr lang="ko-KR" altLang="en-US" sz="900" b="1" dirty="0" smtClean="0">
                <a:solidFill>
                  <a:srgbClr val="00BC70"/>
                </a:solidFill>
                <a:latin typeface="+mn-ea"/>
              </a:rPr>
              <a:t>출력 메시지 전체 노출</a:t>
            </a:r>
            <a:r>
              <a:rPr lang="en-US" altLang="ko-KR" sz="900" b="1" dirty="0" smtClean="0">
                <a:solidFill>
                  <a:srgbClr val="00BC70"/>
                </a:solidFill>
                <a:latin typeface="+mn-ea"/>
              </a:rPr>
              <a:t>$’</a:t>
            </a:r>
            <a:r>
              <a:rPr lang="ko-KR" altLang="en-US" sz="900" b="1" dirty="0" smtClean="0">
                <a:latin typeface="+mn-ea"/>
              </a:rPr>
              <a:t>의 사유로 결제를 요청했습니다</a:t>
            </a:r>
            <a:r>
              <a:rPr lang="en-US" altLang="ko-KR" sz="900" b="1" dirty="0" smtClean="0">
                <a:latin typeface="+mn-ea"/>
              </a:rPr>
              <a:t>.</a:t>
            </a:r>
          </a:p>
          <a:p>
            <a:pPr algn="ctr"/>
            <a:endParaRPr lang="en-US" altLang="ko-KR" sz="900" b="1" dirty="0">
              <a:latin typeface="+mn-ea"/>
            </a:endParaRPr>
          </a:p>
        </p:txBody>
      </p:sp>
      <p:sp>
        <p:nvSpPr>
          <p:cNvPr id="59" name="모서리가 둥근 직사각형 265">
            <a:extLst>
              <a:ext uri="{FF2B5EF4-FFF2-40B4-BE49-F238E27FC236}">
                <a16:creationId xmlns:a16="http://schemas.microsoft.com/office/drawing/2014/main" id="{31616FFB-3FF0-C846-C1A8-366204588010}"/>
              </a:ext>
            </a:extLst>
          </p:cNvPr>
          <p:cNvSpPr/>
          <p:nvPr/>
        </p:nvSpPr>
        <p:spPr>
          <a:xfrm>
            <a:off x="3158623" y="6003701"/>
            <a:ext cx="2939573" cy="337938"/>
          </a:xfrm>
          <a:prstGeom prst="roundRect">
            <a:avLst>
              <a:gd name="adj" fmla="val 0"/>
            </a:avLst>
          </a:prstGeom>
          <a:solidFill>
            <a:srgbClr val="00BC7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b="1" dirty="0" smtClean="0">
                <a:solidFill>
                  <a:schemeClr val="bg1"/>
                </a:solidFill>
              </a:rPr>
              <a:t>5,000</a:t>
            </a:r>
            <a:r>
              <a:rPr lang="ko-KR" altLang="en-US" sz="800" b="1" dirty="0" smtClean="0">
                <a:solidFill>
                  <a:schemeClr val="bg1"/>
                </a:solidFill>
              </a:rPr>
              <a:t>원 결제</a:t>
            </a:r>
            <a:endParaRPr lang="ko-KR" altLang="en-US" sz="800" b="1" dirty="0">
              <a:solidFill>
                <a:schemeClr val="bg1"/>
              </a:solidFill>
            </a:endParaRPr>
          </a:p>
        </p:txBody>
      </p:sp>
      <p:sp>
        <p:nvSpPr>
          <p:cNvPr id="60" name="사각형: 둥근 모서리 92">
            <a:extLst>
              <a:ext uri="{FF2B5EF4-FFF2-40B4-BE49-F238E27FC236}">
                <a16:creationId xmlns:a16="http://schemas.microsoft.com/office/drawing/2014/main" id="{2A18CAD1-978E-453D-B4C0-E427E20CB864}"/>
              </a:ext>
            </a:extLst>
          </p:cNvPr>
          <p:cNvSpPr/>
          <p:nvPr/>
        </p:nvSpPr>
        <p:spPr>
          <a:xfrm>
            <a:off x="3193878" y="1828448"/>
            <a:ext cx="2891325" cy="4051022"/>
          </a:xfrm>
          <a:prstGeom prst="roundRect">
            <a:avLst>
              <a:gd name="adj" fmla="val 0"/>
            </a:avLst>
          </a:prstGeom>
          <a:solidFill>
            <a:schemeClr val="tx1">
              <a:lumMod val="75000"/>
              <a:lumOff val="25000"/>
              <a:alpha val="57000"/>
            </a:schemeClr>
          </a:solidFill>
          <a:ln w="19050">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ko-KR" altLang="en-US" sz="800" b="1" dirty="0" err="1" smtClean="0">
                <a:solidFill>
                  <a:schemeClr val="bg1"/>
                </a:solidFill>
                <a:latin typeface="+mn-ea"/>
              </a:rPr>
              <a:t>토스페이먼츠</a:t>
            </a:r>
            <a:r>
              <a:rPr lang="ko-KR" altLang="en-US" sz="800" b="1" dirty="0" smtClean="0">
                <a:solidFill>
                  <a:schemeClr val="bg1"/>
                </a:solidFill>
                <a:latin typeface="+mn-ea"/>
              </a:rPr>
              <a:t> 영역</a:t>
            </a:r>
            <a:endParaRPr lang="en-US" altLang="ko-KR" sz="800" b="1" dirty="0" smtClean="0">
              <a:solidFill>
                <a:schemeClr val="bg1"/>
              </a:solidFill>
              <a:latin typeface="+mn-ea"/>
            </a:endParaRPr>
          </a:p>
          <a:p>
            <a:pPr algn="ctr"/>
            <a:r>
              <a:rPr lang="en-US" altLang="ko-KR" sz="800" b="1" dirty="0" smtClean="0">
                <a:solidFill>
                  <a:schemeClr val="bg1"/>
                </a:solidFill>
                <a:latin typeface="+mn-ea"/>
              </a:rPr>
              <a:t>(</a:t>
            </a:r>
            <a:r>
              <a:rPr lang="ko-KR" altLang="en-US" sz="800" b="1" dirty="0" smtClean="0">
                <a:solidFill>
                  <a:schemeClr val="bg1"/>
                </a:solidFill>
                <a:latin typeface="+mn-ea"/>
              </a:rPr>
              <a:t>유의사항</a:t>
            </a:r>
            <a:r>
              <a:rPr lang="en-US" altLang="ko-KR" sz="800" b="1" dirty="0" smtClean="0">
                <a:solidFill>
                  <a:schemeClr val="bg1"/>
                </a:solidFill>
                <a:latin typeface="+mn-ea"/>
              </a:rPr>
              <a:t>, </a:t>
            </a:r>
            <a:r>
              <a:rPr lang="ko-KR" altLang="en-US" sz="800" b="1" dirty="0" smtClean="0">
                <a:solidFill>
                  <a:schemeClr val="bg1"/>
                </a:solidFill>
                <a:latin typeface="+mn-ea"/>
              </a:rPr>
              <a:t>무이자 행사 정보 영역 까지 </a:t>
            </a:r>
            <a:r>
              <a:rPr lang="ko-KR" altLang="en-US" sz="800" b="1" dirty="0" err="1" smtClean="0">
                <a:solidFill>
                  <a:schemeClr val="bg1"/>
                </a:solidFill>
                <a:latin typeface="+mn-ea"/>
              </a:rPr>
              <a:t>토스페이먼츠</a:t>
            </a:r>
            <a:r>
              <a:rPr lang="ko-KR" altLang="en-US" sz="800" b="1" dirty="0" smtClean="0">
                <a:solidFill>
                  <a:schemeClr val="bg1"/>
                </a:solidFill>
                <a:latin typeface="+mn-ea"/>
              </a:rPr>
              <a:t> 영역</a:t>
            </a:r>
            <a:r>
              <a:rPr lang="en-US" altLang="ko-KR" sz="800" b="1" dirty="0" smtClean="0">
                <a:solidFill>
                  <a:schemeClr val="bg1"/>
                </a:solidFill>
                <a:latin typeface="+mn-ea"/>
              </a:rPr>
              <a:t>)</a:t>
            </a:r>
          </a:p>
        </p:txBody>
      </p:sp>
      <p:sp>
        <p:nvSpPr>
          <p:cNvPr id="55" name="사각형: 둥근 모서리 92">
            <a:extLst>
              <a:ext uri="{FF2B5EF4-FFF2-40B4-BE49-F238E27FC236}">
                <a16:creationId xmlns:a16="http://schemas.microsoft.com/office/drawing/2014/main" id="{2A18CAD1-978E-453D-B4C0-E427E20CB864}"/>
              </a:ext>
            </a:extLst>
          </p:cNvPr>
          <p:cNvSpPr/>
          <p:nvPr/>
        </p:nvSpPr>
        <p:spPr>
          <a:xfrm rot="19995522">
            <a:off x="2859415" y="3081343"/>
            <a:ext cx="3506429" cy="688144"/>
          </a:xfrm>
          <a:prstGeom prst="roundRect">
            <a:avLst>
              <a:gd name="adj" fmla="val 0"/>
            </a:avLst>
          </a:prstGeom>
          <a:solidFill>
            <a:schemeClr val="tx1">
              <a:lumMod val="75000"/>
              <a:lumOff val="25000"/>
              <a:alpha val="57000"/>
            </a:schemeClr>
          </a:solidFill>
          <a:ln w="19050">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ko-KR" altLang="en-US" sz="1050" b="1" dirty="0" smtClean="0">
                <a:solidFill>
                  <a:schemeClr val="bg1"/>
                </a:solidFill>
                <a:latin typeface="+mn-ea"/>
              </a:rPr>
              <a:t>주문상세에서 </a:t>
            </a:r>
            <a:r>
              <a:rPr lang="ko-KR" altLang="en-US" sz="1050" b="1" dirty="0">
                <a:solidFill>
                  <a:schemeClr val="bg1"/>
                </a:solidFill>
                <a:latin typeface="+mn-ea"/>
              </a:rPr>
              <a:t>호출하는 화면과 동일</a:t>
            </a:r>
            <a:endParaRPr lang="ko-KR" altLang="en-US" sz="1000" b="1" dirty="0">
              <a:solidFill>
                <a:schemeClr val="bg1"/>
              </a:solidFill>
            </a:endParaRPr>
          </a:p>
        </p:txBody>
      </p:sp>
    </p:spTree>
    <p:extLst>
      <p:ext uri="{BB962C8B-B14F-4D97-AF65-F5344CB8AC3E}">
        <p14:creationId xmlns:p14="http://schemas.microsoft.com/office/powerpoint/2010/main" val="20873594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a:t>Alert / Validation Case</a:t>
            </a:r>
            <a:endParaRPr lang="ko-KR" altLang="en-US" dirty="0"/>
          </a:p>
        </p:txBody>
      </p:sp>
      <p:graphicFrame>
        <p:nvGraphicFramePr>
          <p:cNvPr id="4" name="표 3">
            <a:extLst>
              <a:ext uri="{FF2B5EF4-FFF2-40B4-BE49-F238E27FC236}">
                <a16:creationId xmlns:a16="http://schemas.microsoft.com/office/drawing/2014/main" id="{6E1F6952-3DDA-4EF4-89E3-55A7899657BD}"/>
              </a:ext>
            </a:extLst>
          </p:cNvPr>
          <p:cNvGraphicFramePr>
            <a:graphicFrameLocks noGrp="1"/>
          </p:cNvGraphicFramePr>
          <p:nvPr>
            <p:extLst>
              <p:ext uri="{D42A27DB-BD31-4B8C-83A1-F6EECF244321}">
                <p14:modId xmlns:p14="http://schemas.microsoft.com/office/powerpoint/2010/main" val="3357113282"/>
              </p:ext>
            </p:extLst>
          </p:nvPr>
        </p:nvGraphicFramePr>
        <p:xfrm>
          <a:off x="199154" y="527520"/>
          <a:ext cx="11759337" cy="636992"/>
        </p:xfrm>
        <a:graphic>
          <a:graphicData uri="http://schemas.openxmlformats.org/drawingml/2006/table">
            <a:tbl>
              <a:tblPr>
                <a:tableStyleId>{5940675A-B579-460E-94D1-54222C63F5DA}</a:tableStyleId>
              </a:tblPr>
              <a:tblGrid>
                <a:gridCol w="964381">
                  <a:extLst>
                    <a:ext uri="{9D8B030D-6E8A-4147-A177-3AD203B41FA5}">
                      <a16:colId xmlns:a16="http://schemas.microsoft.com/office/drawing/2014/main" val="20000"/>
                    </a:ext>
                  </a:extLst>
                </a:gridCol>
                <a:gridCol w="847058">
                  <a:extLst>
                    <a:ext uri="{9D8B030D-6E8A-4147-A177-3AD203B41FA5}">
                      <a16:colId xmlns:a16="http://schemas.microsoft.com/office/drawing/2014/main" val="20007"/>
                    </a:ext>
                  </a:extLst>
                </a:gridCol>
                <a:gridCol w="338473">
                  <a:extLst>
                    <a:ext uri="{9D8B030D-6E8A-4147-A177-3AD203B41FA5}">
                      <a16:colId xmlns:a16="http://schemas.microsoft.com/office/drawing/2014/main" val="20008"/>
                    </a:ext>
                  </a:extLst>
                </a:gridCol>
                <a:gridCol w="2474108">
                  <a:extLst>
                    <a:ext uri="{9D8B030D-6E8A-4147-A177-3AD203B41FA5}">
                      <a16:colId xmlns:a16="http://schemas.microsoft.com/office/drawing/2014/main" val="20001"/>
                    </a:ext>
                  </a:extLst>
                </a:gridCol>
                <a:gridCol w="3455314">
                  <a:extLst>
                    <a:ext uri="{9D8B030D-6E8A-4147-A177-3AD203B41FA5}">
                      <a16:colId xmlns:a16="http://schemas.microsoft.com/office/drawing/2014/main" val="20003"/>
                    </a:ext>
                  </a:extLst>
                </a:gridCol>
                <a:gridCol w="505129">
                  <a:extLst>
                    <a:ext uri="{9D8B030D-6E8A-4147-A177-3AD203B41FA5}">
                      <a16:colId xmlns:a16="http://schemas.microsoft.com/office/drawing/2014/main" val="20004"/>
                    </a:ext>
                  </a:extLst>
                </a:gridCol>
                <a:gridCol w="569882">
                  <a:extLst>
                    <a:ext uri="{9D8B030D-6E8A-4147-A177-3AD203B41FA5}">
                      <a16:colId xmlns:a16="http://schemas.microsoft.com/office/drawing/2014/main" val="20005"/>
                    </a:ext>
                  </a:extLst>
                </a:gridCol>
                <a:gridCol w="2604992">
                  <a:extLst>
                    <a:ext uri="{9D8B030D-6E8A-4147-A177-3AD203B41FA5}">
                      <a16:colId xmlns:a16="http://schemas.microsoft.com/office/drawing/2014/main" val="20006"/>
                    </a:ext>
                  </a:extLst>
                </a:gridCol>
              </a:tblGrid>
              <a:tr h="210272">
                <a:tc gridSpan="8">
                  <a:txBody>
                    <a:bodyPr/>
                    <a:lstStyle/>
                    <a:p>
                      <a:pPr algn="l" rtl="0" fontAlgn="ctr"/>
                      <a:r>
                        <a:rPr lang="en-US" altLang="ko-KR" sz="800" b="1" spc="0" dirty="0" smtClean="0">
                          <a:solidFill>
                            <a:schemeClr val="bg1"/>
                          </a:solidFill>
                          <a:effectLst/>
                          <a:latin typeface="+mn-ea"/>
                          <a:ea typeface="+mn-ea"/>
                        </a:rPr>
                        <a:t>Alert</a:t>
                      </a:r>
                      <a:r>
                        <a:rPr lang="en-US" altLang="ko-KR" sz="800" b="1" spc="0" baseline="0" dirty="0" smtClean="0">
                          <a:solidFill>
                            <a:schemeClr val="bg1"/>
                          </a:solidFill>
                          <a:effectLst/>
                          <a:latin typeface="+mn-ea"/>
                          <a:ea typeface="+mn-ea"/>
                        </a:rPr>
                        <a:t> _ </a:t>
                      </a:r>
                      <a:r>
                        <a:rPr lang="ko-KR" altLang="en-US" sz="800" b="1" spc="0" baseline="0" dirty="0" smtClean="0">
                          <a:solidFill>
                            <a:schemeClr val="bg1"/>
                          </a:solidFill>
                          <a:effectLst/>
                          <a:latin typeface="+mn-ea"/>
                          <a:ea typeface="+mn-ea"/>
                        </a:rPr>
                        <a:t>결제</a:t>
                      </a:r>
                      <a:endParaRPr lang="en-US" altLang="ko-KR" sz="800" b="1" spc="0" dirty="0">
                        <a:solidFill>
                          <a:schemeClr val="bg1"/>
                        </a:solidFill>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1">
                        <a:lumMod val="50000"/>
                        <a:lumOff val="50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ko-KR" alt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r h="210272">
                <a:tc>
                  <a:txBody>
                    <a:bodyPr/>
                    <a:lstStyle/>
                    <a:p>
                      <a:pPr algn="ctr" rtl="0" fontAlgn="ctr"/>
                      <a:r>
                        <a:rPr lang="en-US" sz="800" b="1" spc="0" dirty="0" err="1" smtClean="0">
                          <a:effectLst/>
                          <a:latin typeface="+mn-ea"/>
                          <a:ea typeface="+mn-ea"/>
                        </a:rPr>
                        <a:t>Page_ID</a:t>
                      </a: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err="1" smtClean="0">
                          <a:effectLst/>
                          <a:latin typeface="+mn-ea"/>
                          <a:ea typeface="+mn-ea"/>
                        </a:rPr>
                        <a:t>버튼명</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smtClean="0">
                          <a:effectLst/>
                          <a:latin typeface="+mn-ea"/>
                          <a:ea typeface="+mn-ea"/>
                        </a:rPr>
                        <a:t>구분</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smtClean="0">
                          <a:effectLst/>
                          <a:latin typeface="+mn-ea"/>
                          <a:ea typeface="+mn-ea"/>
                        </a:rPr>
                        <a:t>case</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text</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type</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button</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a:effectLst/>
                          <a:latin typeface="+mn-ea"/>
                          <a:ea typeface="+mn-ea"/>
                        </a:rPr>
                        <a:t>실행 후</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151313">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ko-KR" sz="800" kern="1200" spc="0" dirty="0" smtClean="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800" kern="1200" spc="0" dirty="0" smtClean="0">
                          <a:solidFill>
                            <a:schemeClr val="tx1"/>
                          </a:solidFill>
                          <a:effectLst/>
                          <a:latin typeface="+mn-ea"/>
                          <a:ea typeface="+mn-ea"/>
                          <a:cs typeface="+mn-cs"/>
                        </a:rPr>
                        <a:t>2. </a:t>
                      </a:r>
                      <a:r>
                        <a:rPr lang="ko-KR" altLang="en-US" sz="800" kern="1200" spc="0" dirty="0" smtClean="0">
                          <a:solidFill>
                            <a:schemeClr val="tx1"/>
                          </a:solidFill>
                          <a:effectLst/>
                          <a:latin typeface="+mn-ea"/>
                          <a:ea typeface="+mn-ea"/>
                          <a:cs typeface="+mn-cs"/>
                        </a:rPr>
                        <a:t>결제</a:t>
                      </a: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kern="1200" spc="0" dirty="0" smtClean="0">
                          <a:solidFill>
                            <a:schemeClr val="tx1"/>
                          </a:solidFill>
                          <a:effectLst/>
                          <a:latin typeface="+mn-ea"/>
                          <a:ea typeface="+mn-ea"/>
                          <a:cs typeface="+mn-cs"/>
                        </a:rPr>
                        <a:t>오류</a:t>
                      </a: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ko-KR" altLang="en-US" sz="800" kern="1200" spc="0" dirty="0" err="1" smtClean="0">
                          <a:solidFill>
                            <a:schemeClr val="tx1"/>
                          </a:solidFill>
                          <a:effectLst/>
                          <a:latin typeface="+mn-ea"/>
                          <a:ea typeface="+mn-ea"/>
                          <a:cs typeface="+mn-cs"/>
                        </a:rPr>
                        <a:t>결제실패</a:t>
                      </a:r>
                      <a:endParaRPr lang="ko-KR" altLang="en-US" sz="800" kern="1200" spc="0" dirty="0" smtClean="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l"/>
                      <a:r>
                        <a:rPr lang="ko-KR" altLang="en-US" sz="800" dirty="0" smtClean="0">
                          <a:solidFill>
                            <a:schemeClr val="tx1"/>
                          </a:solidFill>
                          <a:latin typeface="+mn-ea"/>
                        </a:rPr>
                        <a:t>결제가 정상적으로 완료되지 않았습니다</a:t>
                      </a:r>
                      <a:r>
                        <a:rPr lang="en-US" altLang="ko-KR" sz="800" dirty="0" smtClean="0">
                          <a:solidFill>
                            <a:schemeClr val="tx1"/>
                          </a:solidFill>
                          <a:latin typeface="+mn-ea"/>
                        </a:rPr>
                        <a:t>.</a:t>
                      </a:r>
                      <a:endParaRPr lang="en-US" altLang="ko-KR" sz="800" dirty="0">
                        <a:solidFill>
                          <a:schemeClr val="tx1"/>
                        </a:solidFill>
                        <a:latin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en-US" altLang="ko-KR" sz="800" spc="0" dirty="0" smtClean="0">
                          <a:effectLst/>
                          <a:latin typeface="+mn-ea"/>
                          <a:ea typeface="+mn-ea"/>
                        </a:rPr>
                        <a:t>alert</a:t>
                      </a:r>
                      <a:endParaRPr 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spc="0" dirty="0" smtClean="0">
                          <a:effectLst/>
                          <a:latin typeface="+mn-ea"/>
                          <a:ea typeface="+mn-ea"/>
                        </a:rPr>
                        <a:t>확인</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800" spc="0" dirty="0" smtClean="0">
                          <a:effectLst/>
                          <a:latin typeface="+mn-ea"/>
                          <a:ea typeface="+mn-ea"/>
                        </a:rPr>
                        <a:t>Alert</a:t>
                      </a:r>
                      <a:r>
                        <a:rPr lang="en-US" altLang="ko-KR" sz="800" spc="0" baseline="0" dirty="0" smtClean="0">
                          <a:effectLst/>
                          <a:latin typeface="+mn-ea"/>
                          <a:ea typeface="+mn-ea"/>
                        </a:rPr>
                        <a:t> </a:t>
                      </a:r>
                      <a:r>
                        <a:rPr lang="ko-KR" altLang="en-US" sz="800" spc="0" baseline="0" dirty="0" smtClean="0">
                          <a:effectLst/>
                          <a:latin typeface="+mn-ea"/>
                          <a:ea typeface="+mn-ea"/>
                        </a:rPr>
                        <a:t>닫힘</a:t>
                      </a:r>
                      <a:endParaRPr lang="en-US" altLang="ko-KR" sz="800" spc="0" baseline="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508572449"/>
                  </a:ext>
                </a:extLst>
              </a:tr>
            </a:tbl>
          </a:graphicData>
        </a:graphic>
      </p:graphicFrame>
    </p:spTree>
    <p:extLst>
      <p:ext uri="{BB962C8B-B14F-4D97-AF65-F5344CB8AC3E}">
        <p14:creationId xmlns:p14="http://schemas.microsoft.com/office/powerpoint/2010/main" val="4628740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a:latin typeface="+mn-ea"/>
              </a:rPr>
              <a:t>현금영수증 발급</a:t>
            </a:r>
          </a:p>
        </p:txBody>
      </p:sp>
      <p:sp>
        <p:nvSpPr>
          <p:cNvPr id="3" name="부제목 2"/>
          <p:cNvSpPr>
            <a:spLocks noGrp="1"/>
          </p:cNvSpPr>
          <p:nvPr>
            <p:ph type="subTitle" idx="1"/>
          </p:nvPr>
        </p:nvSpPr>
        <p:spPr/>
        <p:txBody>
          <a:bodyPr/>
          <a:lstStyle/>
          <a:p>
            <a:r>
              <a:rPr lang="en-US" altLang="ko-KR" dirty="0"/>
              <a:t>IN_PC_MYP_02_08</a:t>
            </a:r>
            <a:endParaRPr lang="ko-KR" altLang="en-US" dirty="0"/>
          </a:p>
        </p:txBody>
      </p:sp>
      <p:pic>
        <p:nvPicPr>
          <p:cNvPr id="112" name="그림 111"/>
          <p:cNvPicPr>
            <a:picLocks noChangeAspect="1"/>
          </p:cNvPicPr>
          <p:nvPr/>
        </p:nvPicPr>
        <p:blipFill>
          <a:blip r:embed="rId3"/>
          <a:stretch>
            <a:fillRect/>
          </a:stretch>
        </p:blipFill>
        <p:spPr>
          <a:xfrm>
            <a:off x="259282" y="700052"/>
            <a:ext cx="839235" cy="136620"/>
          </a:xfrm>
          <a:prstGeom prst="rect">
            <a:avLst/>
          </a:prstGeom>
        </p:spPr>
      </p:pic>
      <p:sp>
        <p:nvSpPr>
          <p:cNvPr id="114" name="TextBox 113"/>
          <p:cNvSpPr txBox="1"/>
          <p:nvPr/>
        </p:nvSpPr>
        <p:spPr>
          <a:xfrm>
            <a:off x="381328" y="1004528"/>
            <a:ext cx="890136" cy="215444"/>
          </a:xfrm>
          <a:prstGeom prst="rect">
            <a:avLst/>
          </a:prstGeom>
          <a:noFill/>
        </p:spPr>
        <p:txBody>
          <a:bodyPr wrap="square" rtlCol="0">
            <a:spAutoFit/>
          </a:bodyPr>
          <a:lstStyle/>
          <a:p>
            <a:r>
              <a:rPr lang="ko-KR" altLang="en-US" sz="800" b="1" dirty="0" smtClean="0">
                <a:latin typeface="+mn-ea"/>
                <a:cs typeface="Pretendard" panose="02000503000000020004" pitchFamily="50" charset="-127"/>
              </a:rPr>
              <a:t>카테고리</a:t>
            </a:r>
            <a:endParaRPr lang="ko-KR" altLang="en-US" sz="400" strike="sngStrike" dirty="0">
              <a:solidFill>
                <a:schemeClr val="tx1">
                  <a:lumMod val="50000"/>
                  <a:lumOff val="50000"/>
                </a:schemeClr>
              </a:solidFill>
              <a:latin typeface="+mn-ea"/>
              <a:cs typeface="Pretendard" panose="02000503000000020004" pitchFamily="50" charset="-127"/>
            </a:endParaRPr>
          </a:p>
        </p:txBody>
      </p:sp>
      <p:sp>
        <p:nvSpPr>
          <p:cNvPr id="115" name="TextBox 114"/>
          <p:cNvSpPr txBox="1"/>
          <p:nvPr/>
        </p:nvSpPr>
        <p:spPr>
          <a:xfrm>
            <a:off x="2552407" y="988196"/>
            <a:ext cx="3903633" cy="230832"/>
          </a:xfrm>
          <a:prstGeom prst="rect">
            <a:avLst/>
          </a:prstGeom>
          <a:noFill/>
        </p:spPr>
        <p:txBody>
          <a:bodyPr wrap="none" rtlCol="0">
            <a:spAutoFit/>
          </a:bodyPr>
          <a:lstStyle/>
          <a:p>
            <a:pPr algn="ctr"/>
            <a:r>
              <a:rPr lang="ko-KR" altLang="en-US" sz="900" b="1" dirty="0" smtClean="0">
                <a:latin typeface="+mn-ea"/>
                <a:cs typeface="Pretendard" panose="02000503000000020004" pitchFamily="50" charset="-127"/>
              </a:rPr>
              <a:t>이벤트     특가     베스트     쿠폰존     쇼케이스     라이브     </a:t>
            </a:r>
            <a:r>
              <a:rPr lang="en-US" altLang="ko-KR" sz="900" b="1" dirty="0" smtClean="0">
                <a:latin typeface="+mn-ea"/>
                <a:cs typeface="Pretendard" panose="02000503000000020004" pitchFamily="50" charset="-127"/>
              </a:rPr>
              <a:t>FOR ME</a:t>
            </a:r>
            <a:endParaRPr lang="ko-KR" altLang="en-US" sz="900" b="1" dirty="0">
              <a:latin typeface="+mn-ea"/>
              <a:cs typeface="Pretendard" panose="02000503000000020004" pitchFamily="50" charset="-127"/>
            </a:endParaRPr>
          </a:p>
        </p:txBody>
      </p:sp>
      <p:sp>
        <p:nvSpPr>
          <p:cNvPr id="116" name="TextBox 115"/>
          <p:cNvSpPr txBox="1"/>
          <p:nvPr/>
        </p:nvSpPr>
        <p:spPr>
          <a:xfrm>
            <a:off x="8289710" y="1004528"/>
            <a:ext cx="542594" cy="215444"/>
          </a:xfrm>
          <a:prstGeom prst="rect">
            <a:avLst/>
          </a:prstGeom>
          <a:noFill/>
        </p:spPr>
        <p:txBody>
          <a:bodyPr wrap="square" rtlCol="0">
            <a:spAutoFit/>
          </a:bodyPr>
          <a:lstStyle/>
          <a:p>
            <a:r>
              <a:rPr lang="en-US" altLang="ko-KR" sz="800" b="1" dirty="0" smtClean="0">
                <a:latin typeface="+mn-ea"/>
                <a:cs typeface="Pretendard" panose="02000503000000020004" pitchFamily="50" charset="-127"/>
              </a:rPr>
              <a:t>ABOUT</a:t>
            </a:r>
            <a:endParaRPr lang="ko-KR" altLang="en-US" sz="400" strike="sngStrike" dirty="0">
              <a:solidFill>
                <a:schemeClr val="tx1">
                  <a:lumMod val="50000"/>
                  <a:lumOff val="50000"/>
                </a:schemeClr>
              </a:solidFill>
              <a:latin typeface="+mn-ea"/>
              <a:cs typeface="Pretendard" panose="02000503000000020004" pitchFamily="50" charset="-127"/>
            </a:endParaRPr>
          </a:p>
        </p:txBody>
      </p:sp>
      <p:pic>
        <p:nvPicPr>
          <p:cNvPr id="117" name="그림 116"/>
          <p:cNvPicPr>
            <a:picLocks noChangeAspect="1"/>
          </p:cNvPicPr>
          <p:nvPr/>
        </p:nvPicPr>
        <p:blipFill>
          <a:blip r:embed="rId4"/>
          <a:stretch>
            <a:fillRect/>
          </a:stretch>
        </p:blipFill>
        <p:spPr>
          <a:xfrm>
            <a:off x="7853760" y="618601"/>
            <a:ext cx="978544" cy="295714"/>
          </a:xfrm>
          <a:prstGeom prst="rect">
            <a:avLst/>
          </a:prstGeom>
        </p:spPr>
      </p:pic>
      <p:grpSp>
        <p:nvGrpSpPr>
          <p:cNvPr id="118" name="그룹 117"/>
          <p:cNvGrpSpPr/>
          <p:nvPr/>
        </p:nvGrpSpPr>
        <p:grpSpPr>
          <a:xfrm>
            <a:off x="3411257" y="646468"/>
            <a:ext cx="2204927" cy="228949"/>
            <a:chOff x="3958650" y="362309"/>
            <a:chExt cx="2204927" cy="228949"/>
          </a:xfrm>
        </p:grpSpPr>
        <p:sp>
          <p:nvSpPr>
            <p:cNvPr id="119" name="모서리가 둥근 직사각형 118"/>
            <p:cNvSpPr/>
            <p:nvPr/>
          </p:nvSpPr>
          <p:spPr>
            <a:xfrm>
              <a:off x="3958650" y="362309"/>
              <a:ext cx="2204927" cy="228949"/>
            </a:xfrm>
            <a:prstGeom prst="roundRect">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20" name="그림 119"/>
            <p:cNvPicPr>
              <a:picLocks noChangeAspect="1"/>
            </p:cNvPicPr>
            <p:nvPr/>
          </p:nvPicPr>
          <p:blipFill rotWithShape="1">
            <a:blip r:embed="rId5"/>
            <a:srcRect t="1" r="60194" b="12727"/>
            <a:stretch/>
          </p:blipFill>
          <p:spPr>
            <a:xfrm>
              <a:off x="5942138" y="399541"/>
              <a:ext cx="186200" cy="159540"/>
            </a:xfrm>
            <a:prstGeom prst="rect">
              <a:avLst/>
            </a:prstGeom>
          </p:spPr>
        </p:pic>
      </p:grpSp>
      <p:cxnSp>
        <p:nvCxnSpPr>
          <p:cNvPr id="121" name="직선 연결선 120"/>
          <p:cNvCxnSpPr/>
          <p:nvPr/>
        </p:nvCxnSpPr>
        <p:spPr>
          <a:xfrm>
            <a:off x="95437" y="1340768"/>
            <a:ext cx="884204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2" name="타원 121"/>
          <p:cNvSpPr/>
          <p:nvPr/>
        </p:nvSpPr>
        <p:spPr>
          <a:xfrm>
            <a:off x="3457993" y="994376"/>
            <a:ext cx="45719" cy="45719"/>
          </a:xfrm>
          <a:prstGeom prst="ellipse">
            <a:avLst/>
          </a:prstGeom>
          <a:solidFill>
            <a:srgbClr val="29BC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2" name="직사각형 81"/>
          <p:cNvSpPr/>
          <p:nvPr/>
        </p:nvSpPr>
        <p:spPr>
          <a:xfrm>
            <a:off x="160193" y="1427771"/>
            <a:ext cx="8672111" cy="8181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직사각형 82"/>
          <p:cNvSpPr/>
          <p:nvPr/>
        </p:nvSpPr>
        <p:spPr>
          <a:xfrm>
            <a:off x="176387" y="1493448"/>
            <a:ext cx="2361790" cy="246221"/>
          </a:xfrm>
          <a:prstGeom prst="rect">
            <a:avLst/>
          </a:prstGeom>
        </p:spPr>
        <p:txBody>
          <a:bodyPr wrap="square">
            <a:spAutoFit/>
          </a:bodyPr>
          <a:lstStyle/>
          <a:p>
            <a:r>
              <a:rPr lang="ko-KR" altLang="en-US" sz="1000" b="1" dirty="0" err="1" smtClean="0">
                <a:latin typeface="+mn-ea"/>
              </a:rPr>
              <a:t>주소희님</a:t>
            </a:r>
            <a:r>
              <a:rPr lang="en-US" altLang="ko-KR" sz="1000" b="1" dirty="0" smtClean="0">
                <a:latin typeface="+mn-ea"/>
              </a:rPr>
              <a:t>,</a:t>
            </a:r>
            <a:r>
              <a:rPr lang="ko-KR" altLang="en-US" sz="1000" b="1" dirty="0" smtClean="0">
                <a:latin typeface="+mn-ea"/>
              </a:rPr>
              <a:t> </a:t>
            </a:r>
            <a:endParaRPr lang="ko-KR" altLang="en-US" sz="1000" dirty="0">
              <a:latin typeface="굴림" panose="020B0600000101010101" pitchFamily="50" charset="-127"/>
              <a:ea typeface="굴림" panose="020B0600000101010101" pitchFamily="50" charset="-127"/>
            </a:endParaRPr>
          </a:p>
        </p:txBody>
      </p:sp>
      <p:sp>
        <p:nvSpPr>
          <p:cNvPr id="84" name="직사각형 83"/>
          <p:cNvSpPr/>
          <p:nvPr/>
        </p:nvSpPr>
        <p:spPr>
          <a:xfrm>
            <a:off x="189160" y="1727823"/>
            <a:ext cx="2774443" cy="215444"/>
          </a:xfrm>
          <a:prstGeom prst="rect">
            <a:avLst/>
          </a:prstGeom>
        </p:spPr>
        <p:txBody>
          <a:bodyPr wrap="square">
            <a:spAutoFit/>
          </a:bodyPr>
          <a:lstStyle/>
          <a:p>
            <a:r>
              <a:rPr lang="ko-KR" altLang="en-US" sz="800" b="1" dirty="0" smtClean="0">
                <a:solidFill>
                  <a:srgbClr val="00B858"/>
                </a:solidFill>
                <a:latin typeface="+mn-ea"/>
              </a:rPr>
              <a:t>그린티클럽</a:t>
            </a:r>
            <a:r>
              <a:rPr lang="ko-KR" altLang="en-US" sz="800" dirty="0" smtClean="0">
                <a:latin typeface="+mn-ea"/>
              </a:rPr>
              <a:t> 멤버시네요</a:t>
            </a:r>
            <a:r>
              <a:rPr lang="en-US" altLang="ko-KR" sz="800" dirty="0" smtClean="0">
                <a:latin typeface="+mn-ea"/>
              </a:rPr>
              <a:t>! </a:t>
            </a:r>
            <a:r>
              <a:rPr lang="ko-KR" altLang="en-US" sz="800" dirty="0" smtClean="0">
                <a:latin typeface="+mn-ea"/>
              </a:rPr>
              <a:t>멤버십 혜택을 확인해보세요</a:t>
            </a:r>
            <a:r>
              <a:rPr lang="en-US" altLang="ko-KR" sz="800" dirty="0" smtClean="0">
                <a:latin typeface="+mn-ea"/>
              </a:rPr>
              <a:t>. </a:t>
            </a:r>
            <a:r>
              <a:rPr lang="en-US" altLang="ko-KR" sz="800" dirty="0" smtClean="0">
                <a:latin typeface="굴림" panose="020B0600000101010101" pitchFamily="50" charset="-127"/>
                <a:ea typeface="굴림" panose="020B0600000101010101" pitchFamily="50" charset="-127"/>
              </a:rPr>
              <a:t>&gt;</a:t>
            </a:r>
          </a:p>
        </p:txBody>
      </p:sp>
      <p:sp>
        <p:nvSpPr>
          <p:cNvPr id="85" name="모서리가 둥근 직사각형 84"/>
          <p:cNvSpPr/>
          <p:nvPr/>
        </p:nvSpPr>
        <p:spPr>
          <a:xfrm>
            <a:off x="7421085" y="1531301"/>
            <a:ext cx="1292614" cy="628757"/>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공병수거 현황</a:t>
            </a:r>
            <a:endParaRPr lang="ko-KR" altLang="en-US" sz="800" spc="-150" dirty="0">
              <a:solidFill>
                <a:schemeClr val="tx1"/>
              </a:solidFill>
            </a:endParaRPr>
          </a:p>
        </p:txBody>
      </p:sp>
      <p:sp>
        <p:nvSpPr>
          <p:cNvPr id="86" name="모서리가 둥근 직사각형 85"/>
          <p:cNvSpPr/>
          <p:nvPr/>
        </p:nvSpPr>
        <p:spPr>
          <a:xfrm>
            <a:off x="3350610" y="1530474"/>
            <a:ext cx="1292614" cy="625865"/>
          </a:xfrm>
          <a:prstGeom prst="roundRect">
            <a:avLst/>
          </a:prstGeom>
          <a:solidFill>
            <a:schemeClr val="bg1"/>
          </a:solidFill>
          <a:ln w="3175">
            <a:solidFill>
              <a:srgbClr val="00BC7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리뷰</a:t>
            </a:r>
            <a:endParaRPr lang="ko-KR" altLang="en-US" sz="800" spc="-150" dirty="0">
              <a:solidFill>
                <a:schemeClr val="tx1"/>
              </a:solidFill>
            </a:endParaRPr>
          </a:p>
        </p:txBody>
      </p:sp>
      <p:grpSp>
        <p:nvGrpSpPr>
          <p:cNvPr id="87" name="그룹 86"/>
          <p:cNvGrpSpPr/>
          <p:nvPr/>
        </p:nvGrpSpPr>
        <p:grpSpPr>
          <a:xfrm>
            <a:off x="4716558" y="1528658"/>
            <a:ext cx="2634125" cy="631401"/>
            <a:chOff x="3222949" y="3640347"/>
            <a:chExt cx="2661238" cy="327804"/>
          </a:xfrm>
          <a:solidFill>
            <a:schemeClr val="bg1">
              <a:lumMod val="95000"/>
            </a:schemeClr>
          </a:solidFill>
        </p:grpSpPr>
        <p:sp>
          <p:nvSpPr>
            <p:cNvPr id="88" name="모서리가 둥근 직사각형 87"/>
            <p:cNvSpPr/>
            <p:nvPr/>
          </p:nvSpPr>
          <p:spPr>
            <a:xfrm>
              <a:off x="3222949" y="3640347"/>
              <a:ext cx="1305919" cy="327804"/>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뷰티포인트</a:t>
              </a:r>
              <a:endParaRPr lang="ko-KR" altLang="en-US" sz="800" spc="-150" dirty="0">
                <a:solidFill>
                  <a:schemeClr val="tx1"/>
                </a:solidFill>
              </a:endParaRPr>
            </a:p>
          </p:txBody>
        </p:sp>
        <p:sp>
          <p:nvSpPr>
            <p:cNvPr id="89" name="모서리가 둥근 직사각형 88"/>
            <p:cNvSpPr/>
            <p:nvPr/>
          </p:nvSpPr>
          <p:spPr>
            <a:xfrm>
              <a:off x="4578268" y="3640347"/>
              <a:ext cx="1305919" cy="327804"/>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보유 쿠폰</a:t>
              </a:r>
              <a:endParaRPr lang="ko-KR" altLang="en-US" sz="800" spc="-150" dirty="0">
                <a:solidFill>
                  <a:schemeClr val="tx1"/>
                </a:solidFill>
              </a:endParaRPr>
            </a:p>
          </p:txBody>
        </p:sp>
      </p:grpSp>
      <p:sp>
        <p:nvSpPr>
          <p:cNvPr id="94" name="타원 93"/>
          <p:cNvSpPr/>
          <p:nvPr/>
        </p:nvSpPr>
        <p:spPr>
          <a:xfrm>
            <a:off x="6575549" y="1627749"/>
            <a:ext cx="60470" cy="60470"/>
          </a:xfrm>
          <a:prstGeom prst="ellipse">
            <a:avLst/>
          </a:prstGeom>
          <a:solidFill>
            <a:srgbClr val="00C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dirty="0"/>
          </a:p>
        </p:txBody>
      </p:sp>
      <p:graphicFrame>
        <p:nvGraphicFramePr>
          <p:cNvPr id="95" name="표 94"/>
          <p:cNvGraphicFramePr>
            <a:graphicFrameLocks noGrp="1"/>
          </p:cNvGraphicFramePr>
          <p:nvPr>
            <p:extLst/>
          </p:nvPr>
        </p:nvGraphicFramePr>
        <p:xfrm>
          <a:off x="133027" y="2254012"/>
          <a:ext cx="1304427" cy="4011329"/>
        </p:xfrm>
        <a:graphic>
          <a:graphicData uri="http://schemas.openxmlformats.org/drawingml/2006/table">
            <a:tbl>
              <a:tblPr firstRow="1" bandRow="1">
                <a:tableStyleId>{5940675A-B579-460E-94D1-54222C63F5DA}</a:tableStyleId>
              </a:tblPr>
              <a:tblGrid>
                <a:gridCol w="1304427">
                  <a:extLst>
                    <a:ext uri="{9D8B030D-6E8A-4147-A177-3AD203B41FA5}">
                      <a16:colId xmlns:a16="http://schemas.microsoft.com/office/drawing/2014/main" val="1750365041"/>
                    </a:ext>
                  </a:extLst>
                </a:gridCol>
              </a:tblGrid>
              <a:tr h="342522">
                <a:tc>
                  <a:txBody>
                    <a:bodyPr/>
                    <a:lstStyle/>
                    <a:p>
                      <a:pPr>
                        <a:lnSpc>
                          <a:spcPct val="250000"/>
                        </a:lnSpc>
                      </a:pPr>
                      <a:r>
                        <a:rPr lang="ko-KR" altLang="en-US" sz="800" b="1" dirty="0" smtClean="0">
                          <a:latin typeface="+mn-ea"/>
                        </a:rPr>
                        <a:t>주문내역</a:t>
                      </a:r>
                      <a:endParaRPr lang="en-US" altLang="ko-KR" sz="800" b="1" dirty="0">
                        <a:latin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5032052"/>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취소</a:t>
                      </a:r>
                      <a:r>
                        <a:rPr lang="en-US" altLang="ko-KR" sz="800" dirty="0" smtClean="0">
                          <a:latin typeface="+mn-ea"/>
                          <a:ea typeface="+mn-ea"/>
                        </a:rPr>
                        <a:t>/</a:t>
                      </a:r>
                      <a:r>
                        <a:rPr lang="ko-KR" altLang="en-US" sz="800" dirty="0" smtClean="0">
                          <a:latin typeface="+mn-ea"/>
                          <a:ea typeface="+mn-ea"/>
                        </a:rPr>
                        <a:t>교환</a:t>
                      </a:r>
                      <a:r>
                        <a:rPr lang="en-US" altLang="ko-KR" sz="800" dirty="0" smtClean="0">
                          <a:latin typeface="+mn-ea"/>
                          <a:ea typeface="+mn-ea"/>
                        </a:rPr>
                        <a:t>/</a:t>
                      </a:r>
                      <a:r>
                        <a:rPr lang="ko-KR" altLang="en-US" sz="800" dirty="0" err="1" smtClean="0">
                          <a:latin typeface="+mn-ea"/>
                          <a:ea typeface="+mn-ea"/>
                        </a:rPr>
                        <a:t>반품내역</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7326154"/>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리뷰</a:t>
                      </a:r>
                      <a:endParaRPr lang="en-US" altLang="ko-KR"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4823149"/>
                  </a:ext>
                </a:extLst>
              </a:tr>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latin typeface="+mn-ea"/>
                          <a:ea typeface="+mn-ea"/>
                        </a:rPr>
                        <a:t>뷰티포인트</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9754436"/>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찜한제품</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1601288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latin typeface="+mn-ea"/>
                          <a:ea typeface="+mn-ea"/>
                        </a:rPr>
                        <a:t>1:1</a:t>
                      </a:r>
                      <a:r>
                        <a:rPr lang="ko-KR" altLang="en-US" sz="800" dirty="0" smtClean="0">
                          <a:latin typeface="+mn-ea"/>
                          <a:ea typeface="+mn-ea"/>
                        </a:rPr>
                        <a:t>문의</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372053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공병수거</a:t>
                      </a:r>
                      <a:r>
                        <a:rPr lang="ko-KR" altLang="en-US" sz="800" dirty="0" smtClean="0">
                          <a:latin typeface="+mn-ea"/>
                          <a:ea typeface="+mn-ea"/>
                        </a:rPr>
                        <a:t> 현황</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2614890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개인정보 수정</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253962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배송지</a:t>
                      </a:r>
                      <a:r>
                        <a:rPr lang="ko-KR" altLang="en-US" sz="800" dirty="0" smtClean="0">
                          <a:latin typeface="+mn-ea"/>
                          <a:ea typeface="+mn-ea"/>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5431856"/>
                  </a:ext>
                </a:extLst>
              </a:tr>
              <a:tr h="22039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환불계좌</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9870569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원클릭결제</a:t>
                      </a:r>
                      <a:r>
                        <a:rPr lang="ko-KR" altLang="en-US" sz="800" kern="1200" dirty="0" smtClean="0">
                          <a:solidFill>
                            <a:schemeClr val="tx1"/>
                          </a:solidFill>
                          <a:latin typeface="+mn-ea"/>
                          <a:ea typeface="+mn-ea"/>
                          <a:cs typeface="+mn-cs"/>
                        </a:rPr>
                        <a:t> </a:t>
                      </a:r>
                      <a:r>
                        <a:rPr lang="ko-KR" altLang="en-US" sz="800" kern="1200" dirty="0" err="1" smtClean="0">
                          <a:solidFill>
                            <a:schemeClr val="tx1"/>
                          </a:solidFill>
                          <a:latin typeface="+mn-ea"/>
                          <a:ea typeface="+mn-ea"/>
                          <a:cs typeface="+mn-cs"/>
                        </a:rPr>
                        <a:t>카드관리</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1844216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마이샵</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6729917"/>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매장찾기</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06474"/>
                  </a:ext>
                </a:extLst>
              </a:tr>
              <a:tr h="977351">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dirty="0" smtClean="0">
                        <a:latin typeface="+mn-ea"/>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u="sng"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1817042"/>
                  </a:ext>
                </a:extLst>
              </a:tr>
            </a:tbl>
          </a:graphicData>
        </a:graphic>
      </p:graphicFrame>
      <p:sp>
        <p:nvSpPr>
          <p:cNvPr id="98" name="사각형 설명선 97"/>
          <p:cNvSpPr/>
          <p:nvPr/>
        </p:nvSpPr>
        <p:spPr>
          <a:xfrm>
            <a:off x="819189" y="1476025"/>
            <a:ext cx="366610" cy="110552"/>
          </a:xfrm>
          <a:prstGeom prst="wedgeRectCallout">
            <a:avLst>
              <a:gd name="adj1" fmla="val -43182"/>
              <a:gd name="adj2" fmla="val 83178"/>
            </a:avLst>
          </a:prstGeom>
          <a:solidFill>
            <a:schemeClr val="bg1"/>
          </a:solidFill>
          <a:ln w="6350">
            <a:solidFill>
              <a:srgbClr val="00CC62"/>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ko-KR" altLang="en-US" sz="700">
                <a:solidFill>
                  <a:srgbClr val="29BC70"/>
                </a:solidFill>
              </a:rPr>
              <a:t>임직원</a:t>
            </a:r>
            <a:endParaRPr lang="ko-KR" altLang="en-US" sz="700" dirty="0">
              <a:solidFill>
                <a:srgbClr val="29BC70"/>
              </a:solidFill>
            </a:endParaRPr>
          </a:p>
        </p:txBody>
      </p:sp>
      <p:sp>
        <p:nvSpPr>
          <p:cNvPr id="76" name="제목 1"/>
          <p:cNvSpPr txBox="1">
            <a:spLocks/>
          </p:cNvSpPr>
          <p:nvPr/>
        </p:nvSpPr>
        <p:spPr>
          <a:xfrm>
            <a:off x="4156797" y="262328"/>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smtClean="0"/>
              <a:t>Page</a:t>
            </a:r>
            <a:endParaRPr lang="ko-KR" altLang="en-US" dirty="0"/>
          </a:p>
        </p:txBody>
      </p:sp>
      <p:sp>
        <p:nvSpPr>
          <p:cNvPr id="52" name="직사각형 51"/>
          <p:cNvSpPr/>
          <p:nvPr/>
        </p:nvSpPr>
        <p:spPr>
          <a:xfrm>
            <a:off x="66396" y="506269"/>
            <a:ext cx="8871086" cy="6136071"/>
          </a:xfrm>
          <a:prstGeom prst="rect">
            <a:avLst/>
          </a:prstGeom>
          <a:solidFill>
            <a:schemeClr val="tx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직사각형 52"/>
          <p:cNvSpPr/>
          <p:nvPr/>
        </p:nvSpPr>
        <p:spPr>
          <a:xfrm>
            <a:off x="3112992" y="2303725"/>
            <a:ext cx="3013087" cy="3663122"/>
          </a:xfrm>
          <a:prstGeom prst="rect">
            <a:avLst/>
          </a:prstGeom>
          <a:solidFill>
            <a:schemeClr val="bg1"/>
          </a:solidFill>
          <a:ln>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p>
        </p:txBody>
      </p:sp>
      <p:sp>
        <p:nvSpPr>
          <p:cNvPr id="54" name="TextBox 53"/>
          <p:cNvSpPr txBox="1"/>
          <p:nvPr/>
        </p:nvSpPr>
        <p:spPr>
          <a:xfrm>
            <a:off x="3138079" y="2388333"/>
            <a:ext cx="1127232" cy="246221"/>
          </a:xfrm>
          <a:prstGeom prst="rect">
            <a:avLst/>
          </a:prstGeom>
          <a:noFill/>
        </p:spPr>
        <p:txBody>
          <a:bodyPr wrap="none" rtlCol="0">
            <a:spAutoFit/>
          </a:bodyPr>
          <a:lstStyle/>
          <a:p>
            <a:r>
              <a:rPr lang="ko-KR" altLang="en-US" sz="1000" b="1" dirty="0" smtClean="0">
                <a:latin typeface="+mn-ea"/>
              </a:rPr>
              <a:t>현금영수증 발급</a:t>
            </a:r>
            <a:endParaRPr lang="ko-KR" altLang="en-US" sz="1000" b="1" dirty="0">
              <a:latin typeface="+mn-ea"/>
            </a:endParaRPr>
          </a:p>
        </p:txBody>
      </p:sp>
      <p:sp>
        <p:nvSpPr>
          <p:cNvPr id="56" name="직사각형 55"/>
          <p:cNvSpPr/>
          <p:nvPr/>
        </p:nvSpPr>
        <p:spPr>
          <a:xfrm>
            <a:off x="5747569" y="2357706"/>
            <a:ext cx="389850" cy="271869"/>
          </a:xfrm>
          <a:prstGeom prst="rect">
            <a:avLst/>
          </a:prstGeom>
        </p:spPr>
        <p:txBody>
          <a:bodyPr wrap="none">
            <a:spAutoFit/>
          </a:bodyPr>
          <a:lstStyle/>
          <a:p>
            <a:pPr algn="ctr">
              <a:lnSpc>
                <a:spcPts val="1400"/>
              </a:lnSpc>
              <a:defRPr/>
            </a:pPr>
            <a:r>
              <a:rPr lang="ko-KR" altLang="en-US" dirty="0">
                <a:solidFill>
                  <a:schemeClr val="tx1">
                    <a:lumMod val="75000"/>
                    <a:lumOff val="25000"/>
                  </a:schemeClr>
                </a:solidFill>
                <a:sym typeface="Wingdings 2" panose="05020102010507070707" pitchFamily="18" charset="2"/>
              </a:rPr>
              <a:t></a:t>
            </a:r>
            <a:endParaRPr lang="ko-KR" altLang="en-US" dirty="0">
              <a:solidFill>
                <a:schemeClr val="tx1">
                  <a:lumMod val="75000"/>
                  <a:lumOff val="25000"/>
                </a:schemeClr>
              </a:solidFill>
            </a:endParaRPr>
          </a:p>
        </p:txBody>
      </p:sp>
      <p:sp>
        <p:nvSpPr>
          <p:cNvPr id="69" name="Oval 611">
            <a:extLst>
              <a:ext uri="{FF2B5EF4-FFF2-40B4-BE49-F238E27FC236}">
                <a16:creationId xmlns:a16="http://schemas.microsoft.com/office/drawing/2014/main" id="{8A3723C9-7A64-4677-9B95-EBFFA02C0DC4}"/>
              </a:ext>
            </a:extLst>
          </p:cNvPr>
          <p:cNvSpPr>
            <a:spLocks noChangeArrowheads="1"/>
          </p:cNvSpPr>
          <p:nvPr/>
        </p:nvSpPr>
        <p:spPr bwMode="auto">
          <a:xfrm>
            <a:off x="5616184" y="2301267"/>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4</a:t>
            </a:r>
            <a:endParaRPr lang="en-US" altLang="ko-KR" sz="800" b="1" kern="0" dirty="0">
              <a:solidFill>
                <a:sysClr val="window" lastClr="FFFFFF"/>
              </a:solidFill>
              <a:latin typeface="맑은 고딕"/>
              <a:ea typeface="맑은 고딕"/>
            </a:endParaRPr>
          </a:p>
        </p:txBody>
      </p:sp>
      <p:sp>
        <p:nvSpPr>
          <p:cNvPr id="44" name="TextBox 43">
            <a:extLst>
              <a:ext uri="{FF2B5EF4-FFF2-40B4-BE49-F238E27FC236}">
                <a16:creationId xmlns:a16="http://schemas.microsoft.com/office/drawing/2014/main" id="{46EEB4C6-4320-49C2-A99E-4CC859BC2CBD}"/>
              </a:ext>
            </a:extLst>
          </p:cNvPr>
          <p:cNvSpPr txBox="1"/>
          <p:nvPr/>
        </p:nvSpPr>
        <p:spPr>
          <a:xfrm>
            <a:off x="3116819" y="2832880"/>
            <a:ext cx="689612" cy="215444"/>
          </a:xfrm>
          <a:prstGeom prst="rect">
            <a:avLst/>
          </a:prstGeom>
          <a:noFill/>
        </p:spPr>
        <p:txBody>
          <a:bodyPr wrap="none" rtlCol="0">
            <a:spAutoFit/>
          </a:bodyPr>
          <a:lstStyle/>
          <a:p>
            <a:r>
              <a:rPr lang="ko-KR" altLang="en-US" sz="800" b="1" dirty="0" err="1" smtClean="0">
                <a:latin typeface="+mn-ea"/>
              </a:rPr>
              <a:t>발급용도</a:t>
            </a:r>
            <a:r>
              <a:rPr lang="en-US" altLang="ko-KR" sz="800" baseline="30000" dirty="0" smtClean="0">
                <a:solidFill>
                  <a:srgbClr val="C83732"/>
                </a:solidFill>
                <a:latin typeface="Segoe UI Symbol" panose="020B0502040204020203" pitchFamily="34" charset="0"/>
                <a:ea typeface="Segoe UI Symbol" panose="020B0502040204020203" pitchFamily="34" charset="0"/>
              </a:rPr>
              <a:t>⚫</a:t>
            </a:r>
            <a:r>
              <a:rPr lang="ko-KR" altLang="en-US" sz="800" b="1" dirty="0" smtClean="0">
                <a:latin typeface="+mn-ea"/>
              </a:rPr>
              <a:t> </a:t>
            </a:r>
            <a:endParaRPr lang="ko-KR" altLang="en-US" sz="800" b="1" dirty="0">
              <a:latin typeface="+mn-ea"/>
            </a:endParaRPr>
          </a:p>
        </p:txBody>
      </p:sp>
      <p:sp>
        <p:nvSpPr>
          <p:cNvPr id="45" name="Button">
            <a:extLst>
              <a:ext uri="{FF2B5EF4-FFF2-40B4-BE49-F238E27FC236}">
                <a16:creationId xmlns:a16="http://schemas.microsoft.com/office/drawing/2014/main" id="{0B50D06C-82E3-4B5D-A60E-0FEAE2474059}"/>
              </a:ext>
            </a:extLst>
          </p:cNvPr>
          <p:cNvSpPr/>
          <p:nvPr/>
        </p:nvSpPr>
        <p:spPr>
          <a:xfrm>
            <a:off x="3237135" y="4168172"/>
            <a:ext cx="2811371" cy="263983"/>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p>
            <a:r>
              <a:rPr lang="en-US" altLang="ko-KR" sz="800" dirty="0">
                <a:solidFill>
                  <a:schemeClr val="bg1">
                    <a:lumMod val="65000"/>
                  </a:schemeClr>
                </a:solidFill>
              </a:rPr>
              <a:t>‘-’</a:t>
            </a:r>
            <a:r>
              <a:rPr lang="ko-KR" altLang="en-US" sz="800" dirty="0">
                <a:solidFill>
                  <a:schemeClr val="bg1">
                    <a:lumMod val="65000"/>
                  </a:schemeClr>
                </a:solidFill>
              </a:rPr>
              <a:t>없이 입력</a:t>
            </a:r>
            <a:endParaRPr lang="en-US" altLang="ko-KR" sz="800" dirty="0">
              <a:solidFill>
                <a:schemeClr val="bg1">
                  <a:lumMod val="65000"/>
                </a:schemeClr>
              </a:solidFill>
            </a:endParaRPr>
          </a:p>
        </p:txBody>
      </p:sp>
      <p:sp>
        <p:nvSpPr>
          <p:cNvPr id="46" name="TextBox 45">
            <a:extLst>
              <a:ext uri="{FF2B5EF4-FFF2-40B4-BE49-F238E27FC236}">
                <a16:creationId xmlns:a16="http://schemas.microsoft.com/office/drawing/2014/main" id="{46EEB4C6-4320-49C2-A99E-4CC859BC2CBD}"/>
              </a:ext>
            </a:extLst>
          </p:cNvPr>
          <p:cNvSpPr txBox="1"/>
          <p:nvPr/>
        </p:nvSpPr>
        <p:spPr>
          <a:xfrm>
            <a:off x="3113681" y="3922518"/>
            <a:ext cx="671979" cy="215444"/>
          </a:xfrm>
          <a:prstGeom prst="rect">
            <a:avLst/>
          </a:prstGeom>
          <a:noFill/>
        </p:spPr>
        <p:txBody>
          <a:bodyPr wrap="none" rtlCol="0">
            <a:spAutoFit/>
          </a:bodyPr>
          <a:lstStyle/>
          <a:p>
            <a:r>
              <a:rPr lang="ko-KR" altLang="en-US" sz="800" b="1" dirty="0" err="1" smtClean="0">
                <a:latin typeface="+mn-ea"/>
              </a:rPr>
              <a:t>발급정보</a:t>
            </a:r>
            <a:r>
              <a:rPr lang="en-US" altLang="ko-KR" sz="800" baseline="30000" dirty="0" smtClean="0">
                <a:solidFill>
                  <a:srgbClr val="C83732"/>
                </a:solidFill>
                <a:latin typeface="Segoe UI Symbol" panose="020B0502040204020203" pitchFamily="34" charset="0"/>
                <a:ea typeface="Segoe UI Symbol" panose="020B0502040204020203" pitchFamily="34" charset="0"/>
              </a:rPr>
              <a:t>⚫</a:t>
            </a:r>
            <a:endParaRPr lang="ko-KR" altLang="en-US" sz="800" b="1" dirty="0">
              <a:latin typeface="+mn-ea"/>
            </a:endParaRPr>
          </a:p>
        </p:txBody>
      </p:sp>
      <p:sp>
        <p:nvSpPr>
          <p:cNvPr id="48" name="Oval 611">
            <a:extLst>
              <a:ext uri="{FF2B5EF4-FFF2-40B4-BE49-F238E27FC236}">
                <a16:creationId xmlns:a16="http://schemas.microsoft.com/office/drawing/2014/main" id="{8A3723C9-7A64-4677-9B95-EBFFA02C0DC4}"/>
              </a:ext>
            </a:extLst>
          </p:cNvPr>
          <p:cNvSpPr>
            <a:spLocks noChangeArrowheads="1"/>
          </p:cNvSpPr>
          <p:nvPr/>
        </p:nvSpPr>
        <p:spPr bwMode="auto">
          <a:xfrm>
            <a:off x="3040701" y="2955429"/>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a:t>
            </a:r>
            <a:endParaRPr lang="en-US" altLang="ko-KR" sz="800" b="1" kern="0" dirty="0">
              <a:solidFill>
                <a:sysClr val="window" lastClr="FFFFFF"/>
              </a:solidFill>
              <a:latin typeface="맑은 고딕"/>
              <a:ea typeface="맑은 고딕"/>
            </a:endParaRPr>
          </a:p>
        </p:txBody>
      </p:sp>
      <p:sp>
        <p:nvSpPr>
          <p:cNvPr id="49" name="Oval 611">
            <a:extLst>
              <a:ext uri="{FF2B5EF4-FFF2-40B4-BE49-F238E27FC236}">
                <a16:creationId xmlns:a16="http://schemas.microsoft.com/office/drawing/2014/main" id="{8A3723C9-7A64-4677-9B95-EBFFA02C0DC4}"/>
              </a:ext>
            </a:extLst>
          </p:cNvPr>
          <p:cNvSpPr>
            <a:spLocks noChangeArrowheads="1"/>
          </p:cNvSpPr>
          <p:nvPr/>
        </p:nvSpPr>
        <p:spPr bwMode="auto">
          <a:xfrm>
            <a:off x="3041114" y="4150976"/>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a:t>
            </a:r>
            <a:endParaRPr lang="en-US" altLang="ko-KR" sz="800" b="1" kern="0" dirty="0">
              <a:solidFill>
                <a:sysClr val="window" lastClr="FFFFFF"/>
              </a:solidFill>
              <a:latin typeface="맑은 고딕"/>
              <a:ea typeface="맑은 고딕"/>
            </a:endParaRPr>
          </a:p>
        </p:txBody>
      </p:sp>
      <p:grpSp>
        <p:nvGrpSpPr>
          <p:cNvPr id="4" name="그룹 3"/>
          <p:cNvGrpSpPr/>
          <p:nvPr/>
        </p:nvGrpSpPr>
        <p:grpSpPr>
          <a:xfrm>
            <a:off x="3143672" y="3005763"/>
            <a:ext cx="2553691" cy="861774"/>
            <a:chOff x="3193878" y="3005763"/>
            <a:chExt cx="2553691" cy="861774"/>
          </a:xfrm>
        </p:grpSpPr>
        <p:sp>
          <p:nvSpPr>
            <p:cNvPr id="7" name="직사각형 6"/>
            <p:cNvSpPr/>
            <p:nvPr/>
          </p:nvSpPr>
          <p:spPr>
            <a:xfrm>
              <a:off x="3193878" y="3005763"/>
              <a:ext cx="2553691" cy="861774"/>
            </a:xfrm>
            <a:prstGeom prst="rect">
              <a:avLst/>
            </a:prstGeom>
          </p:spPr>
          <p:txBody>
            <a:bodyPr wrap="square">
              <a:spAutoFit/>
            </a:bodyPr>
            <a:lstStyle/>
            <a:p>
              <a:pPr>
                <a:lnSpc>
                  <a:spcPct val="200000"/>
                </a:lnSpc>
              </a:pPr>
              <a:r>
                <a:rPr lang="ko-KR" altLang="en-US" sz="800" dirty="0">
                  <a:solidFill>
                    <a:prstClr val="black"/>
                  </a:solidFill>
                  <a:latin typeface="맑은 고딕" panose="020B0503020000020004" pitchFamily="50" charset="-127"/>
                </a:rPr>
                <a:t>○ </a:t>
              </a:r>
              <a:r>
                <a:rPr lang="ko-KR" altLang="en-US" sz="800" b="1" dirty="0">
                  <a:latin typeface="+mn-ea"/>
                </a:rPr>
                <a:t>개인소득공제 </a:t>
              </a:r>
              <a:r>
                <a:rPr lang="en-US" altLang="ko-KR" sz="800" b="1" dirty="0">
                  <a:latin typeface="+mn-ea"/>
                </a:rPr>
                <a:t>(</a:t>
              </a:r>
              <a:r>
                <a:rPr lang="ko-KR" altLang="en-US" sz="800" b="1" dirty="0">
                  <a:latin typeface="+mn-ea"/>
                </a:rPr>
                <a:t>휴대폰</a:t>
              </a:r>
              <a:r>
                <a:rPr lang="en-US" altLang="ko-KR" sz="800" b="1" dirty="0">
                  <a:latin typeface="+mn-ea"/>
                </a:rPr>
                <a:t>)</a:t>
              </a:r>
            </a:p>
            <a:p>
              <a:pPr>
                <a:lnSpc>
                  <a:spcPct val="200000"/>
                </a:lnSpc>
              </a:pPr>
              <a:r>
                <a:rPr lang="ko-KR" altLang="en-US" sz="800" dirty="0" smtClean="0">
                  <a:solidFill>
                    <a:prstClr val="black"/>
                  </a:solidFill>
                  <a:latin typeface="맑은 고딕" panose="020B0503020000020004" pitchFamily="50" charset="-127"/>
                </a:rPr>
                <a:t>○ </a:t>
              </a:r>
              <a:r>
                <a:rPr lang="ko-KR" altLang="en-US" sz="800" dirty="0">
                  <a:latin typeface="+mn-ea"/>
                </a:rPr>
                <a:t>개인소득공제 </a:t>
              </a:r>
              <a:r>
                <a:rPr lang="en-US" altLang="ko-KR" sz="800" dirty="0">
                  <a:latin typeface="+mn-ea"/>
                </a:rPr>
                <a:t>(</a:t>
              </a:r>
              <a:r>
                <a:rPr lang="ko-KR" altLang="en-US" sz="800" dirty="0">
                  <a:latin typeface="+mn-ea"/>
                </a:rPr>
                <a:t>현금영수증카드</a:t>
              </a:r>
              <a:r>
                <a:rPr lang="en-US" altLang="ko-KR" sz="800" dirty="0">
                  <a:latin typeface="+mn-ea"/>
                </a:rPr>
                <a:t>)</a:t>
              </a:r>
            </a:p>
            <a:p>
              <a:pPr>
                <a:lnSpc>
                  <a:spcPct val="200000"/>
                </a:lnSpc>
              </a:pPr>
              <a:r>
                <a:rPr lang="ko-KR" altLang="en-US" sz="800" dirty="0" smtClean="0">
                  <a:solidFill>
                    <a:prstClr val="black"/>
                  </a:solidFill>
                  <a:latin typeface="맑은 고딕" panose="020B0503020000020004" pitchFamily="50" charset="-127"/>
                </a:rPr>
                <a:t>○ </a:t>
              </a:r>
              <a:r>
                <a:rPr lang="ko-KR" altLang="en-US" sz="800" dirty="0" err="1">
                  <a:latin typeface="+mn-ea"/>
                </a:rPr>
                <a:t>지출증빙</a:t>
              </a:r>
              <a:r>
                <a:rPr lang="ko-KR" altLang="en-US" sz="800" dirty="0">
                  <a:latin typeface="+mn-ea"/>
                </a:rPr>
                <a:t> </a:t>
              </a:r>
              <a:r>
                <a:rPr lang="en-US" altLang="ko-KR" sz="800" dirty="0">
                  <a:latin typeface="+mn-ea"/>
                </a:rPr>
                <a:t>(</a:t>
              </a:r>
              <a:r>
                <a:rPr lang="ko-KR" altLang="en-US" sz="800" dirty="0">
                  <a:latin typeface="+mn-ea"/>
                </a:rPr>
                <a:t>사업자등록번호</a:t>
              </a:r>
              <a:r>
                <a:rPr lang="en-US" altLang="ko-KR" sz="800" dirty="0">
                  <a:latin typeface="+mn-ea"/>
                </a:rPr>
                <a:t>)</a:t>
              </a:r>
            </a:p>
          </p:txBody>
        </p:sp>
        <p:grpSp>
          <p:nvGrpSpPr>
            <p:cNvPr id="57" name="그룹 56"/>
            <p:cNvGrpSpPr/>
            <p:nvPr/>
          </p:nvGrpSpPr>
          <p:grpSpPr>
            <a:xfrm>
              <a:off x="3287342" y="3152099"/>
              <a:ext cx="97778" cy="97778"/>
              <a:chOff x="4295800" y="2110728"/>
              <a:chExt cx="133350" cy="133350"/>
            </a:xfrm>
          </p:grpSpPr>
          <p:sp>
            <p:nvSpPr>
              <p:cNvPr id="58" name="Circle">
                <a:extLst>
                  <a:ext uri="{FF2B5EF4-FFF2-40B4-BE49-F238E27FC236}">
                    <a16:creationId xmlns:a16="http://schemas.microsoft.com/office/drawing/2014/main" id="{FB1C58A6-DB0E-4B36-9517-D7863C2A4659}"/>
                  </a:ext>
                </a:extLst>
              </p:cNvPr>
              <p:cNvSpPr/>
              <p:nvPr/>
            </p:nvSpPr>
            <p:spPr>
              <a:xfrm>
                <a:off x="4295800" y="2110728"/>
                <a:ext cx="133350" cy="133350"/>
              </a:xfrm>
              <a:prstGeom prst="ellipse">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00" dirty="0">
                  <a:solidFill>
                    <a:srgbClr val="5F5F5F"/>
                  </a:solidFill>
                  <a:latin typeface="맑은 고딕" panose="020B0503020000020004" pitchFamily="50" charset="-127"/>
                  <a:ea typeface="맑은 고딕" panose="020B0503020000020004" pitchFamily="50" charset="-127"/>
                  <a:cs typeface="Segoe UI" panose="020B0502040204020203" pitchFamily="34" charset="0"/>
                </a:endParaRPr>
              </a:p>
            </p:txBody>
          </p:sp>
          <p:sp>
            <p:nvSpPr>
              <p:cNvPr id="60" name="Check">
                <a:extLst>
                  <a:ext uri="{FF2B5EF4-FFF2-40B4-BE49-F238E27FC236}">
                    <a16:creationId xmlns:a16="http://schemas.microsoft.com/office/drawing/2014/main" id="{627DEB28-178A-4A5E-A02B-85D54F1C49EA}"/>
                  </a:ext>
                </a:extLst>
              </p:cNvPr>
              <p:cNvSpPr/>
              <p:nvPr/>
            </p:nvSpPr>
            <p:spPr>
              <a:xfrm>
                <a:off x="4333106" y="2148034"/>
                <a:ext cx="58738" cy="58738"/>
              </a:xfrm>
              <a:prstGeom prst="ellipse">
                <a:avLst/>
              </a:prstGeom>
              <a:solidFill>
                <a:schemeClr val="tx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00" dirty="0">
                  <a:solidFill>
                    <a:srgbClr val="5F5F5F"/>
                  </a:solidFill>
                  <a:latin typeface="맑은 고딕" panose="020B0503020000020004" pitchFamily="50" charset="-127"/>
                  <a:ea typeface="맑은 고딕" panose="020B0503020000020004" pitchFamily="50" charset="-127"/>
                  <a:cs typeface="Segoe UI" panose="020B0502040204020203" pitchFamily="34" charset="0"/>
                </a:endParaRPr>
              </a:p>
            </p:txBody>
          </p:sp>
        </p:grpSp>
      </p:grpSp>
      <p:grpSp>
        <p:nvGrpSpPr>
          <p:cNvPr id="55" name="그룹 54">
            <a:extLst>
              <a:ext uri="{FF2B5EF4-FFF2-40B4-BE49-F238E27FC236}">
                <a16:creationId xmlns:a16="http://schemas.microsoft.com/office/drawing/2014/main" id="{893A9EA9-BF48-B432-9144-9B9AC729F460}"/>
              </a:ext>
            </a:extLst>
          </p:cNvPr>
          <p:cNvGrpSpPr/>
          <p:nvPr/>
        </p:nvGrpSpPr>
        <p:grpSpPr>
          <a:xfrm>
            <a:off x="3166069" y="5583300"/>
            <a:ext cx="2906931" cy="337938"/>
            <a:chOff x="4584051" y="7799385"/>
            <a:chExt cx="2872562" cy="337938"/>
          </a:xfrm>
        </p:grpSpPr>
        <p:sp>
          <p:nvSpPr>
            <p:cNvPr id="59" name="모서리가 둥근 직사각형 264">
              <a:extLst>
                <a:ext uri="{FF2B5EF4-FFF2-40B4-BE49-F238E27FC236}">
                  <a16:creationId xmlns:a16="http://schemas.microsoft.com/office/drawing/2014/main" id="{F6DF594A-5B81-9C31-51F8-1802D3355EA8}"/>
                </a:ext>
              </a:extLst>
            </p:cNvPr>
            <p:cNvSpPr/>
            <p:nvPr/>
          </p:nvSpPr>
          <p:spPr>
            <a:xfrm>
              <a:off x="4584051" y="7799385"/>
              <a:ext cx="1066767" cy="337938"/>
            </a:xfrm>
            <a:prstGeom prst="roundRect">
              <a:avLst>
                <a:gd name="adj" fmla="val 0"/>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smtClean="0">
                  <a:solidFill>
                    <a:schemeClr val="tx1"/>
                  </a:solidFill>
                </a:rPr>
                <a:t>취소</a:t>
              </a:r>
              <a:endParaRPr lang="ko-KR" altLang="en-US" sz="800" b="1" dirty="0">
                <a:solidFill>
                  <a:schemeClr val="tx1"/>
                </a:solidFill>
              </a:endParaRPr>
            </a:p>
          </p:txBody>
        </p:sp>
        <p:sp>
          <p:nvSpPr>
            <p:cNvPr id="61" name="모서리가 둥근 직사각형 265">
              <a:extLst>
                <a:ext uri="{FF2B5EF4-FFF2-40B4-BE49-F238E27FC236}">
                  <a16:creationId xmlns:a16="http://schemas.microsoft.com/office/drawing/2014/main" id="{31616FFB-3FF0-C846-C1A8-366204588010}"/>
                </a:ext>
              </a:extLst>
            </p:cNvPr>
            <p:cNvSpPr/>
            <p:nvPr/>
          </p:nvSpPr>
          <p:spPr>
            <a:xfrm>
              <a:off x="5650332" y="7799385"/>
              <a:ext cx="1806281" cy="337938"/>
            </a:xfrm>
            <a:prstGeom prst="roundRect">
              <a:avLst>
                <a:gd name="adj" fmla="val 0"/>
              </a:avLst>
            </a:prstGeom>
            <a:solidFill>
              <a:schemeClr val="tx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smtClean="0">
                  <a:solidFill>
                    <a:schemeClr val="bg1"/>
                  </a:solidFill>
                </a:rPr>
                <a:t>발급신청</a:t>
              </a:r>
              <a:endParaRPr lang="ko-KR" altLang="en-US" sz="800" b="1" dirty="0">
                <a:solidFill>
                  <a:schemeClr val="bg1"/>
                </a:solidFill>
              </a:endParaRPr>
            </a:p>
          </p:txBody>
        </p:sp>
      </p:grpSp>
      <p:sp>
        <p:nvSpPr>
          <p:cNvPr id="68" name="Oval 611">
            <a:extLst>
              <a:ext uri="{FF2B5EF4-FFF2-40B4-BE49-F238E27FC236}">
                <a16:creationId xmlns:a16="http://schemas.microsoft.com/office/drawing/2014/main" id="{8A3723C9-7A64-4677-9B95-EBFFA02C0DC4}"/>
              </a:ext>
            </a:extLst>
          </p:cNvPr>
          <p:cNvSpPr>
            <a:spLocks noChangeArrowheads="1"/>
          </p:cNvSpPr>
          <p:nvPr/>
        </p:nvSpPr>
        <p:spPr bwMode="auto">
          <a:xfrm>
            <a:off x="4303078" y="5552199"/>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3</a:t>
            </a:r>
            <a:endParaRPr lang="en-US" altLang="ko-KR" sz="800" b="1" kern="0" dirty="0">
              <a:solidFill>
                <a:sysClr val="window" lastClr="FFFFFF"/>
              </a:solidFill>
              <a:latin typeface="맑은 고딕"/>
              <a:ea typeface="맑은 고딕"/>
            </a:endParaRPr>
          </a:p>
        </p:txBody>
      </p:sp>
      <p:sp>
        <p:nvSpPr>
          <p:cNvPr id="62" name="Oval 611">
            <a:extLst>
              <a:ext uri="{FF2B5EF4-FFF2-40B4-BE49-F238E27FC236}">
                <a16:creationId xmlns:a16="http://schemas.microsoft.com/office/drawing/2014/main" id="{8A3723C9-7A64-4677-9B95-EBFFA02C0DC4}"/>
              </a:ext>
            </a:extLst>
          </p:cNvPr>
          <p:cNvSpPr>
            <a:spLocks noChangeArrowheads="1"/>
          </p:cNvSpPr>
          <p:nvPr/>
        </p:nvSpPr>
        <p:spPr bwMode="auto">
          <a:xfrm>
            <a:off x="3087683" y="5541612"/>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4</a:t>
            </a:r>
            <a:endParaRPr lang="en-US" altLang="ko-KR" sz="800" b="1" kern="0" dirty="0">
              <a:solidFill>
                <a:sysClr val="window" lastClr="FFFFFF"/>
              </a:solidFill>
              <a:latin typeface="맑은 고딕"/>
              <a:ea typeface="맑은 고딕"/>
            </a:endParaRPr>
          </a:p>
        </p:txBody>
      </p:sp>
      <p:sp>
        <p:nvSpPr>
          <p:cNvPr id="63" name="TextBox 62">
            <a:extLst>
              <a:ext uri="{FF2B5EF4-FFF2-40B4-BE49-F238E27FC236}">
                <a16:creationId xmlns:a16="http://schemas.microsoft.com/office/drawing/2014/main" id="{275007DD-6EFC-4D42-AE7D-E16CF4165636}"/>
              </a:ext>
            </a:extLst>
          </p:cNvPr>
          <p:cNvSpPr txBox="1"/>
          <p:nvPr/>
        </p:nvSpPr>
        <p:spPr>
          <a:xfrm>
            <a:off x="3168117" y="4424487"/>
            <a:ext cx="2949718" cy="1077218"/>
          </a:xfrm>
          <a:prstGeom prst="rect">
            <a:avLst/>
          </a:prstGeom>
          <a:noFill/>
        </p:spPr>
        <p:txBody>
          <a:bodyPr wrap="square" rtlCol="0">
            <a:spAutoFit/>
          </a:bodyPr>
          <a:lstStyle/>
          <a:p>
            <a:r>
              <a:rPr lang="ko-KR" altLang="en-US" sz="800" dirty="0" smtClean="0">
                <a:solidFill>
                  <a:srgbClr val="FF0000"/>
                </a:solidFill>
                <a:latin typeface="+mn-ea"/>
              </a:rPr>
              <a:t>휴대폰번호를 입력해 주세요</a:t>
            </a:r>
            <a:r>
              <a:rPr lang="en-US" altLang="ko-KR" sz="800" dirty="0" smtClean="0">
                <a:solidFill>
                  <a:srgbClr val="FF0000"/>
                </a:solidFill>
                <a:latin typeface="+mn-ea"/>
              </a:rPr>
              <a:t>.</a:t>
            </a:r>
          </a:p>
          <a:p>
            <a:r>
              <a:rPr lang="ko-KR" altLang="en-US" sz="800" dirty="0" smtClean="0">
                <a:solidFill>
                  <a:srgbClr val="FF0000"/>
                </a:solidFill>
                <a:latin typeface="+mn-ea"/>
              </a:rPr>
              <a:t>올바른 휴대폰번호를 입력해 주세요</a:t>
            </a:r>
            <a:r>
              <a:rPr lang="en-US" altLang="ko-KR" sz="800" dirty="0" smtClean="0">
                <a:solidFill>
                  <a:srgbClr val="FF0000"/>
                </a:solidFill>
                <a:latin typeface="+mn-ea"/>
              </a:rPr>
              <a:t>.</a:t>
            </a:r>
          </a:p>
          <a:p>
            <a:endParaRPr lang="en-US" altLang="ko-KR" sz="800" dirty="0" smtClean="0">
              <a:solidFill>
                <a:srgbClr val="FF0000"/>
              </a:solidFill>
              <a:latin typeface="+mn-ea"/>
            </a:endParaRPr>
          </a:p>
          <a:p>
            <a:r>
              <a:rPr lang="ko-KR" altLang="en-US" sz="800" dirty="0" smtClean="0">
                <a:solidFill>
                  <a:srgbClr val="FF0000"/>
                </a:solidFill>
                <a:latin typeface="+mn-ea"/>
              </a:rPr>
              <a:t>현금영수증 카드 번호를 입력해 주세요</a:t>
            </a:r>
            <a:r>
              <a:rPr lang="en-US" altLang="ko-KR" sz="800" dirty="0" smtClean="0">
                <a:solidFill>
                  <a:srgbClr val="FF0000"/>
                </a:solidFill>
                <a:latin typeface="+mn-ea"/>
              </a:rPr>
              <a:t>.</a:t>
            </a:r>
          </a:p>
          <a:p>
            <a:r>
              <a:rPr lang="ko-KR" altLang="en-US" sz="800" dirty="0" smtClean="0">
                <a:solidFill>
                  <a:srgbClr val="FF0000"/>
                </a:solidFill>
                <a:latin typeface="+mn-ea"/>
              </a:rPr>
              <a:t>현금영수증 카드 번호는 </a:t>
            </a:r>
            <a:r>
              <a:rPr lang="en-US" altLang="ko-KR" sz="800" dirty="0" smtClean="0">
                <a:solidFill>
                  <a:srgbClr val="FF0000"/>
                </a:solidFill>
                <a:latin typeface="+mn-ea"/>
              </a:rPr>
              <a:t>13~19</a:t>
            </a:r>
            <a:r>
              <a:rPr lang="ko-KR" altLang="en-US" sz="800" dirty="0" smtClean="0">
                <a:solidFill>
                  <a:srgbClr val="FF0000"/>
                </a:solidFill>
                <a:latin typeface="+mn-ea"/>
              </a:rPr>
              <a:t>자 사이여야 합니다</a:t>
            </a:r>
            <a:r>
              <a:rPr lang="en-US" altLang="ko-KR" sz="800" dirty="0" smtClean="0">
                <a:solidFill>
                  <a:srgbClr val="FF0000"/>
                </a:solidFill>
                <a:latin typeface="+mn-ea"/>
              </a:rPr>
              <a:t>.</a:t>
            </a:r>
          </a:p>
          <a:p>
            <a:endParaRPr lang="en-US" altLang="ko-KR" sz="800" dirty="0" smtClean="0">
              <a:solidFill>
                <a:srgbClr val="FF0000"/>
              </a:solidFill>
              <a:latin typeface="+mn-ea"/>
            </a:endParaRPr>
          </a:p>
          <a:p>
            <a:r>
              <a:rPr lang="ko-KR" altLang="en-US" sz="800" dirty="0" smtClean="0">
                <a:solidFill>
                  <a:srgbClr val="FF0000"/>
                </a:solidFill>
                <a:latin typeface="+mn-ea"/>
              </a:rPr>
              <a:t>사업자등록번호를 입력해 주세요</a:t>
            </a:r>
            <a:r>
              <a:rPr lang="en-US" altLang="ko-KR" sz="800" dirty="0" smtClean="0">
                <a:solidFill>
                  <a:srgbClr val="FF0000"/>
                </a:solidFill>
                <a:latin typeface="+mn-ea"/>
              </a:rPr>
              <a:t>.</a:t>
            </a:r>
          </a:p>
          <a:p>
            <a:r>
              <a:rPr lang="ko-KR" altLang="en-US" sz="800" dirty="0" smtClean="0">
                <a:solidFill>
                  <a:srgbClr val="FF0000"/>
                </a:solidFill>
                <a:latin typeface="+mn-ea"/>
              </a:rPr>
              <a:t>사업자등록번호 </a:t>
            </a:r>
            <a:r>
              <a:rPr lang="en-US" altLang="ko-KR" sz="800" dirty="0" smtClean="0">
                <a:solidFill>
                  <a:srgbClr val="FF0000"/>
                </a:solidFill>
                <a:latin typeface="+mn-ea"/>
              </a:rPr>
              <a:t>10</a:t>
            </a:r>
            <a:r>
              <a:rPr lang="ko-KR" altLang="en-US" sz="800" dirty="0" smtClean="0">
                <a:solidFill>
                  <a:srgbClr val="FF0000"/>
                </a:solidFill>
                <a:latin typeface="+mn-ea"/>
              </a:rPr>
              <a:t>자리를 입력해 주세요</a:t>
            </a:r>
            <a:r>
              <a:rPr lang="en-US" altLang="ko-KR" sz="800" dirty="0" smtClean="0">
                <a:solidFill>
                  <a:srgbClr val="FF0000"/>
                </a:solidFill>
                <a:latin typeface="+mn-ea"/>
              </a:rPr>
              <a:t>.</a:t>
            </a:r>
          </a:p>
        </p:txBody>
      </p:sp>
      <p:sp>
        <p:nvSpPr>
          <p:cNvPr id="64" name="직사각형 63"/>
          <p:cNvSpPr/>
          <p:nvPr/>
        </p:nvSpPr>
        <p:spPr>
          <a:xfrm>
            <a:off x="3229766" y="4408664"/>
            <a:ext cx="2858830" cy="352462"/>
          </a:xfrm>
          <a:prstGeom prst="rect">
            <a:avLst/>
          </a:prstGeom>
          <a:noFill/>
          <a:ln w="635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 </a:t>
            </a:r>
            <a:endParaRPr lang="ko-KR" altLang="en-US" dirty="0"/>
          </a:p>
        </p:txBody>
      </p:sp>
      <p:sp>
        <p:nvSpPr>
          <p:cNvPr id="65" name="직사각형 64"/>
          <p:cNvSpPr/>
          <p:nvPr/>
        </p:nvSpPr>
        <p:spPr>
          <a:xfrm>
            <a:off x="5816363" y="4446239"/>
            <a:ext cx="1296144" cy="263589"/>
          </a:xfrm>
          <a:prstGeom prst="rect">
            <a:avLst/>
          </a:prstGeom>
          <a:solidFill>
            <a:schemeClr val="bg1"/>
          </a:solidFill>
          <a:ln w="635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800"/>
              </a:lnSpc>
            </a:pPr>
            <a:r>
              <a:rPr lang="ko-KR" altLang="en-US" sz="800" dirty="0" smtClean="0">
                <a:solidFill>
                  <a:srgbClr val="0070C0"/>
                </a:solidFill>
              </a:rPr>
              <a:t>휴대폰번호 </a:t>
            </a:r>
            <a:endParaRPr lang="en-US" altLang="ko-KR" sz="800" dirty="0" smtClean="0">
              <a:solidFill>
                <a:srgbClr val="0070C0"/>
              </a:solidFill>
            </a:endParaRPr>
          </a:p>
          <a:p>
            <a:pPr algn="ctr">
              <a:lnSpc>
                <a:spcPts val="800"/>
              </a:lnSpc>
            </a:pPr>
            <a:r>
              <a:rPr lang="ko-KR" altLang="en-US" sz="800" dirty="0" err="1" smtClean="0">
                <a:solidFill>
                  <a:srgbClr val="0070C0"/>
                </a:solidFill>
              </a:rPr>
              <a:t>미입력</a:t>
            </a:r>
            <a:r>
              <a:rPr lang="en-US" altLang="ko-KR" sz="800" dirty="0" smtClean="0">
                <a:solidFill>
                  <a:srgbClr val="0070C0"/>
                </a:solidFill>
              </a:rPr>
              <a:t>, </a:t>
            </a:r>
            <a:r>
              <a:rPr lang="ko-KR" altLang="en-US" sz="800" dirty="0" err="1" smtClean="0">
                <a:solidFill>
                  <a:srgbClr val="0070C0"/>
                </a:solidFill>
              </a:rPr>
              <a:t>오입력</a:t>
            </a:r>
            <a:r>
              <a:rPr lang="ko-KR" altLang="en-US" sz="800" dirty="0" smtClean="0">
                <a:solidFill>
                  <a:srgbClr val="0070C0"/>
                </a:solidFill>
              </a:rPr>
              <a:t> 시</a:t>
            </a:r>
            <a:endParaRPr lang="ko-KR" altLang="en-US" sz="800" dirty="0">
              <a:solidFill>
                <a:srgbClr val="0070C0"/>
              </a:solidFill>
            </a:endParaRPr>
          </a:p>
        </p:txBody>
      </p:sp>
      <p:sp>
        <p:nvSpPr>
          <p:cNvPr id="66" name="직사각형 65"/>
          <p:cNvSpPr/>
          <p:nvPr/>
        </p:nvSpPr>
        <p:spPr>
          <a:xfrm>
            <a:off x="3230541" y="4782454"/>
            <a:ext cx="2858830" cy="352462"/>
          </a:xfrm>
          <a:prstGeom prst="rect">
            <a:avLst/>
          </a:prstGeom>
          <a:noFill/>
          <a:ln w="635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 </a:t>
            </a:r>
            <a:endParaRPr lang="ko-KR" altLang="en-US" dirty="0"/>
          </a:p>
        </p:txBody>
      </p:sp>
      <p:sp>
        <p:nvSpPr>
          <p:cNvPr id="70" name="직사각형 69"/>
          <p:cNvSpPr/>
          <p:nvPr/>
        </p:nvSpPr>
        <p:spPr>
          <a:xfrm>
            <a:off x="3224925" y="5148224"/>
            <a:ext cx="2858830" cy="352462"/>
          </a:xfrm>
          <a:prstGeom prst="rect">
            <a:avLst/>
          </a:prstGeom>
          <a:noFill/>
          <a:ln w="635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         </a:t>
            </a:r>
            <a:endParaRPr lang="ko-KR" altLang="en-US" dirty="0"/>
          </a:p>
        </p:txBody>
      </p:sp>
      <p:sp>
        <p:nvSpPr>
          <p:cNvPr id="71" name="직사각형 70"/>
          <p:cNvSpPr/>
          <p:nvPr/>
        </p:nvSpPr>
        <p:spPr>
          <a:xfrm>
            <a:off x="5816363" y="4828528"/>
            <a:ext cx="1296144" cy="247487"/>
          </a:xfrm>
          <a:prstGeom prst="rect">
            <a:avLst/>
          </a:prstGeom>
          <a:solidFill>
            <a:schemeClr val="bg1"/>
          </a:solidFill>
          <a:ln w="635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800"/>
              </a:lnSpc>
            </a:pPr>
            <a:r>
              <a:rPr lang="ko-KR" altLang="en-US" sz="800" dirty="0" smtClean="0">
                <a:solidFill>
                  <a:srgbClr val="0070C0"/>
                </a:solidFill>
              </a:rPr>
              <a:t>현금영수증번호 </a:t>
            </a:r>
            <a:endParaRPr lang="en-US" altLang="ko-KR" sz="800" dirty="0" smtClean="0">
              <a:solidFill>
                <a:srgbClr val="0070C0"/>
              </a:solidFill>
            </a:endParaRPr>
          </a:p>
          <a:p>
            <a:pPr algn="ctr">
              <a:lnSpc>
                <a:spcPts val="800"/>
              </a:lnSpc>
            </a:pPr>
            <a:r>
              <a:rPr lang="ko-KR" altLang="en-US" sz="800" dirty="0" err="1" smtClean="0">
                <a:solidFill>
                  <a:srgbClr val="0070C0"/>
                </a:solidFill>
              </a:rPr>
              <a:t>미입력</a:t>
            </a:r>
            <a:r>
              <a:rPr lang="en-US" altLang="ko-KR" sz="800" dirty="0" smtClean="0">
                <a:solidFill>
                  <a:srgbClr val="0070C0"/>
                </a:solidFill>
              </a:rPr>
              <a:t>, </a:t>
            </a:r>
            <a:r>
              <a:rPr lang="ko-KR" altLang="en-US" sz="800" dirty="0" err="1" smtClean="0">
                <a:solidFill>
                  <a:srgbClr val="0070C0"/>
                </a:solidFill>
              </a:rPr>
              <a:t>오입력</a:t>
            </a:r>
            <a:r>
              <a:rPr lang="ko-KR" altLang="en-US" sz="800" dirty="0" smtClean="0">
                <a:solidFill>
                  <a:srgbClr val="0070C0"/>
                </a:solidFill>
              </a:rPr>
              <a:t> 시</a:t>
            </a:r>
            <a:endParaRPr lang="ko-KR" altLang="en-US" sz="800" dirty="0">
              <a:solidFill>
                <a:srgbClr val="0070C0"/>
              </a:solidFill>
            </a:endParaRPr>
          </a:p>
        </p:txBody>
      </p:sp>
      <p:sp>
        <p:nvSpPr>
          <p:cNvPr id="72" name="직사각형 71"/>
          <p:cNvSpPr/>
          <p:nvPr/>
        </p:nvSpPr>
        <p:spPr>
          <a:xfrm>
            <a:off x="5816363" y="5202953"/>
            <a:ext cx="1296144" cy="247487"/>
          </a:xfrm>
          <a:prstGeom prst="rect">
            <a:avLst/>
          </a:prstGeom>
          <a:solidFill>
            <a:schemeClr val="bg1"/>
          </a:solidFill>
          <a:ln w="635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800"/>
              </a:lnSpc>
            </a:pPr>
            <a:r>
              <a:rPr lang="ko-KR" altLang="en-US" sz="800" dirty="0" smtClean="0">
                <a:solidFill>
                  <a:srgbClr val="0070C0"/>
                </a:solidFill>
              </a:rPr>
              <a:t>사업자등록번호 </a:t>
            </a:r>
            <a:endParaRPr lang="en-US" altLang="ko-KR" sz="800" dirty="0" smtClean="0">
              <a:solidFill>
                <a:srgbClr val="0070C0"/>
              </a:solidFill>
            </a:endParaRPr>
          </a:p>
          <a:p>
            <a:pPr algn="ctr">
              <a:lnSpc>
                <a:spcPts val="800"/>
              </a:lnSpc>
            </a:pPr>
            <a:r>
              <a:rPr lang="ko-KR" altLang="en-US" sz="800" dirty="0" err="1" smtClean="0">
                <a:solidFill>
                  <a:srgbClr val="0070C0"/>
                </a:solidFill>
              </a:rPr>
              <a:t>미입력</a:t>
            </a:r>
            <a:r>
              <a:rPr lang="en-US" altLang="ko-KR" sz="800" dirty="0" smtClean="0">
                <a:solidFill>
                  <a:srgbClr val="0070C0"/>
                </a:solidFill>
              </a:rPr>
              <a:t>, </a:t>
            </a:r>
            <a:r>
              <a:rPr lang="ko-KR" altLang="en-US" sz="800" dirty="0" err="1" smtClean="0">
                <a:solidFill>
                  <a:srgbClr val="0070C0"/>
                </a:solidFill>
              </a:rPr>
              <a:t>오입력</a:t>
            </a:r>
            <a:r>
              <a:rPr lang="ko-KR" altLang="en-US" sz="800" dirty="0" smtClean="0">
                <a:solidFill>
                  <a:srgbClr val="0070C0"/>
                </a:solidFill>
              </a:rPr>
              <a:t> 시</a:t>
            </a:r>
            <a:endParaRPr lang="ko-KR" altLang="en-US" sz="800" dirty="0">
              <a:solidFill>
                <a:srgbClr val="0070C0"/>
              </a:solidFill>
            </a:endParaRPr>
          </a:p>
        </p:txBody>
      </p:sp>
      <p:sp>
        <p:nvSpPr>
          <p:cNvPr id="73" name="모서리가 둥근 직사각형 265">
            <a:extLst>
              <a:ext uri="{FF2B5EF4-FFF2-40B4-BE49-F238E27FC236}">
                <a16:creationId xmlns:a16="http://schemas.microsoft.com/office/drawing/2014/main" id="{31616FFB-3FF0-C846-C1A8-366204588010}"/>
              </a:ext>
            </a:extLst>
          </p:cNvPr>
          <p:cNvSpPr/>
          <p:nvPr/>
        </p:nvSpPr>
        <p:spPr>
          <a:xfrm>
            <a:off x="4261483" y="5966655"/>
            <a:ext cx="1811517" cy="337938"/>
          </a:xfrm>
          <a:prstGeom prst="roundRect">
            <a:avLst>
              <a:gd name="adj" fmla="val 0"/>
            </a:avLst>
          </a:prstGeom>
          <a:solidFill>
            <a:schemeClr val="bg1">
              <a:lumMod val="6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smtClean="0">
                <a:solidFill>
                  <a:schemeClr val="bg1"/>
                </a:solidFill>
              </a:rPr>
              <a:t>발급신청</a:t>
            </a:r>
            <a:endParaRPr lang="ko-KR" altLang="en-US" sz="800" b="1" dirty="0">
              <a:solidFill>
                <a:schemeClr val="bg1"/>
              </a:solidFill>
            </a:endParaRPr>
          </a:p>
        </p:txBody>
      </p:sp>
      <p:sp>
        <p:nvSpPr>
          <p:cNvPr id="75" name="사각형: 둥근 모서리 92">
            <a:extLst>
              <a:ext uri="{FF2B5EF4-FFF2-40B4-BE49-F238E27FC236}">
                <a16:creationId xmlns:a16="http://schemas.microsoft.com/office/drawing/2014/main" id="{2A18CAD1-978E-453D-B4C0-E427E20CB864}"/>
              </a:ext>
            </a:extLst>
          </p:cNvPr>
          <p:cNvSpPr/>
          <p:nvPr/>
        </p:nvSpPr>
        <p:spPr>
          <a:xfrm rot="19995522">
            <a:off x="2859415" y="3081343"/>
            <a:ext cx="3506429" cy="688144"/>
          </a:xfrm>
          <a:prstGeom prst="roundRect">
            <a:avLst>
              <a:gd name="adj" fmla="val 0"/>
            </a:avLst>
          </a:prstGeom>
          <a:solidFill>
            <a:schemeClr val="tx1">
              <a:lumMod val="75000"/>
              <a:lumOff val="25000"/>
              <a:alpha val="57000"/>
            </a:schemeClr>
          </a:solidFill>
          <a:ln w="19050">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ko-KR" altLang="en-US" sz="1050" b="1" dirty="0" smtClean="0">
                <a:solidFill>
                  <a:schemeClr val="bg1"/>
                </a:solidFill>
                <a:latin typeface="+mn-ea"/>
              </a:rPr>
              <a:t>주문상세에서 </a:t>
            </a:r>
            <a:r>
              <a:rPr lang="ko-KR" altLang="en-US" sz="1050" b="1" dirty="0">
                <a:solidFill>
                  <a:schemeClr val="bg1"/>
                </a:solidFill>
                <a:latin typeface="+mn-ea"/>
              </a:rPr>
              <a:t>호출하는 화면과 동일</a:t>
            </a:r>
            <a:endParaRPr lang="ko-KR" altLang="en-US" sz="1000" b="1" dirty="0">
              <a:solidFill>
                <a:schemeClr val="bg1"/>
              </a:solidFill>
            </a:endParaRPr>
          </a:p>
        </p:txBody>
      </p:sp>
    </p:spTree>
    <p:extLst>
      <p:ext uri="{BB962C8B-B14F-4D97-AF65-F5344CB8AC3E}">
        <p14:creationId xmlns:p14="http://schemas.microsoft.com/office/powerpoint/2010/main" val="22158775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a:t>Alert / Validation Case</a:t>
            </a:r>
            <a:endParaRPr lang="ko-KR" altLang="en-US" dirty="0"/>
          </a:p>
        </p:txBody>
      </p:sp>
      <p:graphicFrame>
        <p:nvGraphicFramePr>
          <p:cNvPr id="4" name="표 3">
            <a:extLst>
              <a:ext uri="{FF2B5EF4-FFF2-40B4-BE49-F238E27FC236}">
                <a16:creationId xmlns:a16="http://schemas.microsoft.com/office/drawing/2014/main" id="{6E1F6952-3DDA-4EF4-89E3-55A7899657BD}"/>
              </a:ext>
            </a:extLst>
          </p:cNvPr>
          <p:cNvGraphicFramePr>
            <a:graphicFrameLocks noGrp="1"/>
          </p:cNvGraphicFramePr>
          <p:nvPr>
            <p:extLst>
              <p:ext uri="{D42A27DB-BD31-4B8C-83A1-F6EECF244321}">
                <p14:modId xmlns:p14="http://schemas.microsoft.com/office/powerpoint/2010/main" val="3064710823"/>
              </p:ext>
            </p:extLst>
          </p:nvPr>
        </p:nvGraphicFramePr>
        <p:xfrm>
          <a:off x="199154" y="527520"/>
          <a:ext cx="11759337" cy="758912"/>
        </p:xfrm>
        <a:graphic>
          <a:graphicData uri="http://schemas.openxmlformats.org/drawingml/2006/table">
            <a:tbl>
              <a:tblPr>
                <a:tableStyleId>{5940675A-B579-460E-94D1-54222C63F5DA}</a:tableStyleId>
              </a:tblPr>
              <a:tblGrid>
                <a:gridCol w="964381">
                  <a:extLst>
                    <a:ext uri="{9D8B030D-6E8A-4147-A177-3AD203B41FA5}">
                      <a16:colId xmlns:a16="http://schemas.microsoft.com/office/drawing/2014/main" val="20000"/>
                    </a:ext>
                  </a:extLst>
                </a:gridCol>
                <a:gridCol w="847058">
                  <a:extLst>
                    <a:ext uri="{9D8B030D-6E8A-4147-A177-3AD203B41FA5}">
                      <a16:colId xmlns:a16="http://schemas.microsoft.com/office/drawing/2014/main" val="20007"/>
                    </a:ext>
                  </a:extLst>
                </a:gridCol>
                <a:gridCol w="338473">
                  <a:extLst>
                    <a:ext uri="{9D8B030D-6E8A-4147-A177-3AD203B41FA5}">
                      <a16:colId xmlns:a16="http://schemas.microsoft.com/office/drawing/2014/main" val="20008"/>
                    </a:ext>
                  </a:extLst>
                </a:gridCol>
                <a:gridCol w="2474108">
                  <a:extLst>
                    <a:ext uri="{9D8B030D-6E8A-4147-A177-3AD203B41FA5}">
                      <a16:colId xmlns:a16="http://schemas.microsoft.com/office/drawing/2014/main" val="20001"/>
                    </a:ext>
                  </a:extLst>
                </a:gridCol>
                <a:gridCol w="3455314">
                  <a:extLst>
                    <a:ext uri="{9D8B030D-6E8A-4147-A177-3AD203B41FA5}">
                      <a16:colId xmlns:a16="http://schemas.microsoft.com/office/drawing/2014/main" val="20003"/>
                    </a:ext>
                  </a:extLst>
                </a:gridCol>
                <a:gridCol w="505129">
                  <a:extLst>
                    <a:ext uri="{9D8B030D-6E8A-4147-A177-3AD203B41FA5}">
                      <a16:colId xmlns:a16="http://schemas.microsoft.com/office/drawing/2014/main" val="20004"/>
                    </a:ext>
                  </a:extLst>
                </a:gridCol>
                <a:gridCol w="569882">
                  <a:extLst>
                    <a:ext uri="{9D8B030D-6E8A-4147-A177-3AD203B41FA5}">
                      <a16:colId xmlns:a16="http://schemas.microsoft.com/office/drawing/2014/main" val="20005"/>
                    </a:ext>
                  </a:extLst>
                </a:gridCol>
                <a:gridCol w="2604992">
                  <a:extLst>
                    <a:ext uri="{9D8B030D-6E8A-4147-A177-3AD203B41FA5}">
                      <a16:colId xmlns:a16="http://schemas.microsoft.com/office/drawing/2014/main" val="20006"/>
                    </a:ext>
                  </a:extLst>
                </a:gridCol>
              </a:tblGrid>
              <a:tr h="210272">
                <a:tc gridSpan="8">
                  <a:txBody>
                    <a:bodyPr/>
                    <a:lstStyle/>
                    <a:p>
                      <a:pPr algn="l" rtl="0" fontAlgn="ctr"/>
                      <a:r>
                        <a:rPr lang="en-US" altLang="ko-KR" sz="800" b="1" spc="0" dirty="0" smtClean="0">
                          <a:solidFill>
                            <a:schemeClr val="bg1"/>
                          </a:solidFill>
                          <a:effectLst/>
                          <a:latin typeface="+mn-ea"/>
                          <a:ea typeface="+mn-ea"/>
                        </a:rPr>
                        <a:t>Alert</a:t>
                      </a:r>
                      <a:r>
                        <a:rPr lang="en-US" altLang="ko-KR" sz="800" b="1" spc="0" baseline="0" dirty="0" smtClean="0">
                          <a:solidFill>
                            <a:schemeClr val="bg1"/>
                          </a:solidFill>
                          <a:effectLst/>
                          <a:latin typeface="+mn-ea"/>
                          <a:ea typeface="+mn-ea"/>
                        </a:rPr>
                        <a:t> _ </a:t>
                      </a:r>
                      <a:r>
                        <a:rPr lang="ko-KR" altLang="en-US" sz="800" b="1" spc="0" baseline="0" dirty="0" smtClean="0">
                          <a:solidFill>
                            <a:schemeClr val="bg1"/>
                          </a:solidFill>
                          <a:effectLst/>
                          <a:latin typeface="+mn-ea"/>
                          <a:ea typeface="+mn-ea"/>
                        </a:rPr>
                        <a:t>결제</a:t>
                      </a:r>
                      <a:endParaRPr lang="en-US" altLang="ko-KR" sz="800" b="1" spc="0" dirty="0">
                        <a:solidFill>
                          <a:schemeClr val="bg1"/>
                        </a:solidFill>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1">
                        <a:lumMod val="50000"/>
                        <a:lumOff val="50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ko-KR" alt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r h="210272">
                <a:tc>
                  <a:txBody>
                    <a:bodyPr/>
                    <a:lstStyle/>
                    <a:p>
                      <a:pPr algn="ctr" rtl="0" fontAlgn="ctr"/>
                      <a:r>
                        <a:rPr lang="en-US" sz="800" b="1" spc="0" dirty="0" err="1" smtClean="0">
                          <a:effectLst/>
                          <a:latin typeface="+mn-ea"/>
                          <a:ea typeface="+mn-ea"/>
                        </a:rPr>
                        <a:t>Page_ID</a:t>
                      </a: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err="1" smtClean="0">
                          <a:effectLst/>
                          <a:latin typeface="+mn-ea"/>
                          <a:ea typeface="+mn-ea"/>
                        </a:rPr>
                        <a:t>버튼명</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smtClean="0">
                          <a:effectLst/>
                          <a:latin typeface="+mn-ea"/>
                          <a:ea typeface="+mn-ea"/>
                        </a:rPr>
                        <a:t>구분</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smtClean="0">
                          <a:effectLst/>
                          <a:latin typeface="+mn-ea"/>
                          <a:ea typeface="+mn-ea"/>
                        </a:rPr>
                        <a:t>case</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text</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type</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button</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a:effectLst/>
                          <a:latin typeface="+mn-ea"/>
                          <a:ea typeface="+mn-ea"/>
                        </a:rPr>
                        <a:t>실행 후</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151313">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ko-KR" sz="800" kern="1200" spc="0" dirty="0" smtClean="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800" kern="1200" spc="0" dirty="0" smtClean="0">
                          <a:solidFill>
                            <a:schemeClr val="tx1"/>
                          </a:solidFill>
                          <a:effectLst/>
                          <a:latin typeface="+mn-ea"/>
                          <a:ea typeface="+mn-ea"/>
                          <a:cs typeface="+mn-cs"/>
                        </a:rPr>
                        <a:t>3. </a:t>
                      </a:r>
                      <a:r>
                        <a:rPr lang="ko-KR" altLang="en-US" sz="800" kern="1200" spc="0" dirty="0" smtClean="0">
                          <a:solidFill>
                            <a:schemeClr val="tx1"/>
                          </a:solidFill>
                          <a:effectLst/>
                          <a:latin typeface="+mn-ea"/>
                          <a:ea typeface="+mn-ea"/>
                          <a:cs typeface="+mn-cs"/>
                        </a:rPr>
                        <a:t>발급신청</a:t>
                      </a: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kern="1200" spc="0" dirty="0" smtClean="0">
                          <a:solidFill>
                            <a:schemeClr val="tx1"/>
                          </a:solidFill>
                          <a:effectLst/>
                          <a:latin typeface="+mn-ea"/>
                          <a:ea typeface="+mn-ea"/>
                          <a:cs typeface="+mn-cs"/>
                        </a:rPr>
                        <a:t>완료</a:t>
                      </a: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ko-KR" altLang="en-US" sz="800" kern="1200" spc="0" dirty="0" smtClean="0">
                          <a:solidFill>
                            <a:schemeClr val="tx1"/>
                          </a:solidFill>
                          <a:effectLst/>
                          <a:latin typeface="+mn-ea"/>
                          <a:ea typeface="+mn-ea"/>
                          <a:cs typeface="+mn-cs"/>
                        </a:rPr>
                        <a:t>발급신청 완료</a:t>
                      </a: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l"/>
                      <a:r>
                        <a:rPr lang="ko-KR" altLang="en-US" sz="800" dirty="0" smtClean="0">
                          <a:solidFill>
                            <a:schemeClr val="tx1"/>
                          </a:solidFill>
                          <a:latin typeface="+mn-ea"/>
                        </a:rPr>
                        <a:t>현금영수증 발급이 완료되었습니다</a:t>
                      </a:r>
                      <a:r>
                        <a:rPr lang="en-US" altLang="ko-KR" sz="800" dirty="0" smtClean="0">
                          <a:solidFill>
                            <a:schemeClr val="tx1"/>
                          </a:solidFill>
                          <a:latin typeface="+mn-ea"/>
                        </a:rPr>
                        <a:t>.</a:t>
                      </a: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en-US" altLang="ko-KR" sz="800" spc="0" dirty="0" smtClean="0">
                          <a:effectLst/>
                          <a:latin typeface="+mn-ea"/>
                          <a:ea typeface="+mn-ea"/>
                        </a:rPr>
                        <a:t>alert</a:t>
                      </a:r>
                      <a:endParaRPr 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spc="0" dirty="0" smtClean="0">
                          <a:effectLst/>
                          <a:latin typeface="+mn-ea"/>
                          <a:ea typeface="+mn-ea"/>
                        </a:rPr>
                        <a:t>확인</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180975" marR="0" lvl="0" indent="-180975" algn="l" defTabSz="914400" rtl="0" eaLnBrk="1" fontAlgn="ctr" latinLnBrk="1" hangingPunct="1">
                        <a:lnSpc>
                          <a:spcPct val="100000"/>
                        </a:lnSpc>
                        <a:spcBef>
                          <a:spcPts val="0"/>
                        </a:spcBef>
                        <a:spcAft>
                          <a:spcPts val="0"/>
                        </a:spcAft>
                        <a:buClrTx/>
                        <a:buSzTx/>
                        <a:buFontTx/>
                        <a:buAutoNum type="arabicPeriod"/>
                        <a:tabLst/>
                        <a:defRPr/>
                      </a:pPr>
                      <a:r>
                        <a:rPr lang="en-US" altLang="ko-KR" sz="800" spc="0" dirty="0" smtClean="0">
                          <a:effectLst/>
                          <a:latin typeface="+mn-ea"/>
                          <a:ea typeface="+mn-ea"/>
                        </a:rPr>
                        <a:t>Alert</a:t>
                      </a:r>
                      <a:r>
                        <a:rPr lang="en-US" altLang="ko-KR" sz="800" spc="0" baseline="0" dirty="0" smtClean="0">
                          <a:effectLst/>
                          <a:latin typeface="+mn-ea"/>
                          <a:ea typeface="+mn-ea"/>
                        </a:rPr>
                        <a:t> </a:t>
                      </a:r>
                      <a:r>
                        <a:rPr lang="ko-KR" altLang="en-US" sz="800" spc="0" baseline="0" dirty="0" smtClean="0">
                          <a:effectLst/>
                          <a:latin typeface="+mn-ea"/>
                          <a:ea typeface="+mn-ea"/>
                        </a:rPr>
                        <a:t>닫힘</a:t>
                      </a:r>
                      <a:endParaRPr lang="en-US" altLang="ko-KR" sz="800" spc="0" baseline="0" dirty="0" smtClean="0">
                        <a:effectLst/>
                        <a:latin typeface="+mn-ea"/>
                        <a:ea typeface="+mn-ea"/>
                      </a:endParaRPr>
                    </a:p>
                    <a:p>
                      <a:pPr marL="180975" marR="0" lvl="0" indent="-180975" algn="l" defTabSz="914400" rtl="0" eaLnBrk="1" fontAlgn="ctr" latinLnBrk="1" hangingPunct="1">
                        <a:lnSpc>
                          <a:spcPct val="100000"/>
                        </a:lnSpc>
                        <a:spcBef>
                          <a:spcPts val="0"/>
                        </a:spcBef>
                        <a:spcAft>
                          <a:spcPts val="0"/>
                        </a:spcAft>
                        <a:buClrTx/>
                        <a:buSzTx/>
                        <a:buFontTx/>
                        <a:buAutoNum type="arabicPeriod"/>
                        <a:tabLst/>
                        <a:defRPr/>
                      </a:pPr>
                      <a:r>
                        <a:rPr lang="ko-KR" altLang="en-US" sz="800" spc="0" baseline="0" dirty="0" smtClean="0">
                          <a:effectLst/>
                          <a:latin typeface="+mn-ea"/>
                          <a:ea typeface="+mn-ea"/>
                        </a:rPr>
                        <a:t>창 닫힘</a:t>
                      </a:r>
                      <a:endParaRPr lang="en-US" altLang="ko-KR" sz="800" spc="0" baseline="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508572449"/>
                  </a:ext>
                </a:extLst>
              </a:tr>
            </a:tbl>
          </a:graphicData>
        </a:graphic>
      </p:graphicFrame>
    </p:spTree>
    <p:extLst>
      <p:ext uri="{BB962C8B-B14F-4D97-AF65-F5344CB8AC3E}">
        <p14:creationId xmlns:p14="http://schemas.microsoft.com/office/powerpoint/2010/main" val="236245041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a:latin typeface="+mn-ea"/>
              </a:rPr>
              <a:t>현금영수증 조회</a:t>
            </a:r>
          </a:p>
        </p:txBody>
      </p:sp>
      <p:sp>
        <p:nvSpPr>
          <p:cNvPr id="3" name="부제목 2"/>
          <p:cNvSpPr>
            <a:spLocks noGrp="1"/>
          </p:cNvSpPr>
          <p:nvPr>
            <p:ph type="subTitle" idx="1"/>
          </p:nvPr>
        </p:nvSpPr>
        <p:spPr/>
        <p:txBody>
          <a:bodyPr/>
          <a:lstStyle/>
          <a:p>
            <a:r>
              <a:rPr lang="en-US" altLang="ko-KR" dirty="0" smtClean="0"/>
              <a:t>IN_PC_MYP_02_10</a:t>
            </a:r>
            <a:endParaRPr lang="ko-KR" altLang="en-US" dirty="0"/>
          </a:p>
        </p:txBody>
      </p:sp>
      <p:graphicFrame>
        <p:nvGraphicFramePr>
          <p:cNvPr id="271" name="표 270">
            <a:extLst>
              <a:ext uri="{FF2B5EF4-FFF2-40B4-BE49-F238E27FC236}">
                <a16:creationId xmlns:a16="http://schemas.microsoft.com/office/drawing/2014/main" id="{E8503181-DC09-D704-A395-D5196B53276F}"/>
              </a:ext>
            </a:extLst>
          </p:cNvPr>
          <p:cNvGraphicFramePr>
            <a:graphicFrameLocks noGrp="1"/>
          </p:cNvGraphicFramePr>
          <p:nvPr>
            <p:extLst>
              <p:ext uri="{D42A27DB-BD31-4B8C-83A1-F6EECF244321}">
                <p14:modId xmlns:p14="http://schemas.microsoft.com/office/powerpoint/2010/main" val="4116100993"/>
              </p:ext>
            </p:extLst>
          </p:nvPr>
        </p:nvGraphicFramePr>
        <p:xfrm>
          <a:off x="9000565" y="44624"/>
          <a:ext cx="3152540" cy="906000"/>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ko-KR" altLang="en-US" sz="800" b="1" u="none" kern="1200" baseline="0" dirty="0" smtClean="0">
                          <a:solidFill>
                            <a:schemeClr val="tx1"/>
                          </a:solidFill>
                          <a:latin typeface="+mn-ea"/>
                          <a:ea typeface="+mn-ea"/>
                          <a:cs typeface="+mn-cs"/>
                        </a:rPr>
                        <a:t>확인</a:t>
                      </a:r>
                      <a:r>
                        <a:rPr lang="en-US" altLang="ko-KR" sz="800" b="1" u="none" kern="1200" baseline="0" dirty="0" smtClean="0">
                          <a:solidFill>
                            <a:schemeClr val="tx1"/>
                          </a:solidFill>
                          <a:latin typeface="+mn-ea"/>
                          <a:ea typeface="+mn-ea"/>
                          <a:cs typeface="+mn-cs"/>
                        </a:rPr>
                        <a:t>, X</a:t>
                      </a: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탭</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창 닫힘</a:t>
                      </a:r>
                      <a:endParaRPr lang="ko-KR" altLang="en-US" sz="800" dirty="0" smtClean="0">
                        <a:solidFill>
                          <a:srgbClr val="00BC70"/>
                        </a:solidFill>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2873906972"/>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2</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ko-KR" altLang="en-US" sz="800" b="1" u="none" kern="1200" baseline="0" dirty="0" smtClean="0">
                          <a:solidFill>
                            <a:schemeClr val="tx1"/>
                          </a:solidFill>
                          <a:latin typeface="+mn-ea"/>
                          <a:ea typeface="+mn-ea"/>
                          <a:cs typeface="+mn-cs"/>
                        </a:rPr>
                        <a:t>재발급</a:t>
                      </a:r>
                      <a:endParaRPr lang="en-US" altLang="ko-KR" sz="800" b="1" u="none" kern="1200" baseline="0" dirty="0" smtClean="0">
                        <a:solidFill>
                          <a:schemeClr val="tx1"/>
                        </a:solidFill>
                        <a:latin typeface="+mn-ea"/>
                        <a:ea typeface="+mn-ea"/>
                        <a:cs typeface="+mn-cs"/>
                      </a:endParaRPr>
                    </a:p>
                    <a:p>
                      <a:pPr marL="88900" marR="0" indent="-88900"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탭</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창 닫고 현금영수증 발급 화면으로 이동</a:t>
                      </a:r>
                      <a:r>
                        <a:rPr lang="en-US" altLang="ko-KR" sz="800" b="0" dirty="0" smtClean="0">
                          <a:solidFill>
                            <a:srgbClr val="00BC70"/>
                          </a:solidFill>
                          <a:latin typeface="+mn-ea"/>
                        </a:rPr>
                        <a:t>(Page</a:t>
                      </a:r>
                      <a:r>
                        <a:rPr lang="en-US" altLang="ko-KR" sz="800" b="0" baseline="0" dirty="0" smtClean="0">
                          <a:solidFill>
                            <a:srgbClr val="00BC70"/>
                          </a:solidFill>
                          <a:latin typeface="+mn-ea"/>
                        </a:rPr>
                        <a:t> ID: </a:t>
                      </a:r>
                      <a:r>
                        <a:rPr lang="en-US" altLang="ko-KR" sz="800" dirty="0" smtClean="0">
                          <a:solidFill>
                            <a:srgbClr val="00BC70"/>
                          </a:solidFill>
                        </a:rPr>
                        <a:t>####</a:t>
                      </a:r>
                      <a:r>
                        <a:rPr lang="en-US" altLang="ko-KR" sz="800" b="0" u="none" kern="1200" baseline="0" dirty="0" smtClean="0">
                          <a:solidFill>
                            <a:srgbClr val="00BC70"/>
                          </a:solidFill>
                          <a:latin typeface="+mn-ea"/>
                          <a:ea typeface="+mn-ea"/>
                          <a:cs typeface="+mn-cs"/>
                        </a:rPr>
                        <a:t>)</a:t>
                      </a:r>
                      <a:endParaRPr lang="en-US" altLang="ko-KR" sz="800" b="0" u="none" kern="1200" baseline="0" dirty="0" smtClean="0">
                        <a:solidFill>
                          <a:schemeClr val="tx1"/>
                        </a:solidFill>
                        <a:latin typeface="+mn-ea"/>
                        <a:ea typeface="+mn-ea"/>
                        <a:cs typeface="+mn-cs"/>
                      </a:endParaRPr>
                    </a:p>
                    <a:p>
                      <a:pPr marL="171450" marR="0" indent="-82550" algn="l" defTabSz="844083" rtl="0" eaLnBrk="1" fontAlgn="auto" latinLnBrk="1" hangingPunct="1">
                        <a:lnSpc>
                          <a:spcPts val="1200"/>
                        </a:lnSpc>
                        <a:spcBef>
                          <a:spcPts val="0"/>
                        </a:spcBef>
                        <a:spcAft>
                          <a:spcPts val="0"/>
                        </a:spcAft>
                        <a:buClrTx/>
                        <a:buSzTx/>
                        <a:buFontTx/>
                        <a:buChar char="-"/>
                        <a:tabLst/>
                        <a:defRPr/>
                      </a:pPr>
                      <a:r>
                        <a:rPr kumimoji="0" lang="ko-KR" altLang="en-US" sz="800" b="0" i="0" u="none" strike="noStrike" kern="1200" cap="none" spc="0" normalizeH="0" baseline="0" noProof="0" dirty="0" smtClean="0">
                          <a:ln>
                            <a:noFill/>
                          </a:ln>
                          <a:solidFill>
                            <a:srgbClr val="C00000"/>
                          </a:solidFill>
                          <a:effectLst/>
                          <a:uLnTx/>
                          <a:uFillTx/>
                          <a:latin typeface="+mn-lt"/>
                          <a:ea typeface="+mn-ea"/>
                          <a:cs typeface="+mn-cs"/>
                          <a:sym typeface="Wingdings 2" pitchFamily="18" charset="2"/>
                        </a:rPr>
                        <a:t>결제일로부터 </a:t>
                      </a:r>
                      <a:r>
                        <a:rPr kumimoji="0" lang="en-US" altLang="ko-KR" sz="800" b="0" i="0" u="none" strike="noStrike" kern="1200" cap="none" spc="0" normalizeH="0" baseline="0" noProof="0" dirty="0" smtClean="0">
                          <a:ln>
                            <a:noFill/>
                          </a:ln>
                          <a:solidFill>
                            <a:srgbClr val="C00000"/>
                          </a:solidFill>
                          <a:effectLst/>
                          <a:uLnTx/>
                          <a:uFillTx/>
                          <a:latin typeface="+mn-lt"/>
                          <a:ea typeface="+mn-ea"/>
                          <a:cs typeface="+mn-cs"/>
                          <a:sym typeface="Wingdings 2" pitchFamily="18" charset="2"/>
                        </a:rPr>
                        <a:t>5</a:t>
                      </a:r>
                      <a:r>
                        <a:rPr kumimoji="0" lang="ko-KR" altLang="en-US" sz="800" b="0" i="0" u="none" strike="noStrike" kern="1200" cap="none" spc="0" normalizeH="0" baseline="0" noProof="0" dirty="0" smtClean="0">
                          <a:ln>
                            <a:noFill/>
                          </a:ln>
                          <a:solidFill>
                            <a:srgbClr val="C00000"/>
                          </a:solidFill>
                          <a:effectLst/>
                          <a:uLnTx/>
                          <a:uFillTx/>
                          <a:latin typeface="+mn-lt"/>
                          <a:ea typeface="+mn-ea"/>
                          <a:cs typeface="+mn-cs"/>
                          <a:sym typeface="Wingdings 2" pitchFamily="18" charset="2"/>
                        </a:rPr>
                        <a:t>년간 제공하며 출력 기한이 지나면 숨김 처리</a:t>
                      </a:r>
                      <a:endParaRPr lang="en-US" altLang="ko-KR" sz="800" b="0" u="none" baseline="0" dirty="0" smtClean="0">
                        <a:solidFill>
                          <a:srgbClr val="C00000"/>
                        </a:solidFill>
                        <a:latin typeface="+mn-ea"/>
                        <a:ea typeface="+mn-ea"/>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3026743386"/>
                  </a:ext>
                </a:extLst>
              </a:tr>
            </a:tbl>
          </a:graphicData>
        </a:graphic>
      </p:graphicFrame>
      <p:pic>
        <p:nvPicPr>
          <p:cNvPr id="112" name="그림 111"/>
          <p:cNvPicPr>
            <a:picLocks noChangeAspect="1"/>
          </p:cNvPicPr>
          <p:nvPr/>
        </p:nvPicPr>
        <p:blipFill>
          <a:blip r:embed="rId3"/>
          <a:stretch>
            <a:fillRect/>
          </a:stretch>
        </p:blipFill>
        <p:spPr>
          <a:xfrm>
            <a:off x="259282" y="700052"/>
            <a:ext cx="839235" cy="136620"/>
          </a:xfrm>
          <a:prstGeom prst="rect">
            <a:avLst/>
          </a:prstGeom>
        </p:spPr>
      </p:pic>
      <p:sp>
        <p:nvSpPr>
          <p:cNvPr id="114" name="TextBox 113"/>
          <p:cNvSpPr txBox="1"/>
          <p:nvPr/>
        </p:nvSpPr>
        <p:spPr>
          <a:xfrm>
            <a:off x="381328" y="1004528"/>
            <a:ext cx="890136" cy="215444"/>
          </a:xfrm>
          <a:prstGeom prst="rect">
            <a:avLst/>
          </a:prstGeom>
          <a:noFill/>
        </p:spPr>
        <p:txBody>
          <a:bodyPr wrap="square" rtlCol="0">
            <a:spAutoFit/>
          </a:bodyPr>
          <a:lstStyle/>
          <a:p>
            <a:r>
              <a:rPr lang="ko-KR" altLang="en-US" sz="800" b="1" dirty="0" smtClean="0">
                <a:latin typeface="+mn-ea"/>
                <a:cs typeface="Pretendard" panose="02000503000000020004" pitchFamily="50" charset="-127"/>
              </a:rPr>
              <a:t>카테고리</a:t>
            </a:r>
            <a:endParaRPr lang="ko-KR" altLang="en-US" sz="400" strike="sngStrike" dirty="0">
              <a:solidFill>
                <a:schemeClr val="tx1">
                  <a:lumMod val="50000"/>
                  <a:lumOff val="50000"/>
                </a:schemeClr>
              </a:solidFill>
              <a:latin typeface="+mn-ea"/>
              <a:cs typeface="Pretendard" panose="02000503000000020004" pitchFamily="50" charset="-127"/>
            </a:endParaRPr>
          </a:p>
        </p:txBody>
      </p:sp>
      <p:sp>
        <p:nvSpPr>
          <p:cNvPr id="115" name="TextBox 114"/>
          <p:cNvSpPr txBox="1"/>
          <p:nvPr/>
        </p:nvSpPr>
        <p:spPr>
          <a:xfrm>
            <a:off x="2552407" y="988196"/>
            <a:ext cx="3903633" cy="230832"/>
          </a:xfrm>
          <a:prstGeom prst="rect">
            <a:avLst/>
          </a:prstGeom>
          <a:noFill/>
        </p:spPr>
        <p:txBody>
          <a:bodyPr wrap="none" rtlCol="0">
            <a:spAutoFit/>
          </a:bodyPr>
          <a:lstStyle/>
          <a:p>
            <a:pPr algn="ctr"/>
            <a:r>
              <a:rPr lang="ko-KR" altLang="en-US" sz="900" b="1" dirty="0" smtClean="0">
                <a:latin typeface="+mn-ea"/>
                <a:cs typeface="Pretendard" panose="02000503000000020004" pitchFamily="50" charset="-127"/>
              </a:rPr>
              <a:t>이벤트     특가     베스트     쿠폰존     쇼케이스     라이브     </a:t>
            </a:r>
            <a:r>
              <a:rPr lang="en-US" altLang="ko-KR" sz="900" b="1" dirty="0" smtClean="0">
                <a:latin typeface="+mn-ea"/>
                <a:cs typeface="Pretendard" panose="02000503000000020004" pitchFamily="50" charset="-127"/>
              </a:rPr>
              <a:t>FOR ME</a:t>
            </a:r>
            <a:endParaRPr lang="ko-KR" altLang="en-US" sz="900" b="1" dirty="0">
              <a:latin typeface="+mn-ea"/>
              <a:cs typeface="Pretendard" panose="02000503000000020004" pitchFamily="50" charset="-127"/>
            </a:endParaRPr>
          </a:p>
        </p:txBody>
      </p:sp>
      <p:sp>
        <p:nvSpPr>
          <p:cNvPr id="116" name="TextBox 115"/>
          <p:cNvSpPr txBox="1"/>
          <p:nvPr/>
        </p:nvSpPr>
        <p:spPr>
          <a:xfrm>
            <a:off x="8289710" y="1004528"/>
            <a:ext cx="542594" cy="215444"/>
          </a:xfrm>
          <a:prstGeom prst="rect">
            <a:avLst/>
          </a:prstGeom>
          <a:noFill/>
        </p:spPr>
        <p:txBody>
          <a:bodyPr wrap="square" rtlCol="0">
            <a:spAutoFit/>
          </a:bodyPr>
          <a:lstStyle/>
          <a:p>
            <a:r>
              <a:rPr lang="en-US" altLang="ko-KR" sz="800" b="1" dirty="0" smtClean="0">
                <a:latin typeface="+mn-ea"/>
                <a:cs typeface="Pretendard" panose="02000503000000020004" pitchFamily="50" charset="-127"/>
              </a:rPr>
              <a:t>ABOUT</a:t>
            </a:r>
            <a:endParaRPr lang="ko-KR" altLang="en-US" sz="400" strike="sngStrike" dirty="0">
              <a:solidFill>
                <a:schemeClr val="tx1">
                  <a:lumMod val="50000"/>
                  <a:lumOff val="50000"/>
                </a:schemeClr>
              </a:solidFill>
              <a:latin typeface="+mn-ea"/>
              <a:cs typeface="Pretendard" panose="02000503000000020004" pitchFamily="50" charset="-127"/>
            </a:endParaRPr>
          </a:p>
        </p:txBody>
      </p:sp>
      <p:pic>
        <p:nvPicPr>
          <p:cNvPr id="117" name="그림 116"/>
          <p:cNvPicPr>
            <a:picLocks noChangeAspect="1"/>
          </p:cNvPicPr>
          <p:nvPr/>
        </p:nvPicPr>
        <p:blipFill>
          <a:blip r:embed="rId4"/>
          <a:stretch>
            <a:fillRect/>
          </a:stretch>
        </p:blipFill>
        <p:spPr>
          <a:xfrm>
            <a:off x="7853760" y="618601"/>
            <a:ext cx="978544" cy="295714"/>
          </a:xfrm>
          <a:prstGeom prst="rect">
            <a:avLst/>
          </a:prstGeom>
        </p:spPr>
      </p:pic>
      <p:grpSp>
        <p:nvGrpSpPr>
          <p:cNvPr id="118" name="그룹 117"/>
          <p:cNvGrpSpPr/>
          <p:nvPr/>
        </p:nvGrpSpPr>
        <p:grpSpPr>
          <a:xfrm>
            <a:off x="3411257" y="646468"/>
            <a:ext cx="2204927" cy="228949"/>
            <a:chOff x="3958650" y="362309"/>
            <a:chExt cx="2204927" cy="228949"/>
          </a:xfrm>
        </p:grpSpPr>
        <p:sp>
          <p:nvSpPr>
            <p:cNvPr id="119" name="모서리가 둥근 직사각형 118"/>
            <p:cNvSpPr/>
            <p:nvPr/>
          </p:nvSpPr>
          <p:spPr>
            <a:xfrm>
              <a:off x="3958650" y="362309"/>
              <a:ext cx="2204927" cy="228949"/>
            </a:xfrm>
            <a:prstGeom prst="roundRect">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20" name="그림 119"/>
            <p:cNvPicPr>
              <a:picLocks noChangeAspect="1"/>
            </p:cNvPicPr>
            <p:nvPr/>
          </p:nvPicPr>
          <p:blipFill rotWithShape="1">
            <a:blip r:embed="rId5"/>
            <a:srcRect t="1" r="60194" b="12727"/>
            <a:stretch/>
          </p:blipFill>
          <p:spPr>
            <a:xfrm>
              <a:off x="5942138" y="399541"/>
              <a:ext cx="186200" cy="159540"/>
            </a:xfrm>
            <a:prstGeom prst="rect">
              <a:avLst/>
            </a:prstGeom>
          </p:spPr>
        </p:pic>
      </p:grpSp>
      <p:cxnSp>
        <p:nvCxnSpPr>
          <p:cNvPr id="121" name="직선 연결선 120"/>
          <p:cNvCxnSpPr/>
          <p:nvPr/>
        </p:nvCxnSpPr>
        <p:spPr>
          <a:xfrm>
            <a:off x="95437" y="1340768"/>
            <a:ext cx="884204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2" name="타원 121"/>
          <p:cNvSpPr/>
          <p:nvPr/>
        </p:nvSpPr>
        <p:spPr>
          <a:xfrm>
            <a:off x="3457993" y="994376"/>
            <a:ext cx="45719" cy="45719"/>
          </a:xfrm>
          <a:prstGeom prst="ellipse">
            <a:avLst/>
          </a:prstGeom>
          <a:solidFill>
            <a:srgbClr val="29BC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2" name="직사각형 81"/>
          <p:cNvSpPr/>
          <p:nvPr/>
        </p:nvSpPr>
        <p:spPr>
          <a:xfrm>
            <a:off x="160193" y="1427771"/>
            <a:ext cx="8672111" cy="8181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직사각형 82"/>
          <p:cNvSpPr/>
          <p:nvPr/>
        </p:nvSpPr>
        <p:spPr>
          <a:xfrm>
            <a:off x="176387" y="1493448"/>
            <a:ext cx="2361790" cy="246221"/>
          </a:xfrm>
          <a:prstGeom prst="rect">
            <a:avLst/>
          </a:prstGeom>
        </p:spPr>
        <p:txBody>
          <a:bodyPr wrap="square">
            <a:spAutoFit/>
          </a:bodyPr>
          <a:lstStyle/>
          <a:p>
            <a:r>
              <a:rPr lang="ko-KR" altLang="en-US" sz="1000" b="1" dirty="0" err="1" smtClean="0">
                <a:latin typeface="+mn-ea"/>
              </a:rPr>
              <a:t>주소희님</a:t>
            </a:r>
            <a:r>
              <a:rPr lang="en-US" altLang="ko-KR" sz="1000" b="1" dirty="0" smtClean="0">
                <a:latin typeface="+mn-ea"/>
              </a:rPr>
              <a:t>,</a:t>
            </a:r>
            <a:r>
              <a:rPr lang="ko-KR" altLang="en-US" sz="1000" b="1" dirty="0" smtClean="0">
                <a:latin typeface="+mn-ea"/>
              </a:rPr>
              <a:t> </a:t>
            </a:r>
            <a:endParaRPr lang="ko-KR" altLang="en-US" sz="1000" dirty="0">
              <a:latin typeface="굴림" panose="020B0600000101010101" pitchFamily="50" charset="-127"/>
              <a:ea typeface="굴림" panose="020B0600000101010101" pitchFamily="50" charset="-127"/>
            </a:endParaRPr>
          </a:p>
        </p:txBody>
      </p:sp>
      <p:sp>
        <p:nvSpPr>
          <p:cNvPr id="84" name="직사각형 83"/>
          <p:cNvSpPr/>
          <p:nvPr/>
        </p:nvSpPr>
        <p:spPr>
          <a:xfrm>
            <a:off x="189160" y="1727823"/>
            <a:ext cx="2774443" cy="215444"/>
          </a:xfrm>
          <a:prstGeom prst="rect">
            <a:avLst/>
          </a:prstGeom>
        </p:spPr>
        <p:txBody>
          <a:bodyPr wrap="square">
            <a:spAutoFit/>
          </a:bodyPr>
          <a:lstStyle/>
          <a:p>
            <a:r>
              <a:rPr lang="ko-KR" altLang="en-US" sz="800" b="1" dirty="0" smtClean="0">
                <a:solidFill>
                  <a:srgbClr val="00B858"/>
                </a:solidFill>
                <a:latin typeface="+mn-ea"/>
              </a:rPr>
              <a:t>그린티클럽</a:t>
            </a:r>
            <a:r>
              <a:rPr lang="ko-KR" altLang="en-US" sz="800" dirty="0" smtClean="0">
                <a:latin typeface="+mn-ea"/>
              </a:rPr>
              <a:t> 멤버시네요</a:t>
            </a:r>
            <a:r>
              <a:rPr lang="en-US" altLang="ko-KR" sz="800" dirty="0" smtClean="0">
                <a:latin typeface="+mn-ea"/>
              </a:rPr>
              <a:t>! </a:t>
            </a:r>
            <a:r>
              <a:rPr lang="ko-KR" altLang="en-US" sz="800" dirty="0" smtClean="0">
                <a:latin typeface="+mn-ea"/>
              </a:rPr>
              <a:t>멤버십 혜택을 확인해보세요</a:t>
            </a:r>
            <a:r>
              <a:rPr lang="en-US" altLang="ko-KR" sz="800" dirty="0" smtClean="0">
                <a:latin typeface="+mn-ea"/>
              </a:rPr>
              <a:t>. </a:t>
            </a:r>
            <a:r>
              <a:rPr lang="en-US" altLang="ko-KR" sz="800" dirty="0" smtClean="0">
                <a:latin typeface="굴림" panose="020B0600000101010101" pitchFamily="50" charset="-127"/>
                <a:ea typeface="굴림" panose="020B0600000101010101" pitchFamily="50" charset="-127"/>
              </a:rPr>
              <a:t>&gt;</a:t>
            </a:r>
          </a:p>
        </p:txBody>
      </p:sp>
      <p:sp>
        <p:nvSpPr>
          <p:cNvPr id="85" name="모서리가 둥근 직사각형 84"/>
          <p:cNvSpPr/>
          <p:nvPr/>
        </p:nvSpPr>
        <p:spPr>
          <a:xfrm>
            <a:off x="7421085" y="1531301"/>
            <a:ext cx="1292614" cy="628757"/>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공병수거 현황</a:t>
            </a:r>
            <a:endParaRPr lang="ko-KR" altLang="en-US" sz="800" spc="-150" dirty="0">
              <a:solidFill>
                <a:schemeClr val="tx1"/>
              </a:solidFill>
            </a:endParaRPr>
          </a:p>
        </p:txBody>
      </p:sp>
      <p:sp>
        <p:nvSpPr>
          <p:cNvPr id="86" name="모서리가 둥근 직사각형 85"/>
          <p:cNvSpPr/>
          <p:nvPr/>
        </p:nvSpPr>
        <p:spPr>
          <a:xfrm>
            <a:off x="3350610" y="1530474"/>
            <a:ext cx="1292614" cy="625865"/>
          </a:xfrm>
          <a:prstGeom prst="roundRect">
            <a:avLst/>
          </a:prstGeom>
          <a:solidFill>
            <a:schemeClr val="bg1"/>
          </a:solidFill>
          <a:ln w="3175">
            <a:solidFill>
              <a:srgbClr val="00BC7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리뷰</a:t>
            </a:r>
            <a:endParaRPr lang="ko-KR" altLang="en-US" sz="800" spc="-150" dirty="0">
              <a:solidFill>
                <a:schemeClr val="tx1"/>
              </a:solidFill>
            </a:endParaRPr>
          </a:p>
        </p:txBody>
      </p:sp>
      <p:grpSp>
        <p:nvGrpSpPr>
          <p:cNvPr id="87" name="그룹 86"/>
          <p:cNvGrpSpPr/>
          <p:nvPr/>
        </p:nvGrpSpPr>
        <p:grpSpPr>
          <a:xfrm>
            <a:off x="4716558" y="1528658"/>
            <a:ext cx="2634125" cy="631401"/>
            <a:chOff x="3222949" y="3640347"/>
            <a:chExt cx="2661238" cy="327804"/>
          </a:xfrm>
          <a:solidFill>
            <a:schemeClr val="bg1">
              <a:lumMod val="95000"/>
            </a:schemeClr>
          </a:solidFill>
        </p:grpSpPr>
        <p:sp>
          <p:nvSpPr>
            <p:cNvPr id="88" name="모서리가 둥근 직사각형 87"/>
            <p:cNvSpPr/>
            <p:nvPr/>
          </p:nvSpPr>
          <p:spPr>
            <a:xfrm>
              <a:off x="3222949" y="3640347"/>
              <a:ext cx="1305919" cy="327804"/>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뷰티포인트</a:t>
              </a:r>
              <a:endParaRPr lang="ko-KR" altLang="en-US" sz="800" spc="-150" dirty="0">
                <a:solidFill>
                  <a:schemeClr val="tx1"/>
                </a:solidFill>
              </a:endParaRPr>
            </a:p>
          </p:txBody>
        </p:sp>
        <p:sp>
          <p:nvSpPr>
            <p:cNvPr id="89" name="모서리가 둥근 직사각형 88"/>
            <p:cNvSpPr/>
            <p:nvPr/>
          </p:nvSpPr>
          <p:spPr>
            <a:xfrm>
              <a:off x="4578268" y="3640347"/>
              <a:ext cx="1305919" cy="327804"/>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보유 쿠폰</a:t>
              </a:r>
              <a:endParaRPr lang="ko-KR" altLang="en-US" sz="800" spc="-150" dirty="0">
                <a:solidFill>
                  <a:schemeClr val="tx1"/>
                </a:solidFill>
              </a:endParaRPr>
            </a:p>
          </p:txBody>
        </p:sp>
      </p:grpSp>
      <p:sp>
        <p:nvSpPr>
          <p:cNvPr id="94" name="타원 93"/>
          <p:cNvSpPr/>
          <p:nvPr/>
        </p:nvSpPr>
        <p:spPr>
          <a:xfrm>
            <a:off x="6575549" y="1627749"/>
            <a:ext cx="60470" cy="60470"/>
          </a:xfrm>
          <a:prstGeom prst="ellipse">
            <a:avLst/>
          </a:prstGeom>
          <a:solidFill>
            <a:srgbClr val="00C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dirty="0"/>
          </a:p>
        </p:txBody>
      </p:sp>
      <p:graphicFrame>
        <p:nvGraphicFramePr>
          <p:cNvPr id="95" name="표 94"/>
          <p:cNvGraphicFramePr>
            <a:graphicFrameLocks noGrp="1"/>
          </p:cNvGraphicFramePr>
          <p:nvPr>
            <p:extLst/>
          </p:nvPr>
        </p:nvGraphicFramePr>
        <p:xfrm>
          <a:off x="133027" y="2254012"/>
          <a:ext cx="1304427" cy="4011329"/>
        </p:xfrm>
        <a:graphic>
          <a:graphicData uri="http://schemas.openxmlformats.org/drawingml/2006/table">
            <a:tbl>
              <a:tblPr firstRow="1" bandRow="1">
                <a:tableStyleId>{5940675A-B579-460E-94D1-54222C63F5DA}</a:tableStyleId>
              </a:tblPr>
              <a:tblGrid>
                <a:gridCol w="1304427">
                  <a:extLst>
                    <a:ext uri="{9D8B030D-6E8A-4147-A177-3AD203B41FA5}">
                      <a16:colId xmlns:a16="http://schemas.microsoft.com/office/drawing/2014/main" val="1750365041"/>
                    </a:ext>
                  </a:extLst>
                </a:gridCol>
              </a:tblGrid>
              <a:tr h="342522">
                <a:tc>
                  <a:txBody>
                    <a:bodyPr/>
                    <a:lstStyle/>
                    <a:p>
                      <a:pPr>
                        <a:lnSpc>
                          <a:spcPct val="250000"/>
                        </a:lnSpc>
                      </a:pPr>
                      <a:r>
                        <a:rPr lang="ko-KR" altLang="en-US" sz="800" b="1" dirty="0" smtClean="0">
                          <a:latin typeface="+mn-ea"/>
                        </a:rPr>
                        <a:t>주문내역</a:t>
                      </a:r>
                      <a:endParaRPr lang="en-US" altLang="ko-KR" sz="800" b="1" dirty="0">
                        <a:latin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5032052"/>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취소</a:t>
                      </a:r>
                      <a:r>
                        <a:rPr lang="en-US" altLang="ko-KR" sz="800" dirty="0" smtClean="0">
                          <a:latin typeface="+mn-ea"/>
                          <a:ea typeface="+mn-ea"/>
                        </a:rPr>
                        <a:t>/</a:t>
                      </a:r>
                      <a:r>
                        <a:rPr lang="ko-KR" altLang="en-US" sz="800" dirty="0" smtClean="0">
                          <a:latin typeface="+mn-ea"/>
                          <a:ea typeface="+mn-ea"/>
                        </a:rPr>
                        <a:t>교환</a:t>
                      </a:r>
                      <a:r>
                        <a:rPr lang="en-US" altLang="ko-KR" sz="800" dirty="0" smtClean="0">
                          <a:latin typeface="+mn-ea"/>
                          <a:ea typeface="+mn-ea"/>
                        </a:rPr>
                        <a:t>/</a:t>
                      </a:r>
                      <a:r>
                        <a:rPr lang="ko-KR" altLang="en-US" sz="800" dirty="0" err="1" smtClean="0">
                          <a:latin typeface="+mn-ea"/>
                          <a:ea typeface="+mn-ea"/>
                        </a:rPr>
                        <a:t>반품내역</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7326154"/>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리뷰</a:t>
                      </a:r>
                      <a:endParaRPr lang="en-US" altLang="ko-KR"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4823149"/>
                  </a:ext>
                </a:extLst>
              </a:tr>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latin typeface="+mn-ea"/>
                          <a:ea typeface="+mn-ea"/>
                        </a:rPr>
                        <a:t>뷰티포인트</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9754436"/>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찜한제품</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1601288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latin typeface="+mn-ea"/>
                          <a:ea typeface="+mn-ea"/>
                        </a:rPr>
                        <a:t>1:1</a:t>
                      </a:r>
                      <a:r>
                        <a:rPr lang="ko-KR" altLang="en-US" sz="800" dirty="0" smtClean="0">
                          <a:latin typeface="+mn-ea"/>
                          <a:ea typeface="+mn-ea"/>
                        </a:rPr>
                        <a:t>문의</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372053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공병수거</a:t>
                      </a:r>
                      <a:r>
                        <a:rPr lang="ko-KR" altLang="en-US" sz="800" dirty="0" smtClean="0">
                          <a:latin typeface="+mn-ea"/>
                          <a:ea typeface="+mn-ea"/>
                        </a:rPr>
                        <a:t> 현황</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2614890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개인정보 수정</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253962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배송지</a:t>
                      </a:r>
                      <a:r>
                        <a:rPr lang="ko-KR" altLang="en-US" sz="800" dirty="0" smtClean="0">
                          <a:latin typeface="+mn-ea"/>
                          <a:ea typeface="+mn-ea"/>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5431856"/>
                  </a:ext>
                </a:extLst>
              </a:tr>
              <a:tr h="22039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환불계좌</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9870569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원클릭결제</a:t>
                      </a:r>
                      <a:r>
                        <a:rPr lang="ko-KR" altLang="en-US" sz="800" kern="1200" dirty="0" smtClean="0">
                          <a:solidFill>
                            <a:schemeClr val="tx1"/>
                          </a:solidFill>
                          <a:latin typeface="+mn-ea"/>
                          <a:ea typeface="+mn-ea"/>
                          <a:cs typeface="+mn-cs"/>
                        </a:rPr>
                        <a:t> </a:t>
                      </a:r>
                      <a:r>
                        <a:rPr lang="ko-KR" altLang="en-US" sz="800" kern="1200" dirty="0" err="1" smtClean="0">
                          <a:solidFill>
                            <a:schemeClr val="tx1"/>
                          </a:solidFill>
                          <a:latin typeface="+mn-ea"/>
                          <a:ea typeface="+mn-ea"/>
                          <a:cs typeface="+mn-cs"/>
                        </a:rPr>
                        <a:t>카드관리</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1844216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마이샵</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6729917"/>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매장찾기</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06474"/>
                  </a:ext>
                </a:extLst>
              </a:tr>
              <a:tr h="977351">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dirty="0" smtClean="0">
                        <a:latin typeface="+mn-ea"/>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u="sng"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1817042"/>
                  </a:ext>
                </a:extLst>
              </a:tr>
            </a:tbl>
          </a:graphicData>
        </a:graphic>
      </p:graphicFrame>
      <p:sp>
        <p:nvSpPr>
          <p:cNvPr id="98" name="사각형 설명선 97"/>
          <p:cNvSpPr/>
          <p:nvPr/>
        </p:nvSpPr>
        <p:spPr>
          <a:xfrm>
            <a:off x="819189" y="1476025"/>
            <a:ext cx="366610" cy="110552"/>
          </a:xfrm>
          <a:prstGeom prst="wedgeRectCallout">
            <a:avLst>
              <a:gd name="adj1" fmla="val -43182"/>
              <a:gd name="adj2" fmla="val 83178"/>
            </a:avLst>
          </a:prstGeom>
          <a:solidFill>
            <a:schemeClr val="bg1"/>
          </a:solidFill>
          <a:ln w="6350">
            <a:solidFill>
              <a:srgbClr val="00CC62"/>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ko-KR" altLang="en-US" sz="700">
                <a:solidFill>
                  <a:srgbClr val="29BC70"/>
                </a:solidFill>
              </a:rPr>
              <a:t>임직원</a:t>
            </a:r>
            <a:endParaRPr lang="ko-KR" altLang="en-US" sz="700" dirty="0">
              <a:solidFill>
                <a:srgbClr val="29BC70"/>
              </a:solidFill>
            </a:endParaRPr>
          </a:p>
        </p:txBody>
      </p:sp>
      <p:sp>
        <p:nvSpPr>
          <p:cNvPr id="76" name="제목 1"/>
          <p:cNvSpPr txBox="1">
            <a:spLocks/>
          </p:cNvSpPr>
          <p:nvPr/>
        </p:nvSpPr>
        <p:spPr>
          <a:xfrm>
            <a:off x="4156797" y="262328"/>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smtClean="0"/>
              <a:t>Page</a:t>
            </a:r>
            <a:endParaRPr lang="ko-KR" altLang="en-US" dirty="0"/>
          </a:p>
        </p:txBody>
      </p:sp>
      <p:sp>
        <p:nvSpPr>
          <p:cNvPr id="52" name="직사각형 51"/>
          <p:cNvSpPr/>
          <p:nvPr/>
        </p:nvSpPr>
        <p:spPr>
          <a:xfrm>
            <a:off x="66396" y="506269"/>
            <a:ext cx="8871086" cy="6136071"/>
          </a:xfrm>
          <a:prstGeom prst="rect">
            <a:avLst/>
          </a:prstGeom>
          <a:solidFill>
            <a:schemeClr val="tx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직사각형 52"/>
          <p:cNvSpPr/>
          <p:nvPr/>
        </p:nvSpPr>
        <p:spPr>
          <a:xfrm>
            <a:off x="3112992" y="2303725"/>
            <a:ext cx="3013087" cy="3475854"/>
          </a:xfrm>
          <a:prstGeom prst="rect">
            <a:avLst/>
          </a:prstGeom>
          <a:solidFill>
            <a:schemeClr val="bg1"/>
          </a:solidFill>
          <a:ln>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p>
        </p:txBody>
      </p:sp>
      <p:sp>
        <p:nvSpPr>
          <p:cNvPr id="54" name="TextBox 53"/>
          <p:cNvSpPr txBox="1"/>
          <p:nvPr/>
        </p:nvSpPr>
        <p:spPr>
          <a:xfrm>
            <a:off x="3138079" y="2388333"/>
            <a:ext cx="1127232" cy="246221"/>
          </a:xfrm>
          <a:prstGeom prst="rect">
            <a:avLst/>
          </a:prstGeom>
          <a:noFill/>
        </p:spPr>
        <p:txBody>
          <a:bodyPr wrap="none" rtlCol="0">
            <a:spAutoFit/>
          </a:bodyPr>
          <a:lstStyle/>
          <a:p>
            <a:r>
              <a:rPr lang="ko-KR" altLang="en-US" sz="1000" b="1" dirty="0" smtClean="0">
                <a:latin typeface="+mn-ea"/>
              </a:rPr>
              <a:t>현금영수증 조회</a:t>
            </a:r>
            <a:endParaRPr lang="ko-KR" altLang="en-US" sz="1000" b="1" dirty="0">
              <a:latin typeface="+mn-ea"/>
            </a:endParaRPr>
          </a:p>
        </p:txBody>
      </p:sp>
      <p:sp>
        <p:nvSpPr>
          <p:cNvPr id="56" name="직사각형 55"/>
          <p:cNvSpPr/>
          <p:nvPr/>
        </p:nvSpPr>
        <p:spPr>
          <a:xfrm>
            <a:off x="5747569" y="2357706"/>
            <a:ext cx="389850" cy="271869"/>
          </a:xfrm>
          <a:prstGeom prst="rect">
            <a:avLst/>
          </a:prstGeom>
        </p:spPr>
        <p:txBody>
          <a:bodyPr wrap="none">
            <a:spAutoFit/>
          </a:bodyPr>
          <a:lstStyle/>
          <a:p>
            <a:pPr algn="ctr">
              <a:lnSpc>
                <a:spcPts val="1400"/>
              </a:lnSpc>
              <a:defRPr/>
            </a:pPr>
            <a:r>
              <a:rPr lang="ko-KR" altLang="en-US" dirty="0">
                <a:solidFill>
                  <a:schemeClr val="tx1">
                    <a:lumMod val="75000"/>
                    <a:lumOff val="25000"/>
                  </a:schemeClr>
                </a:solidFill>
                <a:sym typeface="Wingdings 2" panose="05020102010507070707" pitchFamily="18" charset="2"/>
              </a:rPr>
              <a:t></a:t>
            </a:r>
            <a:endParaRPr lang="ko-KR" altLang="en-US" dirty="0">
              <a:solidFill>
                <a:schemeClr val="tx1">
                  <a:lumMod val="75000"/>
                  <a:lumOff val="25000"/>
                </a:schemeClr>
              </a:solidFill>
            </a:endParaRPr>
          </a:p>
        </p:txBody>
      </p:sp>
      <p:sp>
        <p:nvSpPr>
          <p:cNvPr id="67" name="모서리가 둥근 직사각형 265">
            <a:extLst>
              <a:ext uri="{FF2B5EF4-FFF2-40B4-BE49-F238E27FC236}">
                <a16:creationId xmlns:a16="http://schemas.microsoft.com/office/drawing/2014/main" id="{31616FFB-3FF0-C846-C1A8-366204588010}"/>
              </a:ext>
            </a:extLst>
          </p:cNvPr>
          <p:cNvSpPr/>
          <p:nvPr/>
        </p:nvSpPr>
        <p:spPr>
          <a:xfrm>
            <a:off x="3158623" y="5375706"/>
            <a:ext cx="2924173" cy="337938"/>
          </a:xfrm>
          <a:prstGeom prst="roundRect">
            <a:avLst>
              <a:gd name="adj" fmla="val 0"/>
            </a:avLst>
          </a:prstGeom>
          <a:solidFill>
            <a:schemeClr val="tx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smtClean="0">
                <a:solidFill>
                  <a:schemeClr val="bg1"/>
                </a:solidFill>
              </a:rPr>
              <a:t>확인</a:t>
            </a:r>
            <a:endParaRPr lang="ko-KR" altLang="en-US" sz="800" b="1" dirty="0">
              <a:solidFill>
                <a:schemeClr val="bg1"/>
              </a:solidFill>
            </a:endParaRPr>
          </a:p>
        </p:txBody>
      </p:sp>
      <p:sp>
        <p:nvSpPr>
          <p:cNvPr id="68" name="Oval 611">
            <a:extLst>
              <a:ext uri="{FF2B5EF4-FFF2-40B4-BE49-F238E27FC236}">
                <a16:creationId xmlns:a16="http://schemas.microsoft.com/office/drawing/2014/main" id="{8A3723C9-7A64-4677-9B95-EBFFA02C0DC4}"/>
              </a:ext>
            </a:extLst>
          </p:cNvPr>
          <p:cNvSpPr>
            <a:spLocks noChangeArrowheads="1"/>
          </p:cNvSpPr>
          <p:nvPr/>
        </p:nvSpPr>
        <p:spPr bwMode="auto">
          <a:xfrm>
            <a:off x="5632103" y="2318201"/>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a:t>
            </a:r>
            <a:endParaRPr lang="en-US" altLang="ko-KR" sz="800" b="1" kern="0" dirty="0">
              <a:solidFill>
                <a:sysClr val="window" lastClr="FFFFFF"/>
              </a:solidFill>
              <a:latin typeface="맑은 고딕"/>
              <a:ea typeface="맑은 고딕"/>
            </a:endParaRPr>
          </a:p>
        </p:txBody>
      </p:sp>
      <p:sp>
        <p:nvSpPr>
          <p:cNvPr id="50" name="사각형: 둥근 모서리 92">
            <a:extLst>
              <a:ext uri="{FF2B5EF4-FFF2-40B4-BE49-F238E27FC236}">
                <a16:creationId xmlns:a16="http://schemas.microsoft.com/office/drawing/2014/main" id="{2A18CAD1-978E-453D-B4C0-E427E20CB864}"/>
              </a:ext>
            </a:extLst>
          </p:cNvPr>
          <p:cNvSpPr/>
          <p:nvPr/>
        </p:nvSpPr>
        <p:spPr>
          <a:xfrm>
            <a:off x="3197141" y="2788847"/>
            <a:ext cx="2891325" cy="2477557"/>
          </a:xfrm>
          <a:prstGeom prst="roundRect">
            <a:avLst>
              <a:gd name="adj" fmla="val 0"/>
            </a:avLst>
          </a:prstGeom>
          <a:solidFill>
            <a:schemeClr val="tx1">
              <a:lumMod val="75000"/>
              <a:lumOff val="25000"/>
              <a:alpha val="57000"/>
            </a:schemeClr>
          </a:solidFill>
          <a:ln w="19050">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ko-KR" altLang="en-US" sz="800" b="1" dirty="0" smtClean="0">
                <a:solidFill>
                  <a:schemeClr val="bg1"/>
                </a:solidFill>
                <a:latin typeface="+mn-ea"/>
              </a:rPr>
              <a:t>현금영수증 </a:t>
            </a:r>
            <a:r>
              <a:rPr lang="ko-KR" altLang="en-US" sz="800" b="1" dirty="0" err="1" smtClean="0">
                <a:solidFill>
                  <a:schemeClr val="bg1"/>
                </a:solidFill>
                <a:latin typeface="+mn-ea"/>
              </a:rPr>
              <a:t>발급정보</a:t>
            </a:r>
            <a:endParaRPr lang="en-US" altLang="ko-KR" sz="800" b="1" dirty="0" smtClean="0">
              <a:solidFill>
                <a:schemeClr val="bg1"/>
              </a:solidFill>
              <a:latin typeface="+mn-ea"/>
            </a:endParaRPr>
          </a:p>
        </p:txBody>
      </p:sp>
      <p:sp>
        <p:nvSpPr>
          <p:cNvPr id="38" name="Oval 611">
            <a:extLst>
              <a:ext uri="{FF2B5EF4-FFF2-40B4-BE49-F238E27FC236}">
                <a16:creationId xmlns:a16="http://schemas.microsoft.com/office/drawing/2014/main" id="{8A3723C9-7A64-4677-9B95-EBFFA02C0DC4}"/>
              </a:ext>
            </a:extLst>
          </p:cNvPr>
          <p:cNvSpPr>
            <a:spLocks noChangeArrowheads="1"/>
          </p:cNvSpPr>
          <p:nvPr/>
        </p:nvSpPr>
        <p:spPr bwMode="auto">
          <a:xfrm>
            <a:off x="3238154" y="5410907"/>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a:t>
            </a:r>
            <a:endParaRPr lang="en-US" altLang="ko-KR" sz="800" b="1" kern="0" dirty="0">
              <a:solidFill>
                <a:sysClr val="window" lastClr="FFFFFF"/>
              </a:solidFill>
              <a:latin typeface="맑은 고딕"/>
              <a:ea typeface="맑은 고딕"/>
            </a:endParaRPr>
          </a:p>
        </p:txBody>
      </p:sp>
    </p:spTree>
    <p:extLst>
      <p:ext uri="{BB962C8B-B14F-4D97-AF65-F5344CB8AC3E}">
        <p14:creationId xmlns:p14="http://schemas.microsoft.com/office/powerpoint/2010/main" val="6322936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err="1" smtClean="0"/>
              <a:t>배송지목록</a:t>
            </a:r>
            <a:endParaRPr lang="ko-KR" altLang="en-US" dirty="0"/>
          </a:p>
        </p:txBody>
      </p:sp>
      <p:sp>
        <p:nvSpPr>
          <p:cNvPr id="3" name="부제목 2"/>
          <p:cNvSpPr>
            <a:spLocks noGrp="1"/>
          </p:cNvSpPr>
          <p:nvPr>
            <p:ph type="subTitle" idx="1"/>
          </p:nvPr>
        </p:nvSpPr>
        <p:spPr/>
        <p:txBody>
          <a:bodyPr/>
          <a:lstStyle/>
          <a:p>
            <a:r>
              <a:rPr lang="en-US" altLang="ko-KR" dirty="0"/>
              <a:t> IN_PC_ORD_01_02 </a:t>
            </a:r>
            <a:endParaRPr lang="ko-KR" altLang="en-US" dirty="0"/>
          </a:p>
        </p:txBody>
      </p:sp>
      <p:graphicFrame>
        <p:nvGraphicFramePr>
          <p:cNvPr id="271" name="표 270">
            <a:extLst>
              <a:ext uri="{FF2B5EF4-FFF2-40B4-BE49-F238E27FC236}">
                <a16:creationId xmlns:a16="http://schemas.microsoft.com/office/drawing/2014/main" id="{E8503181-DC09-D704-A395-D5196B53276F}"/>
              </a:ext>
            </a:extLst>
          </p:cNvPr>
          <p:cNvGraphicFramePr>
            <a:graphicFrameLocks noGrp="1"/>
          </p:cNvGraphicFramePr>
          <p:nvPr>
            <p:extLst>
              <p:ext uri="{D42A27DB-BD31-4B8C-83A1-F6EECF244321}">
                <p14:modId xmlns:p14="http://schemas.microsoft.com/office/powerpoint/2010/main" val="4079811562"/>
              </p:ext>
            </p:extLst>
          </p:nvPr>
        </p:nvGraphicFramePr>
        <p:xfrm>
          <a:off x="9000565" y="44624"/>
          <a:ext cx="3152540" cy="1291200"/>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 typeface="Wingdings" panose="05000000000000000000" pitchFamily="2" charset="2"/>
                        <a:buNone/>
                        <a:tabLst/>
                        <a:defRPr/>
                      </a:pPr>
                      <a:r>
                        <a:rPr lang="ko-KR" altLang="en-US" sz="800" b="1" u="none" baseline="0" dirty="0" smtClean="0">
                          <a:solidFill>
                            <a:schemeClr val="tx1"/>
                          </a:solidFill>
                          <a:latin typeface="+mn-ea"/>
                          <a:ea typeface="+mn-ea"/>
                        </a:rPr>
                        <a:t>선택</a:t>
                      </a:r>
                      <a:endParaRPr lang="en-US" altLang="ko-KR" sz="800" b="1" u="none" baseline="0" dirty="0" smtClean="0">
                        <a:solidFill>
                          <a:schemeClr val="tx1"/>
                        </a:solidFill>
                        <a:latin typeface="+mn-ea"/>
                        <a:ea typeface="+mn-ea"/>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err="1" smtClean="0">
                          <a:solidFill>
                            <a:schemeClr val="tx1"/>
                          </a:solidFill>
                          <a:latin typeface="+mn-ea"/>
                          <a:ea typeface="+mn-ea"/>
                        </a:rPr>
                        <a:t>회수지선택</a:t>
                      </a:r>
                      <a:r>
                        <a:rPr lang="ko-KR" altLang="en-US" sz="800" b="0" u="none" baseline="0" dirty="0" smtClean="0">
                          <a:solidFill>
                            <a:schemeClr val="tx1"/>
                          </a:solidFill>
                          <a:latin typeface="+mn-ea"/>
                          <a:ea typeface="+mn-ea"/>
                        </a:rPr>
                        <a:t> 영역에서 변경</a:t>
                      </a:r>
                      <a:r>
                        <a:rPr lang="en-US" altLang="ko-KR" sz="800" b="0" u="none" baseline="0" dirty="0" smtClean="0">
                          <a:solidFill>
                            <a:schemeClr val="tx1"/>
                          </a:solidFill>
                          <a:latin typeface="+mn-ea"/>
                          <a:ea typeface="+mn-ea"/>
                        </a:rPr>
                        <a:t>/</a:t>
                      </a:r>
                      <a:r>
                        <a:rPr lang="ko-KR" altLang="en-US" sz="800" b="0" u="none" baseline="0" dirty="0" smtClean="0">
                          <a:solidFill>
                            <a:schemeClr val="tx1"/>
                          </a:solidFill>
                          <a:latin typeface="+mn-ea"/>
                          <a:ea typeface="+mn-ea"/>
                        </a:rPr>
                        <a:t>등록 해당 창 호출</a:t>
                      </a:r>
                      <a:r>
                        <a:rPr lang="en-US" altLang="ko-KR" sz="800" b="0" u="none" baseline="0" dirty="0" smtClean="0">
                          <a:solidFill>
                            <a:schemeClr val="tx1"/>
                          </a:solidFill>
                          <a:latin typeface="+mn-ea"/>
                          <a:ea typeface="+mn-ea"/>
                          <a:sym typeface="Wingdings" panose="05000000000000000000" pitchFamily="2" charset="2"/>
                        </a:rPr>
                        <a:t> </a:t>
                      </a:r>
                      <a:r>
                        <a:rPr lang="ko-KR" altLang="en-US" sz="800" b="0" u="none" baseline="0" dirty="0" smtClean="0">
                          <a:solidFill>
                            <a:schemeClr val="tx1"/>
                          </a:solidFill>
                          <a:latin typeface="+mn-ea"/>
                          <a:ea typeface="+mn-ea"/>
                        </a:rPr>
                        <a:t>군부대 체크된 </a:t>
                      </a:r>
                      <a:r>
                        <a:rPr lang="ko-KR" altLang="en-US" sz="800" b="0" u="none" baseline="0" dirty="0" err="1" smtClean="0">
                          <a:solidFill>
                            <a:schemeClr val="tx1"/>
                          </a:solidFill>
                          <a:latin typeface="+mn-ea"/>
                          <a:ea typeface="+mn-ea"/>
                        </a:rPr>
                        <a:t>배송지</a:t>
                      </a:r>
                      <a:r>
                        <a:rPr lang="ko-KR" altLang="en-US" sz="800" b="0" u="none" baseline="0" dirty="0" smtClean="0">
                          <a:solidFill>
                            <a:schemeClr val="tx1"/>
                          </a:solidFill>
                          <a:latin typeface="+mn-ea"/>
                          <a:ea typeface="+mn-ea"/>
                        </a:rPr>
                        <a:t> 하이라이트 된 상태에서 선택 버튼 탭 시 </a:t>
                      </a:r>
                      <a:r>
                        <a:rPr lang="en-US" altLang="ko-KR" sz="800" b="0" u="none" baseline="0" dirty="0" smtClean="0">
                          <a:solidFill>
                            <a:schemeClr val="tx1"/>
                          </a:solidFill>
                          <a:latin typeface="+mn-ea"/>
                          <a:ea typeface="+mn-ea"/>
                        </a:rPr>
                        <a:t>alert</a:t>
                      </a:r>
                      <a:r>
                        <a:rPr lang="ko-KR" altLang="en-US" sz="800" b="0" u="none" baseline="0" dirty="0" smtClean="0">
                          <a:solidFill>
                            <a:schemeClr val="tx1"/>
                          </a:solidFill>
                          <a:latin typeface="+mn-ea"/>
                          <a:ea typeface="+mn-ea"/>
                        </a:rPr>
                        <a:t>으로 오류 알림</a:t>
                      </a:r>
                      <a:endParaRPr lang="en-US" altLang="ko-KR" sz="800" b="0" u="none" baseline="0" dirty="0" smtClean="0">
                        <a:solidFill>
                          <a:schemeClr val="tx1"/>
                        </a:solidFill>
                        <a:latin typeface="+mn-ea"/>
                        <a:ea typeface="+mn-ea"/>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err="1" smtClean="0">
                          <a:solidFill>
                            <a:schemeClr val="tx1"/>
                          </a:solidFill>
                          <a:latin typeface="+mn-ea"/>
                          <a:ea typeface="+mn-ea"/>
                        </a:rPr>
                        <a:t>회수지</a:t>
                      </a:r>
                      <a:r>
                        <a:rPr lang="ko-KR" altLang="en-US" sz="800" b="0" u="none" baseline="0" dirty="0" smtClean="0">
                          <a:solidFill>
                            <a:schemeClr val="tx1"/>
                          </a:solidFill>
                          <a:latin typeface="+mn-ea"/>
                          <a:ea typeface="+mn-ea"/>
                        </a:rPr>
                        <a:t> 변경 또는 </a:t>
                      </a:r>
                      <a:r>
                        <a:rPr lang="ko-KR" altLang="en-US" sz="800" b="0" u="none" baseline="0" dirty="0" err="1" smtClean="0">
                          <a:solidFill>
                            <a:schemeClr val="tx1"/>
                          </a:solidFill>
                          <a:latin typeface="+mn-ea"/>
                          <a:ea typeface="+mn-ea"/>
                        </a:rPr>
                        <a:t>배송지</a:t>
                      </a:r>
                      <a:r>
                        <a:rPr lang="ko-KR" altLang="en-US" sz="800" b="0" u="none" baseline="0" dirty="0" smtClean="0">
                          <a:solidFill>
                            <a:schemeClr val="tx1"/>
                          </a:solidFill>
                          <a:latin typeface="+mn-ea"/>
                          <a:ea typeface="+mn-ea"/>
                        </a:rPr>
                        <a:t> 변경이 가능한 기간이 지났을 시 </a:t>
                      </a:r>
                      <a:r>
                        <a:rPr lang="en-US" altLang="ko-KR" sz="800" b="0" u="none" baseline="0" dirty="0" smtClean="0">
                          <a:solidFill>
                            <a:schemeClr val="tx1"/>
                          </a:solidFill>
                          <a:latin typeface="+mn-ea"/>
                          <a:ea typeface="+mn-ea"/>
                        </a:rPr>
                        <a:t>alert</a:t>
                      </a:r>
                      <a:r>
                        <a:rPr lang="ko-KR" altLang="en-US" sz="800" b="0" u="none" baseline="0" dirty="0" smtClean="0">
                          <a:solidFill>
                            <a:schemeClr val="tx1"/>
                          </a:solidFill>
                          <a:latin typeface="+mn-ea"/>
                          <a:ea typeface="+mn-ea"/>
                        </a:rPr>
                        <a:t>으로 오류 알림</a:t>
                      </a:r>
                      <a:endParaRPr lang="en-US" altLang="ko-KR" sz="800" b="0" u="none" baseline="0" dirty="0" smtClean="0">
                        <a:solidFill>
                          <a:schemeClr val="tx1"/>
                        </a:solidFill>
                        <a:latin typeface="+mn-ea"/>
                        <a:ea typeface="+mn-ea"/>
                      </a:endParaRPr>
                    </a:p>
                    <a:p>
                      <a:pPr marL="0" marR="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0" u="none" kern="1200" baseline="0" dirty="0" smtClean="0">
                          <a:solidFill>
                            <a:srgbClr val="00BC70"/>
                          </a:solidFill>
                          <a:latin typeface="+mn-ea"/>
                          <a:ea typeface="+mn-ea"/>
                          <a:cs typeface="+mn-cs"/>
                        </a:rPr>
                        <a:t># </a:t>
                      </a:r>
                      <a:r>
                        <a:rPr lang="ko-KR" altLang="en-US" sz="800" b="0" u="none" kern="1200" baseline="0" dirty="0" smtClean="0">
                          <a:solidFill>
                            <a:srgbClr val="00BC70"/>
                          </a:solidFill>
                          <a:latin typeface="+mn-ea"/>
                          <a:ea typeface="+mn-ea"/>
                          <a:cs typeface="+mn-cs"/>
                        </a:rPr>
                        <a:t>기술한 내용 외에는 결제 화면에서 결제 화면에 정의되어 있는 </a:t>
                      </a:r>
                      <a:r>
                        <a:rPr lang="ko-KR" altLang="en-US" sz="800" b="0" u="none" kern="1200" baseline="0" dirty="0" err="1" smtClean="0">
                          <a:solidFill>
                            <a:srgbClr val="00BC70"/>
                          </a:solidFill>
                          <a:latin typeface="+mn-ea"/>
                          <a:ea typeface="+mn-ea"/>
                          <a:cs typeface="+mn-cs"/>
                        </a:rPr>
                        <a:t>배송지등록</a:t>
                      </a:r>
                      <a:r>
                        <a:rPr lang="en-US" altLang="ko-KR" sz="800" b="0" u="none" kern="1200" baseline="0" dirty="0" smtClean="0">
                          <a:solidFill>
                            <a:srgbClr val="00BC70"/>
                          </a:solidFill>
                          <a:latin typeface="+mn-ea"/>
                          <a:ea typeface="+mn-ea"/>
                          <a:cs typeface="+mn-cs"/>
                        </a:rPr>
                        <a:t>/</a:t>
                      </a:r>
                      <a:r>
                        <a:rPr lang="ko-KR" altLang="en-US" sz="800" b="0" u="none" kern="1200" baseline="0" dirty="0" smtClean="0">
                          <a:solidFill>
                            <a:srgbClr val="00BC70"/>
                          </a:solidFill>
                          <a:latin typeface="+mn-ea"/>
                          <a:ea typeface="+mn-ea"/>
                          <a:cs typeface="+mn-cs"/>
                        </a:rPr>
                        <a:t>변경 기능과 동일</a:t>
                      </a:r>
                      <a:endParaRPr lang="en-US" altLang="ko-KR" sz="800" b="0" u="none" kern="1200" baseline="0" dirty="0" smtClean="0">
                        <a:solidFill>
                          <a:srgbClr val="00BC70"/>
                        </a:solidFill>
                        <a:latin typeface="+mn-ea"/>
                        <a:ea typeface="+mn-ea"/>
                        <a:cs typeface="+mn-cs"/>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2873906972"/>
                  </a:ext>
                </a:extLst>
              </a:tr>
            </a:tbl>
          </a:graphicData>
        </a:graphic>
      </p:graphicFrame>
      <p:pic>
        <p:nvPicPr>
          <p:cNvPr id="112" name="그림 111"/>
          <p:cNvPicPr>
            <a:picLocks noChangeAspect="1"/>
          </p:cNvPicPr>
          <p:nvPr/>
        </p:nvPicPr>
        <p:blipFill>
          <a:blip r:embed="rId2"/>
          <a:stretch>
            <a:fillRect/>
          </a:stretch>
        </p:blipFill>
        <p:spPr>
          <a:xfrm>
            <a:off x="259282" y="700052"/>
            <a:ext cx="839235" cy="136620"/>
          </a:xfrm>
          <a:prstGeom prst="rect">
            <a:avLst/>
          </a:prstGeom>
        </p:spPr>
      </p:pic>
      <p:pic>
        <p:nvPicPr>
          <p:cNvPr id="113" name="그림 112"/>
          <p:cNvPicPr>
            <a:picLocks noChangeAspect="1"/>
          </p:cNvPicPr>
          <p:nvPr/>
        </p:nvPicPr>
        <p:blipFill>
          <a:blip r:embed="rId3"/>
          <a:stretch>
            <a:fillRect/>
          </a:stretch>
        </p:blipFill>
        <p:spPr>
          <a:xfrm>
            <a:off x="217354" y="991950"/>
            <a:ext cx="216477" cy="207818"/>
          </a:xfrm>
          <a:prstGeom prst="rect">
            <a:avLst/>
          </a:prstGeom>
        </p:spPr>
      </p:pic>
      <p:sp>
        <p:nvSpPr>
          <p:cNvPr id="114" name="TextBox 113"/>
          <p:cNvSpPr txBox="1"/>
          <p:nvPr/>
        </p:nvSpPr>
        <p:spPr>
          <a:xfrm>
            <a:off x="381328" y="1004528"/>
            <a:ext cx="890136" cy="215444"/>
          </a:xfrm>
          <a:prstGeom prst="rect">
            <a:avLst/>
          </a:prstGeom>
          <a:noFill/>
        </p:spPr>
        <p:txBody>
          <a:bodyPr wrap="square" rtlCol="0">
            <a:spAutoFit/>
          </a:bodyPr>
          <a:lstStyle/>
          <a:p>
            <a:r>
              <a:rPr lang="ko-KR" altLang="en-US" sz="800" b="1" dirty="0" smtClean="0">
                <a:latin typeface="+mn-ea"/>
                <a:cs typeface="Pretendard" panose="02000503000000020004" pitchFamily="50" charset="-127"/>
              </a:rPr>
              <a:t>카테고리</a:t>
            </a:r>
            <a:endParaRPr lang="ko-KR" altLang="en-US" sz="400" strike="sngStrike" dirty="0">
              <a:solidFill>
                <a:schemeClr val="tx1">
                  <a:lumMod val="50000"/>
                  <a:lumOff val="50000"/>
                </a:schemeClr>
              </a:solidFill>
              <a:latin typeface="+mn-ea"/>
              <a:cs typeface="Pretendard" panose="02000503000000020004" pitchFamily="50" charset="-127"/>
            </a:endParaRPr>
          </a:p>
        </p:txBody>
      </p:sp>
      <p:sp>
        <p:nvSpPr>
          <p:cNvPr id="115" name="TextBox 114"/>
          <p:cNvSpPr txBox="1"/>
          <p:nvPr/>
        </p:nvSpPr>
        <p:spPr>
          <a:xfrm>
            <a:off x="2552407" y="988196"/>
            <a:ext cx="3903633" cy="230832"/>
          </a:xfrm>
          <a:prstGeom prst="rect">
            <a:avLst/>
          </a:prstGeom>
          <a:noFill/>
        </p:spPr>
        <p:txBody>
          <a:bodyPr wrap="none" rtlCol="0">
            <a:spAutoFit/>
          </a:bodyPr>
          <a:lstStyle/>
          <a:p>
            <a:pPr algn="ctr"/>
            <a:r>
              <a:rPr lang="ko-KR" altLang="en-US" sz="900" b="1" dirty="0" smtClean="0">
                <a:latin typeface="+mn-ea"/>
                <a:cs typeface="Pretendard" panose="02000503000000020004" pitchFamily="50" charset="-127"/>
              </a:rPr>
              <a:t>이벤트     특가     베스트     쿠폰존     쇼케이스     라이브     </a:t>
            </a:r>
            <a:r>
              <a:rPr lang="en-US" altLang="ko-KR" sz="900" b="1" dirty="0" smtClean="0">
                <a:latin typeface="+mn-ea"/>
                <a:cs typeface="Pretendard" panose="02000503000000020004" pitchFamily="50" charset="-127"/>
              </a:rPr>
              <a:t>FOR ME</a:t>
            </a:r>
            <a:endParaRPr lang="ko-KR" altLang="en-US" sz="900" b="1" dirty="0">
              <a:latin typeface="+mn-ea"/>
              <a:cs typeface="Pretendard" panose="02000503000000020004" pitchFamily="50" charset="-127"/>
            </a:endParaRPr>
          </a:p>
        </p:txBody>
      </p:sp>
      <p:sp>
        <p:nvSpPr>
          <p:cNvPr id="116" name="TextBox 115"/>
          <p:cNvSpPr txBox="1"/>
          <p:nvPr/>
        </p:nvSpPr>
        <p:spPr>
          <a:xfrm>
            <a:off x="8289710" y="1004528"/>
            <a:ext cx="542594" cy="215444"/>
          </a:xfrm>
          <a:prstGeom prst="rect">
            <a:avLst/>
          </a:prstGeom>
          <a:noFill/>
        </p:spPr>
        <p:txBody>
          <a:bodyPr wrap="square" rtlCol="0">
            <a:spAutoFit/>
          </a:bodyPr>
          <a:lstStyle/>
          <a:p>
            <a:r>
              <a:rPr lang="en-US" altLang="ko-KR" sz="800" b="1" dirty="0" smtClean="0">
                <a:latin typeface="+mn-ea"/>
                <a:cs typeface="Pretendard" panose="02000503000000020004" pitchFamily="50" charset="-127"/>
              </a:rPr>
              <a:t>ABOUT</a:t>
            </a:r>
            <a:endParaRPr lang="ko-KR" altLang="en-US" sz="400" strike="sngStrike" dirty="0">
              <a:solidFill>
                <a:schemeClr val="tx1">
                  <a:lumMod val="50000"/>
                  <a:lumOff val="50000"/>
                </a:schemeClr>
              </a:solidFill>
              <a:latin typeface="+mn-ea"/>
              <a:cs typeface="Pretendard" panose="02000503000000020004" pitchFamily="50" charset="-127"/>
            </a:endParaRPr>
          </a:p>
        </p:txBody>
      </p:sp>
      <p:pic>
        <p:nvPicPr>
          <p:cNvPr id="117" name="그림 116"/>
          <p:cNvPicPr>
            <a:picLocks noChangeAspect="1"/>
          </p:cNvPicPr>
          <p:nvPr/>
        </p:nvPicPr>
        <p:blipFill>
          <a:blip r:embed="rId4"/>
          <a:stretch>
            <a:fillRect/>
          </a:stretch>
        </p:blipFill>
        <p:spPr>
          <a:xfrm>
            <a:off x="7853760" y="618601"/>
            <a:ext cx="978544" cy="295714"/>
          </a:xfrm>
          <a:prstGeom prst="rect">
            <a:avLst/>
          </a:prstGeom>
        </p:spPr>
      </p:pic>
      <p:grpSp>
        <p:nvGrpSpPr>
          <p:cNvPr id="118" name="그룹 117"/>
          <p:cNvGrpSpPr/>
          <p:nvPr/>
        </p:nvGrpSpPr>
        <p:grpSpPr>
          <a:xfrm>
            <a:off x="3411257" y="646468"/>
            <a:ext cx="2204927" cy="228949"/>
            <a:chOff x="3958650" y="362309"/>
            <a:chExt cx="2204927" cy="228949"/>
          </a:xfrm>
        </p:grpSpPr>
        <p:sp>
          <p:nvSpPr>
            <p:cNvPr id="119" name="모서리가 둥근 직사각형 118"/>
            <p:cNvSpPr/>
            <p:nvPr/>
          </p:nvSpPr>
          <p:spPr>
            <a:xfrm>
              <a:off x="3958650" y="362309"/>
              <a:ext cx="2204927" cy="228949"/>
            </a:xfrm>
            <a:prstGeom prst="roundRect">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20" name="그림 119"/>
            <p:cNvPicPr>
              <a:picLocks noChangeAspect="1"/>
            </p:cNvPicPr>
            <p:nvPr/>
          </p:nvPicPr>
          <p:blipFill rotWithShape="1">
            <a:blip r:embed="rId5"/>
            <a:srcRect t="1" r="60194" b="12727"/>
            <a:stretch/>
          </p:blipFill>
          <p:spPr>
            <a:xfrm>
              <a:off x="5942138" y="399541"/>
              <a:ext cx="186200" cy="159540"/>
            </a:xfrm>
            <a:prstGeom prst="rect">
              <a:avLst/>
            </a:prstGeom>
          </p:spPr>
        </p:pic>
      </p:grpSp>
      <p:cxnSp>
        <p:nvCxnSpPr>
          <p:cNvPr id="121" name="직선 연결선 120"/>
          <p:cNvCxnSpPr/>
          <p:nvPr/>
        </p:nvCxnSpPr>
        <p:spPr>
          <a:xfrm>
            <a:off x="95437" y="1340768"/>
            <a:ext cx="884204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2" name="타원 121"/>
          <p:cNvSpPr/>
          <p:nvPr/>
        </p:nvSpPr>
        <p:spPr>
          <a:xfrm>
            <a:off x="3457993" y="994376"/>
            <a:ext cx="45719" cy="45719"/>
          </a:xfrm>
          <a:prstGeom prst="ellipse">
            <a:avLst/>
          </a:prstGeom>
          <a:solidFill>
            <a:srgbClr val="29BC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2" name="직사각형 91"/>
          <p:cNvSpPr/>
          <p:nvPr/>
        </p:nvSpPr>
        <p:spPr>
          <a:xfrm>
            <a:off x="66396" y="506269"/>
            <a:ext cx="8871086" cy="6136071"/>
          </a:xfrm>
          <a:prstGeom prst="rect">
            <a:avLst/>
          </a:prstGeom>
          <a:solidFill>
            <a:schemeClr val="tx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2" name="제목 1"/>
          <p:cNvSpPr txBox="1">
            <a:spLocks/>
          </p:cNvSpPr>
          <p:nvPr/>
        </p:nvSpPr>
        <p:spPr>
          <a:xfrm>
            <a:off x="4156797" y="262328"/>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smtClean="0"/>
              <a:t>Layer Popup</a:t>
            </a:r>
            <a:endParaRPr lang="ko-KR" altLang="en-US" dirty="0"/>
          </a:p>
        </p:txBody>
      </p:sp>
      <p:grpSp>
        <p:nvGrpSpPr>
          <p:cNvPr id="139" name="그룹 138"/>
          <p:cNvGrpSpPr/>
          <p:nvPr/>
        </p:nvGrpSpPr>
        <p:grpSpPr>
          <a:xfrm>
            <a:off x="4103591" y="3128345"/>
            <a:ext cx="1531324" cy="204105"/>
            <a:chOff x="4295800" y="772398"/>
            <a:chExt cx="1531324" cy="204105"/>
          </a:xfrm>
        </p:grpSpPr>
        <p:grpSp>
          <p:nvGrpSpPr>
            <p:cNvPr id="140" name="그룹 139"/>
            <p:cNvGrpSpPr/>
            <p:nvPr/>
          </p:nvGrpSpPr>
          <p:grpSpPr>
            <a:xfrm>
              <a:off x="4295800" y="772398"/>
              <a:ext cx="794044" cy="196977"/>
              <a:chOff x="4575210" y="772398"/>
              <a:chExt cx="794044" cy="196977"/>
            </a:xfrm>
          </p:grpSpPr>
          <p:sp>
            <p:nvSpPr>
              <p:cNvPr id="145" name="Circle">
                <a:extLst>
                  <a:ext uri="{FF2B5EF4-FFF2-40B4-BE49-F238E27FC236}">
                    <a16:creationId xmlns:a16="http://schemas.microsoft.com/office/drawing/2014/main" id="{FB1C58A6-DB0E-4B36-9517-D7863C2A4659}"/>
                  </a:ext>
                </a:extLst>
              </p:cNvPr>
              <p:cNvSpPr/>
              <p:nvPr/>
            </p:nvSpPr>
            <p:spPr>
              <a:xfrm>
                <a:off x="4575210" y="804212"/>
                <a:ext cx="133350" cy="133350"/>
              </a:xfrm>
              <a:prstGeom prst="ellipse">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00" dirty="0">
                  <a:solidFill>
                    <a:srgbClr val="5F5F5F"/>
                  </a:solidFill>
                  <a:latin typeface="맑은 고딕" panose="020B0503020000020004" pitchFamily="50" charset="-127"/>
                  <a:ea typeface="맑은 고딕" panose="020B0503020000020004" pitchFamily="50" charset="-127"/>
                  <a:cs typeface="Segoe UI" panose="020B0502040204020203" pitchFamily="34" charset="0"/>
                </a:endParaRPr>
              </a:p>
            </p:txBody>
          </p:sp>
          <p:sp>
            <p:nvSpPr>
              <p:cNvPr id="146" name="Check">
                <a:extLst>
                  <a:ext uri="{FF2B5EF4-FFF2-40B4-BE49-F238E27FC236}">
                    <a16:creationId xmlns:a16="http://schemas.microsoft.com/office/drawing/2014/main" id="{627DEB28-178A-4A5E-A02B-85D54F1C49EA}"/>
                  </a:ext>
                </a:extLst>
              </p:cNvPr>
              <p:cNvSpPr/>
              <p:nvPr/>
            </p:nvSpPr>
            <p:spPr>
              <a:xfrm>
                <a:off x="4612516" y="841518"/>
                <a:ext cx="58738" cy="58738"/>
              </a:xfrm>
              <a:prstGeom prst="ellipse">
                <a:avLst/>
              </a:prstGeom>
              <a:solidFill>
                <a:schemeClr val="tx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00" dirty="0">
                  <a:solidFill>
                    <a:srgbClr val="5F5F5F"/>
                  </a:solidFill>
                  <a:latin typeface="맑은 고딕" panose="020B0503020000020004" pitchFamily="50" charset="-127"/>
                  <a:ea typeface="맑은 고딕" panose="020B0503020000020004" pitchFamily="50" charset="-127"/>
                  <a:cs typeface="Segoe UI" panose="020B0502040204020203" pitchFamily="34" charset="0"/>
                </a:endParaRPr>
              </a:p>
            </p:txBody>
          </p:sp>
          <p:sp>
            <p:nvSpPr>
              <p:cNvPr id="147" name="Label">
                <a:extLst>
                  <a:ext uri="{FF2B5EF4-FFF2-40B4-BE49-F238E27FC236}">
                    <a16:creationId xmlns:a16="http://schemas.microsoft.com/office/drawing/2014/main" id="{1835CF36-CBC1-41AD-8FAB-2615FAD43505}"/>
                  </a:ext>
                </a:extLst>
              </p:cNvPr>
              <p:cNvSpPr txBox="1"/>
              <p:nvPr/>
            </p:nvSpPr>
            <p:spPr>
              <a:xfrm>
                <a:off x="4708560" y="772398"/>
                <a:ext cx="660694" cy="196977"/>
              </a:xfrm>
              <a:prstGeom prst="rect">
                <a:avLst/>
              </a:prstGeom>
              <a:noFill/>
            </p:spPr>
            <p:txBody>
              <a:bodyPr wrap="none" lIns="73152" tIns="36576" rIns="73152" bIns="36576"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ko-KR" altLang="en-US" sz="800" dirty="0" err="1"/>
                  <a:t>기본배송지</a:t>
                </a:r>
                <a:endParaRPr lang="en-US" sz="800" dirty="0"/>
              </a:p>
            </p:txBody>
          </p:sp>
        </p:grpSp>
        <p:grpSp>
          <p:nvGrpSpPr>
            <p:cNvPr id="141" name="그룹 140"/>
            <p:cNvGrpSpPr/>
            <p:nvPr/>
          </p:nvGrpSpPr>
          <p:grpSpPr>
            <a:xfrm>
              <a:off x="5126727" y="779526"/>
              <a:ext cx="700397" cy="196977"/>
              <a:chOff x="5406137" y="779526"/>
              <a:chExt cx="700397" cy="196977"/>
            </a:xfrm>
          </p:grpSpPr>
          <p:sp>
            <p:nvSpPr>
              <p:cNvPr id="143" name="Circle">
                <a:extLst>
                  <a:ext uri="{FF2B5EF4-FFF2-40B4-BE49-F238E27FC236}">
                    <a16:creationId xmlns:a16="http://schemas.microsoft.com/office/drawing/2014/main" id="{C692349F-1E69-4FA5-8CE7-DA4FE33D756E}"/>
                  </a:ext>
                </a:extLst>
              </p:cNvPr>
              <p:cNvSpPr/>
              <p:nvPr/>
            </p:nvSpPr>
            <p:spPr>
              <a:xfrm>
                <a:off x="5406137" y="811340"/>
                <a:ext cx="133350" cy="133350"/>
              </a:xfrm>
              <a:prstGeom prst="ellipse">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00" dirty="0">
                  <a:solidFill>
                    <a:srgbClr val="5F5F5F"/>
                  </a:solidFill>
                  <a:latin typeface="맑은 고딕" panose="020B0503020000020004" pitchFamily="50" charset="-127"/>
                  <a:ea typeface="맑은 고딕" panose="020B0503020000020004" pitchFamily="50" charset="-127"/>
                  <a:cs typeface="Segoe UI" panose="020B0502040204020203" pitchFamily="34" charset="0"/>
                </a:endParaRPr>
              </a:p>
            </p:txBody>
          </p:sp>
          <p:sp>
            <p:nvSpPr>
              <p:cNvPr id="144" name="Label">
                <a:extLst>
                  <a:ext uri="{FF2B5EF4-FFF2-40B4-BE49-F238E27FC236}">
                    <a16:creationId xmlns:a16="http://schemas.microsoft.com/office/drawing/2014/main" id="{C68A97E8-BFBC-403C-9306-43D8247E8740}"/>
                  </a:ext>
                </a:extLst>
              </p:cNvPr>
              <p:cNvSpPr txBox="1"/>
              <p:nvPr/>
            </p:nvSpPr>
            <p:spPr>
              <a:xfrm>
                <a:off x="5511563" y="779526"/>
                <a:ext cx="594971" cy="196977"/>
              </a:xfrm>
              <a:prstGeom prst="rect">
                <a:avLst/>
              </a:prstGeom>
              <a:noFill/>
            </p:spPr>
            <p:txBody>
              <a:bodyPr wrap="none" lIns="73152" tIns="36576" rIns="73152" bIns="36576"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ko-KR" altLang="en-US" sz="800" dirty="0"/>
                  <a:t>새 </a:t>
                </a:r>
                <a:r>
                  <a:rPr lang="ko-KR" altLang="en-US" sz="800" dirty="0" err="1"/>
                  <a:t>배송지</a:t>
                </a:r>
                <a:endParaRPr lang="en-US" sz="800" dirty="0"/>
              </a:p>
            </p:txBody>
          </p:sp>
        </p:grpSp>
      </p:grpSp>
      <p:sp>
        <p:nvSpPr>
          <p:cNvPr id="154" name="타원 153">
            <a:extLst>
              <a:ext uri="{FF2B5EF4-FFF2-40B4-BE49-F238E27FC236}">
                <a16:creationId xmlns:a16="http://schemas.microsoft.com/office/drawing/2014/main" id="{5B738E7D-4CD4-4871-80BC-4FD64221440C}"/>
              </a:ext>
            </a:extLst>
          </p:cNvPr>
          <p:cNvSpPr/>
          <p:nvPr/>
        </p:nvSpPr>
        <p:spPr>
          <a:xfrm>
            <a:off x="3469804" y="4197975"/>
            <a:ext cx="118481" cy="118481"/>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t>?</a:t>
            </a:r>
          </a:p>
        </p:txBody>
      </p:sp>
      <p:sp>
        <p:nvSpPr>
          <p:cNvPr id="157" name="Button">
            <a:extLst>
              <a:ext uri="{FF2B5EF4-FFF2-40B4-BE49-F238E27FC236}">
                <a16:creationId xmlns:a16="http://schemas.microsoft.com/office/drawing/2014/main" id="{0B50D06C-82E3-4B5D-A60E-0FEAE2474059}"/>
              </a:ext>
            </a:extLst>
          </p:cNvPr>
          <p:cNvSpPr/>
          <p:nvPr/>
        </p:nvSpPr>
        <p:spPr>
          <a:xfrm>
            <a:off x="2820063" y="1484646"/>
            <a:ext cx="3286241" cy="4487529"/>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atinLnBrk="1">
              <a:defRPr/>
            </a:pPr>
            <a:endParaRPr lang="en-US" altLang="ko-KR" sz="800" dirty="0">
              <a:solidFill>
                <a:schemeClr val="bg1">
                  <a:lumMod val="65000"/>
                </a:schemeClr>
              </a:solidFill>
            </a:endParaRPr>
          </a:p>
        </p:txBody>
      </p:sp>
      <p:sp>
        <p:nvSpPr>
          <p:cNvPr id="158" name="모서리가 둥근 직사각형 157"/>
          <p:cNvSpPr/>
          <p:nvPr/>
        </p:nvSpPr>
        <p:spPr>
          <a:xfrm>
            <a:off x="2940943" y="1969274"/>
            <a:ext cx="3041078" cy="913813"/>
          </a:xfrm>
          <a:prstGeom prst="roundRect">
            <a:avLst>
              <a:gd name="adj" fmla="val 0"/>
            </a:avLst>
          </a:prstGeom>
          <a:noFill/>
          <a:ln w="19050">
            <a:solidFill>
              <a:srgbClr val="00BC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9" name="직사각형 158"/>
          <p:cNvSpPr/>
          <p:nvPr/>
        </p:nvSpPr>
        <p:spPr>
          <a:xfrm>
            <a:off x="2921515" y="1979543"/>
            <a:ext cx="2234907" cy="707886"/>
          </a:xfrm>
          <a:prstGeom prst="rect">
            <a:avLst/>
          </a:prstGeom>
        </p:spPr>
        <p:txBody>
          <a:bodyPr wrap="none">
            <a:spAutoFit/>
          </a:bodyPr>
          <a:lstStyle/>
          <a:p>
            <a:r>
              <a:rPr lang="ko-KR" altLang="en-US" sz="800" b="1" dirty="0" err="1" smtClean="0">
                <a:latin typeface="+mn-ea"/>
              </a:rPr>
              <a:t>배송지명</a:t>
            </a:r>
            <a:endParaRPr lang="en-US" altLang="ko-KR" sz="800" b="1" dirty="0" smtClean="0">
              <a:latin typeface="+mn-ea"/>
            </a:endParaRPr>
          </a:p>
          <a:p>
            <a:endParaRPr lang="en-US" altLang="ko-KR" sz="800" b="1" dirty="0" smtClean="0">
              <a:latin typeface="+mn-ea"/>
            </a:endParaRPr>
          </a:p>
          <a:p>
            <a:r>
              <a:rPr lang="ko-KR" altLang="en-US" sz="800" b="1" dirty="0" smtClean="0">
                <a:latin typeface="+mn-ea"/>
              </a:rPr>
              <a:t>받으실 분 이름 </a:t>
            </a:r>
            <a:endParaRPr lang="en-US" altLang="ko-KR" sz="800" b="1" dirty="0" smtClean="0">
              <a:latin typeface="+mn-ea"/>
            </a:endParaRPr>
          </a:p>
          <a:p>
            <a:r>
              <a:rPr lang="en-US" altLang="ko-KR" sz="800" dirty="0" smtClean="0">
                <a:latin typeface="+mn-ea"/>
              </a:rPr>
              <a:t>010-0000-0000</a:t>
            </a:r>
          </a:p>
          <a:p>
            <a:r>
              <a:rPr lang="en-US" altLang="ko-KR" sz="800" dirty="0" smtClean="0">
                <a:latin typeface="+mn-ea"/>
              </a:rPr>
              <a:t>(04382)</a:t>
            </a:r>
            <a:r>
              <a:rPr lang="ko-KR" altLang="en-US" sz="800" dirty="0" smtClean="0">
                <a:latin typeface="+mn-ea"/>
              </a:rPr>
              <a:t>서울특별시 용산구 </a:t>
            </a:r>
            <a:r>
              <a:rPr lang="ko-KR" altLang="en-US" sz="800" dirty="0" err="1" smtClean="0">
                <a:latin typeface="+mn-ea"/>
              </a:rPr>
              <a:t>한강대로</a:t>
            </a:r>
            <a:r>
              <a:rPr lang="ko-KR" altLang="en-US" sz="800" dirty="0" smtClean="0">
                <a:latin typeface="+mn-ea"/>
              </a:rPr>
              <a:t> </a:t>
            </a:r>
            <a:r>
              <a:rPr lang="en-US" altLang="ko-KR" sz="800" dirty="0" smtClean="0">
                <a:latin typeface="+mn-ea"/>
              </a:rPr>
              <a:t>48</a:t>
            </a:r>
            <a:r>
              <a:rPr lang="ko-KR" altLang="en-US" sz="800" dirty="0" smtClean="0">
                <a:latin typeface="+mn-ea"/>
              </a:rPr>
              <a:t>길 </a:t>
            </a:r>
            <a:r>
              <a:rPr lang="en-US" altLang="ko-KR" sz="800" dirty="0" smtClean="0">
                <a:latin typeface="+mn-ea"/>
              </a:rPr>
              <a:t>10</a:t>
            </a:r>
            <a:endParaRPr lang="ko-KR" altLang="en-US" sz="800" dirty="0">
              <a:latin typeface="+mn-ea"/>
            </a:endParaRPr>
          </a:p>
        </p:txBody>
      </p:sp>
      <p:sp>
        <p:nvSpPr>
          <p:cNvPr id="160" name="사각형: 둥근 모서리 152">
            <a:extLst>
              <a:ext uri="{FF2B5EF4-FFF2-40B4-BE49-F238E27FC236}">
                <a16:creationId xmlns:a16="http://schemas.microsoft.com/office/drawing/2014/main" id="{52FF6B1F-4512-47B6-B005-84C9CDC09FEA}"/>
              </a:ext>
            </a:extLst>
          </p:cNvPr>
          <p:cNvSpPr/>
          <p:nvPr/>
        </p:nvSpPr>
        <p:spPr>
          <a:xfrm>
            <a:off x="3459882" y="2020621"/>
            <a:ext cx="507904" cy="129011"/>
          </a:xfrm>
          <a:prstGeom prst="roundRect">
            <a:avLst>
              <a:gd name="adj" fmla="val 0"/>
            </a:avLst>
          </a:prstGeom>
          <a:solidFill>
            <a:srgbClr val="ECF5E7"/>
          </a:solidFill>
          <a:ln w="3175">
            <a:solidFill>
              <a:srgbClr val="00BC70"/>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ko-KR" altLang="en-US" sz="700" dirty="0" err="1" smtClean="0">
                <a:solidFill>
                  <a:schemeClr val="tx1"/>
                </a:solidFill>
              </a:rPr>
              <a:t>기본배송지</a:t>
            </a:r>
            <a:endParaRPr lang="en-US" sz="700" dirty="0">
              <a:solidFill>
                <a:schemeClr val="tx1"/>
              </a:solidFill>
            </a:endParaRPr>
          </a:p>
        </p:txBody>
      </p:sp>
      <p:grpSp>
        <p:nvGrpSpPr>
          <p:cNvPr id="161" name="그룹 160"/>
          <p:cNvGrpSpPr/>
          <p:nvPr/>
        </p:nvGrpSpPr>
        <p:grpSpPr>
          <a:xfrm>
            <a:off x="3020142" y="2679047"/>
            <a:ext cx="1163311" cy="154495"/>
            <a:chOff x="7764043" y="2719676"/>
            <a:chExt cx="1163311" cy="154495"/>
          </a:xfrm>
        </p:grpSpPr>
        <p:sp>
          <p:nvSpPr>
            <p:cNvPr id="162" name="TextBox 161"/>
            <p:cNvSpPr txBox="1"/>
            <p:nvPr/>
          </p:nvSpPr>
          <p:spPr>
            <a:xfrm>
              <a:off x="7894647" y="2719676"/>
              <a:ext cx="1032707" cy="154209"/>
            </a:xfrm>
            <a:prstGeom prst="rect">
              <a:avLst/>
            </a:prstGeom>
            <a:noFill/>
          </p:spPr>
          <p:txBody>
            <a:bodyPr wrap="square" lIns="36000" tIns="0" rIns="36000" bIns="0" rtlCol="0">
              <a:spAutoFit/>
            </a:bodyPr>
            <a:lstStyle/>
            <a:p>
              <a:pPr lvl="0">
                <a:lnSpc>
                  <a:spcPts val="1400"/>
                </a:lnSpc>
                <a:defRPr/>
              </a:pPr>
              <a:r>
                <a:rPr lang="ko-KR" altLang="en-US" sz="700" dirty="0" err="1" smtClean="0"/>
                <a:t>군부대배송</a:t>
              </a:r>
              <a:endParaRPr lang="en-US" altLang="ko-KR" sz="700" dirty="0"/>
            </a:p>
          </p:txBody>
        </p:sp>
        <p:grpSp>
          <p:nvGrpSpPr>
            <p:cNvPr id="163" name="Checkbox">
              <a:extLst>
                <a:ext uri="{FF2B5EF4-FFF2-40B4-BE49-F238E27FC236}">
                  <a16:creationId xmlns:a16="http://schemas.microsoft.com/office/drawing/2014/main" id="{2BF05A78-0F74-4B0C-9D84-A5D18ED3145E}"/>
                </a:ext>
              </a:extLst>
            </p:cNvPr>
            <p:cNvGrpSpPr/>
            <p:nvPr/>
          </p:nvGrpSpPr>
          <p:grpSpPr>
            <a:xfrm>
              <a:off x="7764043" y="2745583"/>
              <a:ext cx="128588" cy="128588"/>
              <a:chOff x="863600" y="1311275"/>
              <a:chExt cx="128588" cy="128588"/>
            </a:xfrm>
          </p:grpSpPr>
          <p:sp>
            <p:nvSpPr>
              <p:cNvPr id="164" name="Box">
                <a:extLst>
                  <a:ext uri="{FF2B5EF4-FFF2-40B4-BE49-F238E27FC236}">
                    <a16:creationId xmlns:a16="http://schemas.microsoft.com/office/drawing/2014/main" id="{464A5205-F954-4F1E-9EC4-CE3D0E11AD6B}"/>
                  </a:ext>
                </a:extLst>
              </p:cNvPr>
              <p:cNvSpPr>
                <a:spLocks noChangeAspect="1" noChangeArrowheads="1"/>
              </p:cNvSpPr>
              <p:nvPr/>
            </p:nvSpPr>
            <p:spPr bwMode="auto">
              <a:xfrm>
                <a:off x="863600" y="1311275"/>
                <a:ext cx="128588" cy="128588"/>
              </a:xfrm>
              <a:prstGeom prst="rect">
                <a:avLst/>
              </a:prstGeom>
              <a:solidFill>
                <a:schemeClr val="bg1">
                  <a:lumMod val="75000"/>
                </a:schemeClr>
              </a:solidFill>
              <a:ln w="6350" cap="flat">
                <a:solidFill>
                  <a:srgbClr val="808080"/>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5F5F5F"/>
                  </a:solidFill>
                  <a:effectLst/>
                  <a:uLnTx/>
                  <a:uFillTx/>
                  <a:latin typeface="맑은 고딕" panose="020B0503020000020004" pitchFamily="50" charset="-127"/>
                  <a:ea typeface="맑은 고딕" panose="020B0503020000020004" pitchFamily="50" charset="-127"/>
                  <a:cs typeface="Segoe UI" panose="020B0502040204020203" pitchFamily="34" charset="0"/>
                </a:endParaRPr>
              </a:p>
            </p:txBody>
          </p:sp>
          <p:sp>
            <p:nvSpPr>
              <p:cNvPr id="165" name="Check">
                <a:extLst>
                  <a:ext uri="{FF2B5EF4-FFF2-40B4-BE49-F238E27FC236}">
                    <a16:creationId xmlns:a16="http://schemas.microsoft.com/office/drawing/2014/main" id="{DF2A1709-9512-4E20-98B7-4307A0B38E4D}"/>
                  </a:ext>
                </a:extLst>
              </p:cNvPr>
              <p:cNvSpPr>
                <a:spLocks noChangeAspect="1"/>
              </p:cNvSpPr>
              <p:nvPr/>
            </p:nvSpPr>
            <p:spPr bwMode="auto">
              <a:xfrm>
                <a:off x="879475" y="1335088"/>
                <a:ext cx="96838" cy="80963"/>
              </a:xfrm>
              <a:custGeom>
                <a:avLst/>
                <a:gdLst>
                  <a:gd name="T0" fmla="*/ 49 w 61"/>
                  <a:gd name="T1" fmla="*/ 0 h 51"/>
                  <a:gd name="T2" fmla="*/ 27 w 61"/>
                  <a:gd name="T3" fmla="*/ 31 h 51"/>
                  <a:gd name="T4" fmla="*/ 9 w 61"/>
                  <a:gd name="T5" fmla="*/ 18 h 51"/>
                  <a:gd name="T6" fmla="*/ 0 w 61"/>
                  <a:gd name="T7" fmla="*/ 30 h 51"/>
                  <a:gd name="T8" fmla="*/ 18 w 61"/>
                  <a:gd name="T9" fmla="*/ 43 h 51"/>
                  <a:gd name="T10" fmla="*/ 30 w 61"/>
                  <a:gd name="T11" fmla="*/ 51 h 51"/>
                  <a:gd name="T12" fmla="*/ 39 w 61"/>
                  <a:gd name="T13" fmla="*/ 39 h 51"/>
                  <a:gd name="T14" fmla="*/ 61 w 61"/>
                  <a:gd name="T15" fmla="*/ 9 h 51"/>
                  <a:gd name="T16" fmla="*/ 49 w 61"/>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51">
                    <a:moveTo>
                      <a:pt x="49" y="0"/>
                    </a:moveTo>
                    <a:lnTo>
                      <a:pt x="27" y="31"/>
                    </a:lnTo>
                    <a:lnTo>
                      <a:pt x="9" y="18"/>
                    </a:lnTo>
                    <a:lnTo>
                      <a:pt x="0" y="30"/>
                    </a:lnTo>
                    <a:lnTo>
                      <a:pt x="18" y="43"/>
                    </a:lnTo>
                    <a:lnTo>
                      <a:pt x="30" y="51"/>
                    </a:lnTo>
                    <a:lnTo>
                      <a:pt x="39" y="39"/>
                    </a:lnTo>
                    <a:lnTo>
                      <a:pt x="61" y="9"/>
                    </a:lnTo>
                    <a:lnTo>
                      <a:pt x="49" y="0"/>
                    </a:ln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5F5F5F"/>
                  </a:solidFill>
                  <a:effectLst/>
                  <a:uLnTx/>
                  <a:uFillTx/>
                  <a:latin typeface="맑은 고딕" panose="020B0503020000020004" pitchFamily="50" charset="-127"/>
                  <a:ea typeface="맑은 고딕" panose="020B0503020000020004" pitchFamily="50" charset="-127"/>
                  <a:cs typeface="Segoe UI" panose="020B0502040204020203" pitchFamily="34" charset="0"/>
                </a:endParaRPr>
              </a:p>
            </p:txBody>
          </p:sp>
        </p:grpSp>
      </p:grpSp>
      <p:sp>
        <p:nvSpPr>
          <p:cNvPr id="166" name="모서리가 둥근 직사각형 165"/>
          <p:cNvSpPr/>
          <p:nvPr/>
        </p:nvSpPr>
        <p:spPr>
          <a:xfrm>
            <a:off x="2940943" y="2999956"/>
            <a:ext cx="3041078" cy="622232"/>
          </a:xfrm>
          <a:prstGeom prst="roundRect">
            <a:avLst>
              <a:gd name="adj" fmla="val 0"/>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7" name="직사각형 166"/>
          <p:cNvSpPr/>
          <p:nvPr/>
        </p:nvSpPr>
        <p:spPr>
          <a:xfrm>
            <a:off x="2921516" y="3008269"/>
            <a:ext cx="2846200" cy="584775"/>
          </a:xfrm>
          <a:prstGeom prst="rect">
            <a:avLst/>
          </a:prstGeom>
        </p:spPr>
        <p:txBody>
          <a:bodyPr wrap="square">
            <a:spAutoFit/>
          </a:bodyPr>
          <a:lstStyle/>
          <a:p>
            <a:r>
              <a:rPr lang="ko-KR" altLang="en-US" sz="800" b="1" dirty="0" smtClean="0">
                <a:latin typeface="+mn-ea"/>
              </a:rPr>
              <a:t>받으실 분 이름 </a:t>
            </a:r>
            <a:endParaRPr lang="en-US" altLang="ko-KR" sz="800" b="1" dirty="0" smtClean="0">
              <a:latin typeface="+mn-ea"/>
            </a:endParaRPr>
          </a:p>
          <a:p>
            <a:r>
              <a:rPr lang="en-US" altLang="ko-KR" sz="800" dirty="0" smtClean="0">
                <a:latin typeface="+mn-ea"/>
              </a:rPr>
              <a:t>010-0000-0000</a:t>
            </a:r>
            <a:endParaRPr lang="en-US" altLang="ko-KR" sz="800" dirty="0">
              <a:latin typeface="+mn-ea"/>
            </a:endParaRPr>
          </a:p>
          <a:p>
            <a:r>
              <a:rPr lang="en-US" altLang="ko-KR" sz="800" dirty="0" smtClean="0">
                <a:latin typeface="+mn-ea"/>
              </a:rPr>
              <a:t>(04382)</a:t>
            </a:r>
            <a:r>
              <a:rPr lang="ko-KR" altLang="en-US" sz="800" dirty="0" smtClean="0">
                <a:latin typeface="+mn-ea"/>
              </a:rPr>
              <a:t>서울특별시 용산구 </a:t>
            </a:r>
            <a:r>
              <a:rPr lang="ko-KR" altLang="en-US" sz="800" dirty="0" err="1" smtClean="0">
                <a:latin typeface="+mn-ea"/>
              </a:rPr>
              <a:t>한강대로</a:t>
            </a:r>
            <a:r>
              <a:rPr lang="ko-KR" altLang="en-US" sz="800" dirty="0" smtClean="0">
                <a:latin typeface="+mn-ea"/>
              </a:rPr>
              <a:t> </a:t>
            </a:r>
            <a:r>
              <a:rPr lang="en-US" altLang="ko-KR" sz="800" dirty="0" smtClean="0">
                <a:latin typeface="+mn-ea"/>
              </a:rPr>
              <a:t>48</a:t>
            </a:r>
            <a:r>
              <a:rPr lang="ko-KR" altLang="en-US" sz="800" dirty="0" smtClean="0">
                <a:latin typeface="+mn-ea"/>
              </a:rPr>
              <a:t>길 </a:t>
            </a:r>
            <a:r>
              <a:rPr lang="en-US" altLang="ko-KR" sz="800" dirty="0" smtClean="0">
                <a:latin typeface="+mn-ea"/>
              </a:rPr>
              <a:t>10 </a:t>
            </a:r>
            <a:r>
              <a:rPr lang="ko-KR" altLang="en-US" sz="800" dirty="0" err="1" smtClean="0">
                <a:latin typeface="+mn-ea"/>
              </a:rPr>
              <a:t>상세주소</a:t>
            </a:r>
            <a:r>
              <a:rPr lang="ko-KR" altLang="en-US" sz="800" dirty="0" smtClean="0">
                <a:latin typeface="+mn-ea"/>
              </a:rPr>
              <a:t> 전체 출력</a:t>
            </a:r>
            <a:endParaRPr lang="ko-KR" altLang="en-US" sz="800" dirty="0">
              <a:latin typeface="+mn-ea"/>
            </a:endParaRPr>
          </a:p>
        </p:txBody>
      </p:sp>
      <p:sp>
        <p:nvSpPr>
          <p:cNvPr id="168" name="모서리가 둥근 직사각형 167"/>
          <p:cNvSpPr/>
          <p:nvPr/>
        </p:nvSpPr>
        <p:spPr>
          <a:xfrm>
            <a:off x="2940943" y="3746863"/>
            <a:ext cx="3041078" cy="840459"/>
          </a:xfrm>
          <a:prstGeom prst="roundRect">
            <a:avLst>
              <a:gd name="adj" fmla="val 0"/>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9" name="직사각형 168"/>
          <p:cNvSpPr/>
          <p:nvPr/>
        </p:nvSpPr>
        <p:spPr>
          <a:xfrm>
            <a:off x="2921515" y="3756326"/>
            <a:ext cx="2844495" cy="830997"/>
          </a:xfrm>
          <a:prstGeom prst="rect">
            <a:avLst/>
          </a:prstGeom>
        </p:spPr>
        <p:txBody>
          <a:bodyPr wrap="square">
            <a:spAutoFit/>
          </a:bodyPr>
          <a:lstStyle/>
          <a:p>
            <a:r>
              <a:rPr lang="ko-KR" altLang="en-US" sz="800" b="1" dirty="0" err="1" smtClean="0">
                <a:latin typeface="+mn-ea"/>
              </a:rPr>
              <a:t>배송지명</a:t>
            </a:r>
            <a:endParaRPr lang="en-US" altLang="ko-KR" sz="800" b="1" dirty="0" smtClean="0">
              <a:latin typeface="+mn-ea"/>
            </a:endParaRPr>
          </a:p>
          <a:p>
            <a:endParaRPr lang="en-US" altLang="ko-KR" sz="800" b="1" dirty="0" smtClean="0">
              <a:latin typeface="+mn-ea"/>
            </a:endParaRPr>
          </a:p>
          <a:p>
            <a:r>
              <a:rPr lang="ko-KR" altLang="en-US" sz="800" b="1" dirty="0">
                <a:latin typeface="+mn-ea"/>
              </a:rPr>
              <a:t>받으실 분 이름 </a:t>
            </a:r>
            <a:endParaRPr lang="en-US" altLang="ko-KR" sz="800" b="1" dirty="0">
              <a:latin typeface="+mn-ea"/>
            </a:endParaRPr>
          </a:p>
          <a:p>
            <a:r>
              <a:rPr lang="en-US" altLang="ko-KR" sz="800" dirty="0">
                <a:latin typeface="+mn-ea"/>
              </a:rPr>
              <a:t>010-0000-0000</a:t>
            </a:r>
          </a:p>
          <a:p>
            <a:r>
              <a:rPr lang="en-US" altLang="ko-KR" sz="800" dirty="0">
                <a:latin typeface="+mn-ea"/>
              </a:rPr>
              <a:t>(04382)</a:t>
            </a:r>
            <a:r>
              <a:rPr lang="ko-KR" altLang="en-US" sz="800" dirty="0">
                <a:latin typeface="+mn-ea"/>
              </a:rPr>
              <a:t>서울특별시 용산구 </a:t>
            </a:r>
            <a:r>
              <a:rPr lang="ko-KR" altLang="en-US" sz="800" dirty="0" err="1">
                <a:latin typeface="+mn-ea"/>
              </a:rPr>
              <a:t>한강대로</a:t>
            </a:r>
            <a:r>
              <a:rPr lang="ko-KR" altLang="en-US" sz="800" dirty="0">
                <a:latin typeface="+mn-ea"/>
              </a:rPr>
              <a:t> </a:t>
            </a:r>
            <a:r>
              <a:rPr lang="en-US" altLang="ko-KR" sz="800" dirty="0">
                <a:latin typeface="+mn-ea"/>
              </a:rPr>
              <a:t>48</a:t>
            </a:r>
            <a:r>
              <a:rPr lang="ko-KR" altLang="en-US" sz="800" dirty="0">
                <a:latin typeface="+mn-ea"/>
              </a:rPr>
              <a:t>길 </a:t>
            </a:r>
            <a:r>
              <a:rPr lang="en-US" altLang="ko-KR" sz="800" dirty="0">
                <a:latin typeface="+mn-ea"/>
              </a:rPr>
              <a:t>10 </a:t>
            </a:r>
            <a:r>
              <a:rPr lang="ko-KR" altLang="en-US" sz="800" dirty="0" err="1">
                <a:latin typeface="+mn-ea"/>
              </a:rPr>
              <a:t>상세주소</a:t>
            </a:r>
            <a:r>
              <a:rPr lang="ko-KR" altLang="en-US" sz="800" dirty="0">
                <a:latin typeface="+mn-ea"/>
              </a:rPr>
              <a:t> 전체 출력</a:t>
            </a:r>
          </a:p>
        </p:txBody>
      </p:sp>
      <p:sp>
        <p:nvSpPr>
          <p:cNvPr id="170" name="사각형: 둥근 모서리 152">
            <a:extLst>
              <a:ext uri="{FF2B5EF4-FFF2-40B4-BE49-F238E27FC236}">
                <a16:creationId xmlns:a16="http://schemas.microsoft.com/office/drawing/2014/main" id="{52FF6B1F-4512-47B6-B005-84C9CDC09FEA}"/>
              </a:ext>
            </a:extLst>
          </p:cNvPr>
          <p:cNvSpPr/>
          <p:nvPr/>
        </p:nvSpPr>
        <p:spPr>
          <a:xfrm>
            <a:off x="3752196" y="3052695"/>
            <a:ext cx="507904" cy="129011"/>
          </a:xfrm>
          <a:prstGeom prst="roundRect">
            <a:avLst>
              <a:gd name="adj" fmla="val 0"/>
            </a:avLst>
          </a:prstGeom>
          <a:solidFill>
            <a:schemeClr val="bg1">
              <a:lumMod val="9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ko-KR" altLang="en-US" sz="700" dirty="0" err="1" smtClean="0">
                <a:solidFill>
                  <a:schemeClr val="tx1"/>
                </a:solidFill>
              </a:rPr>
              <a:t>최근배송지</a:t>
            </a:r>
            <a:endParaRPr lang="en-US" sz="700" dirty="0">
              <a:solidFill>
                <a:schemeClr val="tx1"/>
              </a:solidFill>
            </a:endParaRPr>
          </a:p>
        </p:txBody>
      </p:sp>
      <p:sp>
        <p:nvSpPr>
          <p:cNvPr id="172" name="TextBox 171">
            <a:extLst>
              <a:ext uri="{FF2B5EF4-FFF2-40B4-BE49-F238E27FC236}">
                <a16:creationId xmlns:a16="http://schemas.microsoft.com/office/drawing/2014/main" id="{DFCC9179-B047-45A0-8307-49C9649CF836}"/>
              </a:ext>
            </a:extLst>
          </p:cNvPr>
          <p:cNvSpPr txBox="1"/>
          <p:nvPr/>
        </p:nvSpPr>
        <p:spPr>
          <a:xfrm>
            <a:off x="5608547" y="1979284"/>
            <a:ext cx="560706" cy="215444"/>
          </a:xfrm>
          <a:prstGeom prst="rect">
            <a:avLst/>
          </a:prstGeom>
          <a:noFill/>
        </p:spPr>
        <p:txBody>
          <a:bodyPr wrap="square" rtlCol="0">
            <a:spAutoFit/>
          </a:bodyPr>
          <a:lstStyle/>
          <a:p>
            <a:r>
              <a:rPr lang="ko-KR" altLang="en-US" sz="800" dirty="0" smtClean="0">
                <a:solidFill>
                  <a:schemeClr val="tx1">
                    <a:lumMod val="75000"/>
                    <a:lumOff val="25000"/>
                  </a:schemeClr>
                </a:solidFill>
                <a:latin typeface="+mn-ea"/>
              </a:rPr>
              <a:t>수정</a:t>
            </a:r>
            <a:endParaRPr lang="ko-KR" altLang="en-US" sz="800" dirty="0">
              <a:solidFill>
                <a:schemeClr val="tx1">
                  <a:lumMod val="75000"/>
                  <a:lumOff val="25000"/>
                </a:schemeClr>
              </a:solidFill>
              <a:latin typeface="+mn-ea"/>
            </a:endParaRPr>
          </a:p>
        </p:txBody>
      </p:sp>
      <p:sp>
        <p:nvSpPr>
          <p:cNvPr id="181" name="TextBox 180">
            <a:extLst>
              <a:ext uri="{FF2B5EF4-FFF2-40B4-BE49-F238E27FC236}">
                <a16:creationId xmlns:a16="http://schemas.microsoft.com/office/drawing/2014/main" id="{00772701-97C6-4DDA-A57D-F88A20CEE8A6}"/>
              </a:ext>
            </a:extLst>
          </p:cNvPr>
          <p:cNvSpPr txBox="1"/>
          <p:nvPr/>
        </p:nvSpPr>
        <p:spPr>
          <a:xfrm>
            <a:off x="5301887" y="3008939"/>
            <a:ext cx="740811" cy="215444"/>
          </a:xfrm>
          <a:prstGeom prst="rect">
            <a:avLst/>
          </a:prstGeom>
          <a:noFill/>
        </p:spPr>
        <p:txBody>
          <a:bodyPr wrap="square" rtlCol="0">
            <a:spAutoFit/>
          </a:bodyPr>
          <a:lstStyle/>
          <a:p>
            <a:r>
              <a:rPr lang="ko-KR" altLang="en-US" sz="800" dirty="0">
                <a:solidFill>
                  <a:schemeClr val="tx1">
                    <a:lumMod val="75000"/>
                    <a:lumOff val="25000"/>
                  </a:schemeClr>
                </a:solidFill>
                <a:latin typeface="+mn-ea"/>
              </a:rPr>
              <a:t>수정 </a:t>
            </a:r>
            <a:r>
              <a:rPr lang="en-US" altLang="ko-KR" sz="800" dirty="0">
                <a:solidFill>
                  <a:schemeClr val="tx1">
                    <a:lumMod val="75000"/>
                    <a:lumOff val="25000"/>
                  </a:schemeClr>
                </a:solidFill>
                <a:latin typeface="+mn-ea"/>
              </a:rPr>
              <a:t>| </a:t>
            </a:r>
            <a:r>
              <a:rPr lang="ko-KR" altLang="en-US" sz="800" dirty="0">
                <a:solidFill>
                  <a:schemeClr val="tx1">
                    <a:lumMod val="75000"/>
                    <a:lumOff val="25000"/>
                  </a:schemeClr>
                </a:solidFill>
                <a:latin typeface="+mn-ea"/>
              </a:rPr>
              <a:t>삭제</a:t>
            </a:r>
          </a:p>
        </p:txBody>
      </p:sp>
      <p:sp>
        <p:nvSpPr>
          <p:cNvPr id="182" name="TextBox 181">
            <a:extLst>
              <a:ext uri="{FF2B5EF4-FFF2-40B4-BE49-F238E27FC236}">
                <a16:creationId xmlns:a16="http://schemas.microsoft.com/office/drawing/2014/main" id="{0D0E598A-CA57-4154-A5C0-167F86BAB708}"/>
              </a:ext>
            </a:extLst>
          </p:cNvPr>
          <p:cNvSpPr txBox="1"/>
          <p:nvPr/>
        </p:nvSpPr>
        <p:spPr>
          <a:xfrm>
            <a:off x="5311412" y="3749176"/>
            <a:ext cx="740811" cy="215444"/>
          </a:xfrm>
          <a:prstGeom prst="rect">
            <a:avLst/>
          </a:prstGeom>
          <a:noFill/>
        </p:spPr>
        <p:txBody>
          <a:bodyPr wrap="square" rtlCol="0">
            <a:spAutoFit/>
          </a:bodyPr>
          <a:lstStyle/>
          <a:p>
            <a:r>
              <a:rPr lang="ko-KR" altLang="en-US" sz="800" dirty="0">
                <a:solidFill>
                  <a:schemeClr val="tx1">
                    <a:lumMod val="75000"/>
                    <a:lumOff val="25000"/>
                  </a:schemeClr>
                </a:solidFill>
                <a:latin typeface="+mn-ea"/>
              </a:rPr>
              <a:t>수정 </a:t>
            </a:r>
            <a:r>
              <a:rPr lang="en-US" altLang="ko-KR" sz="800" dirty="0">
                <a:solidFill>
                  <a:schemeClr val="tx1">
                    <a:lumMod val="75000"/>
                    <a:lumOff val="25000"/>
                  </a:schemeClr>
                </a:solidFill>
                <a:latin typeface="+mn-ea"/>
              </a:rPr>
              <a:t>| </a:t>
            </a:r>
            <a:r>
              <a:rPr lang="ko-KR" altLang="en-US" sz="800" dirty="0">
                <a:solidFill>
                  <a:schemeClr val="tx1">
                    <a:lumMod val="75000"/>
                    <a:lumOff val="25000"/>
                  </a:schemeClr>
                </a:solidFill>
                <a:latin typeface="+mn-ea"/>
              </a:rPr>
              <a:t>삭제</a:t>
            </a:r>
          </a:p>
        </p:txBody>
      </p:sp>
      <p:sp>
        <p:nvSpPr>
          <p:cNvPr id="184" name="직사각형 183"/>
          <p:cNvSpPr/>
          <p:nvPr/>
        </p:nvSpPr>
        <p:spPr>
          <a:xfrm>
            <a:off x="2861587" y="1540794"/>
            <a:ext cx="825867" cy="246221"/>
          </a:xfrm>
          <a:prstGeom prst="rect">
            <a:avLst/>
          </a:prstGeom>
        </p:spPr>
        <p:txBody>
          <a:bodyPr wrap="none">
            <a:spAutoFit/>
          </a:bodyPr>
          <a:lstStyle/>
          <a:p>
            <a:pPr defTabSz="844083">
              <a:lnSpc>
                <a:spcPts val="1200"/>
              </a:lnSpc>
              <a:defRPr/>
            </a:pPr>
            <a:r>
              <a:rPr lang="ko-KR" altLang="en-US" sz="1000" b="1" dirty="0" err="1" smtClean="0">
                <a:latin typeface="+mn-ea"/>
              </a:rPr>
              <a:t>배송지목록</a:t>
            </a:r>
            <a:endParaRPr lang="en-US" altLang="ko-KR" sz="1000" b="1" dirty="0">
              <a:latin typeface="+mn-ea"/>
            </a:endParaRPr>
          </a:p>
        </p:txBody>
      </p:sp>
      <p:sp>
        <p:nvSpPr>
          <p:cNvPr id="185" name="직사각형 184"/>
          <p:cNvSpPr/>
          <p:nvPr/>
        </p:nvSpPr>
        <p:spPr>
          <a:xfrm>
            <a:off x="5716454" y="1552320"/>
            <a:ext cx="389850" cy="271869"/>
          </a:xfrm>
          <a:prstGeom prst="rect">
            <a:avLst/>
          </a:prstGeom>
        </p:spPr>
        <p:txBody>
          <a:bodyPr wrap="none">
            <a:spAutoFit/>
          </a:bodyPr>
          <a:lstStyle/>
          <a:p>
            <a:pPr algn="ctr">
              <a:lnSpc>
                <a:spcPts val="1400"/>
              </a:lnSpc>
              <a:defRPr/>
            </a:pPr>
            <a:r>
              <a:rPr lang="ko-KR" altLang="en-US" dirty="0">
                <a:solidFill>
                  <a:schemeClr val="tx1">
                    <a:lumMod val="75000"/>
                    <a:lumOff val="25000"/>
                  </a:schemeClr>
                </a:solidFill>
                <a:sym typeface="Wingdings 2" panose="05020102010507070707" pitchFamily="18" charset="2"/>
              </a:rPr>
              <a:t></a:t>
            </a:r>
            <a:endParaRPr lang="ko-KR" altLang="en-US" dirty="0">
              <a:solidFill>
                <a:schemeClr val="tx1">
                  <a:lumMod val="75000"/>
                  <a:lumOff val="25000"/>
                </a:schemeClr>
              </a:solidFill>
            </a:endParaRPr>
          </a:p>
        </p:txBody>
      </p:sp>
      <p:sp>
        <p:nvSpPr>
          <p:cNvPr id="186" name="모서리가 둥근 직사각형 185"/>
          <p:cNvSpPr/>
          <p:nvPr/>
        </p:nvSpPr>
        <p:spPr>
          <a:xfrm>
            <a:off x="2935924" y="4664261"/>
            <a:ext cx="3041078" cy="840459"/>
          </a:xfrm>
          <a:prstGeom prst="roundRect">
            <a:avLst>
              <a:gd name="adj" fmla="val 0"/>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7" name="직사각형 186"/>
          <p:cNvSpPr/>
          <p:nvPr/>
        </p:nvSpPr>
        <p:spPr>
          <a:xfrm>
            <a:off x="2916496" y="4673724"/>
            <a:ext cx="2844495" cy="830997"/>
          </a:xfrm>
          <a:prstGeom prst="rect">
            <a:avLst/>
          </a:prstGeom>
        </p:spPr>
        <p:txBody>
          <a:bodyPr wrap="square">
            <a:spAutoFit/>
          </a:bodyPr>
          <a:lstStyle/>
          <a:p>
            <a:r>
              <a:rPr lang="ko-KR" altLang="en-US" sz="800" b="1" dirty="0" err="1" smtClean="0">
                <a:latin typeface="+mn-ea"/>
              </a:rPr>
              <a:t>배송지명</a:t>
            </a:r>
            <a:endParaRPr lang="en-US" altLang="ko-KR" sz="800" b="1" dirty="0" smtClean="0">
              <a:latin typeface="+mn-ea"/>
            </a:endParaRPr>
          </a:p>
          <a:p>
            <a:endParaRPr lang="en-US" altLang="ko-KR" sz="800" b="1" dirty="0" smtClean="0">
              <a:latin typeface="+mn-ea"/>
            </a:endParaRPr>
          </a:p>
          <a:p>
            <a:r>
              <a:rPr lang="ko-KR" altLang="en-US" sz="800" b="1" dirty="0">
                <a:latin typeface="+mn-ea"/>
              </a:rPr>
              <a:t>받으실 분 이름 </a:t>
            </a:r>
            <a:endParaRPr lang="en-US" altLang="ko-KR" sz="800" b="1" dirty="0">
              <a:latin typeface="+mn-ea"/>
            </a:endParaRPr>
          </a:p>
          <a:p>
            <a:r>
              <a:rPr lang="en-US" altLang="ko-KR" sz="800" dirty="0">
                <a:latin typeface="+mn-ea"/>
              </a:rPr>
              <a:t>010-0000-0000</a:t>
            </a:r>
          </a:p>
          <a:p>
            <a:r>
              <a:rPr lang="en-US" altLang="ko-KR" sz="800" dirty="0">
                <a:latin typeface="+mn-ea"/>
              </a:rPr>
              <a:t>(04382)</a:t>
            </a:r>
            <a:r>
              <a:rPr lang="ko-KR" altLang="en-US" sz="800" dirty="0">
                <a:latin typeface="+mn-ea"/>
              </a:rPr>
              <a:t>서울특별시 용산구 </a:t>
            </a:r>
            <a:r>
              <a:rPr lang="ko-KR" altLang="en-US" sz="800" dirty="0" err="1">
                <a:latin typeface="+mn-ea"/>
              </a:rPr>
              <a:t>한강대로</a:t>
            </a:r>
            <a:r>
              <a:rPr lang="ko-KR" altLang="en-US" sz="800" dirty="0">
                <a:latin typeface="+mn-ea"/>
              </a:rPr>
              <a:t> </a:t>
            </a:r>
            <a:r>
              <a:rPr lang="en-US" altLang="ko-KR" sz="800" dirty="0">
                <a:latin typeface="+mn-ea"/>
              </a:rPr>
              <a:t>48</a:t>
            </a:r>
            <a:r>
              <a:rPr lang="ko-KR" altLang="en-US" sz="800" dirty="0">
                <a:latin typeface="+mn-ea"/>
              </a:rPr>
              <a:t>길 </a:t>
            </a:r>
            <a:r>
              <a:rPr lang="en-US" altLang="ko-KR" sz="800" dirty="0">
                <a:latin typeface="+mn-ea"/>
              </a:rPr>
              <a:t>10 </a:t>
            </a:r>
            <a:r>
              <a:rPr lang="ko-KR" altLang="en-US" sz="800" dirty="0" err="1">
                <a:latin typeface="+mn-ea"/>
              </a:rPr>
              <a:t>상세주소</a:t>
            </a:r>
            <a:r>
              <a:rPr lang="ko-KR" altLang="en-US" sz="800" dirty="0">
                <a:latin typeface="+mn-ea"/>
              </a:rPr>
              <a:t> 전체 출력</a:t>
            </a:r>
          </a:p>
        </p:txBody>
      </p:sp>
      <p:sp>
        <p:nvSpPr>
          <p:cNvPr id="188" name="TextBox 187">
            <a:extLst>
              <a:ext uri="{FF2B5EF4-FFF2-40B4-BE49-F238E27FC236}">
                <a16:creationId xmlns:a16="http://schemas.microsoft.com/office/drawing/2014/main" id="{0D0E598A-CA57-4154-A5C0-167F86BAB708}"/>
              </a:ext>
            </a:extLst>
          </p:cNvPr>
          <p:cNvSpPr txBox="1"/>
          <p:nvPr/>
        </p:nvSpPr>
        <p:spPr>
          <a:xfrm>
            <a:off x="5306393" y="4666574"/>
            <a:ext cx="740811" cy="215444"/>
          </a:xfrm>
          <a:prstGeom prst="rect">
            <a:avLst/>
          </a:prstGeom>
          <a:noFill/>
        </p:spPr>
        <p:txBody>
          <a:bodyPr wrap="square" rtlCol="0">
            <a:spAutoFit/>
          </a:bodyPr>
          <a:lstStyle/>
          <a:p>
            <a:r>
              <a:rPr lang="ko-KR" altLang="en-US" sz="800" dirty="0">
                <a:solidFill>
                  <a:schemeClr val="tx1">
                    <a:lumMod val="75000"/>
                    <a:lumOff val="25000"/>
                  </a:schemeClr>
                </a:solidFill>
                <a:latin typeface="+mn-ea"/>
              </a:rPr>
              <a:t>수정 </a:t>
            </a:r>
            <a:r>
              <a:rPr lang="en-US" altLang="ko-KR" sz="800" dirty="0">
                <a:solidFill>
                  <a:schemeClr val="tx1">
                    <a:lumMod val="75000"/>
                    <a:lumOff val="25000"/>
                  </a:schemeClr>
                </a:solidFill>
                <a:latin typeface="+mn-ea"/>
              </a:rPr>
              <a:t>| </a:t>
            </a:r>
            <a:r>
              <a:rPr lang="ko-KR" altLang="en-US" sz="800" dirty="0">
                <a:solidFill>
                  <a:schemeClr val="tx1">
                    <a:lumMod val="75000"/>
                    <a:lumOff val="25000"/>
                  </a:schemeClr>
                </a:solidFill>
                <a:latin typeface="+mn-ea"/>
              </a:rPr>
              <a:t>삭제</a:t>
            </a:r>
          </a:p>
        </p:txBody>
      </p:sp>
      <p:cxnSp>
        <p:nvCxnSpPr>
          <p:cNvPr id="190" name="직선 연결선 189"/>
          <p:cNvCxnSpPr/>
          <p:nvPr/>
        </p:nvCxnSpPr>
        <p:spPr>
          <a:xfrm>
            <a:off x="6056447" y="1968448"/>
            <a:ext cx="0" cy="48545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97" name="그룹 196">
            <a:extLst>
              <a:ext uri="{FF2B5EF4-FFF2-40B4-BE49-F238E27FC236}">
                <a16:creationId xmlns:a16="http://schemas.microsoft.com/office/drawing/2014/main" id="{893A9EA9-BF48-B432-9144-9B9AC729F460}"/>
              </a:ext>
            </a:extLst>
          </p:cNvPr>
          <p:cNvGrpSpPr/>
          <p:nvPr/>
        </p:nvGrpSpPr>
        <p:grpSpPr>
          <a:xfrm>
            <a:off x="2895383" y="5586069"/>
            <a:ext cx="3106098" cy="337938"/>
            <a:chOff x="4584051" y="7799385"/>
            <a:chExt cx="2872562" cy="337938"/>
          </a:xfrm>
        </p:grpSpPr>
        <p:sp>
          <p:nvSpPr>
            <p:cNvPr id="198" name="모서리가 둥근 직사각형 264">
              <a:extLst>
                <a:ext uri="{FF2B5EF4-FFF2-40B4-BE49-F238E27FC236}">
                  <a16:creationId xmlns:a16="http://schemas.microsoft.com/office/drawing/2014/main" id="{F6DF594A-5B81-9C31-51F8-1802D3355EA8}"/>
                </a:ext>
              </a:extLst>
            </p:cNvPr>
            <p:cNvSpPr/>
            <p:nvPr/>
          </p:nvSpPr>
          <p:spPr>
            <a:xfrm>
              <a:off x="4584051" y="7799385"/>
              <a:ext cx="1066767" cy="337938"/>
            </a:xfrm>
            <a:prstGeom prst="roundRect">
              <a:avLst>
                <a:gd name="adj" fmla="val 0"/>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smtClean="0">
                  <a:solidFill>
                    <a:schemeClr val="tx1"/>
                  </a:solidFill>
                </a:rPr>
                <a:t>취소</a:t>
              </a:r>
              <a:endParaRPr lang="ko-KR" altLang="en-US" sz="800" b="1" dirty="0">
                <a:solidFill>
                  <a:schemeClr val="tx1"/>
                </a:solidFill>
              </a:endParaRPr>
            </a:p>
          </p:txBody>
        </p:sp>
        <p:sp>
          <p:nvSpPr>
            <p:cNvPr id="199" name="모서리가 둥근 직사각형 265">
              <a:extLst>
                <a:ext uri="{FF2B5EF4-FFF2-40B4-BE49-F238E27FC236}">
                  <a16:creationId xmlns:a16="http://schemas.microsoft.com/office/drawing/2014/main" id="{31616FFB-3FF0-C846-C1A8-366204588010}"/>
                </a:ext>
              </a:extLst>
            </p:cNvPr>
            <p:cNvSpPr/>
            <p:nvPr/>
          </p:nvSpPr>
          <p:spPr>
            <a:xfrm>
              <a:off x="5650332" y="7799385"/>
              <a:ext cx="1806281" cy="337938"/>
            </a:xfrm>
            <a:prstGeom prst="roundRect">
              <a:avLst>
                <a:gd name="adj" fmla="val 0"/>
              </a:avLst>
            </a:prstGeom>
            <a:solidFill>
              <a:schemeClr val="tx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smtClean="0">
                  <a:solidFill>
                    <a:schemeClr val="bg1"/>
                  </a:solidFill>
                </a:rPr>
                <a:t>선택</a:t>
              </a:r>
              <a:endParaRPr lang="ko-KR" altLang="en-US" sz="800" b="1" dirty="0">
                <a:solidFill>
                  <a:schemeClr val="bg1"/>
                </a:solidFill>
              </a:endParaRPr>
            </a:p>
          </p:txBody>
        </p:sp>
      </p:grpSp>
      <p:sp>
        <p:nvSpPr>
          <p:cNvPr id="200" name="Oval 611">
            <a:extLst>
              <a:ext uri="{FF2B5EF4-FFF2-40B4-BE49-F238E27FC236}">
                <a16:creationId xmlns:a16="http://schemas.microsoft.com/office/drawing/2014/main" id="{8A3723C9-7A64-4677-9B95-EBFFA02C0DC4}"/>
              </a:ext>
            </a:extLst>
          </p:cNvPr>
          <p:cNvSpPr>
            <a:spLocks noChangeArrowheads="1"/>
          </p:cNvSpPr>
          <p:nvPr/>
        </p:nvSpPr>
        <p:spPr bwMode="auto">
          <a:xfrm>
            <a:off x="3983635" y="5662540"/>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a:t>
            </a:r>
            <a:endParaRPr lang="en-US" altLang="ko-KR" sz="800" b="1" kern="0" dirty="0">
              <a:solidFill>
                <a:sysClr val="window" lastClr="FFFFFF"/>
              </a:solidFill>
              <a:latin typeface="맑은 고딕"/>
              <a:ea typeface="맑은 고딕"/>
            </a:endParaRPr>
          </a:p>
        </p:txBody>
      </p:sp>
      <p:sp>
        <p:nvSpPr>
          <p:cNvPr id="202" name="사각형: 둥근 모서리 92">
            <a:extLst>
              <a:ext uri="{FF2B5EF4-FFF2-40B4-BE49-F238E27FC236}">
                <a16:creationId xmlns:a16="http://schemas.microsoft.com/office/drawing/2014/main" id="{2A18CAD1-978E-453D-B4C0-E427E20CB864}"/>
              </a:ext>
            </a:extLst>
          </p:cNvPr>
          <p:cNvSpPr/>
          <p:nvPr/>
        </p:nvSpPr>
        <p:spPr>
          <a:xfrm rot="19995522">
            <a:off x="2859415" y="3081343"/>
            <a:ext cx="3506429" cy="688144"/>
          </a:xfrm>
          <a:prstGeom prst="roundRect">
            <a:avLst>
              <a:gd name="adj" fmla="val 0"/>
            </a:avLst>
          </a:prstGeom>
          <a:solidFill>
            <a:schemeClr val="tx1">
              <a:lumMod val="75000"/>
              <a:lumOff val="25000"/>
              <a:alpha val="57000"/>
            </a:schemeClr>
          </a:solidFill>
          <a:ln w="19050">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ko-KR" altLang="en-US" sz="1050" b="1" dirty="0">
                <a:solidFill>
                  <a:schemeClr val="bg1"/>
                </a:solidFill>
                <a:latin typeface="+mn-ea"/>
              </a:rPr>
              <a:t>결제 화면에서 호출하는 화면과 동일</a:t>
            </a:r>
            <a:endParaRPr lang="ko-KR" altLang="en-US" sz="1000" b="1" dirty="0">
              <a:solidFill>
                <a:schemeClr val="bg1"/>
              </a:solidFill>
            </a:endParaRPr>
          </a:p>
        </p:txBody>
      </p:sp>
    </p:spTree>
    <p:extLst>
      <p:ext uri="{BB962C8B-B14F-4D97-AF65-F5344CB8AC3E}">
        <p14:creationId xmlns:p14="http://schemas.microsoft.com/office/powerpoint/2010/main" val="4128803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a:latin typeface="+mn-ea"/>
              </a:rPr>
              <a:t>취소</a:t>
            </a:r>
            <a:r>
              <a:rPr lang="en-US" altLang="ko-KR" dirty="0">
                <a:latin typeface="+mn-ea"/>
              </a:rPr>
              <a:t>/</a:t>
            </a:r>
            <a:r>
              <a:rPr lang="ko-KR" altLang="en-US" dirty="0">
                <a:latin typeface="+mn-ea"/>
              </a:rPr>
              <a:t>교환</a:t>
            </a:r>
            <a:r>
              <a:rPr lang="en-US" altLang="ko-KR" dirty="0">
                <a:latin typeface="+mn-ea"/>
              </a:rPr>
              <a:t>/</a:t>
            </a:r>
            <a:r>
              <a:rPr lang="ko-KR" altLang="en-US" dirty="0" err="1">
                <a:latin typeface="+mn-ea"/>
              </a:rPr>
              <a:t>반품내역</a:t>
            </a:r>
            <a:endParaRPr lang="ko-KR" altLang="en-US" dirty="0"/>
          </a:p>
        </p:txBody>
      </p:sp>
      <p:sp>
        <p:nvSpPr>
          <p:cNvPr id="4" name="부제목 3"/>
          <p:cNvSpPr>
            <a:spLocks noGrp="1"/>
          </p:cNvSpPr>
          <p:nvPr>
            <p:ph type="subTitle" idx="1"/>
          </p:nvPr>
        </p:nvSpPr>
        <p:spPr/>
        <p:txBody>
          <a:bodyPr/>
          <a:lstStyle/>
          <a:p>
            <a:r>
              <a:rPr lang="en-US" altLang="ko-KR" dirty="0"/>
              <a:t> </a:t>
            </a:r>
            <a:r>
              <a:rPr lang="en-US" altLang="ko-KR" dirty="0" smtClean="0"/>
              <a:t>IN_PC_MYP_02_17</a:t>
            </a:r>
            <a:endParaRPr lang="en-US" altLang="ko-KR" dirty="0"/>
          </a:p>
        </p:txBody>
      </p:sp>
      <p:graphicFrame>
        <p:nvGraphicFramePr>
          <p:cNvPr id="271" name="표 270">
            <a:extLst>
              <a:ext uri="{FF2B5EF4-FFF2-40B4-BE49-F238E27FC236}">
                <a16:creationId xmlns:a16="http://schemas.microsoft.com/office/drawing/2014/main" id="{E8503181-DC09-D704-A395-D5196B53276F}"/>
              </a:ext>
            </a:extLst>
          </p:cNvPr>
          <p:cNvGraphicFramePr>
            <a:graphicFrameLocks noGrp="1"/>
          </p:cNvGraphicFramePr>
          <p:nvPr>
            <p:extLst>
              <p:ext uri="{D42A27DB-BD31-4B8C-83A1-F6EECF244321}">
                <p14:modId xmlns:p14="http://schemas.microsoft.com/office/powerpoint/2010/main" val="3175489949"/>
              </p:ext>
            </p:extLst>
          </p:nvPr>
        </p:nvGraphicFramePr>
        <p:xfrm>
          <a:off x="9000565" y="44624"/>
          <a:ext cx="3152540" cy="5782800"/>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288032">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2</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Tx/>
                        <a:buNone/>
                        <a:tabLst/>
                        <a:defRPr/>
                      </a:pPr>
                      <a:r>
                        <a:rPr lang="ko-KR" altLang="en-US" sz="800" b="1" u="none" baseline="0" dirty="0" smtClean="0">
                          <a:solidFill>
                            <a:schemeClr val="tx1"/>
                          </a:solidFill>
                          <a:latin typeface="+mn-ea"/>
                          <a:ea typeface="+mn-ea"/>
                        </a:rPr>
                        <a:t>조회 된 목록 수 </a:t>
                      </a:r>
                      <a:endParaRPr lang="en-US" altLang="ko-KR" sz="800" b="1" u="none" baseline="0" dirty="0" smtClean="0">
                        <a:solidFill>
                          <a:schemeClr val="tx1"/>
                        </a:solidFill>
                        <a:latin typeface="+mn-ea"/>
                        <a:ea typeface="+mn-ea"/>
                      </a:endParaRPr>
                    </a:p>
                    <a:p>
                      <a:pPr marL="87313" marR="0" indent="-87313"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조회된 목록 수 출력</a:t>
                      </a:r>
                      <a:endParaRPr lang="en-US" altLang="ko-KR" sz="800" b="0" u="none" baseline="0" dirty="0" smtClean="0">
                        <a:solidFill>
                          <a:schemeClr val="tx1"/>
                        </a:solidFill>
                        <a:latin typeface="+mn-ea"/>
                        <a:ea typeface="+mn-ea"/>
                      </a:endParaRPr>
                    </a:p>
                  </a:txBody>
                  <a:tcPr marL="33236" marR="33236" marT="36000" marB="36000" anchor="ct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3858893509"/>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3</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Tx/>
                        <a:buNone/>
                        <a:tabLst/>
                        <a:defRPr/>
                      </a:pPr>
                      <a:r>
                        <a:rPr lang="ko-KR" altLang="en-US" sz="800" b="1" u="none" baseline="0" dirty="0" smtClean="0">
                          <a:solidFill>
                            <a:schemeClr val="tx1"/>
                          </a:solidFill>
                          <a:latin typeface="+mn-ea"/>
                          <a:ea typeface="+mn-ea"/>
                        </a:rPr>
                        <a:t>목록</a:t>
                      </a:r>
                      <a:endParaRPr lang="en-US" altLang="ko-KR" sz="800" b="1" u="none" baseline="0" dirty="0" smtClean="0">
                        <a:solidFill>
                          <a:schemeClr val="tx1"/>
                        </a:solidFill>
                        <a:latin typeface="+mn-ea"/>
                        <a:ea typeface="+mn-ea"/>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최근 클레임 신청 순으로 정렬</a:t>
                      </a:r>
                      <a:endParaRPr lang="en-US" altLang="ko-KR" sz="800" b="0" u="none" baseline="0" dirty="0" smtClean="0">
                        <a:solidFill>
                          <a:schemeClr val="tx1"/>
                        </a:solidFill>
                        <a:latin typeface="+mn-ea"/>
                        <a:ea typeface="+mn-ea"/>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en-US" altLang="ko-KR" sz="800" b="0" u="none" baseline="0" dirty="0" smtClean="0">
                          <a:solidFill>
                            <a:schemeClr val="tx1"/>
                          </a:solidFill>
                          <a:latin typeface="+mn-ea"/>
                          <a:ea typeface="+mn-ea"/>
                        </a:rPr>
                        <a:t>20</a:t>
                      </a:r>
                      <a:r>
                        <a:rPr lang="ko-KR" altLang="en-US" sz="800" b="0" u="none" baseline="0" dirty="0" smtClean="0">
                          <a:solidFill>
                            <a:schemeClr val="tx1"/>
                          </a:solidFill>
                          <a:latin typeface="+mn-ea"/>
                          <a:ea typeface="+mn-ea"/>
                        </a:rPr>
                        <a:t>개 단위로 </a:t>
                      </a:r>
                      <a:r>
                        <a:rPr lang="ko-KR" altLang="en-US" sz="800" b="0" u="none" baseline="0" dirty="0" err="1" smtClean="0">
                          <a:solidFill>
                            <a:schemeClr val="tx1"/>
                          </a:solidFill>
                          <a:latin typeface="+mn-ea"/>
                          <a:ea typeface="+mn-ea"/>
                        </a:rPr>
                        <a:t>페이징</a:t>
                      </a:r>
                      <a:r>
                        <a:rPr lang="ko-KR" altLang="en-US" sz="800" b="0" u="none" baseline="0" dirty="0" smtClean="0">
                          <a:solidFill>
                            <a:schemeClr val="tx1"/>
                          </a:solidFill>
                          <a:latin typeface="+mn-ea"/>
                          <a:ea typeface="+mn-ea"/>
                        </a:rPr>
                        <a:t> 처리</a:t>
                      </a:r>
                      <a:endParaRPr lang="en-US" altLang="ko-KR" sz="800" b="0" u="none" baseline="0" dirty="0" smtClean="0">
                        <a:solidFill>
                          <a:schemeClr val="tx1"/>
                        </a:solidFill>
                        <a:latin typeface="+mn-ea"/>
                        <a:ea typeface="+mn-ea"/>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tab pos="271463" algn="l"/>
                        </a:tabLst>
                        <a:defRPr/>
                      </a:pPr>
                      <a:r>
                        <a:rPr lang="ko-KR" altLang="en-US" sz="800" b="0" u="none" baseline="0" dirty="0" smtClean="0">
                          <a:solidFill>
                            <a:schemeClr val="tx1"/>
                          </a:solidFill>
                          <a:latin typeface="+mn-ea"/>
                          <a:ea typeface="+mn-ea"/>
                        </a:rPr>
                        <a:t>링크 영역 클릭 시 해당 클레임의 상세로 이동</a:t>
                      </a:r>
                      <a:endParaRPr lang="en-US" altLang="ko-KR" sz="800" b="0" u="none" baseline="0" dirty="0" smtClean="0">
                        <a:solidFill>
                          <a:schemeClr val="tx1"/>
                        </a:solidFill>
                        <a:latin typeface="+mn-ea"/>
                        <a:ea typeface="+mn-ea"/>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클레임 신청일</a:t>
                      </a:r>
                      <a:r>
                        <a:rPr lang="en-US" altLang="ko-KR" sz="800" b="0" u="none" baseline="0" dirty="0" smtClean="0">
                          <a:solidFill>
                            <a:schemeClr val="tx1"/>
                          </a:solidFill>
                          <a:latin typeface="+mn-ea"/>
                          <a:ea typeface="+mn-ea"/>
                        </a:rPr>
                        <a:t>(</a:t>
                      </a:r>
                      <a:r>
                        <a:rPr lang="ko-KR" altLang="en-US" sz="800" b="0" u="none" kern="1200" baseline="0" dirty="0" smtClean="0">
                          <a:solidFill>
                            <a:schemeClr val="tx1"/>
                          </a:solidFill>
                          <a:latin typeface="+mn-ea"/>
                          <a:ea typeface="+mn-ea"/>
                          <a:cs typeface="+mn-cs"/>
                        </a:rPr>
                        <a:t>매장 구매일 시에는 </a:t>
                      </a:r>
                      <a:r>
                        <a:rPr lang="ko-KR" altLang="en-US" sz="800" b="0" u="none" kern="1200" baseline="0" dirty="0" err="1" smtClean="0">
                          <a:solidFill>
                            <a:schemeClr val="tx1"/>
                          </a:solidFill>
                          <a:latin typeface="+mn-ea"/>
                          <a:ea typeface="+mn-ea"/>
                          <a:cs typeface="+mn-cs"/>
                        </a:rPr>
                        <a:t>반품완료일</a:t>
                      </a:r>
                      <a:r>
                        <a:rPr lang="en-US" altLang="ko-KR" sz="800" b="0" u="none" baseline="0" dirty="0" smtClean="0">
                          <a:solidFill>
                            <a:schemeClr val="tx1"/>
                          </a:solidFill>
                          <a:latin typeface="+mn-ea"/>
                          <a:ea typeface="+mn-ea"/>
                        </a:rPr>
                        <a:t>), </a:t>
                      </a:r>
                      <a:r>
                        <a:rPr lang="ko-KR" altLang="en-US" sz="800" b="0" u="none" baseline="0" dirty="0" err="1" smtClean="0">
                          <a:solidFill>
                            <a:schemeClr val="tx1"/>
                          </a:solidFill>
                          <a:latin typeface="+mn-ea"/>
                          <a:ea typeface="+mn-ea"/>
                        </a:rPr>
                        <a:t>대표제품</a:t>
                      </a:r>
                      <a:r>
                        <a:rPr lang="ko-KR" altLang="en-US" sz="800" b="0" u="none" baseline="0" dirty="0" smtClean="0">
                          <a:solidFill>
                            <a:schemeClr val="tx1"/>
                          </a:solidFill>
                          <a:latin typeface="+mn-ea"/>
                          <a:ea typeface="+mn-ea"/>
                        </a:rPr>
                        <a:t> 정보</a:t>
                      </a:r>
                      <a:r>
                        <a:rPr lang="en-US" altLang="ko-KR" sz="800" b="0" u="none" baseline="0" dirty="0" smtClean="0">
                          <a:solidFill>
                            <a:schemeClr val="tx1"/>
                          </a:solidFill>
                          <a:latin typeface="+mn-ea"/>
                          <a:ea typeface="+mn-ea"/>
                        </a:rPr>
                        <a:t>, </a:t>
                      </a:r>
                      <a:r>
                        <a:rPr lang="ko-KR" altLang="en-US" sz="800" b="0" u="none" baseline="0" dirty="0" err="1" smtClean="0">
                          <a:solidFill>
                            <a:schemeClr val="tx1"/>
                          </a:solidFill>
                          <a:latin typeface="+mn-ea"/>
                          <a:ea typeface="+mn-ea"/>
                        </a:rPr>
                        <a:t>클레임금액</a:t>
                      </a:r>
                      <a:r>
                        <a:rPr lang="ko-KR" altLang="en-US" sz="800" b="0" u="none" baseline="0" dirty="0" smtClean="0">
                          <a:solidFill>
                            <a:schemeClr val="tx1"/>
                          </a:solidFill>
                          <a:latin typeface="+mn-ea"/>
                          <a:ea typeface="+mn-ea"/>
                        </a:rPr>
                        <a:t> 출력</a:t>
                      </a:r>
                      <a:endParaRPr lang="en-US" altLang="ko-KR" sz="800" b="0" u="none" baseline="0" dirty="0" smtClean="0">
                        <a:solidFill>
                          <a:schemeClr val="tx1"/>
                        </a:solidFill>
                        <a:latin typeface="+mn-ea"/>
                        <a:ea typeface="+mn-ea"/>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클레임 신청일</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매장 취소일 시 </a:t>
                      </a:r>
                      <a:r>
                        <a:rPr lang="ko-KR" altLang="en-US" sz="800" b="0" u="none" kern="1200" baseline="0" dirty="0" err="1" smtClean="0">
                          <a:solidFill>
                            <a:schemeClr val="tx1"/>
                          </a:solidFill>
                          <a:latin typeface="+mn-ea"/>
                          <a:ea typeface="+mn-ea"/>
                          <a:cs typeface="+mn-cs"/>
                        </a:rPr>
                        <a:t>취소일로</a:t>
                      </a:r>
                      <a:r>
                        <a:rPr lang="ko-KR" altLang="en-US" sz="800" b="0" u="none" kern="1200" baseline="0" dirty="0" smtClean="0">
                          <a:solidFill>
                            <a:schemeClr val="tx1"/>
                          </a:solidFill>
                          <a:latin typeface="+mn-ea"/>
                          <a:ea typeface="+mn-ea"/>
                          <a:cs typeface="+mn-cs"/>
                        </a:rPr>
                        <a:t> 출력</a:t>
                      </a:r>
                      <a:endParaRPr lang="en-US" altLang="ko-KR" sz="800" b="0" u="none" kern="1200" baseline="0" dirty="0" smtClean="0">
                        <a:solidFill>
                          <a:schemeClr val="tx1"/>
                        </a:solidFill>
                        <a:latin typeface="+mn-ea"/>
                        <a:ea typeface="+mn-ea"/>
                        <a:cs typeface="+mn-cs"/>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err="1" smtClean="0">
                          <a:solidFill>
                            <a:schemeClr val="tx1"/>
                          </a:solidFill>
                          <a:latin typeface="+mn-ea"/>
                          <a:ea typeface="+mn-ea"/>
                          <a:cs typeface="+mn-cs"/>
                        </a:rPr>
                        <a:t>클레임번호</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클레임 </a:t>
                      </a:r>
                      <a:r>
                        <a:rPr lang="ko-KR" altLang="en-US" sz="800" b="0" u="none" baseline="0" dirty="0" smtClean="0">
                          <a:solidFill>
                            <a:schemeClr val="tx1"/>
                          </a:solidFill>
                          <a:latin typeface="+mn-ea"/>
                          <a:ea typeface="+mn-ea"/>
                        </a:rPr>
                        <a:t>신청일 아래에 </a:t>
                      </a:r>
                      <a:r>
                        <a:rPr lang="ko-KR" altLang="en-US" sz="800" b="0" u="none" baseline="0" dirty="0" err="1" smtClean="0">
                          <a:solidFill>
                            <a:schemeClr val="tx1"/>
                          </a:solidFill>
                          <a:latin typeface="+mn-ea"/>
                          <a:ea typeface="+mn-ea"/>
                        </a:rPr>
                        <a:t>클레임번호</a:t>
                      </a:r>
                      <a:r>
                        <a:rPr lang="ko-KR" altLang="en-US" sz="800" b="0" u="none" baseline="0" dirty="0" smtClean="0">
                          <a:solidFill>
                            <a:schemeClr val="tx1"/>
                          </a:solidFill>
                          <a:latin typeface="+mn-ea"/>
                          <a:ea typeface="+mn-ea"/>
                        </a:rPr>
                        <a:t> 출력</a:t>
                      </a:r>
                      <a:endParaRPr lang="en-US" altLang="ko-KR" sz="800" b="1" u="none" baseline="0" dirty="0" smtClean="0">
                        <a:solidFill>
                          <a:srgbClr val="C00000"/>
                        </a:solidFill>
                        <a:latin typeface="+mn-ea"/>
                        <a:ea typeface="+mn-ea"/>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err="1" smtClean="0">
                          <a:solidFill>
                            <a:schemeClr val="tx1"/>
                          </a:solidFill>
                          <a:latin typeface="+mn-ea"/>
                          <a:ea typeface="+mn-ea"/>
                        </a:rPr>
                        <a:t>대표제품</a:t>
                      </a:r>
                      <a:r>
                        <a:rPr lang="ko-KR" altLang="en-US" sz="800" b="0" u="none" baseline="0" dirty="0" smtClean="0">
                          <a:solidFill>
                            <a:schemeClr val="tx1"/>
                          </a:solidFill>
                          <a:latin typeface="+mn-ea"/>
                          <a:ea typeface="+mn-ea"/>
                        </a:rPr>
                        <a:t> 정보</a:t>
                      </a:r>
                      <a:r>
                        <a:rPr lang="en-US" altLang="ko-KR" sz="800" b="0" u="none" baseline="0" dirty="0" smtClean="0">
                          <a:solidFill>
                            <a:schemeClr val="tx1"/>
                          </a:solidFill>
                          <a:latin typeface="+mn-ea"/>
                          <a:ea typeface="+mn-ea"/>
                        </a:rPr>
                        <a:t>: </a:t>
                      </a:r>
                      <a:r>
                        <a:rPr lang="ko-KR" altLang="en-US" sz="800" b="0" u="none" baseline="0" dirty="0" err="1" smtClean="0">
                          <a:solidFill>
                            <a:schemeClr val="tx1"/>
                          </a:solidFill>
                          <a:latin typeface="+mn-ea"/>
                          <a:ea typeface="+mn-ea"/>
                        </a:rPr>
                        <a:t>썸네일</a:t>
                      </a:r>
                      <a:r>
                        <a:rPr lang="en-US" altLang="ko-KR" sz="800" b="0" u="none" baseline="0" dirty="0" smtClean="0">
                          <a:solidFill>
                            <a:schemeClr val="tx1"/>
                          </a:solidFill>
                          <a:latin typeface="+mn-ea"/>
                          <a:ea typeface="+mn-ea"/>
                        </a:rPr>
                        <a:t>,</a:t>
                      </a:r>
                      <a:r>
                        <a:rPr lang="ko-KR" altLang="en-US" sz="800" b="0" u="none" baseline="0" dirty="0" smtClean="0">
                          <a:solidFill>
                            <a:schemeClr val="tx1"/>
                          </a:solidFill>
                          <a:latin typeface="+mn-ea"/>
                          <a:ea typeface="+mn-ea"/>
                        </a:rPr>
                        <a:t> </a:t>
                      </a:r>
                      <a:r>
                        <a:rPr lang="ko-KR" altLang="en-US" sz="800" b="0" u="none" baseline="0" dirty="0" err="1" smtClean="0">
                          <a:solidFill>
                            <a:schemeClr val="tx1"/>
                          </a:solidFill>
                          <a:latin typeface="+mn-ea"/>
                          <a:ea typeface="+mn-ea"/>
                        </a:rPr>
                        <a:t>대표제품명</a:t>
                      </a:r>
                      <a:r>
                        <a:rPr lang="en-US" altLang="ko-KR" sz="800" b="0" u="none" baseline="0" dirty="0" smtClean="0">
                          <a:solidFill>
                            <a:schemeClr val="tx1"/>
                          </a:solidFill>
                          <a:latin typeface="+mn-ea"/>
                          <a:ea typeface="+mn-ea"/>
                        </a:rPr>
                        <a:t>, </a:t>
                      </a:r>
                      <a:r>
                        <a:rPr lang="ko-KR" altLang="en-US" sz="800" b="0" u="none" baseline="0" dirty="0" err="1" smtClean="0">
                          <a:solidFill>
                            <a:schemeClr val="tx1"/>
                          </a:solidFill>
                          <a:latin typeface="+mn-ea"/>
                          <a:ea typeface="+mn-ea"/>
                        </a:rPr>
                        <a:t>옵션명</a:t>
                      </a:r>
                      <a:r>
                        <a:rPr lang="ko-KR" altLang="en-US" sz="800" b="0" u="none" baseline="0" dirty="0" smtClean="0">
                          <a:solidFill>
                            <a:schemeClr val="tx1"/>
                          </a:solidFill>
                          <a:latin typeface="+mn-ea"/>
                          <a:ea typeface="+mn-ea"/>
                        </a:rPr>
                        <a:t> 출력</a:t>
                      </a:r>
                      <a:endParaRPr lang="en-US" altLang="ko-KR" sz="800" b="0" u="none" baseline="0" dirty="0" smtClean="0">
                        <a:solidFill>
                          <a:schemeClr val="tx1"/>
                        </a:solidFill>
                        <a:latin typeface="+mn-ea"/>
                        <a:ea typeface="+mn-ea"/>
                      </a:endParaRPr>
                    </a:p>
                    <a:p>
                      <a:pPr marL="171450" marR="0" lvl="0" indent="-85725" algn="l" defTabSz="844083" rtl="0" eaLnBrk="1" fontAlgn="auto" latinLnBrk="1" hangingPunct="1">
                        <a:lnSpc>
                          <a:spcPts val="1200"/>
                        </a:lnSpc>
                        <a:spcBef>
                          <a:spcPts val="0"/>
                        </a:spcBef>
                        <a:spcAft>
                          <a:spcPts val="0"/>
                        </a:spcAft>
                        <a:buClrTx/>
                        <a:buSzTx/>
                        <a:buFontTx/>
                        <a:buChar char="-"/>
                        <a:tabLst/>
                        <a:defRPr/>
                      </a:pPr>
                      <a:r>
                        <a:rPr lang="ko-KR" altLang="en-US" sz="800" b="0" u="none" baseline="0" dirty="0" err="1" smtClean="0">
                          <a:solidFill>
                            <a:schemeClr val="tx1"/>
                          </a:solidFill>
                          <a:latin typeface="+mn-ea"/>
                          <a:ea typeface="+mn-ea"/>
                        </a:rPr>
                        <a:t>증정품만</a:t>
                      </a:r>
                      <a:r>
                        <a:rPr lang="ko-KR" altLang="en-US" sz="800" b="0" u="none" baseline="0" dirty="0" smtClean="0">
                          <a:solidFill>
                            <a:schemeClr val="tx1"/>
                          </a:solidFill>
                          <a:latin typeface="+mn-ea"/>
                          <a:ea typeface="+mn-ea"/>
                        </a:rPr>
                        <a:t> 클레임 신청 되었을 시 대표 </a:t>
                      </a:r>
                      <a:r>
                        <a:rPr lang="ko-KR" altLang="en-US" sz="800" b="0" u="none" baseline="0" dirty="0" err="1" smtClean="0">
                          <a:solidFill>
                            <a:schemeClr val="tx1"/>
                          </a:solidFill>
                          <a:latin typeface="+mn-ea"/>
                          <a:ea typeface="+mn-ea"/>
                        </a:rPr>
                        <a:t>증정품</a:t>
                      </a:r>
                      <a:r>
                        <a:rPr lang="ko-KR" altLang="en-US" sz="800" b="0" u="none" baseline="0" dirty="0" smtClean="0">
                          <a:solidFill>
                            <a:schemeClr val="tx1"/>
                          </a:solidFill>
                          <a:latin typeface="+mn-ea"/>
                          <a:ea typeface="+mn-ea"/>
                        </a:rPr>
                        <a:t> 정보 출력</a:t>
                      </a:r>
                      <a:endParaRPr lang="en-US" altLang="ko-KR" sz="800" b="0" u="none" baseline="0" dirty="0" smtClean="0">
                        <a:solidFill>
                          <a:schemeClr val="tx1"/>
                        </a:solidFill>
                        <a:latin typeface="+mn-ea"/>
                        <a:ea typeface="+mn-ea"/>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err="1" smtClean="0">
                          <a:solidFill>
                            <a:schemeClr val="tx1"/>
                          </a:solidFill>
                          <a:latin typeface="+mn-ea"/>
                          <a:ea typeface="+mn-ea"/>
                        </a:rPr>
                        <a:t>대표제품명</a:t>
                      </a:r>
                      <a:r>
                        <a:rPr lang="en-US" altLang="ko-KR" sz="800" b="0" u="none" baseline="0" dirty="0" smtClean="0">
                          <a:solidFill>
                            <a:schemeClr val="tx1"/>
                          </a:solidFill>
                          <a:latin typeface="+mn-ea"/>
                          <a:ea typeface="+mn-ea"/>
                        </a:rPr>
                        <a:t>: N</a:t>
                      </a:r>
                      <a:r>
                        <a:rPr lang="ko-KR" altLang="en-US" sz="800" b="0" u="none" baseline="0" dirty="0" smtClean="0">
                          <a:solidFill>
                            <a:schemeClr val="tx1"/>
                          </a:solidFill>
                          <a:latin typeface="+mn-ea"/>
                          <a:ea typeface="+mn-ea"/>
                        </a:rPr>
                        <a:t>개의 제품을 주문했을 시 </a:t>
                      </a:r>
                      <a:r>
                        <a:rPr lang="en-US" altLang="ko-KR" sz="800" b="0" u="none" baseline="0" dirty="0" smtClean="0">
                          <a:solidFill>
                            <a:schemeClr val="tx1"/>
                          </a:solidFill>
                          <a:latin typeface="+mn-ea"/>
                          <a:ea typeface="+mn-ea"/>
                        </a:rPr>
                        <a:t>‘$</a:t>
                      </a:r>
                      <a:r>
                        <a:rPr lang="ko-KR" altLang="en-US" sz="800" b="0" u="none" baseline="0" dirty="0" err="1" smtClean="0">
                          <a:solidFill>
                            <a:schemeClr val="tx1"/>
                          </a:solidFill>
                          <a:latin typeface="+mn-ea"/>
                          <a:ea typeface="+mn-ea"/>
                        </a:rPr>
                        <a:t>대표제품명</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외 </a:t>
                      </a:r>
                      <a:r>
                        <a:rPr lang="en-US" altLang="ko-KR" sz="800" b="0" u="none" baseline="0" dirty="0" smtClean="0">
                          <a:solidFill>
                            <a:schemeClr val="tx1"/>
                          </a:solidFill>
                          <a:latin typeface="+mn-ea"/>
                          <a:ea typeface="+mn-ea"/>
                        </a:rPr>
                        <a:t>N</a:t>
                      </a:r>
                      <a:r>
                        <a:rPr lang="ko-KR" altLang="en-US" sz="800" b="0" u="none" baseline="0" dirty="0" smtClean="0">
                          <a:solidFill>
                            <a:schemeClr val="tx1"/>
                          </a:solidFill>
                          <a:latin typeface="+mn-ea"/>
                          <a:ea typeface="+mn-ea"/>
                        </a:rPr>
                        <a:t>건</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으로 출력</a:t>
                      </a:r>
                      <a:r>
                        <a:rPr lang="en-US" altLang="ko-KR" sz="800" b="0" u="none" baseline="0" dirty="0" smtClean="0">
                          <a:solidFill>
                            <a:schemeClr val="tx1"/>
                          </a:solidFill>
                          <a:latin typeface="+mn-ea"/>
                          <a:ea typeface="+mn-ea"/>
                        </a:rPr>
                        <a:t>.</a:t>
                      </a:r>
                    </a:p>
                    <a:p>
                      <a:pPr marL="171450" marR="0" indent="-79375" algn="l" defTabSz="844083" rtl="0" eaLnBrk="1" fontAlgn="auto" latinLnBrk="1" hangingPunct="1">
                        <a:lnSpc>
                          <a:spcPts val="1200"/>
                        </a:lnSpc>
                        <a:spcBef>
                          <a:spcPts val="0"/>
                        </a:spcBef>
                        <a:spcAft>
                          <a:spcPts val="0"/>
                        </a:spcAft>
                        <a:buClrTx/>
                        <a:buSzTx/>
                        <a:buFontTx/>
                        <a:buChar char="-"/>
                        <a:tabLst/>
                        <a:defRPr/>
                      </a:pPr>
                      <a:r>
                        <a:rPr lang="ko-KR" altLang="en-US" sz="800" b="0" u="none" baseline="0" dirty="0" smtClean="0">
                          <a:solidFill>
                            <a:schemeClr val="tx1"/>
                          </a:solidFill>
                          <a:latin typeface="+mn-ea"/>
                          <a:ea typeface="+mn-ea"/>
                        </a:rPr>
                        <a:t>대표제품명은 최대 두 줄 까지 출력하며 그 이상일 시 제품명에 </a:t>
                      </a:r>
                      <a:r>
                        <a:rPr lang="ko-KR" altLang="en-US" sz="800" b="0" u="none" baseline="0" dirty="0" err="1" smtClean="0">
                          <a:solidFill>
                            <a:schemeClr val="tx1"/>
                          </a:solidFill>
                          <a:latin typeface="+mn-ea"/>
                          <a:ea typeface="+mn-ea"/>
                        </a:rPr>
                        <a:t>말줄임</a:t>
                      </a:r>
                      <a:r>
                        <a:rPr lang="ko-KR" altLang="en-US" sz="800" b="0" u="none" baseline="0" dirty="0" smtClean="0">
                          <a:solidFill>
                            <a:schemeClr val="tx1"/>
                          </a:solidFill>
                          <a:latin typeface="+mn-ea"/>
                          <a:ea typeface="+mn-ea"/>
                        </a:rPr>
                        <a:t> 처리하여  </a:t>
                      </a:r>
                      <a:r>
                        <a:rPr lang="en-US" altLang="ko-KR" sz="800" b="0" u="none" baseline="0" dirty="0" smtClean="0">
                          <a:solidFill>
                            <a:schemeClr val="tx1"/>
                          </a:solidFill>
                          <a:latin typeface="+mn-ea"/>
                          <a:ea typeface="+mn-ea"/>
                        </a:rPr>
                        <a:t>‘$</a:t>
                      </a:r>
                      <a:r>
                        <a:rPr lang="ko-KR" altLang="en-US" sz="800" b="0" u="none" baseline="0" dirty="0" smtClean="0">
                          <a:solidFill>
                            <a:schemeClr val="tx1"/>
                          </a:solidFill>
                          <a:latin typeface="+mn-ea"/>
                          <a:ea typeface="+mn-ea"/>
                        </a:rPr>
                        <a:t>대표제품명대표제품명</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외 </a:t>
                      </a:r>
                      <a:r>
                        <a:rPr lang="en-US" altLang="ko-KR" sz="800" b="0" u="none" baseline="0" dirty="0" smtClean="0">
                          <a:solidFill>
                            <a:schemeClr val="tx1"/>
                          </a:solidFill>
                          <a:latin typeface="+mn-ea"/>
                          <a:ea typeface="+mn-ea"/>
                        </a:rPr>
                        <a:t>N</a:t>
                      </a:r>
                      <a:r>
                        <a:rPr lang="ko-KR" altLang="en-US" sz="800" b="0" u="none" baseline="0" dirty="0" smtClean="0">
                          <a:solidFill>
                            <a:schemeClr val="tx1"/>
                          </a:solidFill>
                          <a:latin typeface="+mn-ea"/>
                          <a:ea typeface="+mn-ea"/>
                        </a:rPr>
                        <a:t>건</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의 형태로 출력</a:t>
                      </a:r>
                      <a:endParaRPr lang="en-US" altLang="ko-KR" sz="800" b="0" u="none" baseline="0" dirty="0" smtClean="0">
                        <a:solidFill>
                          <a:schemeClr val="tx1"/>
                        </a:solidFill>
                        <a:latin typeface="+mn-ea"/>
                        <a:ea typeface="+mn-ea"/>
                      </a:endParaRPr>
                    </a:p>
                    <a:p>
                      <a:pPr marL="171450" marR="0" indent="-79375" algn="l" defTabSz="844083" rtl="0" eaLnBrk="1" fontAlgn="auto" latinLnBrk="1" hangingPunct="1">
                        <a:lnSpc>
                          <a:spcPts val="1200"/>
                        </a:lnSpc>
                        <a:spcBef>
                          <a:spcPts val="0"/>
                        </a:spcBef>
                        <a:spcAft>
                          <a:spcPts val="0"/>
                        </a:spcAft>
                        <a:buClrTx/>
                        <a:buSzTx/>
                        <a:buFontTx/>
                        <a:buChar char="-"/>
                        <a:tabLst/>
                        <a:defRPr/>
                      </a:pPr>
                      <a:r>
                        <a:rPr lang="ko-KR" altLang="en-US" sz="800" b="0" u="none" kern="1200" baseline="0" dirty="0" smtClean="0">
                          <a:solidFill>
                            <a:schemeClr val="tx1"/>
                          </a:solidFill>
                          <a:latin typeface="+mn-ea"/>
                          <a:ea typeface="+mn-ea"/>
                          <a:cs typeface="+mn-cs"/>
                        </a:rPr>
                        <a:t>클레임 제품에 </a:t>
                      </a:r>
                      <a:r>
                        <a:rPr lang="ko-KR" altLang="en-US" sz="800" b="0" u="none" kern="1200" baseline="0" dirty="0" err="1" smtClean="0">
                          <a:solidFill>
                            <a:schemeClr val="tx1"/>
                          </a:solidFill>
                          <a:latin typeface="+mn-ea"/>
                          <a:ea typeface="+mn-ea"/>
                          <a:cs typeface="+mn-cs"/>
                        </a:rPr>
                        <a:t>증정품이</a:t>
                      </a:r>
                      <a:r>
                        <a:rPr lang="ko-KR" altLang="en-US" sz="800" b="0" u="none" kern="1200" baseline="0" dirty="0" smtClean="0">
                          <a:solidFill>
                            <a:schemeClr val="tx1"/>
                          </a:solidFill>
                          <a:latin typeface="+mn-ea"/>
                          <a:ea typeface="+mn-ea"/>
                          <a:cs typeface="+mn-cs"/>
                        </a:rPr>
                        <a:t> 포함되어 있을 시 </a:t>
                      </a:r>
                      <a:r>
                        <a:rPr lang="ko-KR" altLang="en-US" sz="800" b="0" u="none" kern="1200" baseline="0" dirty="0" err="1" smtClean="0">
                          <a:solidFill>
                            <a:schemeClr val="tx1"/>
                          </a:solidFill>
                          <a:latin typeface="+mn-ea"/>
                          <a:ea typeface="+mn-ea"/>
                          <a:cs typeface="+mn-cs"/>
                        </a:rPr>
                        <a:t>증정품</a:t>
                      </a:r>
                      <a:r>
                        <a:rPr lang="ko-KR" altLang="en-US" sz="800" b="0" u="none" kern="1200" baseline="0" dirty="0" smtClean="0">
                          <a:solidFill>
                            <a:schemeClr val="tx1"/>
                          </a:solidFill>
                          <a:latin typeface="+mn-ea"/>
                          <a:ea typeface="+mn-ea"/>
                          <a:cs typeface="+mn-cs"/>
                        </a:rPr>
                        <a:t> 종 수와 합산하여 건수 출력</a:t>
                      </a:r>
                      <a:endParaRPr lang="en-US" altLang="ko-KR" sz="800" b="0" u="none" kern="1200" baseline="0" dirty="0" smtClean="0">
                        <a:solidFill>
                          <a:schemeClr val="tx1"/>
                        </a:solidFill>
                        <a:latin typeface="+mn-ea"/>
                        <a:ea typeface="+mn-ea"/>
                        <a:cs typeface="+mn-cs"/>
                      </a:endParaRPr>
                    </a:p>
                    <a:p>
                      <a:pPr marL="171450" marR="0" indent="-79375" algn="l" defTabSz="844083" rtl="0" eaLnBrk="1" fontAlgn="auto" latinLnBrk="1" hangingPunct="1">
                        <a:lnSpc>
                          <a:spcPts val="1200"/>
                        </a:lnSpc>
                        <a:spcBef>
                          <a:spcPts val="0"/>
                        </a:spcBef>
                        <a:spcAft>
                          <a:spcPts val="0"/>
                        </a:spcAft>
                        <a:buClrTx/>
                        <a:buSzTx/>
                        <a:buFontTx/>
                        <a:buChar char="-"/>
                        <a:tabLst/>
                        <a:defRPr/>
                      </a:pPr>
                      <a:r>
                        <a:rPr lang="ko-KR" altLang="en-US" sz="800" b="0" u="none" kern="1200" baseline="0" dirty="0" smtClean="0">
                          <a:solidFill>
                            <a:schemeClr val="tx1"/>
                          </a:solidFill>
                          <a:latin typeface="+mn-ea"/>
                          <a:ea typeface="+mn-ea"/>
                          <a:cs typeface="+mn-cs"/>
                        </a:rPr>
                        <a:t>클레임 제품이 </a:t>
                      </a:r>
                      <a:r>
                        <a:rPr lang="ko-KR" altLang="en-US" sz="800" b="0" u="none" kern="1200" baseline="0" dirty="0" err="1" smtClean="0">
                          <a:solidFill>
                            <a:schemeClr val="tx1"/>
                          </a:solidFill>
                          <a:latin typeface="+mn-ea"/>
                          <a:ea typeface="+mn-ea"/>
                          <a:cs typeface="+mn-cs"/>
                        </a:rPr>
                        <a:t>증정품만</a:t>
                      </a:r>
                      <a:r>
                        <a:rPr lang="ko-KR" altLang="en-US" sz="800" b="0" u="none" kern="1200" baseline="0" dirty="0" smtClean="0">
                          <a:solidFill>
                            <a:schemeClr val="tx1"/>
                          </a:solidFill>
                          <a:latin typeface="+mn-ea"/>
                          <a:ea typeface="+mn-ea"/>
                          <a:cs typeface="+mn-cs"/>
                        </a:rPr>
                        <a:t> 있을 시 </a:t>
                      </a:r>
                      <a:r>
                        <a:rPr lang="en-US" altLang="ko-KR" sz="800" b="0" u="none" kern="1200" baseline="0" dirty="0" smtClean="0">
                          <a:solidFill>
                            <a:schemeClr val="tx1"/>
                          </a:solidFill>
                          <a:latin typeface="+mn-ea"/>
                          <a:ea typeface="+mn-ea"/>
                          <a:cs typeface="+mn-cs"/>
                        </a:rPr>
                        <a:t>‘N</a:t>
                      </a:r>
                      <a:r>
                        <a:rPr lang="ko-KR" altLang="en-US" sz="800" b="0" u="none" kern="1200" baseline="0" dirty="0" smtClean="0">
                          <a:solidFill>
                            <a:schemeClr val="tx1"/>
                          </a:solidFill>
                          <a:latin typeface="+mn-ea"/>
                          <a:ea typeface="+mn-ea"/>
                          <a:cs typeface="+mn-cs"/>
                        </a:rPr>
                        <a:t>종</a:t>
                      </a:r>
                      <a:r>
                        <a:rPr lang="en-US" altLang="ko-KR" sz="800" b="0" u="none" kern="1200" baseline="0" dirty="0" smtClean="0">
                          <a:solidFill>
                            <a:schemeClr val="tx1"/>
                          </a:solidFill>
                          <a:latin typeface="+mn-ea"/>
                          <a:ea typeface="+mn-ea"/>
                          <a:cs typeface="+mn-cs"/>
                        </a:rPr>
                        <a:t>’</a:t>
                      </a:r>
                      <a:r>
                        <a:rPr lang="ko-KR" altLang="en-US" sz="800" b="0" u="none" kern="1200" baseline="0" dirty="0" smtClean="0">
                          <a:solidFill>
                            <a:schemeClr val="tx1"/>
                          </a:solidFill>
                          <a:latin typeface="+mn-ea"/>
                          <a:ea typeface="+mn-ea"/>
                          <a:cs typeface="+mn-cs"/>
                        </a:rPr>
                        <a:t>으로 출력</a:t>
                      </a:r>
                      <a:endParaRPr lang="en-US" altLang="ko-KR" sz="800" b="0" u="none" kern="1200" baseline="0" dirty="0" smtClean="0">
                        <a:solidFill>
                          <a:schemeClr val="tx1"/>
                        </a:solidFill>
                        <a:latin typeface="+mn-ea"/>
                        <a:ea typeface="+mn-ea"/>
                        <a:cs typeface="+mn-cs"/>
                      </a:endParaRPr>
                    </a:p>
                    <a:p>
                      <a:pPr marL="92075" marR="0" indent="-9207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err="1" smtClean="0">
                          <a:solidFill>
                            <a:schemeClr val="tx1"/>
                          </a:solidFill>
                          <a:latin typeface="+mn-ea"/>
                          <a:ea typeface="+mn-ea"/>
                        </a:rPr>
                        <a:t>옵션명</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옵션이 있는 제품을 </a:t>
                      </a:r>
                      <a:r>
                        <a:rPr lang="en-US" altLang="ko-KR" sz="800" b="0" u="none" baseline="0" dirty="0" smtClean="0">
                          <a:solidFill>
                            <a:schemeClr val="tx1"/>
                          </a:solidFill>
                          <a:latin typeface="+mn-ea"/>
                          <a:ea typeface="+mn-ea"/>
                        </a:rPr>
                        <a:t>1</a:t>
                      </a:r>
                      <a:r>
                        <a:rPr lang="ko-KR" altLang="en-US" sz="800" b="0" u="none" baseline="0" dirty="0" smtClean="0">
                          <a:solidFill>
                            <a:schemeClr val="tx1"/>
                          </a:solidFill>
                          <a:latin typeface="+mn-ea"/>
                          <a:ea typeface="+mn-ea"/>
                        </a:rPr>
                        <a:t>개 클레임 신청 했을 시에만 출력</a:t>
                      </a:r>
                      <a:endParaRPr lang="en-US" altLang="ko-KR" sz="800" b="0" u="none" baseline="0" dirty="0" smtClean="0">
                        <a:solidFill>
                          <a:schemeClr val="tx1"/>
                        </a:solidFill>
                        <a:latin typeface="+mn-ea"/>
                        <a:ea typeface="+mn-ea"/>
                      </a:endParaRPr>
                    </a:p>
                    <a:p>
                      <a:pPr marL="92075" marR="0" indent="-9207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클레임 금액</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클레임 제품의 할인 후 고객판매금액 기준</a:t>
                      </a:r>
                      <a:r>
                        <a:rPr lang="en-US" altLang="ko-KR" sz="800" b="0" u="none" kern="1200" baseline="0" dirty="0" smtClean="0">
                          <a:solidFill>
                            <a:schemeClr val="tx1"/>
                          </a:solidFill>
                          <a:latin typeface="+mn-ea"/>
                          <a:ea typeface="+mn-ea"/>
                          <a:cs typeface="+mn-cs"/>
                        </a:rPr>
                        <a:t>(</a:t>
                      </a:r>
                      <a:r>
                        <a:rPr lang="ko-KR" altLang="en-US" sz="800" b="0" u="none" kern="1200" baseline="0" dirty="0" smtClean="0">
                          <a:solidFill>
                            <a:schemeClr val="tx1"/>
                          </a:solidFill>
                          <a:latin typeface="+mn-ea"/>
                          <a:ea typeface="+mn-ea"/>
                          <a:cs typeface="+mn-cs"/>
                        </a:rPr>
                        <a:t>실제 고객에게 </a:t>
                      </a:r>
                      <a:r>
                        <a:rPr lang="ko-KR" altLang="en-US" sz="800" b="0" u="none" kern="1200" baseline="0" dirty="0" err="1" smtClean="0">
                          <a:solidFill>
                            <a:schemeClr val="tx1"/>
                          </a:solidFill>
                          <a:latin typeface="+mn-ea"/>
                          <a:ea typeface="+mn-ea"/>
                          <a:cs typeface="+mn-cs"/>
                        </a:rPr>
                        <a:t>환불되거나</a:t>
                      </a:r>
                      <a:r>
                        <a:rPr lang="ko-KR" altLang="en-US" sz="800" b="0" u="none" kern="1200" baseline="0" dirty="0" smtClean="0">
                          <a:solidFill>
                            <a:schemeClr val="tx1"/>
                          </a:solidFill>
                          <a:latin typeface="+mn-ea"/>
                          <a:ea typeface="+mn-ea"/>
                          <a:cs typeface="+mn-cs"/>
                        </a:rPr>
                        <a:t> 청구된 금액과 다르게 출력될 수 있음</a:t>
                      </a:r>
                      <a:r>
                        <a:rPr lang="en-US" altLang="ko-KR" sz="800" b="0" u="none" kern="1200" baseline="0" dirty="0" smtClean="0">
                          <a:solidFill>
                            <a:schemeClr val="tx1"/>
                          </a:solidFill>
                          <a:latin typeface="+mn-ea"/>
                          <a:ea typeface="+mn-ea"/>
                          <a:cs typeface="+mn-cs"/>
                        </a:rPr>
                        <a:t>)</a:t>
                      </a:r>
                    </a:p>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1" u="none" baseline="0" dirty="0" smtClean="0">
                          <a:solidFill>
                            <a:schemeClr val="tx1"/>
                          </a:solidFill>
                          <a:latin typeface="+mn-ea"/>
                          <a:ea typeface="+mn-ea"/>
                        </a:rPr>
                        <a:t>3-1. </a:t>
                      </a:r>
                      <a:r>
                        <a:rPr lang="ko-KR" altLang="en-US" sz="800" b="1" u="none" kern="1200" dirty="0" err="1" smtClean="0">
                          <a:solidFill>
                            <a:schemeClr val="tx1"/>
                          </a:solidFill>
                          <a:latin typeface="+mn-lt"/>
                          <a:ea typeface="+mn-ea"/>
                          <a:cs typeface="+mn-cs"/>
                        </a:rPr>
                        <a:t>회수비</a:t>
                      </a:r>
                      <a:r>
                        <a:rPr lang="en-US" altLang="ko-KR" sz="800" b="1" u="none" kern="1200" dirty="0" smtClean="0">
                          <a:solidFill>
                            <a:schemeClr val="tx1"/>
                          </a:solidFill>
                          <a:latin typeface="+mn-lt"/>
                          <a:ea typeface="+mn-ea"/>
                          <a:cs typeface="+mn-cs"/>
                        </a:rPr>
                        <a:t>, </a:t>
                      </a:r>
                      <a:r>
                        <a:rPr lang="ko-KR" altLang="en-US" sz="800" b="1" u="none" kern="1200" dirty="0" err="1" smtClean="0">
                          <a:solidFill>
                            <a:schemeClr val="tx1"/>
                          </a:solidFill>
                          <a:latin typeface="+mn-lt"/>
                          <a:ea typeface="+mn-ea"/>
                          <a:cs typeface="+mn-cs"/>
                        </a:rPr>
                        <a:t>배송비</a:t>
                      </a:r>
                      <a:endParaRPr lang="en-US" altLang="ko-KR" sz="800" b="1" u="none" kern="1200" dirty="0" smtClean="0">
                        <a:solidFill>
                          <a:schemeClr val="tx1"/>
                        </a:solidFill>
                        <a:latin typeface="+mn-lt"/>
                        <a:ea typeface="+mn-ea"/>
                        <a:cs typeface="+mn-cs"/>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err="1" smtClean="0">
                          <a:solidFill>
                            <a:schemeClr val="tx1"/>
                          </a:solidFill>
                          <a:latin typeface="+mn-ea"/>
                          <a:ea typeface="+mn-ea"/>
                        </a:rPr>
                        <a:t>회수비</a:t>
                      </a:r>
                      <a:r>
                        <a:rPr lang="ko-KR" altLang="en-US" sz="800" b="0" u="none" baseline="0" dirty="0" smtClean="0">
                          <a:solidFill>
                            <a:schemeClr val="tx1"/>
                          </a:solidFill>
                          <a:latin typeface="+mn-ea"/>
                          <a:ea typeface="+mn-ea"/>
                        </a:rPr>
                        <a:t> 또는 배송비가 있을 시에만 출력</a:t>
                      </a:r>
                      <a:endParaRPr lang="en-US" altLang="ko-KR" sz="800" b="0" u="none" baseline="0" dirty="0" smtClean="0">
                        <a:solidFill>
                          <a:schemeClr val="tx1"/>
                        </a:solidFill>
                        <a:latin typeface="+mn-ea"/>
                        <a:ea typeface="+mn-ea"/>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err="1" smtClean="0">
                          <a:solidFill>
                            <a:schemeClr val="tx1"/>
                          </a:solidFill>
                          <a:latin typeface="+mn-ea"/>
                          <a:ea typeface="+mn-ea"/>
                        </a:rPr>
                        <a:t>회수비와</a:t>
                      </a:r>
                      <a:r>
                        <a:rPr lang="ko-KR" altLang="en-US" sz="800" b="0" u="none" baseline="0" dirty="0" smtClean="0">
                          <a:solidFill>
                            <a:schemeClr val="tx1"/>
                          </a:solidFill>
                          <a:latin typeface="+mn-ea"/>
                          <a:ea typeface="+mn-ea"/>
                        </a:rPr>
                        <a:t> 배송비가 모두 있을 시 </a:t>
                      </a:r>
                      <a:r>
                        <a:rPr lang="ko-KR" altLang="en-US" sz="800" b="0" u="none" baseline="0" dirty="0" err="1" smtClean="0">
                          <a:solidFill>
                            <a:schemeClr val="tx1"/>
                          </a:solidFill>
                          <a:latin typeface="+mn-ea"/>
                          <a:ea typeface="+mn-ea"/>
                        </a:rPr>
                        <a:t>회수비와</a:t>
                      </a:r>
                      <a:r>
                        <a:rPr lang="ko-KR" altLang="en-US" sz="800" b="0" u="none" baseline="0" dirty="0" smtClean="0">
                          <a:solidFill>
                            <a:schemeClr val="tx1"/>
                          </a:solidFill>
                          <a:latin typeface="+mn-ea"/>
                          <a:ea typeface="+mn-ea"/>
                        </a:rPr>
                        <a:t> </a:t>
                      </a:r>
                      <a:r>
                        <a:rPr lang="ko-KR" altLang="en-US" sz="800" b="0" u="none" baseline="0" dirty="0" err="1" smtClean="0">
                          <a:solidFill>
                            <a:schemeClr val="tx1"/>
                          </a:solidFill>
                          <a:latin typeface="+mn-ea"/>
                          <a:ea typeface="+mn-ea"/>
                        </a:rPr>
                        <a:t>배송비의</a:t>
                      </a:r>
                      <a:r>
                        <a:rPr lang="ko-KR" altLang="en-US" sz="800" b="0" u="none" baseline="0" dirty="0" smtClean="0">
                          <a:solidFill>
                            <a:schemeClr val="tx1"/>
                          </a:solidFill>
                          <a:latin typeface="+mn-ea"/>
                          <a:ea typeface="+mn-ea"/>
                        </a:rPr>
                        <a:t> 합을 출력</a:t>
                      </a:r>
                      <a:endParaRPr lang="en-US" altLang="ko-KR" sz="800" b="0" u="none" baseline="0" dirty="0" smtClean="0">
                        <a:solidFill>
                          <a:schemeClr val="tx1"/>
                        </a:solidFill>
                        <a:latin typeface="+mn-ea"/>
                        <a:ea typeface="+mn-ea"/>
                      </a:endParaRPr>
                    </a:p>
                    <a:p>
                      <a:pPr marL="85725" marR="0" indent="-85725" algn="l" defTabSz="844083" rtl="0" eaLnBrk="1" fontAlgn="auto" latinLnBrk="1" hangingPunct="1">
                        <a:lnSpc>
                          <a:spcPts val="1200"/>
                        </a:lnSpc>
                        <a:spcBef>
                          <a:spcPts val="0"/>
                        </a:spcBef>
                        <a:spcAft>
                          <a:spcPts val="0"/>
                        </a:spcAft>
                        <a:buClrTx/>
                        <a:buSzTx/>
                        <a:buFontTx/>
                        <a:buNone/>
                        <a:tabLst/>
                        <a:defRPr/>
                      </a:pPr>
                      <a:r>
                        <a:rPr lang="en-US" altLang="ko-KR" sz="800" b="1" u="none" baseline="0" dirty="0" smtClean="0">
                          <a:solidFill>
                            <a:schemeClr val="tx1"/>
                          </a:solidFill>
                          <a:latin typeface="+mn-ea"/>
                          <a:ea typeface="+mn-ea"/>
                        </a:rPr>
                        <a:t>3-2. </a:t>
                      </a:r>
                      <a:r>
                        <a:rPr lang="ko-KR" altLang="en-US" sz="800" b="1" u="none" baseline="0" dirty="0" err="1" smtClean="0">
                          <a:solidFill>
                            <a:schemeClr val="tx1"/>
                          </a:solidFill>
                          <a:latin typeface="+mn-ea"/>
                          <a:ea typeface="+mn-ea"/>
                        </a:rPr>
                        <a:t>클레임상태</a:t>
                      </a:r>
                      <a:endParaRPr lang="en-US" altLang="ko-KR" sz="800" b="1" u="none" baseline="0" dirty="0" smtClean="0">
                        <a:solidFill>
                          <a:schemeClr val="tx1"/>
                        </a:solidFill>
                        <a:latin typeface="+mn-ea"/>
                        <a:ea typeface="+mn-ea"/>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취소</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취소환불진행</a:t>
                      </a:r>
                      <a:r>
                        <a:rPr lang="en-US" altLang="ko-KR" sz="800" b="0" u="none" baseline="0" dirty="0" smtClean="0">
                          <a:solidFill>
                            <a:schemeClr val="tx1"/>
                          </a:solidFill>
                          <a:latin typeface="+mn-ea"/>
                          <a:ea typeface="+mn-ea"/>
                        </a:rPr>
                        <a:t>, </a:t>
                      </a:r>
                      <a:r>
                        <a:rPr lang="ko-KR" altLang="en-US" sz="800" b="0" u="none" baseline="0" dirty="0" err="1" smtClean="0">
                          <a:solidFill>
                            <a:schemeClr val="tx1"/>
                          </a:solidFill>
                          <a:latin typeface="+mn-ea"/>
                          <a:ea typeface="+mn-ea"/>
                        </a:rPr>
                        <a:t>취소완료</a:t>
                      </a:r>
                      <a:r>
                        <a:rPr lang="ko-KR" altLang="en-US" sz="800" b="0" u="none" baseline="0" dirty="0" smtClean="0">
                          <a:solidFill>
                            <a:schemeClr val="tx1"/>
                          </a:solidFill>
                          <a:latin typeface="+mn-ea"/>
                          <a:ea typeface="+mn-ea"/>
                        </a:rPr>
                        <a:t> 중 해당하는 값 출력</a:t>
                      </a:r>
                      <a:endParaRPr lang="en-US" altLang="ko-KR" sz="800" b="0" u="none" baseline="0" dirty="0" smtClean="0">
                        <a:solidFill>
                          <a:schemeClr val="tx1"/>
                        </a:solidFill>
                        <a:latin typeface="+mn-ea"/>
                        <a:ea typeface="+mn-ea"/>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반품</a:t>
                      </a:r>
                      <a:r>
                        <a:rPr lang="en-US" altLang="ko-KR" sz="800" b="0" u="none" baseline="0" dirty="0" smtClean="0">
                          <a:solidFill>
                            <a:schemeClr val="tx1"/>
                          </a:solidFill>
                          <a:latin typeface="+mn-ea"/>
                          <a:ea typeface="+mn-ea"/>
                        </a:rPr>
                        <a:t>: </a:t>
                      </a:r>
                      <a:r>
                        <a:rPr lang="ko-KR" altLang="en-US" sz="800" b="0" dirty="0" smtClean="0"/>
                        <a:t>반품비결제대기</a:t>
                      </a:r>
                      <a:r>
                        <a:rPr lang="en-US" altLang="ko-KR" sz="800" b="0" dirty="0" smtClean="0"/>
                        <a:t>, </a:t>
                      </a:r>
                      <a:r>
                        <a:rPr lang="ko-KR" altLang="en-US" sz="800" b="0" dirty="0" err="1" smtClean="0"/>
                        <a:t>반품취소</a:t>
                      </a:r>
                      <a:r>
                        <a:rPr lang="en-US" altLang="ko-KR" sz="800" b="0" dirty="0" smtClean="0"/>
                        <a:t>, </a:t>
                      </a:r>
                      <a:r>
                        <a:rPr lang="ko-KR" altLang="en-US" sz="800" b="0" dirty="0" smtClean="0"/>
                        <a:t>반품수거대기</a:t>
                      </a:r>
                      <a:r>
                        <a:rPr lang="en-US" altLang="ko-KR" sz="800" b="0" dirty="0" smtClean="0"/>
                        <a:t>, </a:t>
                      </a:r>
                      <a:r>
                        <a:rPr lang="ko-KR" altLang="en-US" sz="800" b="0" dirty="0" smtClean="0"/>
                        <a:t>반품수거실패</a:t>
                      </a:r>
                      <a:r>
                        <a:rPr lang="en-US" altLang="ko-KR" sz="800" b="0" dirty="0" smtClean="0"/>
                        <a:t>, </a:t>
                      </a:r>
                      <a:r>
                        <a:rPr lang="ko-KR" altLang="en-US" sz="800" b="0" dirty="0" err="1" smtClean="0"/>
                        <a:t>반품수거중</a:t>
                      </a:r>
                      <a:r>
                        <a:rPr lang="en-US" altLang="ko-KR" sz="800" b="0" dirty="0" smtClean="0"/>
                        <a:t>, </a:t>
                      </a:r>
                      <a:r>
                        <a:rPr lang="ko-KR" altLang="en-US" sz="800" b="0" dirty="0" smtClean="0"/>
                        <a:t>반품제품확인중</a:t>
                      </a:r>
                      <a:r>
                        <a:rPr lang="en-US" altLang="ko-KR" sz="800" b="0" dirty="0" smtClean="0"/>
                        <a:t>, </a:t>
                      </a:r>
                      <a:r>
                        <a:rPr lang="ko-KR" altLang="en-US" sz="800" b="0" dirty="0" smtClean="0"/>
                        <a:t>반품환불진행</a:t>
                      </a:r>
                      <a:r>
                        <a:rPr lang="en-US" altLang="ko-KR" sz="800" b="0" dirty="0" smtClean="0"/>
                        <a:t>,  </a:t>
                      </a:r>
                      <a:r>
                        <a:rPr lang="ko-KR" altLang="en-US" sz="800" b="0" dirty="0" err="1" smtClean="0"/>
                        <a:t>반품완료</a:t>
                      </a:r>
                      <a:r>
                        <a:rPr lang="en-US" altLang="ko-KR" sz="800" b="0" dirty="0" smtClean="0"/>
                        <a:t>, </a:t>
                      </a:r>
                      <a:r>
                        <a:rPr lang="ko-KR" altLang="en-US" sz="800" b="0" dirty="0" err="1" smtClean="0"/>
                        <a:t>반품불가</a:t>
                      </a:r>
                      <a:r>
                        <a:rPr lang="ko-KR" altLang="en-US" sz="800" b="0" dirty="0" smtClean="0"/>
                        <a:t>  중 해당하는 값 출력</a:t>
                      </a:r>
                      <a:endParaRPr lang="en-US" altLang="ko-KR" sz="800" b="0" dirty="0" smtClean="0"/>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교환</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교환비결제대기</a:t>
                      </a:r>
                      <a:r>
                        <a:rPr lang="en-US" altLang="ko-KR" sz="800" b="0" u="none" baseline="0" dirty="0" smtClean="0">
                          <a:solidFill>
                            <a:schemeClr val="tx1"/>
                          </a:solidFill>
                          <a:latin typeface="+mn-ea"/>
                          <a:ea typeface="+mn-ea"/>
                        </a:rPr>
                        <a:t>, </a:t>
                      </a:r>
                      <a:r>
                        <a:rPr lang="ko-KR" altLang="en-US" sz="800" b="0" u="none" baseline="0" dirty="0" err="1" smtClean="0">
                          <a:solidFill>
                            <a:schemeClr val="tx1"/>
                          </a:solidFill>
                          <a:latin typeface="+mn-ea"/>
                          <a:ea typeface="+mn-ea"/>
                        </a:rPr>
                        <a:t>교환취소</a:t>
                      </a:r>
                      <a:r>
                        <a:rPr lang="en-US" altLang="ko-KR" sz="800" b="0" u="none" baseline="0" dirty="0" smtClean="0">
                          <a:solidFill>
                            <a:schemeClr val="tx1"/>
                          </a:solidFill>
                          <a:latin typeface="+mn-ea"/>
                          <a:ea typeface="+mn-ea"/>
                        </a:rPr>
                        <a:t>, </a:t>
                      </a:r>
                      <a:r>
                        <a:rPr lang="ko-KR" altLang="en-US" sz="800" b="0" u="none" baseline="0" dirty="0" err="1" smtClean="0">
                          <a:solidFill>
                            <a:schemeClr val="tx1"/>
                          </a:solidFill>
                          <a:latin typeface="+mn-ea"/>
                          <a:ea typeface="+mn-ea"/>
                        </a:rPr>
                        <a:t>교환신청</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교환수거대기</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교환수거실패</a:t>
                      </a:r>
                      <a:r>
                        <a:rPr lang="en-US" altLang="ko-KR" sz="800" b="0" u="none" baseline="0" dirty="0" smtClean="0">
                          <a:solidFill>
                            <a:schemeClr val="tx1"/>
                          </a:solidFill>
                          <a:latin typeface="+mn-ea"/>
                          <a:ea typeface="+mn-ea"/>
                        </a:rPr>
                        <a:t>, </a:t>
                      </a:r>
                      <a:r>
                        <a:rPr lang="ko-KR" altLang="en-US" sz="800" b="0" u="none" baseline="0" dirty="0" err="1" smtClean="0">
                          <a:solidFill>
                            <a:schemeClr val="tx1"/>
                          </a:solidFill>
                          <a:latin typeface="+mn-ea"/>
                          <a:ea typeface="+mn-ea"/>
                        </a:rPr>
                        <a:t>교환수거중</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교환제품확인중</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교환제품준비중</a:t>
                      </a:r>
                      <a:r>
                        <a:rPr lang="en-US" altLang="ko-KR" sz="800" b="0" u="none" baseline="0" dirty="0" smtClean="0">
                          <a:solidFill>
                            <a:schemeClr val="tx1"/>
                          </a:solidFill>
                          <a:latin typeface="+mn-ea"/>
                          <a:ea typeface="+mn-ea"/>
                        </a:rPr>
                        <a:t>, </a:t>
                      </a:r>
                      <a:r>
                        <a:rPr lang="ko-KR" altLang="en-US" sz="800" b="0" u="none" baseline="0" dirty="0" err="1" smtClean="0">
                          <a:solidFill>
                            <a:schemeClr val="tx1"/>
                          </a:solidFill>
                          <a:latin typeface="+mn-ea"/>
                          <a:ea typeface="+mn-ea"/>
                        </a:rPr>
                        <a:t>교환배송중</a:t>
                      </a:r>
                      <a:r>
                        <a:rPr lang="en-US" altLang="ko-KR" sz="800" b="0" u="none" baseline="0" dirty="0" smtClean="0">
                          <a:solidFill>
                            <a:schemeClr val="tx1"/>
                          </a:solidFill>
                          <a:latin typeface="+mn-ea"/>
                          <a:ea typeface="+mn-ea"/>
                        </a:rPr>
                        <a:t>, </a:t>
                      </a:r>
                      <a:r>
                        <a:rPr lang="ko-KR" altLang="en-US" sz="800" b="0" u="none" baseline="0" dirty="0" err="1" smtClean="0">
                          <a:solidFill>
                            <a:schemeClr val="tx1"/>
                          </a:solidFill>
                          <a:latin typeface="+mn-ea"/>
                          <a:ea typeface="+mn-ea"/>
                        </a:rPr>
                        <a:t>교환완료</a:t>
                      </a:r>
                      <a:r>
                        <a:rPr lang="en-US" altLang="ko-KR" sz="800" b="0" u="none" baseline="0" dirty="0" smtClean="0">
                          <a:solidFill>
                            <a:schemeClr val="tx1"/>
                          </a:solidFill>
                          <a:latin typeface="+mn-ea"/>
                          <a:ea typeface="+mn-ea"/>
                        </a:rPr>
                        <a:t>, </a:t>
                      </a:r>
                      <a:r>
                        <a:rPr lang="ko-KR" altLang="en-US" sz="800" b="0" u="none" baseline="0" dirty="0" err="1" smtClean="0">
                          <a:solidFill>
                            <a:schemeClr val="tx1"/>
                          </a:solidFill>
                          <a:latin typeface="+mn-ea"/>
                          <a:ea typeface="+mn-ea"/>
                        </a:rPr>
                        <a:t>교환불가</a:t>
                      </a:r>
                      <a:r>
                        <a:rPr lang="ko-KR" altLang="en-US" sz="800" b="0" u="none" baseline="0" dirty="0" smtClean="0">
                          <a:solidFill>
                            <a:schemeClr val="tx1"/>
                          </a:solidFill>
                          <a:latin typeface="+mn-ea"/>
                          <a:ea typeface="+mn-ea"/>
                        </a:rPr>
                        <a:t> 중 해당하는 값 출력</a:t>
                      </a:r>
                      <a:endParaRPr lang="en-US" altLang="ko-KR" sz="800" b="0" u="none" baseline="0" dirty="0" smtClean="0">
                        <a:solidFill>
                          <a:schemeClr val="tx1"/>
                        </a:solidFill>
                        <a:latin typeface="+mn-ea"/>
                        <a:ea typeface="+mn-ea"/>
                      </a:endParaRPr>
                    </a:p>
                    <a:p>
                      <a:pPr marL="171450" marR="0" indent="-85725" algn="l" defTabSz="844083" rtl="0" eaLnBrk="1" fontAlgn="auto" latinLnBrk="1" hangingPunct="1">
                        <a:lnSpc>
                          <a:spcPts val="1200"/>
                        </a:lnSpc>
                        <a:spcBef>
                          <a:spcPts val="0"/>
                        </a:spcBef>
                        <a:spcAft>
                          <a:spcPts val="0"/>
                        </a:spcAft>
                        <a:buClrTx/>
                        <a:buSzTx/>
                        <a:buFontTx/>
                        <a:buChar char="-"/>
                        <a:tabLst/>
                        <a:defRPr/>
                      </a:pPr>
                      <a:r>
                        <a:rPr lang="ko-KR" altLang="en-US" sz="800" b="0" u="none" baseline="0" dirty="0" err="1" smtClean="0">
                          <a:solidFill>
                            <a:schemeClr val="tx1"/>
                          </a:solidFill>
                          <a:latin typeface="+mn-ea"/>
                          <a:ea typeface="+mn-ea"/>
                        </a:rPr>
                        <a:t>발주처리</a:t>
                      </a:r>
                      <a:r>
                        <a:rPr lang="en-US" altLang="ko-KR" sz="800" b="0" u="none" baseline="0" dirty="0" smtClean="0">
                          <a:solidFill>
                            <a:schemeClr val="tx1"/>
                          </a:solidFill>
                          <a:latin typeface="+mn-ea"/>
                          <a:ea typeface="+mn-ea"/>
                        </a:rPr>
                        <a:t>/</a:t>
                      </a:r>
                      <a:r>
                        <a:rPr lang="ko-KR" altLang="en-US" sz="800" b="0" u="none" baseline="0" dirty="0" err="1" smtClean="0">
                          <a:solidFill>
                            <a:schemeClr val="tx1"/>
                          </a:solidFill>
                          <a:latin typeface="+mn-ea"/>
                          <a:ea typeface="+mn-ea"/>
                        </a:rPr>
                        <a:t>회수처리가</a:t>
                      </a:r>
                      <a:r>
                        <a:rPr lang="ko-KR" altLang="en-US" sz="800" b="0" u="none" baseline="0" dirty="0" smtClean="0">
                          <a:solidFill>
                            <a:schemeClr val="tx1"/>
                          </a:solidFill>
                          <a:latin typeface="+mn-ea"/>
                          <a:ea typeface="+mn-ea"/>
                        </a:rPr>
                        <a:t> 같이 진행될 시 위에는 </a:t>
                      </a:r>
                      <a:r>
                        <a:rPr lang="ko-KR" altLang="en-US" sz="800" b="0" u="none" baseline="0" dirty="0" err="1" smtClean="0">
                          <a:solidFill>
                            <a:schemeClr val="tx1"/>
                          </a:solidFill>
                          <a:latin typeface="+mn-ea"/>
                          <a:ea typeface="+mn-ea"/>
                        </a:rPr>
                        <a:t>회수처리</a:t>
                      </a:r>
                      <a:r>
                        <a:rPr lang="ko-KR" altLang="en-US" sz="800" b="0" u="none" baseline="0" dirty="0" smtClean="0">
                          <a:solidFill>
                            <a:schemeClr val="tx1"/>
                          </a:solidFill>
                          <a:latin typeface="+mn-ea"/>
                          <a:ea typeface="+mn-ea"/>
                        </a:rPr>
                        <a:t> 상태를</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아래에는 </a:t>
                      </a:r>
                      <a:r>
                        <a:rPr lang="ko-KR" altLang="en-US" sz="800" b="0" u="none" baseline="0" dirty="0" err="1" smtClean="0">
                          <a:solidFill>
                            <a:schemeClr val="tx1"/>
                          </a:solidFill>
                          <a:latin typeface="+mn-ea"/>
                          <a:ea typeface="+mn-ea"/>
                        </a:rPr>
                        <a:t>발주처리</a:t>
                      </a:r>
                      <a:r>
                        <a:rPr lang="ko-KR" altLang="en-US" sz="800" b="0" u="none" baseline="0" dirty="0" smtClean="0">
                          <a:solidFill>
                            <a:schemeClr val="tx1"/>
                          </a:solidFill>
                          <a:latin typeface="+mn-ea"/>
                          <a:ea typeface="+mn-ea"/>
                        </a:rPr>
                        <a:t> 상태를 출력함</a:t>
                      </a:r>
                      <a:r>
                        <a:rPr lang="en-US" altLang="ko-KR" sz="800" b="0" u="none" baseline="0" dirty="0" smtClean="0">
                          <a:solidFill>
                            <a:schemeClr val="tx1"/>
                          </a:solidFill>
                          <a:latin typeface="+mn-ea"/>
                          <a:ea typeface="+mn-ea"/>
                        </a:rPr>
                        <a:t>(</a:t>
                      </a:r>
                      <a:r>
                        <a:rPr lang="ko-KR" altLang="en-US" sz="800" b="0" u="none" baseline="0" dirty="0" smtClean="0">
                          <a:solidFill>
                            <a:schemeClr val="tx1"/>
                          </a:solidFill>
                          <a:latin typeface="+mn-ea"/>
                          <a:ea typeface="+mn-ea"/>
                        </a:rPr>
                        <a:t>발주와 </a:t>
                      </a:r>
                      <a:r>
                        <a:rPr lang="ko-KR" altLang="en-US" sz="800" b="0" u="none" baseline="0" dirty="0" err="1" smtClean="0">
                          <a:solidFill>
                            <a:schemeClr val="tx1"/>
                          </a:solidFill>
                          <a:latin typeface="+mn-ea"/>
                          <a:ea typeface="+mn-ea"/>
                        </a:rPr>
                        <a:t>회수처리가</a:t>
                      </a:r>
                      <a:r>
                        <a:rPr lang="ko-KR" altLang="en-US" sz="800" b="0" u="none" baseline="0" dirty="0" smtClean="0">
                          <a:solidFill>
                            <a:schemeClr val="tx1"/>
                          </a:solidFill>
                          <a:latin typeface="+mn-ea"/>
                          <a:ea typeface="+mn-ea"/>
                        </a:rPr>
                        <a:t> 모두 완료되었을 시 </a:t>
                      </a:r>
                      <a:r>
                        <a:rPr lang="en-US" altLang="ko-KR" sz="800" b="0" u="none" baseline="0" dirty="0" smtClean="0">
                          <a:solidFill>
                            <a:schemeClr val="tx1"/>
                          </a:solidFill>
                          <a:latin typeface="+mn-ea"/>
                          <a:ea typeface="+mn-ea"/>
                        </a:rPr>
                        <a:t>‘</a:t>
                      </a:r>
                      <a:r>
                        <a:rPr lang="ko-KR" altLang="en-US" sz="800" b="0" u="none" baseline="0" dirty="0" err="1" smtClean="0">
                          <a:solidFill>
                            <a:schemeClr val="tx1"/>
                          </a:solidFill>
                          <a:latin typeface="+mn-ea"/>
                          <a:ea typeface="+mn-ea"/>
                        </a:rPr>
                        <a:t>교환완료</a:t>
                      </a:r>
                      <a:r>
                        <a:rPr lang="en-US" altLang="ko-KR" sz="800" b="0" u="none" baseline="0" dirty="0" smtClean="0">
                          <a:solidFill>
                            <a:schemeClr val="tx1"/>
                          </a:solidFill>
                          <a:latin typeface="+mn-ea"/>
                          <a:ea typeface="+mn-ea"/>
                        </a:rPr>
                        <a:t>＇</a:t>
                      </a:r>
                      <a:r>
                        <a:rPr lang="ko-KR" altLang="en-US" sz="800" b="0" u="none" baseline="0" dirty="0" smtClean="0">
                          <a:solidFill>
                            <a:schemeClr val="tx1"/>
                          </a:solidFill>
                          <a:latin typeface="+mn-ea"/>
                          <a:ea typeface="+mn-ea"/>
                        </a:rPr>
                        <a:t>로 출력</a:t>
                      </a:r>
                      <a:r>
                        <a:rPr lang="en-US" altLang="ko-KR" sz="800" b="0" u="none" baseline="0" dirty="0" smtClean="0">
                          <a:solidFill>
                            <a:schemeClr val="tx1"/>
                          </a:solidFill>
                          <a:latin typeface="+mn-ea"/>
                          <a:ea typeface="+mn-ea"/>
                        </a:rPr>
                        <a:t>)</a:t>
                      </a:r>
                    </a:p>
                  </a:txBody>
                  <a:tcPr marL="33236" marR="33236" marT="36000" marB="36000" anchor="ct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873906972"/>
                  </a:ext>
                </a:extLst>
              </a:tr>
            </a:tbl>
          </a:graphicData>
        </a:graphic>
      </p:graphicFrame>
      <p:graphicFrame>
        <p:nvGraphicFramePr>
          <p:cNvPr id="95" name="표 94"/>
          <p:cNvGraphicFramePr>
            <a:graphicFrameLocks noGrp="1"/>
          </p:cNvGraphicFramePr>
          <p:nvPr>
            <p:extLst>
              <p:ext uri="{D42A27DB-BD31-4B8C-83A1-F6EECF244321}">
                <p14:modId xmlns:p14="http://schemas.microsoft.com/office/powerpoint/2010/main" val="3352198036"/>
              </p:ext>
            </p:extLst>
          </p:nvPr>
        </p:nvGraphicFramePr>
        <p:xfrm>
          <a:off x="133027" y="764704"/>
          <a:ext cx="1304427" cy="5454318"/>
        </p:xfrm>
        <a:graphic>
          <a:graphicData uri="http://schemas.openxmlformats.org/drawingml/2006/table">
            <a:tbl>
              <a:tblPr firstRow="1" bandRow="1">
                <a:tableStyleId>{5940675A-B579-460E-94D1-54222C63F5DA}</a:tableStyleId>
              </a:tblPr>
              <a:tblGrid>
                <a:gridCol w="1304427">
                  <a:extLst>
                    <a:ext uri="{9D8B030D-6E8A-4147-A177-3AD203B41FA5}">
                      <a16:colId xmlns:a16="http://schemas.microsoft.com/office/drawing/2014/main" val="1750365041"/>
                    </a:ext>
                  </a:extLst>
                </a:gridCol>
              </a:tblGrid>
              <a:tr h="342522">
                <a:tc>
                  <a:txBody>
                    <a:bodyPr/>
                    <a:lstStyle/>
                    <a:p>
                      <a:pPr>
                        <a:lnSpc>
                          <a:spcPct val="250000"/>
                        </a:lnSpc>
                      </a:pPr>
                      <a:r>
                        <a:rPr lang="ko-KR" altLang="en-US" sz="800" b="0" dirty="0" smtClean="0">
                          <a:latin typeface="+mn-ea"/>
                        </a:rPr>
                        <a:t>주문내역</a:t>
                      </a:r>
                      <a:endParaRPr lang="en-US" altLang="ko-KR" sz="800" b="0" dirty="0">
                        <a:latin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5032052"/>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1" dirty="0" smtClean="0">
                          <a:latin typeface="+mn-ea"/>
                          <a:ea typeface="+mn-ea"/>
                        </a:rPr>
                        <a:t>취소</a:t>
                      </a:r>
                      <a:r>
                        <a:rPr lang="en-US" altLang="ko-KR" sz="800" b="1" dirty="0" smtClean="0">
                          <a:latin typeface="+mn-ea"/>
                          <a:ea typeface="+mn-ea"/>
                        </a:rPr>
                        <a:t>/</a:t>
                      </a:r>
                      <a:r>
                        <a:rPr lang="ko-KR" altLang="en-US" sz="800" b="1" dirty="0" smtClean="0">
                          <a:latin typeface="+mn-ea"/>
                          <a:ea typeface="+mn-ea"/>
                        </a:rPr>
                        <a:t>교환</a:t>
                      </a:r>
                      <a:r>
                        <a:rPr lang="en-US" altLang="ko-KR" sz="800" b="1" dirty="0" smtClean="0">
                          <a:latin typeface="+mn-ea"/>
                          <a:ea typeface="+mn-ea"/>
                        </a:rPr>
                        <a:t>/</a:t>
                      </a:r>
                      <a:r>
                        <a:rPr lang="ko-KR" altLang="en-US" sz="800" b="1" dirty="0" err="1" smtClean="0">
                          <a:latin typeface="+mn-ea"/>
                          <a:ea typeface="+mn-ea"/>
                        </a:rPr>
                        <a:t>반품내역</a:t>
                      </a:r>
                      <a:endParaRPr lang="ko-KR" altLang="en-US" sz="800" b="1"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7326154"/>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리뷰</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4823149"/>
                  </a:ext>
                </a:extLst>
              </a:tr>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latin typeface="+mn-ea"/>
                          <a:ea typeface="+mn-ea"/>
                        </a:rPr>
                        <a:t>뷰티포인트</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9754436"/>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찜한제품</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1601288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latin typeface="+mn-ea"/>
                          <a:ea typeface="+mn-ea"/>
                        </a:rPr>
                        <a:t>1:1</a:t>
                      </a:r>
                      <a:r>
                        <a:rPr lang="ko-KR" altLang="en-US" sz="800" dirty="0" smtClean="0">
                          <a:latin typeface="+mn-ea"/>
                          <a:ea typeface="+mn-ea"/>
                        </a:rPr>
                        <a:t>문의</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372053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공병수거</a:t>
                      </a:r>
                      <a:r>
                        <a:rPr lang="ko-KR" altLang="en-US" sz="800" dirty="0" smtClean="0">
                          <a:latin typeface="+mn-ea"/>
                          <a:ea typeface="+mn-ea"/>
                        </a:rPr>
                        <a:t> 캠페인</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2614890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개인정보 수정</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253962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배송지</a:t>
                      </a:r>
                      <a:r>
                        <a:rPr lang="ko-KR" altLang="en-US" sz="800" dirty="0" smtClean="0">
                          <a:latin typeface="+mn-ea"/>
                          <a:ea typeface="+mn-ea"/>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5431856"/>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원클릭결제</a:t>
                      </a:r>
                      <a:r>
                        <a:rPr lang="ko-KR" altLang="en-US" sz="800" kern="1200" dirty="0" smtClean="0">
                          <a:solidFill>
                            <a:schemeClr val="tx1"/>
                          </a:solidFill>
                          <a:latin typeface="+mn-ea"/>
                          <a:ea typeface="+mn-ea"/>
                          <a:cs typeface="+mn-cs"/>
                        </a:rPr>
                        <a:t> </a:t>
                      </a:r>
                      <a:r>
                        <a:rPr lang="ko-KR" altLang="en-US" sz="800" kern="1200" dirty="0" err="1" smtClean="0">
                          <a:solidFill>
                            <a:schemeClr val="tx1"/>
                          </a:solidFill>
                          <a:latin typeface="+mn-ea"/>
                          <a:ea typeface="+mn-ea"/>
                          <a:cs typeface="+mn-cs"/>
                        </a:rPr>
                        <a:t>카드관리</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1844216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마이샵</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6729917"/>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매장찾기</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06474"/>
                  </a:ext>
                </a:extLst>
              </a:tr>
              <a:tr h="264073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dirty="0" smtClean="0">
                        <a:latin typeface="+mn-ea"/>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u="sng"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1817042"/>
                  </a:ext>
                </a:extLst>
              </a:tr>
            </a:tbl>
          </a:graphicData>
        </a:graphic>
      </p:graphicFrame>
      <p:sp>
        <p:nvSpPr>
          <p:cNvPr id="97" name="직사각형 96"/>
          <p:cNvSpPr/>
          <p:nvPr/>
        </p:nvSpPr>
        <p:spPr>
          <a:xfrm>
            <a:off x="72427" y="6052946"/>
            <a:ext cx="8868021" cy="341222"/>
          </a:xfrm>
          <a:prstGeom prst="rect">
            <a:avLst/>
          </a:prstGeom>
          <a:pattFill prst="pct10">
            <a:fgClr>
              <a:schemeClr val="bg1">
                <a:lumMod val="65000"/>
              </a:schemeClr>
            </a:fgClr>
            <a:bgClr>
              <a:schemeClr val="bg1"/>
            </a:bgClr>
          </a:patt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FOOTER</a:t>
            </a:r>
            <a:endParaRPr lang="ko-KR" altLang="en-US" sz="800" dirty="0">
              <a:solidFill>
                <a:schemeClr val="tx1"/>
              </a:solidFill>
            </a:endParaRPr>
          </a:p>
        </p:txBody>
      </p:sp>
      <p:sp>
        <p:nvSpPr>
          <p:cNvPr id="27" name="TextBox 26"/>
          <p:cNvSpPr txBox="1"/>
          <p:nvPr/>
        </p:nvSpPr>
        <p:spPr>
          <a:xfrm>
            <a:off x="1512661" y="764704"/>
            <a:ext cx="1801582" cy="215444"/>
          </a:xfrm>
          <a:prstGeom prst="rect">
            <a:avLst/>
          </a:prstGeom>
          <a:noFill/>
        </p:spPr>
        <p:txBody>
          <a:bodyPr wrap="square" rtlCol="0">
            <a:spAutoFit/>
          </a:bodyPr>
          <a:lstStyle/>
          <a:p>
            <a:r>
              <a:rPr lang="ko-KR" altLang="en-US" sz="800" dirty="0" smtClean="0"/>
              <a:t>총</a:t>
            </a:r>
            <a:r>
              <a:rPr lang="ko-KR" altLang="en-US" sz="800" dirty="0" smtClean="0">
                <a:solidFill>
                  <a:srgbClr val="00BC70"/>
                </a:solidFill>
              </a:rPr>
              <a:t> </a:t>
            </a:r>
            <a:r>
              <a:rPr lang="en-US" altLang="ko-KR" sz="800" dirty="0" smtClean="0">
                <a:solidFill>
                  <a:srgbClr val="00BC70"/>
                </a:solidFill>
              </a:rPr>
              <a:t>n</a:t>
            </a:r>
            <a:r>
              <a:rPr lang="ko-KR" altLang="en-US" sz="800" dirty="0" smtClean="0"/>
              <a:t>건</a:t>
            </a:r>
            <a:endParaRPr lang="en-US" altLang="ko-KR" sz="800" dirty="0" smtClean="0"/>
          </a:p>
        </p:txBody>
      </p:sp>
      <p:graphicFrame>
        <p:nvGraphicFramePr>
          <p:cNvPr id="28" name="표 27"/>
          <p:cNvGraphicFramePr>
            <a:graphicFrameLocks noGrp="1"/>
          </p:cNvGraphicFramePr>
          <p:nvPr>
            <p:extLst>
              <p:ext uri="{D42A27DB-BD31-4B8C-83A1-F6EECF244321}">
                <p14:modId xmlns:p14="http://schemas.microsoft.com/office/powerpoint/2010/main" val="4062431584"/>
              </p:ext>
            </p:extLst>
          </p:nvPr>
        </p:nvGraphicFramePr>
        <p:xfrm>
          <a:off x="1570158" y="972171"/>
          <a:ext cx="7262146" cy="5206112"/>
        </p:xfrm>
        <a:graphic>
          <a:graphicData uri="http://schemas.openxmlformats.org/drawingml/2006/table">
            <a:tbl>
              <a:tblPr firstRow="1" bandRow="1">
                <a:tableStyleId>{2D5ABB26-0587-4C30-8999-92F81FD0307C}</a:tableStyleId>
              </a:tblPr>
              <a:tblGrid>
                <a:gridCol w="834629">
                  <a:extLst>
                    <a:ext uri="{9D8B030D-6E8A-4147-A177-3AD203B41FA5}">
                      <a16:colId xmlns:a16="http://schemas.microsoft.com/office/drawing/2014/main" val="977863895"/>
                    </a:ext>
                  </a:extLst>
                </a:gridCol>
                <a:gridCol w="773001">
                  <a:extLst>
                    <a:ext uri="{9D8B030D-6E8A-4147-A177-3AD203B41FA5}">
                      <a16:colId xmlns:a16="http://schemas.microsoft.com/office/drawing/2014/main" val="356602255"/>
                    </a:ext>
                  </a:extLst>
                </a:gridCol>
                <a:gridCol w="3134236">
                  <a:extLst>
                    <a:ext uri="{9D8B030D-6E8A-4147-A177-3AD203B41FA5}">
                      <a16:colId xmlns:a16="http://schemas.microsoft.com/office/drawing/2014/main" val="249456048"/>
                    </a:ext>
                  </a:extLst>
                </a:gridCol>
                <a:gridCol w="678886">
                  <a:extLst>
                    <a:ext uri="{9D8B030D-6E8A-4147-A177-3AD203B41FA5}">
                      <a16:colId xmlns:a16="http://schemas.microsoft.com/office/drawing/2014/main" val="3581635571"/>
                    </a:ext>
                  </a:extLst>
                </a:gridCol>
                <a:gridCol w="1049306">
                  <a:extLst>
                    <a:ext uri="{9D8B030D-6E8A-4147-A177-3AD203B41FA5}">
                      <a16:colId xmlns:a16="http://schemas.microsoft.com/office/drawing/2014/main" val="3023733782"/>
                    </a:ext>
                  </a:extLst>
                </a:gridCol>
                <a:gridCol w="792088">
                  <a:extLst>
                    <a:ext uri="{9D8B030D-6E8A-4147-A177-3AD203B41FA5}">
                      <a16:colId xmlns:a16="http://schemas.microsoft.com/office/drawing/2014/main" val="1646375500"/>
                    </a:ext>
                  </a:extLst>
                </a:gridCol>
              </a:tblGrid>
              <a:tr h="150933">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smtClean="0">
                          <a:solidFill>
                            <a:schemeClr val="tx1"/>
                          </a:solidFill>
                          <a:latin typeface="+mn-ea"/>
                          <a:ea typeface="+mn-ea"/>
                          <a:cs typeface="+mn-cs"/>
                        </a:rPr>
                        <a:t>주문일</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dirty="0" smtClean="0"/>
                        <a:t>제품</a:t>
                      </a:r>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latinLnBrk="1"/>
                      <a:endParaRPr lang="ko-KR" altLang="en-US"/>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dirty="0" err="1" smtClean="0"/>
                        <a:t>배송비</a:t>
                      </a:r>
                      <a:endParaRPr lang="ko-KR" altLang="en-US"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dirty="0" smtClean="0"/>
                        <a:t>상태</a:t>
                      </a:r>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latinLnBrk="1"/>
                      <a:r>
                        <a:rPr lang="ko-KR" altLang="en-US" sz="800" b="1" dirty="0" err="1" smtClean="0"/>
                        <a:t>상태변경</a:t>
                      </a:r>
                      <a:endParaRPr lang="ko-KR" altLang="en-US" sz="800" b="1" dirty="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813859395"/>
                  </a:ext>
                </a:extLst>
              </a:tr>
              <a:tr h="546196">
                <a:tc rowSpan="2">
                  <a:txBody>
                    <a:bodyPr/>
                    <a:lstStyle/>
                    <a:p>
                      <a:pPr marL="0" algn="l" defTabSz="914400" rtl="0" eaLnBrk="1" latinLnBrk="1" hangingPunct="1"/>
                      <a:r>
                        <a:rPr lang="en-US" altLang="ko-KR" sz="800" b="1" dirty="0" smtClean="0">
                          <a:solidFill>
                            <a:schemeClr val="tx1">
                              <a:lumMod val="85000"/>
                              <a:lumOff val="15000"/>
                            </a:schemeClr>
                          </a:solidFill>
                        </a:rPr>
                        <a:t>24.4.5</a:t>
                      </a:r>
                    </a:p>
                    <a:p>
                      <a:pPr marL="0" algn="l" defTabSz="914400" rtl="0" eaLnBrk="1" latinLnBrk="1" hangingPunct="1"/>
                      <a:r>
                        <a:rPr lang="en-US" altLang="ko-KR" sz="800" b="0" kern="1200" dirty="0" smtClean="0">
                          <a:solidFill>
                            <a:schemeClr val="tx1">
                              <a:lumMod val="85000"/>
                              <a:lumOff val="15000"/>
                            </a:schemeClr>
                          </a:solidFill>
                          <a:latin typeface="+mn-ea"/>
                          <a:ea typeface="+mn-ea"/>
                          <a:cs typeface="+mn-cs"/>
                        </a:rPr>
                        <a:t>00000000</a:t>
                      </a:r>
                      <a:endParaRPr lang="ko-KR" altLang="en-US" sz="800" b="0" kern="1200" dirty="0">
                        <a:solidFill>
                          <a:schemeClr val="tx1"/>
                        </a:solidFill>
                        <a:latin typeface="+mn-ea"/>
                        <a:ea typeface="+mn-ea"/>
                        <a:cs typeface="+mn-cs"/>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smtClean="0"/>
                    </a:p>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a:lnL w="3175" cap="flat" cmpd="sng" algn="ctr">
                      <a:solidFill>
                        <a:schemeClr val="bg1">
                          <a:lumMod val="8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t>블랙티</a:t>
                      </a:r>
                      <a:r>
                        <a:rPr lang="ko-KR" altLang="en-US" sz="800" dirty="0" smtClean="0"/>
                        <a:t> 앰플 </a:t>
                      </a:r>
                      <a:r>
                        <a:rPr lang="en-US" altLang="ko-KR" sz="800" dirty="0" smtClean="0"/>
                        <a:t>50ML[</a:t>
                      </a:r>
                      <a:r>
                        <a:rPr lang="ko-KR" altLang="en-US" sz="800" dirty="0" smtClean="0"/>
                        <a:t>대용량</a:t>
                      </a:r>
                      <a:r>
                        <a:rPr lang="en-US" altLang="ko-KR" sz="800" dirty="0" smtClean="0"/>
                        <a:t>] </a:t>
                      </a:r>
                      <a:r>
                        <a:rPr lang="ko-KR" altLang="en-US" sz="800" dirty="0" smtClean="0"/>
                        <a:t>스페셜 세트</a:t>
                      </a:r>
                      <a:r>
                        <a:rPr lang="en-US" altLang="ko-KR" sz="800" dirty="0" smtClean="0"/>
                        <a:t>+</a:t>
                      </a:r>
                      <a:r>
                        <a:rPr lang="ko-KR" altLang="en-US" sz="800" dirty="0" err="1" smtClean="0"/>
                        <a:t>블랙티</a:t>
                      </a:r>
                      <a:r>
                        <a:rPr lang="ko-KR" altLang="en-US" sz="800" dirty="0" smtClean="0"/>
                        <a:t> 크림 </a:t>
                      </a:r>
                      <a:r>
                        <a:rPr lang="en-US" altLang="ko-KR" sz="800" dirty="0" smtClean="0"/>
                        <a:t>50ML </a:t>
                      </a:r>
                      <a:r>
                        <a:rPr lang="ko-KR" altLang="en-US" sz="800" dirty="0" err="1" smtClean="0"/>
                        <a:t>블랙티</a:t>
                      </a:r>
                      <a:r>
                        <a:rPr lang="ko-KR" altLang="en-US" sz="800" dirty="0" smtClean="0"/>
                        <a:t> 앰플 </a:t>
                      </a:r>
                      <a:r>
                        <a:rPr lang="en-US" altLang="ko-KR" sz="800" dirty="0" smtClean="0"/>
                        <a:t>50ML[</a:t>
                      </a:r>
                      <a:r>
                        <a:rPr lang="ko-KR" altLang="en-US" sz="800" dirty="0" smtClean="0"/>
                        <a:t>대용량</a:t>
                      </a:r>
                      <a:r>
                        <a:rPr lang="en-US" altLang="ko-KR" sz="800" dirty="0" smtClean="0"/>
                        <a:t>] </a:t>
                      </a:r>
                      <a:r>
                        <a:rPr lang="ko-KR" altLang="en-US" sz="800" dirty="0" smtClean="0"/>
                        <a:t>스페셜 세트</a:t>
                      </a:r>
                      <a:r>
                        <a:rPr lang="en-US" altLang="ko-KR" sz="800" dirty="0" smtClean="0"/>
                        <a:t>+</a:t>
                      </a:r>
                      <a:r>
                        <a:rPr lang="ko-KR" altLang="en-US" sz="800" dirty="0" err="1" smtClean="0"/>
                        <a:t>블랙티</a:t>
                      </a:r>
                      <a:r>
                        <a:rPr lang="ko-KR" altLang="en-US" sz="800" dirty="0" smtClean="0"/>
                        <a:t> 제품명 크림</a:t>
                      </a:r>
                      <a:r>
                        <a:rPr lang="en-US" altLang="ko-KR" sz="800" dirty="0" smtClean="0"/>
                        <a:t>...</a:t>
                      </a:r>
                      <a:r>
                        <a:rPr lang="ko-KR" altLang="en-US" sz="800" dirty="0" smtClean="0"/>
                        <a:t>외 </a:t>
                      </a:r>
                      <a:r>
                        <a:rPr lang="en-US" altLang="ko-KR" sz="800" dirty="0" smtClean="0"/>
                        <a:t>n</a:t>
                      </a:r>
                      <a:r>
                        <a:rPr lang="ko-KR" altLang="en-US" sz="800" dirty="0" smtClean="0"/>
                        <a:t>건</a:t>
                      </a:r>
                      <a:endParaRPr lang="en-US" altLang="ko-KR" sz="800" dirty="0" smtClean="0"/>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smtClean="0"/>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smtClean="0"/>
                    </a:p>
                  </a:txBody>
                  <a:tcPr>
                    <a:lnL w="3175" cap="flat" cmpd="sng" algn="ctr">
                      <a:solidFill>
                        <a:schemeClr val="bg1"/>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1" dirty="0" smtClean="0"/>
                        <a:t>2,500</a:t>
                      </a:r>
                      <a:r>
                        <a:rPr lang="ko-KR" altLang="en-US" sz="800" b="1" dirty="0" smtClean="0"/>
                        <a:t>원</a:t>
                      </a:r>
                      <a:endParaRPr lang="en-US" altLang="ko-KR"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dirty="0" smtClean="0"/>
                        <a:t>반품비결제대기</a:t>
                      </a:r>
                      <a:endParaRPr lang="en-US" altLang="ko-KR"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6851250"/>
                  </a:ext>
                </a:extLst>
              </a:tr>
              <a:tr h="288032">
                <a:tc vMerge="1">
                  <a:txBody>
                    <a:bodyPr/>
                    <a:lstStyle/>
                    <a:p>
                      <a:pPr latinLnBrk="1"/>
                      <a:endParaRPr lang="ko-KR" altLang="en-US"/>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1" i="0" u="none" strike="noStrike" kern="1200" cap="none" spc="0" normalizeH="0" baseline="0" noProof="0" dirty="0" smtClean="0">
                          <a:ln>
                            <a:noFill/>
                          </a:ln>
                          <a:solidFill>
                            <a:prstClr val="black"/>
                          </a:solidFill>
                          <a:effectLst/>
                          <a:uLnTx/>
                          <a:uFillTx/>
                          <a:latin typeface="+mn-lt"/>
                          <a:ea typeface="+mn-ea"/>
                          <a:cs typeface="+mn-cs"/>
                        </a:rPr>
                        <a:t>54,600</a:t>
                      </a:r>
                      <a:r>
                        <a:rPr kumimoji="0" lang="ko-KR" altLang="en-US" sz="800" b="1" i="0" u="none" strike="noStrike" kern="1200" cap="none" spc="0" normalizeH="0" baseline="0" noProof="0" dirty="0" smtClean="0">
                          <a:ln>
                            <a:noFill/>
                          </a:ln>
                          <a:solidFill>
                            <a:prstClr val="black"/>
                          </a:solidFill>
                          <a:effectLst/>
                          <a:uLnTx/>
                          <a:uFillTx/>
                          <a:latin typeface="+mn-lt"/>
                          <a:ea typeface="+mn-ea"/>
                          <a:cs typeface="+mn-cs"/>
                        </a:rPr>
                        <a:t>원</a:t>
                      </a:r>
                      <a:endParaRPr kumimoji="0" lang="en-US" altLang="ko-KR" sz="800" b="1" i="0" u="none" strike="noStrike" kern="1200" cap="none" spc="0" normalizeH="0" baseline="0" noProof="0" dirty="0" smtClean="0">
                        <a:ln>
                          <a:noFill/>
                        </a:ln>
                        <a:solidFill>
                          <a:prstClr val="black"/>
                        </a:solidFill>
                        <a:effectLst/>
                        <a:uLnTx/>
                        <a:uFillTx/>
                        <a:latin typeface="+mn-lt"/>
                        <a:ea typeface="+mn-ea"/>
                        <a:cs typeface="+mn-cs"/>
                      </a:endParaRPr>
                    </a:p>
                  </a:txBody>
                  <a:tcPr anchor="ctr">
                    <a:lnL w="3175" cap="flat" cmpd="sng" algn="ctr">
                      <a:solidFill>
                        <a:schemeClr val="bg1"/>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extLst>
                  <a:ext uri="{0D108BD9-81ED-4DB2-BD59-A6C34878D82A}">
                    <a16:rowId xmlns:a16="http://schemas.microsoft.com/office/drawing/2014/main" val="776239454"/>
                  </a:ext>
                </a:extLst>
              </a:tr>
              <a:tr h="619756">
                <a:tc rowSpan="2">
                  <a:txBody>
                    <a:bodyPr/>
                    <a:lstStyle/>
                    <a:p>
                      <a:pPr marL="0" algn="l" defTabSz="914400" rtl="0" eaLnBrk="1" latinLnBrk="1" hangingPunct="1"/>
                      <a:r>
                        <a:rPr lang="en-US" altLang="ko-KR" sz="800" b="1" dirty="0" smtClean="0">
                          <a:solidFill>
                            <a:schemeClr val="tx1">
                              <a:lumMod val="85000"/>
                              <a:lumOff val="15000"/>
                            </a:schemeClr>
                          </a:solidFill>
                        </a:rPr>
                        <a:t>24.4.5</a:t>
                      </a:r>
                    </a:p>
                    <a:p>
                      <a:pPr marL="0" algn="l" defTabSz="914400" rtl="0" eaLnBrk="1" latinLnBrk="1" hangingPunct="1"/>
                      <a:r>
                        <a:rPr lang="en-US" altLang="ko-KR" sz="800" b="0" kern="1200" dirty="0" smtClean="0">
                          <a:solidFill>
                            <a:schemeClr val="tx1">
                              <a:lumMod val="85000"/>
                              <a:lumOff val="15000"/>
                            </a:schemeClr>
                          </a:solidFill>
                          <a:latin typeface="+mn-ea"/>
                          <a:ea typeface="+mn-ea"/>
                          <a:cs typeface="+mn-cs"/>
                        </a:rPr>
                        <a:t>00000000</a:t>
                      </a:r>
                      <a:endParaRPr lang="ko-KR" altLang="en-US" sz="800" b="0" kern="1200" dirty="0" smtClean="0">
                        <a:solidFill>
                          <a:schemeClr val="tx1"/>
                        </a:solidFill>
                        <a:latin typeface="+mn-ea"/>
                        <a:ea typeface="+mn-ea"/>
                        <a:cs typeface="+mn-cs"/>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ko-KR" altLang="en-US" sz="800" dirty="0" smtClean="0">
                          <a:solidFill>
                            <a:srgbClr val="000000"/>
                          </a:solidFill>
                          <a:latin typeface="Pretendard"/>
                        </a:rPr>
                        <a:t>듀이 글로이 립스틱 </a:t>
                      </a:r>
                      <a:r>
                        <a:rPr lang="en-US" altLang="ko-KR" sz="800" dirty="0" smtClean="0">
                          <a:solidFill>
                            <a:srgbClr val="000000"/>
                          </a:solidFill>
                          <a:latin typeface="Pretendard"/>
                        </a:rPr>
                        <a:t>3.5G</a:t>
                      </a:r>
                    </a:p>
                    <a:p>
                      <a:pPr marL="85725" marR="0" lvl="0" indent="-85725"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kumimoji="0" lang="ko-KR" altLang="en-US" sz="800" b="0" i="0" u="none" strike="noStrike" kern="1200" cap="none" spc="0" normalizeH="0" baseline="0" noProof="0" dirty="0" smtClean="0">
                          <a:ln>
                            <a:noFill/>
                          </a:ln>
                          <a:solidFill>
                            <a:prstClr val="white">
                              <a:lumMod val="65000"/>
                            </a:prstClr>
                          </a:solidFill>
                          <a:effectLst/>
                          <a:uLnTx/>
                          <a:uFillTx/>
                          <a:latin typeface="Pretendard"/>
                          <a:ea typeface="+mn-ea"/>
                          <a:cs typeface="+mn-cs"/>
                        </a:rPr>
                        <a:t>옵션</a:t>
                      </a:r>
                      <a:r>
                        <a:rPr kumimoji="0" lang="en-US" altLang="ko-KR" sz="800" b="0" i="0" u="none" strike="noStrike" kern="1200" cap="none" spc="0" normalizeH="0" baseline="0" noProof="0" dirty="0" smtClean="0">
                          <a:ln>
                            <a:noFill/>
                          </a:ln>
                          <a:solidFill>
                            <a:prstClr val="white">
                              <a:lumMod val="65000"/>
                            </a:prstClr>
                          </a:solidFill>
                          <a:effectLst/>
                          <a:uLnTx/>
                          <a:uFillTx/>
                          <a:latin typeface="Pretendard"/>
                          <a:ea typeface="+mn-ea"/>
                          <a:cs typeface="+mn-cs"/>
                        </a:rPr>
                        <a:t>: </a:t>
                      </a:r>
                      <a:r>
                        <a:rPr kumimoji="0" lang="ko-KR" altLang="en-US" sz="800" b="0" i="0" u="none" strike="noStrike" kern="1200" cap="none" spc="0" normalizeH="0" baseline="0" noProof="0" dirty="0" err="1" smtClean="0">
                          <a:ln>
                            <a:noFill/>
                          </a:ln>
                          <a:solidFill>
                            <a:prstClr val="white">
                              <a:lumMod val="65000"/>
                            </a:prstClr>
                          </a:solidFill>
                          <a:effectLst/>
                          <a:uLnTx/>
                          <a:uFillTx/>
                          <a:latin typeface="Pretendard"/>
                          <a:ea typeface="+mn-ea"/>
                          <a:cs typeface="+mn-cs"/>
                        </a:rPr>
                        <a:t>파피레드</a:t>
                      </a:r>
                      <a:endParaRPr kumimoji="0" lang="en-US" altLang="ko-KR" sz="800" b="0" i="0" u="none" strike="noStrike" kern="1200" cap="none" spc="0" normalizeH="0" baseline="0" noProof="0" dirty="0" smtClean="0">
                        <a:ln>
                          <a:noFill/>
                        </a:ln>
                        <a:solidFill>
                          <a:prstClr val="white">
                            <a:lumMod val="65000"/>
                          </a:prstClr>
                        </a:solidFill>
                        <a:effectLst/>
                        <a:uLnTx/>
                        <a:uFillTx/>
                        <a:latin typeface="Pretendard"/>
                        <a:ea typeface="+mn-ea"/>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altLang="ko-KR" sz="800" b="1" i="0" u="none" strike="noStrike" kern="1200" cap="none" spc="0" normalizeH="0" baseline="0" noProof="0" dirty="0" smtClean="0">
                        <a:ln>
                          <a:noFill/>
                        </a:ln>
                        <a:solidFill>
                          <a:prstClr val="black"/>
                        </a:solidFill>
                        <a:effectLst/>
                        <a:uLnTx/>
                        <a:uFillTx/>
                        <a:latin typeface="+mn-lt"/>
                        <a:ea typeface="+mn-ea"/>
                        <a:cs typeface="+mn-cs"/>
                      </a:endParaRPr>
                    </a:p>
                  </a:txBody>
                  <a:tcPr anchor="ctr">
                    <a:lnL w="3175" cap="flat" cmpd="sng" algn="ctr">
                      <a:solidFill>
                        <a:schemeClr val="bg1"/>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1" dirty="0" smtClean="0"/>
                        <a:t>0</a:t>
                      </a:r>
                      <a:r>
                        <a:rPr lang="ko-KR" altLang="en-US" sz="800" b="1" dirty="0" smtClean="0"/>
                        <a:t>원</a:t>
                      </a:r>
                      <a:endParaRPr lang="en-US" altLang="ko-KR" sz="800" b="1" dirty="0" smtClean="0"/>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smtClean="0"/>
                        <a:t>(5,000P)</a:t>
                      </a:r>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a:r>
                        <a:rPr lang="ko-KR" altLang="en-US" sz="800" b="1" dirty="0" smtClean="0"/>
                        <a:t>교환제품준비중</a:t>
                      </a:r>
                      <a:endParaRPr lang="ko-KR" altLang="en-US" sz="800" b="1" dirty="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35890858"/>
                  </a:ext>
                </a:extLst>
              </a:tr>
              <a:tr h="288032">
                <a:tc vMerge="1">
                  <a:txBody>
                    <a:bodyPr/>
                    <a:lstStyle/>
                    <a:p>
                      <a:pPr marL="0" algn="l" defTabSz="914400" rtl="0" eaLnBrk="1" latinLnBrk="1" hangingPunct="1"/>
                      <a:endParaRPr lang="ko-KR" altLang="en-US" sz="800" b="0" kern="1200" dirty="0">
                        <a:solidFill>
                          <a:schemeClr val="tx1"/>
                        </a:solidFill>
                        <a:latin typeface="+mn-ea"/>
                        <a:ea typeface="+mn-ea"/>
                        <a:cs typeface="+mn-cs"/>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1" i="0" u="none" strike="noStrike" kern="1200" cap="none" spc="0" normalizeH="0" baseline="0" noProof="0" dirty="0" smtClean="0">
                          <a:ln>
                            <a:noFill/>
                          </a:ln>
                          <a:solidFill>
                            <a:prstClr val="black"/>
                          </a:solidFill>
                          <a:effectLst/>
                          <a:uLnTx/>
                          <a:uFillTx/>
                          <a:latin typeface="+mn-lt"/>
                          <a:ea typeface="+mn-ea"/>
                          <a:cs typeface="+mn-cs"/>
                        </a:rPr>
                        <a:t>10,600</a:t>
                      </a:r>
                      <a:r>
                        <a:rPr kumimoji="0" lang="ko-KR" altLang="en-US" sz="800" b="1" i="0" u="none" strike="noStrike" kern="1200" cap="none" spc="0" normalizeH="0" baseline="0" noProof="0" dirty="0" smtClean="0">
                          <a:ln>
                            <a:noFill/>
                          </a:ln>
                          <a:solidFill>
                            <a:prstClr val="black"/>
                          </a:solidFill>
                          <a:effectLst/>
                          <a:uLnTx/>
                          <a:uFillTx/>
                          <a:latin typeface="+mn-lt"/>
                          <a:ea typeface="+mn-ea"/>
                          <a:cs typeface="+mn-cs"/>
                        </a:rPr>
                        <a:t>원</a:t>
                      </a:r>
                      <a:endParaRPr kumimoji="0" lang="en-US" altLang="ko-KR" sz="800" b="1" i="0" u="none" strike="noStrike" kern="1200" cap="none" spc="0" normalizeH="0" baseline="0" noProof="0" dirty="0" smtClean="0">
                        <a:ln>
                          <a:noFill/>
                        </a:ln>
                        <a:solidFill>
                          <a:prstClr val="black"/>
                        </a:solidFill>
                        <a:effectLst/>
                        <a:uLnTx/>
                        <a:uFillTx/>
                        <a:latin typeface="+mn-lt"/>
                        <a:ea typeface="+mn-ea"/>
                        <a:cs typeface="+mn-cs"/>
                      </a:endParaRPr>
                    </a:p>
                  </a:txBody>
                  <a:tcPr anchor="ctr">
                    <a:lnL w="3175" cap="flat" cmpd="sng" algn="ctr">
                      <a:solidFill>
                        <a:schemeClr val="bg1"/>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en-US" altLang="ko-KR"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en-US" altLang="ko-KR"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94709571"/>
                  </a:ext>
                </a:extLst>
              </a:tr>
              <a:tr h="609490">
                <a:tc rowSpan="2">
                  <a:txBody>
                    <a:bodyPr/>
                    <a:lstStyle/>
                    <a:p>
                      <a:pPr marL="0" algn="l" defTabSz="914400" rtl="0" eaLnBrk="1" latinLnBrk="1" hangingPunct="1"/>
                      <a:r>
                        <a:rPr lang="en-US" altLang="ko-KR" sz="800" b="1" dirty="0" smtClean="0">
                          <a:solidFill>
                            <a:schemeClr val="tx1">
                              <a:lumMod val="85000"/>
                              <a:lumOff val="15000"/>
                            </a:schemeClr>
                          </a:solidFill>
                        </a:rPr>
                        <a:t>24.4.5</a:t>
                      </a:r>
                    </a:p>
                    <a:p>
                      <a:pPr marL="0" algn="l" defTabSz="914400" rtl="0" eaLnBrk="1" latinLnBrk="1" hangingPunct="1"/>
                      <a:r>
                        <a:rPr lang="en-US" altLang="ko-KR" sz="800" b="0" kern="1200" dirty="0" smtClean="0">
                          <a:solidFill>
                            <a:schemeClr val="tx1">
                              <a:lumMod val="85000"/>
                              <a:lumOff val="15000"/>
                            </a:schemeClr>
                          </a:solidFill>
                          <a:latin typeface="+mn-ea"/>
                          <a:ea typeface="+mn-ea"/>
                          <a:cs typeface="+mn-cs"/>
                        </a:rPr>
                        <a:t>00000000</a:t>
                      </a:r>
                      <a:endParaRPr lang="ko-KR" altLang="en-US" sz="800" b="0" kern="1200" dirty="0">
                        <a:solidFill>
                          <a:schemeClr val="tx1"/>
                        </a:solidFill>
                        <a:latin typeface="+mn-ea"/>
                        <a:ea typeface="+mn-ea"/>
                        <a:cs typeface="+mn-cs"/>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i="0" dirty="0" smtClean="0">
                          <a:solidFill>
                            <a:srgbClr val="000000"/>
                          </a:solidFill>
                          <a:effectLst/>
                          <a:latin typeface="Pretendard"/>
                        </a:rPr>
                        <a:t>듀이 글로이 립스틱 </a:t>
                      </a:r>
                      <a:r>
                        <a:rPr lang="en-US" altLang="ko-KR" sz="800" b="0" i="0" kern="1200" dirty="0" smtClean="0">
                          <a:solidFill>
                            <a:srgbClr val="000000"/>
                          </a:solidFill>
                          <a:effectLst/>
                          <a:latin typeface="Pretendard"/>
                          <a:ea typeface="+mn-ea"/>
                          <a:cs typeface="+mn-cs"/>
                        </a:rPr>
                        <a:t>3.5G</a:t>
                      </a:r>
                      <a:r>
                        <a:rPr lang="en-US" altLang="ko-KR" sz="800" b="0" i="0" kern="1200" baseline="0" dirty="0" smtClean="0">
                          <a:solidFill>
                            <a:srgbClr val="000000"/>
                          </a:solidFill>
                          <a:effectLst/>
                          <a:latin typeface="Pretendard"/>
                          <a:ea typeface="+mn-ea"/>
                          <a:cs typeface="+mn-cs"/>
                        </a:rPr>
                        <a:t> </a:t>
                      </a:r>
                      <a:r>
                        <a:rPr lang="ko-KR" altLang="en-US" sz="800" dirty="0" smtClean="0"/>
                        <a:t>외 </a:t>
                      </a:r>
                      <a:r>
                        <a:rPr lang="en-US" altLang="ko-KR" sz="800" dirty="0" smtClean="0"/>
                        <a:t>n</a:t>
                      </a:r>
                      <a:r>
                        <a:rPr lang="ko-KR" altLang="en-US" sz="800" dirty="0" smtClean="0"/>
                        <a:t>건</a:t>
                      </a:r>
                      <a:endParaRPr lang="en-US" altLang="ko-KR" sz="800" dirty="0" smtClean="0"/>
                    </a:p>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altLang="ko-KR" sz="800" b="1" i="0" u="none" strike="noStrike" kern="1200" cap="none" spc="0" normalizeH="0" baseline="0" noProof="0" dirty="0" smtClean="0">
                        <a:ln>
                          <a:noFill/>
                        </a:ln>
                        <a:solidFill>
                          <a:prstClr val="black"/>
                        </a:solidFill>
                        <a:effectLst/>
                        <a:uLnTx/>
                        <a:uFillTx/>
                        <a:latin typeface="+mn-lt"/>
                        <a:ea typeface="+mn-ea"/>
                        <a:cs typeface="+mn-cs"/>
                      </a:endParaRPr>
                    </a:p>
                  </a:txBody>
                  <a:tcPr>
                    <a:lnL w="3175" cap="flat" cmpd="sng" algn="ctr">
                      <a:solidFill>
                        <a:schemeClr val="bg1"/>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1" dirty="0" smtClean="0"/>
                        <a:t>5,000</a:t>
                      </a:r>
                      <a:r>
                        <a:rPr lang="ko-KR" altLang="en-US" sz="800" b="1" dirty="0" smtClean="0"/>
                        <a:t>원</a:t>
                      </a:r>
                      <a:endParaRPr lang="en-US" altLang="ko-KR"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lang="ko-KR" altLang="en-US" sz="800" b="1" dirty="0" err="1" smtClean="0"/>
                        <a:t>교환회수중</a:t>
                      </a:r>
                      <a:endParaRPr lang="en-US" altLang="ko-KR" sz="800" b="1" dirty="0" smtClean="0"/>
                    </a:p>
                    <a:p>
                      <a:pPr marL="0" marR="0" lvl="0" indent="0" algn="ctr" defTabSz="914400" rtl="0" eaLnBrk="1" fontAlgn="auto" latinLnBrk="1" hangingPunct="1">
                        <a:lnSpc>
                          <a:spcPct val="150000"/>
                        </a:lnSpc>
                        <a:spcBef>
                          <a:spcPts val="0"/>
                        </a:spcBef>
                        <a:spcAft>
                          <a:spcPts val="0"/>
                        </a:spcAft>
                        <a:buClrTx/>
                        <a:buSzTx/>
                        <a:buFontTx/>
                        <a:buNone/>
                        <a:tabLst/>
                        <a:defRPr/>
                      </a:pPr>
                      <a:r>
                        <a:rPr lang="ko-KR" altLang="en-US" sz="700" kern="1200" dirty="0" err="1" smtClean="0">
                          <a:solidFill>
                            <a:schemeClr val="bg1">
                              <a:lumMod val="50000"/>
                            </a:schemeClr>
                          </a:solidFill>
                          <a:latin typeface="+mn-lt"/>
                          <a:ea typeface="+mn-ea"/>
                          <a:cs typeface="+mn-cs"/>
                        </a:rPr>
                        <a:t>교환제품</a:t>
                      </a:r>
                      <a:r>
                        <a:rPr lang="ko-KR" altLang="en-US" sz="700" kern="1200" dirty="0" smtClean="0">
                          <a:solidFill>
                            <a:schemeClr val="bg1">
                              <a:lumMod val="50000"/>
                            </a:schemeClr>
                          </a:solidFill>
                          <a:latin typeface="+mn-lt"/>
                          <a:ea typeface="+mn-ea"/>
                          <a:cs typeface="+mn-cs"/>
                        </a:rPr>
                        <a:t> 부분배송완료</a:t>
                      </a:r>
                    </a:p>
                  </a:txBody>
                  <a:tcPr marL="36000" marR="3600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52303175"/>
                  </a:ext>
                </a:extLst>
              </a:tr>
              <a:tr h="147959">
                <a:tc vMerge="1">
                  <a:txBody>
                    <a:bodyPr/>
                    <a:lstStyle/>
                    <a:p>
                      <a:pPr latinLnBrk="1"/>
                      <a:endParaRPr lang="ko-KR" alt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1" i="0" u="none" strike="noStrike" kern="1200" cap="none" spc="0" normalizeH="0" baseline="0" noProof="0" dirty="0" smtClean="0">
                          <a:ln>
                            <a:noFill/>
                          </a:ln>
                          <a:solidFill>
                            <a:prstClr val="black"/>
                          </a:solidFill>
                          <a:effectLst/>
                          <a:uLnTx/>
                          <a:uFillTx/>
                          <a:latin typeface="+mn-lt"/>
                          <a:ea typeface="+mn-ea"/>
                          <a:cs typeface="+mn-cs"/>
                        </a:rPr>
                        <a:t>17,600</a:t>
                      </a:r>
                      <a:r>
                        <a:rPr kumimoji="0" lang="ko-KR" altLang="en-US" sz="800" b="1" i="0" u="none" strike="noStrike" kern="1200" cap="none" spc="0" normalizeH="0" baseline="0" noProof="0" dirty="0" smtClean="0">
                          <a:ln>
                            <a:noFill/>
                          </a:ln>
                          <a:solidFill>
                            <a:prstClr val="black"/>
                          </a:solidFill>
                          <a:effectLst/>
                          <a:uLnTx/>
                          <a:uFillTx/>
                          <a:latin typeface="+mn-lt"/>
                          <a:ea typeface="+mn-ea"/>
                          <a:cs typeface="+mn-cs"/>
                        </a:rPr>
                        <a:t>원</a:t>
                      </a:r>
                      <a:endParaRPr kumimoji="0" lang="en-US" altLang="ko-KR" sz="800" b="1" i="0" u="none" strike="noStrike" kern="1200" cap="none" spc="0" normalizeH="0" baseline="0" noProof="0" dirty="0" smtClean="0">
                        <a:ln>
                          <a:noFill/>
                        </a:ln>
                        <a:solidFill>
                          <a:prstClr val="black"/>
                        </a:solidFill>
                        <a:effectLst/>
                        <a:uLnTx/>
                        <a:uFillTx/>
                        <a:latin typeface="+mn-lt"/>
                        <a:ea typeface="+mn-ea"/>
                        <a:cs typeface="+mn-cs"/>
                      </a:endParaRPr>
                    </a:p>
                  </a:txBody>
                  <a:tcPr anchor="ctr">
                    <a:lnL w="3175" cap="flat" cmpd="sng" algn="ctr">
                      <a:solidFill>
                        <a:schemeClr val="bg1"/>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en-US" altLang="ko-KR"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endParaRPr lang="ko-KR" altLang="en-US" sz="700" kern="1200" dirty="0" smtClean="0">
                        <a:solidFill>
                          <a:schemeClr val="bg1">
                            <a:lumMod val="50000"/>
                          </a:schemeClr>
                        </a:solidFill>
                        <a:latin typeface="+mn-lt"/>
                        <a:ea typeface="+mn-ea"/>
                        <a:cs typeface="+mn-cs"/>
                      </a:endParaRPr>
                    </a:p>
                  </a:txBody>
                  <a:tcPr marL="36000" marR="3600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6560162"/>
                  </a:ext>
                </a:extLst>
              </a:tr>
              <a:tr h="434712">
                <a:tc rowSpan="2">
                  <a:txBody>
                    <a:bodyPr/>
                    <a:lstStyle/>
                    <a:p>
                      <a:pPr marL="0" algn="l" defTabSz="914400" rtl="0" eaLnBrk="1" latinLnBrk="1" hangingPunct="1"/>
                      <a:r>
                        <a:rPr lang="en-US" altLang="ko-KR" sz="800" b="1" dirty="0" smtClean="0">
                          <a:solidFill>
                            <a:schemeClr val="tx1">
                              <a:lumMod val="85000"/>
                              <a:lumOff val="15000"/>
                            </a:schemeClr>
                          </a:solidFill>
                        </a:rPr>
                        <a:t>24.4.5</a:t>
                      </a:r>
                    </a:p>
                    <a:p>
                      <a:pPr marL="0" algn="l" defTabSz="914400" rtl="0" eaLnBrk="1" latinLnBrk="1" hangingPunct="1"/>
                      <a:r>
                        <a:rPr lang="en-US" altLang="ko-KR" sz="800" b="0" kern="1200" dirty="0" smtClean="0">
                          <a:solidFill>
                            <a:schemeClr val="tx1">
                              <a:lumMod val="85000"/>
                              <a:lumOff val="15000"/>
                            </a:schemeClr>
                          </a:solidFill>
                          <a:latin typeface="+mn-ea"/>
                          <a:ea typeface="+mn-ea"/>
                          <a:cs typeface="+mn-cs"/>
                        </a:rPr>
                        <a:t>00000000</a:t>
                      </a:r>
                      <a:endParaRPr lang="ko-KR" altLang="en-US" sz="800" b="0" kern="1200" dirty="0" smtClean="0">
                        <a:solidFill>
                          <a:schemeClr val="tx1"/>
                        </a:solidFill>
                        <a:latin typeface="+mn-ea"/>
                        <a:ea typeface="+mn-ea"/>
                        <a:cs typeface="+mn-cs"/>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t>블랙티</a:t>
                      </a:r>
                      <a:r>
                        <a:rPr lang="ko-KR" altLang="en-US" sz="800" dirty="0" smtClean="0"/>
                        <a:t> 앰플 </a:t>
                      </a:r>
                      <a:r>
                        <a:rPr lang="en-US" altLang="ko-KR" sz="800" dirty="0" smtClean="0"/>
                        <a:t>50ML[</a:t>
                      </a:r>
                      <a:r>
                        <a:rPr lang="ko-KR" altLang="en-US" sz="800" dirty="0" smtClean="0"/>
                        <a:t>대용량</a:t>
                      </a:r>
                      <a:r>
                        <a:rPr lang="en-US" altLang="ko-KR" sz="800" dirty="0" smtClean="0"/>
                        <a:t>] </a:t>
                      </a:r>
                      <a:r>
                        <a:rPr lang="ko-KR" altLang="en-US" sz="800" dirty="0" smtClean="0"/>
                        <a:t>스페셜 세트</a:t>
                      </a:r>
                      <a:r>
                        <a:rPr lang="en-US" altLang="ko-KR" sz="800" dirty="0" smtClean="0"/>
                        <a:t>+</a:t>
                      </a:r>
                      <a:r>
                        <a:rPr lang="ko-KR" altLang="en-US" sz="800" dirty="0" err="1" smtClean="0"/>
                        <a:t>블랙티</a:t>
                      </a:r>
                      <a:r>
                        <a:rPr lang="ko-KR" altLang="en-US" sz="800" dirty="0" smtClean="0"/>
                        <a:t> 크림 </a:t>
                      </a:r>
                      <a:r>
                        <a:rPr lang="en-US" altLang="ko-KR" sz="800" dirty="0" smtClean="0"/>
                        <a:t>50ML </a:t>
                      </a:r>
                      <a:r>
                        <a:rPr lang="ko-KR" altLang="en-US" sz="800" dirty="0" err="1" smtClean="0"/>
                        <a:t>블랙티</a:t>
                      </a:r>
                      <a:r>
                        <a:rPr lang="ko-KR" altLang="en-US" sz="800" dirty="0" smtClean="0"/>
                        <a:t> 앰플 </a:t>
                      </a:r>
                      <a:r>
                        <a:rPr lang="en-US" altLang="ko-KR" sz="800" dirty="0" smtClean="0"/>
                        <a:t>50ML[</a:t>
                      </a:r>
                      <a:r>
                        <a:rPr lang="ko-KR" altLang="en-US" sz="800" dirty="0" smtClean="0"/>
                        <a:t>대용량</a:t>
                      </a:r>
                      <a:r>
                        <a:rPr lang="en-US" altLang="ko-KR" sz="800" dirty="0" smtClean="0"/>
                        <a:t>] </a:t>
                      </a:r>
                      <a:r>
                        <a:rPr lang="ko-KR" altLang="en-US" sz="800" dirty="0" smtClean="0"/>
                        <a:t>스페셜 세트</a:t>
                      </a:r>
                      <a:r>
                        <a:rPr lang="en-US" altLang="ko-KR" sz="800" dirty="0" smtClean="0"/>
                        <a:t>+</a:t>
                      </a:r>
                      <a:r>
                        <a:rPr lang="ko-KR" altLang="en-US" sz="800" dirty="0" err="1" smtClean="0"/>
                        <a:t>블랙티</a:t>
                      </a:r>
                      <a:r>
                        <a:rPr lang="ko-KR" altLang="en-US" sz="800" dirty="0" smtClean="0"/>
                        <a:t> 제품명 크림</a:t>
                      </a:r>
                      <a:r>
                        <a:rPr lang="en-US" altLang="ko-KR" sz="800" dirty="0" smtClean="0"/>
                        <a:t>...</a:t>
                      </a:r>
                      <a:r>
                        <a:rPr lang="ko-KR" altLang="en-US" sz="800" dirty="0" smtClean="0"/>
                        <a:t>외 </a:t>
                      </a:r>
                      <a:r>
                        <a:rPr lang="en-US" altLang="ko-KR" sz="800" dirty="0" smtClean="0"/>
                        <a:t>n</a:t>
                      </a:r>
                      <a:r>
                        <a:rPr lang="ko-KR" altLang="en-US" sz="800" dirty="0" smtClean="0"/>
                        <a:t>건</a:t>
                      </a:r>
                      <a:endParaRPr lang="en-US" altLang="ko-KR" sz="800" dirty="0" smtClean="0"/>
                    </a:p>
                  </a:txBody>
                  <a:tcPr anchor="ctr">
                    <a:lnL w="3175" cap="flat" cmpd="sng" algn="ctr">
                      <a:solidFill>
                        <a:schemeClr val="bg1"/>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dirty="0" smtClean="0"/>
                        <a:t>무료</a:t>
                      </a:r>
                      <a:endParaRPr lang="en-US" altLang="ko-KR"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lang="ko-KR" altLang="en-US" sz="800" b="1" dirty="0" err="1" smtClean="0"/>
                        <a:t>교환회수중</a:t>
                      </a:r>
                      <a:endParaRPr lang="en-US" altLang="ko-KR" sz="800" b="1" dirty="0" smtClean="0"/>
                    </a:p>
                    <a:p>
                      <a:pPr marL="0" marR="0" lvl="0" indent="0" algn="ctr" defTabSz="914400" rtl="0" eaLnBrk="1" fontAlgn="auto" latinLnBrk="1" hangingPunct="1">
                        <a:lnSpc>
                          <a:spcPct val="150000"/>
                        </a:lnSpc>
                        <a:spcBef>
                          <a:spcPts val="0"/>
                        </a:spcBef>
                        <a:spcAft>
                          <a:spcPts val="0"/>
                        </a:spcAft>
                        <a:buClrTx/>
                        <a:buSzTx/>
                        <a:buFontTx/>
                        <a:buNone/>
                        <a:tabLst/>
                        <a:defRPr/>
                      </a:pPr>
                      <a:r>
                        <a:rPr lang="ko-KR" altLang="en-US" sz="700" kern="1200" dirty="0" err="1" smtClean="0">
                          <a:solidFill>
                            <a:schemeClr val="bg1">
                              <a:lumMod val="50000"/>
                            </a:schemeClr>
                          </a:solidFill>
                          <a:latin typeface="+mn-lt"/>
                          <a:ea typeface="+mn-ea"/>
                          <a:cs typeface="+mn-cs"/>
                        </a:rPr>
                        <a:t>교환배송중</a:t>
                      </a:r>
                      <a:endParaRPr lang="en-US" altLang="ko-KR" sz="700" kern="1200" dirty="0" smtClean="0">
                        <a:solidFill>
                          <a:schemeClr val="bg1">
                            <a:lumMod val="50000"/>
                          </a:schemeClr>
                        </a:solidFill>
                        <a:latin typeface="+mn-lt"/>
                        <a:ea typeface="+mn-ea"/>
                        <a:cs typeface="+mn-cs"/>
                      </a:endParaRPr>
                    </a:p>
                    <a:p>
                      <a:pPr marL="0" marR="0" lvl="0" indent="0" algn="ctr" defTabSz="914400" rtl="0" eaLnBrk="1" fontAlgn="auto" latinLnBrk="1" hangingPunct="1">
                        <a:lnSpc>
                          <a:spcPct val="150000"/>
                        </a:lnSpc>
                        <a:spcBef>
                          <a:spcPts val="0"/>
                        </a:spcBef>
                        <a:spcAft>
                          <a:spcPts val="0"/>
                        </a:spcAft>
                        <a:buClrTx/>
                        <a:buSzTx/>
                        <a:buFontTx/>
                        <a:buNone/>
                        <a:tabLst/>
                        <a:defRPr/>
                      </a:pPr>
                      <a:r>
                        <a:rPr kumimoji="0" lang="ko-KR" altLang="en-US" sz="800" b="0" i="0" u="none" strike="noStrike" kern="1200" cap="none" spc="0" normalizeH="0" baseline="0" noProof="0" dirty="0" smtClean="0">
                          <a:ln>
                            <a:noFill/>
                          </a:ln>
                          <a:solidFill>
                            <a:srgbClr val="0070C0"/>
                          </a:solidFill>
                          <a:effectLst/>
                          <a:uLnTx/>
                          <a:uFillTx/>
                          <a:latin typeface="+mn-lt"/>
                          <a:ea typeface="+mn-ea"/>
                          <a:cs typeface="+mn-cs"/>
                        </a:rPr>
                        <a:t>배송조회</a:t>
                      </a:r>
                      <a:r>
                        <a:rPr kumimoji="0" lang="en-US" altLang="ko-KR" sz="800" b="0" i="0" u="none" strike="noStrike" kern="1200" cap="none" spc="0" normalizeH="0" baseline="0" noProof="0" dirty="0" smtClean="0">
                          <a:ln>
                            <a:noFill/>
                          </a:ln>
                          <a:solidFill>
                            <a:srgbClr val="0070C0"/>
                          </a:solidFill>
                          <a:effectLst/>
                          <a:uLnTx/>
                          <a:uFillTx/>
                          <a:latin typeface="+mn-lt"/>
                          <a:ea typeface="+mn-ea"/>
                          <a:cs typeface="+mn-cs"/>
                        </a:rPr>
                        <a:t>&gt;</a:t>
                      </a:r>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8682173"/>
                  </a:ext>
                </a:extLst>
              </a:tr>
              <a:tr h="373018">
                <a:tc vMerge="1">
                  <a:txBody>
                    <a:bodyPr/>
                    <a:lstStyle/>
                    <a:p>
                      <a:pPr marL="0" algn="l" defTabSz="914400" rtl="0" eaLnBrk="1" latinLnBrk="1" hangingPunct="1"/>
                      <a:endParaRPr lang="ko-KR" altLang="en-US" sz="800" b="0" kern="1200" dirty="0">
                        <a:solidFill>
                          <a:schemeClr val="tx1"/>
                        </a:solidFill>
                        <a:latin typeface="+mn-ea"/>
                        <a:ea typeface="+mn-ea"/>
                        <a:cs typeface="+mn-cs"/>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1" i="0" u="none" strike="noStrike" kern="1200" cap="none" spc="0" normalizeH="0" baseline="0" noProof="0" dirty="0" smtClean="0">
                          <a:ln>
                            <a:noFill/>
                          </a:ln>
                          <a:solidFill>
                            <a:prstClr val="black"/>
                          </a:solidFill>
                          <a:effectLst/>
                          <a:uLnTx/>
                          <a:uFillTx/>
                          <a:latin typeface="+mn-lt"/>
                          <a:ea typeface="+mn-ea"/>
                          <a:cs typeface="+mn-cs"/>
                        </a:rPr>
                        <a:t>50,000</a:t>
                      </a:r>
                      <a:r>
                        <a:rPr kumimoji="0" lang="ko-KR" altLang="en-US" sz="800" b="1" i="0" u="none" strike="noStrike" kern="1200" cap="none" spc="0" normalizeH="0" baseline="0" noProof="0" dirty="0" smtClean="0">
                          <a:ln>
                            <a:noFill/>
                          </a:ln>
                          <a:solidFill>
                            <a:prstClr val="black"/>
                          </a:solidFill>
                          <a:effectLst/>
                          <a:uLnTx/>
                          <a:uFillTx/>
                          <a:latin typeface="+mn-lt"/>
                          <a:ea typeface="+mn-ea"/>
                          <a:cs typeface="+mn-cs"/>
                        </a:rPr>
                        <a:t>원</a:t>
                      </a:r>
                      <a:endParaRPr kumimoji="0" lang="en-US" altLang="ko-KR" sz="800" b="1" i="0" u="none" strike="noStrike" kern="1200" cap="none" spc="0" normalizeH="0" baseline="0" noProof="0" dirty="0" smtClean="0">
                        <a:ln>
                          <a:noFill/>
                        </a:ln>
                        <a:solidFill>
                          <a:prstClr val="black"/>
                        </a:solidFill>
                        <a:effectLst/>
                        <a:uLnTx/>
                        <a:uFillTx/>
                        <a:latin typeface="+mn-lt"/>
                        <a:ea typeface="+mn-ea"/>
                        <a:cs typeface="+mn-cs"/>
                      </a:endParaRPr>
                    </a:p>
                  </a:txBody>
                  <a:tcPr anchor="b">
                    <a:lnL w="3175" cap="flat" cmpd="sng" algn="ctr">
                      <a:solidFill>
                        <a:schemeClr val="bg1"/>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en-US" altLang="ko-KR"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71046748"/>
                  </a:ext>
                </a:extLst>
              </a:tr>
              <a:tr h="432048">
                <a:tc rowSpan="2">
                  <a:txBody>
                    <a:bodyPr/>
                    <a:lstStyle/>
                    <a:p>
                      <a:pPr marL="0" algn="l" defTabSz="914400" rtl="0" eaLnBrk="1" latinLnBrk="1" hangingPunct="1"/>
                      <a:r>
                        <a:rPr lang="en-US" altLang="ko-KR" sz="800" b="1" dirty="0" smtClean="0">
                          <a:solidFill>
                            <a:schemeClr val="tx1">
                              <a:lumMod val="85000"/>
                              <a:lumOff val="15000"/>
                            </a:schemeClr>
                          </a:solidFill>
                        </a:rPr>
                        <a:t>24.4.5</a:t>
                      </a:r>
                    </a:p>
                    <a:p>
                      <a:pPr marL="0" algn="l" defTabSz="914400" rtl="0" eaLnBrk="1" latinLnBrk="1" hangingPunct="1"/>
                      <a:r>
                        <a:rPr lang="en-US" altLang="ko-KR" sz="800" b="0" kern="1200" dirty="0" smtClean="0">
                          <a:solidFill>
                            <a:schemeClr val="tx1">
                              <a:lumMod val="85000"/>
                              <a:lumOff val="15000"/>
                            </a:schemeClr>
                          </a:solidFill>
                          <a:latin typeface="+mn-ea"/>
                          <a:ea typeface="+mn-ea"/>
                          <a:cs typeface="+mn-cs"/>
                        </a:rPr>
                        <a:t>00000000</a:t>
                      </a:r>
                      <a:endParaRPr lang="ko-KR" altLang="en-US" sz="800" b="0" kern="1200" dirty="0" smtClean="0">
                        <a:solidFill>
                          <a:schemeClr val="tx1"/>
                        </a:solidFill>
                        <a:latin typeface="+mn-ea"/>
                        <a:ea typeface="+mn-ea"/>
                        <a:cs typeface="+mn-cs"/>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t>블랙티</a:t>
                      </a:r>
                      <a:r>
                        <a:rPr lang="ko-KR" altLang="en-US" sz="800" dirty="0" smtClean="0"/>
                        <a:t> 앰플 </a:t>
                      </a:r>
                      <a:r>
                        <a:rPr lang="en-US" altLang="ko-KR" sz="800" dirty="0" smtClean="0"/>
                        <a:t>50ML[</a:t>
                      </a:r>
                      <a:r>
                        <a:rPr lang="ko-KR" altLang="en-US" sz="800" dirty="0" smtClean="0"/>
                        <a:t>대용량</a:t>
                      </a:r>
                      <a:r>
                        <a:rPr lang="en-US" altLang="ko-KR" sz="800" dirty="0" smtClean="0"/>
                        <a:t>] </a:t>
                      </a:r>
                      <a:r>
                        <a:rPr lang="ko-KR" altLang="en-US" sz="800" dirty="0" smtClean="0"/>
                        <a:t>스페셜 세트</a:t>
                      </a:r>
                      <a:r>
                        <a:rPr lang="en-US" altLang="ko-KR" sz="800" dirty="0" smtClean="0"/>
                        <a:t>+</a:t>
                      </a:r>
                      <a:r>
                        <a:rPr lang="ko-KR" altLang="en-US" sz="800" dirty="0" err="1" smtClean="0"/>
                        <a:t>블랙티</a:t>
                      </a:r>
                      <a:r>
                        <a:rPr lang="ko-KR" altLang="en-US" sz="800" dirty="0" smtClean="0"/>
                        <a:t> 크림 </a:t>
                      </a:r>
                      <a:r>
                        <a:rPr lang="en-US" altLang="ko-KR" sz="800" dirty="0" smtClean="0"/>
                        <a:t>50ML </a:t>
                      </a:r>
                      <a:r>
                        <a:rPr lang="ko-KR" altLang="en-US" sz="800" dirty="0" smtClean="0"/>
                        <a:t>외 </a:t>
                      </a:r>
                      <a:r>
                        <a:rPr lang="en-US" altLang="ko-KR" sz="800" dirty="0" smtClean="0"/>
                        <a:t>n</a:t>
                      </a:r>
                      <a:r>
                        <a:rPr lang="ko-KR" altLang="en-US" sz="800" dirty="0" smtClean="0"/>
                        <a:t>건</a:t>
                      </a:r>
                      <a:endParaRPr lang="en-US" altLang="ko-KR" sz="800" dirty="0" smtClean="0"/>
                    </a:p>
                  </a:txBody>
                  <a:tcPr>
                    <a:lnL w="3175" cap="flat" cmpd="sng" algn="ctr">
                      <a:solidFill>
                        <a:schemeClr val="bg1"/>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1" dirty="0" smtClean="0"/>
                        <a:t>0</a:t>
                      </a:r>
                      <a:r>
                        <a:rPr lang="ko-KR" altLang="en-US" sz="800" b="1" dirty="0" smtClean="0"/>
                        <a:t>원</a:t>
                      </a:r>
                      <a:endParaRPr lang="en-US" altLang="ko-KR" sz="800" b="1" dirty="0" smtClean="0"/>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smtClean="0"/>
                        <a:t>(</a:t>
                      </a:r>
                      <a:r>
                        <a:rPr lang="ko-KR" altLang="en-US" sz="800" b="0" dirty="0" smtClean="0"/>
                        <a:t>쿠폰</a:t>
                      </a:r>
                      <a:r>
                        <a:rPr lang="en-US" altLang="ko-KR" sz="800" b="0" dirty="0" smtClean="0"/>
                        <a:t>)</a:t>
                      </a:r>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dirty="0" err="1" smtClean="0"/>
                        <a:t>교환신청</a:t>
                      </a:r>
                      <a:endParaRPr lang="ko-KR" altLang="en-US"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76318214"/>
                  </a:ext>
                </a:extLst>
              </a:tr>
              <a:tr h="188600">
                <a:tc vMerge="1">
                  <a:txBody>
                    <a:bodyPr/>
                    <a:lstStyle/>
                    <a:p>
                      <a:pPr latinLnBrk="1"/>
                      <a:endParaRPr lang="ko-KR" altLang="en-US"/>
                    </a:p>
                  </a:txBody>
                  <a:tcPr/>
                </a:tc>
                <a:tc>
                  <a:txBody>
                    <a:bodyPr/>
                    <a:lstStyle/>
                    <a:p>
                      <a:pPr latinLnBrk="1"/>
                      <a:endParaRPr lang="ko-KR" altLang="en-US" dirty="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1" i="0" u="none" strike="noStrike" kern="1200" cap="none" spc="0" normalizeH="0" baseline="0" noProof="0" dirty="0" smtClean="0">
                          <a:ln>
                            <a:noFill/>
                          </a:ln>
                          <a:solidFill>
                            <a:prstClr val="black"/>
                          </a:solidFill>
                          <a:effectLst/>
                          <a:uLnTx/>
                          <a:uFillTx/>
                          <a:latin typeface="+mn-lt"/>
                          <a:ea typeface="+mn-ea"/>
                          <a:cs typeface="+mn-cs"/>
                        </a:rPr>
                        <a:t>30,000</a:t>
                      </a:r>
                      <a:r>
                        <a:rPr kumimoji="0" lang="ko-KR" altLang="en-US" sz="800" b="1" i="0" u="none" strike="noStrike" kern="1200" cap="none" spc="0" normalizeH="0" baseline="0" noProof="0" dirty="0" smtClean="0">
                          <a:ln>
                            <a:noFill/>
                          </a:ln>
                          <a:solidFill>
                            <a:prstClr val="black"/>
                          </a:solidFill>
                          <a:effectLst/>
                          <a:uLnTx/>
                          <a:uFillTx/>
                          <a:latin typeface="+mn-lt"/>
                          <a:ea typeface="+mn-ea"/>
                          <a:cs typeface="+mn-cs"/>
                        </a:rPr>
                        <a:t>원</a:t>
                      </a:r>
                      <a:endParaRPr kumimoji="0" lang="en-US" altLang="ko-KR" sz="800" b="1" i="0" u="none" strike="noStrike" kern="1200" cap="none" spc="0" normalizeH="0" baseline="0" noProof="0" dirty="0" smtClean="0">
                        <a:ln>
                          <a:noFill/>
                        </a:ln>
                        <a:solidFill>
                          <a:prstClr val="black"/>
                        </a:solidFill>
                        <a:effectLst/>
                        <a:uLnTx/>
                        <a:uFillTx/>
                        <a:latin typeface="+mn-lt"/>
                        <a:ea typeface="+mn-ea"/>
                        <a:cs typeface="+mn-cs"/>
                      </a:endParaRPr>
                    </a:p>
                  </a:txBody>
                  <a:tcPr anchor="b">
                    <a:lnL w="3175" cap="flat" cmpd="sng" algn="ctr">
                      <a:solidFill>
                        <a:schemeClr val="bg1"/>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latinLnBrk="1"/>
                      <a:endParaRPr lang="ko-KR" altLang="en-US" sz="800" dirty="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latinLnBrk="1"/>
                      <a:endParaRPr lang="ko-KR" altLang="en-US"/>
                    </a:p>
                  </a:txBody>
                  <a:tcPr/>
                </a:tc>
                <a:tc vMerge="1">
                  <a:txBody>
                    <a:bodyPr/>
                    <a:lstStyle/>
                    <a:p>
                      <a:pPr latinLnBrk="1"/>
                      <a:endParaRPr lang="ko-KR" altLang="en-US"/>
                    </a:p>
                  </a:txBody>
                  <a:tcPr/>
                </a:tc>
                <a:extLst>
                  <a:ext uri="{0D108BD9-81ED-4DB2-BD59-A6C34878D82A}">
                    <a16:rowId xmlns:a16="http://schemas.microsoft.com/office/drawing/2014/main" val="2689764140"/>
                  </a:ext>
                </a:extLst>
              </a:tr>
              <a:tr h="576064">
                <a:tc rowSpan="2">
                  <a:txBody>
                    <a:bodyPr/>
                    <a:lstStyle/>
                    <a:p>
                      <a:pPr marL="0" algn="l" defTabSz="914400" rtl="0" eaLnBrk="1" latinLnBrk="1" hangingPunct="1"/>
                      <a:r>
                        <a:rPr lang="en-US" altLang="ko-KR" sz="800" b="1" dirty="0" smtClean="0">
                          <a:solidFill>
                            <a:schemeClr val="tx1">
                              <a:lumMod val="85000"/>
                              <a:lumOff val="15000"/>
                            </a:schemeClr>
                          </a:solidFill>
                        </a:rPr>
                        <a:t>24.4.5</a:t>
                      </a:r>
                    </a:p>
                    <a:p>
                      <a:pPr marL="0" algn="l" defTabSz="914400" rtl="0" eaLnBrk="1" latinLnBrk="1" hangingPunct="1"/>
                      <a:r>
                        <a:rPr lang="en-US" altLang="ko-KR" sz="800" b="0" kern="1200" dirty="0" smtClean="0">
                          <a:solidFill>
                            <a:schemeClr val="tx1">
                              <a:lumMod val="85000"/>
                              <a:lumOff val="15000"/>
                            </a:schemeClr>
                          </a:solidFill>
                          <a:latin typeface="+mn-ea"/>
                          <a:ea typeface="+mn-ea"/>
                          <a:cs typeface="+mn-cs"/>
                        </a:rPr>
                        <a:t>00000000</a:t>
                      </a:r>
                      <a:endParaRPr lang="ko-KR" altLang="en-US" sz="800" b="0" kern="1200" dirty="0" smtClean="0">
                        <a:solidFill>
                          <a:schemeClr val="tx1"/>
                        </a:solidFill>
                        <a:latin typeface="+mn-ea"/>
                        <a:ea typeface="+mn-ea"/>
                        <a:cs typeface="+mn-cs"/>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t>블랙티</a:t>
                      </a:r>
                      <a:r>
                        <a:rPr lang="ko-KR" altLang="en-US" sz="800" dirty="0" smtClean="0"/>
                        <a:t> 앰플 </a:t>
                      </a:r>
                      <a:r>
                        <a:rPr lang="en-US" altLang="ko-KR" sz="800" dirty="0" smtClean="0"/>
                        <a:t>50ML[</a:t>
                      </a:r>
                      <a:r>
                        <a:rPr lang="ko-KR" altLang="en-US" sz="800" dirty="0" smtClean="0"/>
                        <a:t>대용량</a:t>
                      </a:r>
                      <a:r>
                        <a:rPr lang="en-US" altLang="ko-KR" sz="800" dirty="0" smtClean="0"/>
                        <a:t>] </a:t>
                      </a:r>
                      <a:r>
                        <a:rPr lang="ko-KR" altLang="en-US" sz="800" dirty="0" smtClean="0"/>
                        <a:t>스페셜 세트</a:t>
                      </a:r>
                      <a:r>
                        <a:rPr lang="en-US" altLang="ko-KR" sz="800" dirty="0" smtClean="0"/>
                        <a:t>+</a:t>
                      </a:r>
                      <a:r>
                        <a:rPr lang="ko-KR" altLang="en-US" sz="800" dirty="0" err="1" smtClean="0"/>
                        <a:t>블랙티</a:t>
                      </a:r>
                      <a:r>
                        <a:rPr lang="ko-KR" altLang="en-US" sz="800" dirty="0" smtClean="0"/>
                        <a:t> 크림 </a:t>
                      </a:r>
                      <a:r>
                        <a:rPr lang="en-US" altLang="ko-KR" sz="800" dirty="0" smtClean="0"/>
                        <a:t>50ML </a:t>
                      </a:r>
                      <a:r>
                        <a:rPr lang="ko-KR" altLang="en-US" sz="800" dirty="0" smtClean="0"/>
                        <a:t>외 </a:t>
                      </a:r>
                      <a:r>
                        <a:rPr lang="en-US" altLang="ko-KR" sz="800" dirty="0" smtClean="0"/>
                        <a:t>n</a:t>
                      </a:r>
                      <a:r>
                        <a:rPr lang="ko-KR" altLang="en-US" sz="800" dirty="0" smtClean="0"/>
                        <a:t>건</a:t>
                      </a:r>
                      <a:endParaRPr lang="en-US" altLang="ko-KR" sz="800" dirty="0" smtClean="0"/>
                    </a:p>
                  </a:txBody>
                  <a:tcPr>
                    <a:lnL w="3175" cap="flat" cmpd="sng" algn="ctr">
                      <a:solidFill>
                        <a:schemeClr val="bg1"/>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dirty="0" smtClean="0"/>
                        <a:t>무료</a:t>
                      </a:r>
                      <a:endParaRPr lang="en-US" altLang="ko-KR"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dirty="0" smtClean="0"/>
                        <a:t>매장구매반품</a:t>
                      </a:r>
                      <a:r>
                        <a:rPr lang="en-US" altLang="ko-KR" sz="800" b="0" dirty="0" smtClean="0"/>
                        <a:t>(</a:t>
                      </a:r>
                      <a:r>
                        <a:rPr lang="ko-KR" altLang="en-US" sz="800" b="0" dirty="0" smtClean="0"/>
                        <a:t>이마트</a:t>
                      </a:r>
                      <a:r>
                        <a:rPr lang="en-US" altLang="ko-KR" sz="800" b="0" dirty="0" smtClean="0"/>
                        <a:t>_IF</a:t>
                      </a:r>
                      <a:r>
                        <a:rPr lang="ko-KR" altLang="en-US" sz="800" b="0" dirty="0" err="1" smtClean="0"/>
                        <a:t>용산점</a:t>
                      </a:r>
                      <a:r>
                        <a:rPr lang="en-US" altLang="ko-KR" sz="800" b="0" dirty="0" smtClean="0"/>
                        <a:t>)</a:t>
                      </a:r>
                      <a:endParaRPr lang="ko-KR" altLang="en-US" sz="800" b="0" u="none" dirty="0" smtClean="0">
                        <a:solidFill>
                          <a:srgbClr val="0070C0"/>
                        </a:solidFill>
                      </a:endParaRPr>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80011214"/>
                  </a:ext>
                </a:extLst>
              </a:tr>
              <a:tr h="138296">
                <a:tc vMerge="1">
                  <a:txBody>
                    <a:bodyPr/>
                    <a:lstStyle/>
                    <a:p>
                      <a:pPr marL="0" algn="l" defTabSz="914400" rtl="0" eaLnBrk="1" latinLnBrk="1" hangingPunct="1"/>
                      <a:endParaRPr lang="ko-KR" altLang="en-US" sz="800" b="0" kern="1200" dirty="0" smtClean="0">
                        <a:solidFill>
                          <a:schemeClr val="tx1"/>
                        </a:solidFill>
                        <a:latin typeface="+mn-ea"/>
                        <a:ea typeface="+mn-ea"/>
                        <a:cs typeface="+mn-cs"/>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1" i="0" u="none" strike="noStrike" kern="1200" cap="none" spc="0" normalizeH="0" baseline="0" noProof="0" dirty="0" smtClean="0">
                          <a:ln>
                            <a:noFill/>
                          </a:ln>
                          <a:solidFill>
                            <a:prstClr val="black"/>
                          </a:solidFill>
                          <a:effectLst/>
                          <a:uLnTx/>
                          <a:uFillTx/>
                          <a:latin typeface="+mn-lt"/>
                          <a:ea typeface="+mn-ea"/>
                          <a:cs typeface="+mn-cs"/>
                        </a:rPr>
                        <a:t>10,000</a:t>
                      </a:r>
                      <a:r>
                        <a:rPr kumimoji="0" lang="ko-KR" altLang="en-US" sz="800" b="1" i="0" u="none" strike="noStrike" kern="1200" cap="none" spc="0" normalizeH="0" baseline="0" noProof="0" dirty="0" smtClean="0">
                          <a:ln>
                            <a:noFill/>
                          </a:ln>
                          <a:solidFill>
                            <a:prstClr val="black"/>
                          </a:solidFill>
                          <a:effectLst/>
                          <a:uLnTx/>
                          <a:uFillTx/>
                          <a:latin typeface="+mn-lt"/>
                          <a:ea typeface="+mn-ea"/>
                          <a:cs typeface="+mn-cs"/>
                        </a:rPr>
                        <a:t>원</a:t>
                      </a:r>
                      <a:endParaRPr kumimoji="0" lang="en-US" altLang="ko-KR" sz="800" b="1" i="0" u="none" strike="noStrike" kern="1200" cap="none" spc="0" normalizeH="0" baseline="0" noProof="0" dirty="0" smtClean="0">
                        <a:ln>
                          <a:noFill/>
                        </a:ln>
                        <a:solidFill>
                          <a:prstClr val="black"/>
                        </a:solidFill>
                        <a:effectLst/>
                        <a:uLnTx/>
                        <a:uFillTx/>
                        <a:latin typeface="+mn-lt"/>
                        <a:ea typeface="+mn-ea"/>
                        <a:cs typeface="+mn-cs"/>
                      </a:endParaRPr>
                    </a:p>
                  </a:txBody>
                  <a:tcPr anchor="b">
                    <a:lnL w="3175" cap="flat" cmpd="sng" algn="ctr">
                      <a:solidFill>
                        <a:schemeClr val="bg1"/>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en-US" altLang="ko-KR"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01640460"/>
                  </a:ext>
                </a:extLst>
              </a:tr>
            </a:tbl>
          </a:graphicData>
        </a:graphic>
      </p:graphicFrame>
      <p:grpSp>
        <p:nvGrpSpPr>
          <p:cNvPr id="29" name="Placeholder">
            <a:extLst>
              <a:ext uri="{FF2B5EF4-FFF2-40B4-BE49-F238E27FC236}">
                <a16:creationId xmlns:a16="http://schemas.microsoft.com/office/drawing/2014/main" id="{553F2BB2-1B7F-442D-9B25-5095C88FF85E}"/>
              </a:ext>
            </a:extLst>
          </p:cNvPr>
          <p:cNvGrpSpPr>
            <a:grpSpLocks/>
          </p:cNvGrpSpPr>
          <p:nvPr/>
        </p:nvGrpSpPr>
        <p:grpSpPr bwMode="auto">
          <a:xfrm>
            <a:off x="2455124" y="1233304"/>
            <a:ext cx="710660" cy="747626"/>
            <a:chOff x="508000" y="1397000"/>
            <a:chExt cx="1008112" cy="1008112"/>
          </a:xfrm>
          <a:solidFill>
            <a:srgbClr val="FFFFFF"/>
          </a:solidFill>
        </p:grpSpPr>
        <p:sp>
          <p:nvSpPr>
            <p:cNvPr id="30" name="Border">
              <a:extLst>
                <a:ext uri="{FF2B5EF4-FFF2-40B4-BE49-F238E27FC236}">
                  <a16:creationId xmlns:a16="http://schemas.microsoft.com/office/drawing/2014/main" id="{9D9E10A7-23B9-4D33-97E2-B90F2A76D05C}"/>
                </a:ext>
              </a:extLst>
            </p:cNvPr>
            <p:cNvSpPr>
              <a:spLocks/>
            </p:cNvSpPr>
            <p:nvPr/>
          </p:nvSpPr>
          <p:spPr bwMode="auto">
            <a:xfrm>
              <a:off x="508000" y="1397000"/>
              <a:ext cx="1008112" cy="1008112"/>
            </a:xfrm>
            <a:prstGeom prst="rect">
              <a:avLst/>
            </a:pr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sp>
          <p:nvSpPr>
            <p:cNvPr id="31" name="Line 2">
              <a:extLst>
                <a:ext uri="{FF2B5EF4-FFF2-40B4-BE49-F238E27FC236}">
                  <a16:creationId xmlns:a16="http://schemas.microsoft.com/office/drawing/2014/main" id="{20121C81-501D-44EB-A7E6-760D7C3E3026}"/>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sp>
          <p:nvSpPr>
            <p:cNvPr id="32" name="Line 1">
              <a:extLst>
                <a:ext uri="{FF2B5EF4-FFF2-40B4-BE49-F238E27FC236}">
                  <a16:creationId xmlns:a16="http://schemas.microsoft.com/office/drawing/2014/main" id="{8B2AC669-864E-4489-8E0C-FD03331FE97F}"/>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grpSp>
      <p:sp>
        <p:nvSpPr>
          <p:cNvPr id="33" name="모서리가 둥근 직사각형 32"/>
          <p:cNvSpPr/>
          <p:nvPr/>
        </p:nvSpPr>
        <p:spPr>
          <a:xfrm>
            <a:off x="8089335" y="1451704"/>
            <a:ext cx="699066" cy="171605"/>
          </a:xfrm>
          <a:prstGeom prst="roundRect">
            <a:avLst>
              <a:gd name="adj" fmla="val 0"/>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smtClean="0">
                <a:solidFill>
                  <a:schemeClr val="tx1"/>
                </a:solidFill>
              </a:rPr>
              <a:t>반품취소</a:t>
            </a:r>
            <a:endParaRPr lang="ko-KR" altLang="en-US" sz="800" dirty="0">
              <a:solidFill>
                <a:schemeClr val="tx1"/>
              </a:solidFill>
            </a:endParaRPr>
          </a:p>
        </p:txBody>
      </p:sp>
      <p:sp>
        <p:nvSpPr>
          <p:cNvPr id="34" name="모서리가 둥근 직사각형 33"/>
          <p:cNvSpPr/>
          <p:nvPr/>
        </p:nvSpPr>
        <p:spPr>
          <a:xfrm>
            <a:off x="8089335" y="1685030"/>
            <a:ext cx="699066" cy="171605"/>
          </a:xfrm>
          <a:prstGeom prst="roundRect">
            <a:avLst>
              <a:gd name="adj" fmla="val 0"/>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smtClean="0">
                <a:solidFill>
                  <a:schemeClr val="tx1"/>
                </a:solidFill>
              </a:rPr>
              <a:t>회수지변경</a:t>
            </a:r>
            <a:endParaRPr lang="ko-KR" altLang="en-US" sz="800" dirty="0">
              <a:solidFill>
                <a:schemeClr val="tx1"/>
              </a:solidFill>
            </a:endParaRPr>
          </a:p>
        </p:txBody>
      </p:sp>
      <p:grpSp>
        <p:nvGrpSpPr>
          <p:cNvPr id="35" name="Placeholder">
            <a:extLst>
              <a:ext uri="{FF2B5EF4-FFF2-40B4-BE49-F238E27FC236}">
                <a16:creationId xmlns:a16="http://schemas.microsoft.com/office/drawing/2014/main" id="{553F2BB2-1B7F-442D-9B25-5095C88FF85E}"/>
              </a:ext>
            </a:extLst>
          </p:cNvPr>
          <p:cNvGrpSpPr>
            <a:grpSpLocks/>
          </p:cNvGrpSpPr>
          <p:nvPr/>
        </p:nvGrpSpPr>
        <p:grpSpPr bwMode="auto">
          <a:xfrm>
            <a:off x="2455124" y="2121682"/>
            <a:ext cx="710660" cy="747626"/>
            <a:chOff x="508000" y="1397000"/>
            <a:chExt cx="1008112" cy="1008112"/>
          </a:xfrm>
          <a:solidFill>
            <a:srgbClr val="FFFFFF"/>
          </a:solidFill>
        </p:grpSpPr>
        <p:sp>
          <p:nvSpPr>
            <p:cNvPr id="36" name="Border">
              <a:extLst>
                <a:ext uri="{FF2B5EF4-FFF2-40B4-BE49-F238E27FC236}">
                  <a16:creationId xmlns:a16="http://schemas.microsoft.com/office/drawing/2014/main" id="{9D9E10A7-23B9-4D33-97E2-B90F2A76D05C}"/>
                </a:ext>
              </a:extLst>
            </p:cNvPr>
            <p:cNvSpPr>
              <a:spLocks/>
            </p:cNvSpPr>
            <p:nvPr/>
          </p:nvSpPr>
          <p:spPr bwMode="auto">
            <a:xfrm>
              <a:off x="508000" y="1397000"/>
              <a:ext cx="1008112" cy="1008112"/>
            </a:xfrm>
            <a:prstGeom prst="rect">
              <a:avLst/>
            </a:pr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sp>
          <p:nvSpPr>
            <p:cNvPr id="37" name="Line 2">
              <a:extLst>
                <a:ext uri="{FF2B5EF4-FFF2-40B4-BE49-F238E27FC236}">
                  <a16:creationId xmlns:a16="http://schemas.microsoft.com/office/drawing/2014/main" id="{20121C81-501D-44EB-A7E6-760D7C3E3026}"/>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sp>
          <p:nvSpPr>
            <p:cNvPr id="38" name="Line 1">
              <a:extLst>
                <a:ext uri="{FF2B5EF4-FFF2-40B4-BE49-F238E27FC236}">
                  <a16:creationId xmlns:a16="http://schemas.microsoft.com/office/drawing/2014/main" id="{8B2AC669-864E-4489-8E0C-FD03331FE97F}"/>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grpSp>
      <p:sp>
        <p:nvSpPr>
          <p:cNvPr id="40" name="모서리가 둥근 직사각형 39"/>
          <p:cNvSpPr/>
          <p:nvPr/>
        </p:nvSpPr>
        <p:spPr>
          <a:xfrm>
            <a:off x="8089435" y="2426587"/>
            <a:ext cx="699066" cy="171605"/>
          </a:xfrm>
          <a:prstGeom prst="roundRect">
            <a:avLst>
              <a:gd name="adj" fmla="val 0"/>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smtClean="0">
                <a:solidFill>
                  <a:schemeClr val="tx1"/>
                </a:solidFill>
              </a:rPr>
              <a:t>배송지변경</a:t>
            </a:r>
            <a:endParaRPr lang="ko-KR" altLang="en-US" sz="800" dirty="0">
              <a:solidFill>
                <a:schemeClr val="tx1"/>
              </a:solidFill>
            </a:endParaRPr>
          </a:p>
        </p:txBody>
      </p:sp>
      <p:grpSp>
        <p:nvGrpSpPr>
          <p:cNvPr id="45" name="Placeholder">
            <a:extLst>
              <a:ext uri="{FF2B5EF4-FFF2-40B4-BE49-F238E27FC236}">
                <a16:creationId xmlns:a16="http://schemas.microsoft.com/office/drawing/2014/main" id="{553F2BB2-1B7F-442D-9B25-5095C88FF85E}"/>
              </a:ext>
            </a:extLst>
          </p:cNvPr>
          <p:cNvGrpSpPr>
            <a:grpSpLocks/>
          </p:cNvGrpSpPr>
          <p:nvPr/>
        </p:nvGrpSpPr>
        <p:grpSpPr bwMode="auto">
          <a:xfrm>
            <a:off x="2455124" y="3000535"/>
            <a:ext cx="710660" cy="747626"/>
            <a:chOff x="508000" y="1397000"/>
            <a:chExt cx="1008112" cy="1008112"/>
          </a:xfrm>
          <a:solidFill>
            <a:srgbClr val="FFFFFF"/>
          </a:solidFill>
        </p:grpSpPr>
        <p:sp>
          <p:nvSpPr>
            <p:cNvPr id="46" name="Border">
              <a:extLst>
                <a:ext uri="{FF2B5EF4-FFF2-40B4-BE49-F238E27FC236}">
                  <a16:creationId xmlns:a16="http://schemas.microsoft.com/office/drawing/2014/main" id="{9D9E10A7-23B9-4D33-97E2-B90F2A76D05C}"/>
                </a:ext>
              </a:extLst>
            </p:cNvPr>
            <p:cNvSpPr>
              <a:spLocks/>
            </p:cNvSpPr>
            <p:nvPr/>
          </p:nvSpPr>
          <p:spPr bwMode="auto">
            <a:xfrm>
              <a:off x="508000" y="1397000"/>
              <a:ext cx="1008112" cy="1008112"/>
            </a:xfrm>
            <a:prstGeom prst="rect">
              <a:avLst/>
            </a:pr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sp>
          <p:nvSpPr>
            <p:cNvPr id="47" name="Line 2">
              <a:extLst>
                <a:ext uri="{FF2B5EF4-FFF2-40B4-BE49-F238E27FC236}">
                  <a16:creationId xmlns:a16="http://schemas.microsoft.com/office/drawing/2014/main" id="{20121C81-501D-44EB-A7E6-760D7C3E3026}"/>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sp>
          <p:nvSpPr>
            <p:cNvPr id="48" name="Line 1">
              <a:extLst>
                <a:ext uri="{FF2B5EF4-FFF2-40B4-BE49-F238E27FC236}">
                  <a16:creationId xmlns:a16="http://schemas.microsoft.com/office/drawing/2014/main" id="{8B2AC669-864E-4489-8E0C-FD03331FE97F}"/>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grpSp>
      <p:grpSp>
        <p:nvGrpSpPr>
          <p:cNvPr id="49" name="Placeholder">
            <a:extLst>
              <a:ext uri="{FF2B5EF4-FFF2-40B4-BE49-F238E27FC236}">
                <a16:creationId xmlns:a16="http://schemas.microsoft.com/office/drawing/2014/main" id="{553F2BB2-1B7F-442D-9B25-5095C88FF85E}"/>
              </a:ext>
            </a:extLst>
          </p:cNvPr>
          <p:cNvGrpSpPr>
            <a:grpSpLocks/>
          </p:cNvGrpSpPr>
          <p:nvPr/>
        </p:nvGrpSpPr>
        <p:grpSpPr bwMode="auto">
          <a:xfrm>
            <a:off x="2450480" y="3816801"/>
            <a:ext cx="710660" cy="747626"/>
            <a:chOff x="508000" y="1397000"/>
            <a:chExt cx="1008112" cy="1008112"/>
          </a:xfrm>
          <a:solidFill>
            <a:srgbClr val="FFFFFF"/>
          </a:solidFill>
        </p:grpSpPr>
        <p:sp>
          <p:nvSpPr>
            <p:cNvPr id="50" name="Border">
              <a:extLst>
                <a:ext uri="{FF2B5EF4-FFF2-40B4-BE49-F238E27FC236}">
                  <a16:creationId xmlns:a16="http://schemas.microsoft.com/office/drawing/2014/main" id="{9D9E10A7-23B9-4D33-97E2-B90F2A76D05C}"/>
                </a:ext>
              </a:extLst>
            </p:cNvPr>
            <p:cNvSpPr>
              <a:spLocks/>
            </p:cNvSpPr>
            <p:nvPr/>
          </p:nvSpPr>
          <p:spPr bwMode="auto">
            <a:xfrm>
              <a:off x="508000" y="1397000"/>
              <a:ext cx="1008112" cy="1008112"/>
            </a:xfrm>
            <a:prstGeom prst="rect">
              <a:avLst/>
            </a:pr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sp>
          <p:nvSpPr>
            <p:cNvPr id="51" name="Line 2">
              <a:extLst>
                <a:ext uri="{FF2B5EF4-FFF2-40B4-BE49-F238E27FC236}">
                  <a16:creationId xmlns:a16="http://schemas.microsoft.com/office/drawing/2014/main" id="{20121C81-501D-44EB-A7E6-760D7C3E3026}"/>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sp>
          <p:nvSpPr>
            <p:cNvPr id="52" name="Line 1">
              <a:extLst>
                <a:ext uri="{FF2B5EF4-FFF2-40B4-BE49-F238E27FC236}">
                  <a16:creationId xmlns:a16="http://schemas.microsoft.com/office/drawing/2014/main" id="{8B2AC669-864E-4489-8E0C-FD03331FE97F}"/>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grpSp>
      <p:grpSp>
        <p:nvGrpSpPr>
          <p:cNvPr id="54" name="Placeholder">
            <a:extLst>
              <a:ext uri="{FF2B5EF4-FFF2-40B4-BE49-F238E27FC236}">
                <a16:creationId xmlns:a16="http://schemas.microsoft.com/office/drawing/2014/main" id="{553F2BB2-1B7F-442D-9B25-5095C88FF85E}"/>
              </a:ext>
            </a:extLst>
          </p:cNvPr>
          <p:cNvGrpSpPr>
            <a:grpSpLocks/>
          </p:cNvGrpSpPr>
          <p:nvPr/>
        </p:nvGrpSpPr>
        <p:grpSpPr bwMode="auto">
          <a:xfrm>
            <a:off x="2450999" y="4633067"/>
            <a:ext cx="710660" cy="747626"/>
            <a:chOff x="508000" y="1397000"/>
            <a:chExt cx="1008112" cy="1008112"/>
          </a:xfrm>
          <a:solidFill>
            <a:srgbClr val="FFFFFF"/>
          </a:solidFill>
        </p:grpSpPr>
        <p:sp>
          <p:nvSpPr>
            <p:cNvPr id="55" name="Border">
              <a:extLst>
                <a:ext uri="{FF2B5EF4-FFF2-40B4-BE49-F238E27FC236}">
                  <a16:creationId xmlns:a16="http://schemas.microsoft.com/office/drawing/2014/main" id="{9D9E10A7-23B9-4D33-97E2-B90F2A76D05C}"/>
                </a:ext>
              </a:extLst>
            </p:cNvPr>
            <p:cNvSpPr>
              <a:spLocks/>
            </p:cNvSpPr>
            <p:nvPr/>
          </p:nvSpPr>
          <p:spPr bwMode="auto">
            <a:xfrm>
              <a:off x="508000" y="1397000"/>
              <a:ext cx="1008112" cy="1008112"/>
            </a:xfrm>
            <a:prstGeom prst="rect">
              <a:avLst/>
            </a:pr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sp>
          <p:nvSpPr>
            <p:cNvPr id="56" name="Line 2">
              <a:extLst>
                <a:ext uri="{FF2B5EF4-FFF2-40B4-BE49-F238E27FC236}">
                  <a16:creationId xmlns:a16="http://schemas.microsoft.com/office/drawing/2014/main" id="{20121C81-501D-44EB-A7E6-760D7C3E3026}"/>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sp>
          <p:nvSpPr>
            <p:cNvPr id="57" name="Line 1">
              <a:extLst>
                <a:ext uri="{FF2B5EF4-FFF2-40B4-BE49-F238E27FC236}">
                  <a16:creationId xmlns:a16="http://schemas.microsoft.com/office/drawing/2014/main" id="{8B2AC669-864E-4489-8E0C-FD03331FE97F}"/>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grpSp>
      <p:grpSp>
        <p:nvGrpSpPr>
          <p:cNvPr id="58" name="Placeholder">
            <a:extLst>
              <a:ext uri="{FF2B5EF4-FFF2-40B4-BE49-F238E27FC236}">
                <a16:creationId xmlns:a16="http://schemas.microsoft.com/office/drawing/2014/main" id="{553F2BB2-1B7F-442D-9B25-5095C88FF85E}"/>
              </a:ext>
            </a:extLst>
          </p:cNvPr>
          <p:cNvGrpSpPr>
            <a:grpSpLocks/>
          </p:cNvGrpSpPr>
          <p:nvPr/>
        </p:nvGrpSpPr>
        <p:grpSpPr bwMode="auto">
          <a:xfrm>
            <a:off x="2450480" y="5436796"/>
            <a:ext cx="710660" cy="747626"/>
            <a:chOff x="508000" y="1397000"/>
            <a:chExt cx="1008112" cy="1008112"/>
          </a:xfrm>
          <a:solidFill>
            <a:srgbClr val="FFFFFF"/>
          </a:solidFill>
        </p:grpSpPr>
        <p:sp>
          <p:nvSpPr>
            <p:cNvPr id="59" name="Border">
              <a:extLst>
                <a:ext uri="{FF2B5EF4-FFF2-40B4-BE49-F238E27FC236}">
                  <a16:creationId xmlns:a16="http://schemas.microsoft.com/office/drawing/2014/main" id="{9D9E10A7-23B9-4D33-97E2-B90F2A76D05C}"/>
                </a:ext>
              </a:extLst>
            </p:cNvPr>
            <p:cNvSpPr>
              <a:spLocks/>
            </p:cNvSpPr>
            <p:nvPr/>
          </p:nvSpPr>
          <p:spPr bwMode="auto">
            <a:xfrm>
              <a:off x="508000" y="1397000"/>
              <a:ext cx="1008112" cy="1008112"/>
            </a:xfrm>
            <a:prstGeom prst="rect">
              <a:avLst/>
            </a:pr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sp>
          <p:nvSpPr>
            <p:cNvPr id="60" name="Line 2">
              <a:extLst>
                <a:ext uri="{FF2B5EF4-FFF2-40B4-BE49-F238E27FC236}">
                  <a16:creationId xmlns:a16="http://schemas.microsoft.com/office/drawing/2014/main" id="{20121C81-501D-44EB-A7E6-760D7C3E3026}"/>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sp>
          <p:nvSpPr>
            <p:cNvPr id="61" name="Line 1">
              <a:extLst>
                <a:ext uri="{FF2B5EF4-FFF2-40B4-BE49-F238E27FC236}">
                  <a16:creationId xmlns:a16="http://schemas.microsoft.com/office/drawing/2014/main" id="{8B2AC669-864E-4489-8E0C-FD03331FE97F}"/>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grpSp>
      <p:sp>
        <p:nvSpPr>
          <p:cNvPr id="41" name="자유형 40"/>
          <p:cNvSpPr/>
          <p:nvPr/>
        </p:nvSpPr>
        <p:spPr>
          <a:xfrm>
            <a:off x="1512661" y="6036448"/>
            <a:ext cx="7319643" cy="178137"/>
          </a:xfrm>
          <a:custGeom>
            <a:avLst/>
            <a:gdLst>
              <a:gd name="connsiteX0" fmla="*/ 29468 w 2879582"/>
              <a:gd name="connsiteY0" fmla="*/ 71437 h 152400"/>
              <a:gd name="connsiteX1" fmla="*/ 265212 w 2879582"/>
              <a:gd name="connsiteY1" fmla="*/ 7144 h 152400"/>
              <a:gd name="connsiteX2" fmla="*/ 498575 w 2879582"/>
              <a:gd name="connsiteY2" fmla="*/ 76200 h 152400"/>
              <a:gd name="connsiteX3" fmla="*/ 734318 w 2879582"/>
              <a:gd name="connsiteY3" fmla="*/ 9525 h 152400"/>
              <a:gd name="connsiteX4" fmla="*/ 970062 w 2879582"/>
              <a:gd name="connsiteY4" fmla="*/ 78581 h 152400"/>
              <a:gd name="connsiteX5" fmla="*/ 1205806 w 2879582"/>
              <a:gd name="connsiteY5" fmla="*/ 4762 h 152400"/>
              <a:gd name="connsiteX6" fmla="*/ 1443931 w 2879582"/>
              <a:gd name="connsiteY6" fmla="*/ 76200 h 152400"/>
              <a:gd name="connsiteX7" fmla="*/ 1679675 w 2879582"/>
              <a:gd name="connsiteY7" fmla="*/ 2381 h 152400"/>
              <a:gd name="connsiteX8" fmla="*/ 1913037 w 2879582"/>
              <a:gd name="connsiteY8" fmla="*/ 71437 h 152400"/>
              <a:gd name="connsiteX9" fmla="*/ 2148781 w 2879582"/>
              <a:gd name="connsiteY9" fmla="*/ 7144 h 152400"/>
              <a:gd name="connsiteX10" fmla="*/ 2384525 w 2879582"/>
              <a:gd name="connsiteY10" fmla="*/ 73819 h 152400"/>
              <a:gd name="connsiteX11" fmla="*/ 2615506 w 2879582"/>
              <a:gd name="connsiteY11" fmla="*/ 0 h 152400"/>
              <a:gd name="connsiteX12" fmla="*/ 2853631 w 2879582"/>
              <a:gd name="connsiteY12" fmla="*/ 73819 h 152400"/>
              <a:gd name="connsiteX13" fmla="*/ 2846487 w 2879582"/>
              <a:gd name="connsiteY13" fmla="*/ 150019 h 152400"/>
              <a:gd name="connsiteX14" fmla="*/ 2615506 w 2879582"/>
              <a:gd name="connsiteY14" fmla="*/ 73819 h 152400"/>
              <a:gd name="connsiteX15" fmla="*/ 2379762 w 2879582"/>
              <a:gd name="connsiteY15" fmla="*/ 152400 h 152400"/>
              <a:gd name="connsiteX16" fmla="*/ 2146400 w 2879582"/>
              <a:gd name="connsiteY16" fmla="*/ 73819 h 152400"/>
              <a:gd name="connsiteX17" fmla="*/ 1910656 w 2879582"/>
              <a:gd name="connsiteY17" fmla="*/ 147637 h 152400"/>
              <a:gd name="connsiteX18" fmla="*/ 1674912 w 2879582"/>
              <a:gd name="connsiteY18" fmla="*/ 78581 h 152400"/>
              <a:gd name="connsiteX19" fmla="*/ 1443931 w 2879582"/>
              <a:gd name="connsiteY19" fmla="*/ 150019 h 152400"/>
              <a:gd name="connsiteX20" fmla="*/ 1208187 w 2879582"/>
              <a:gd name="connsiteY20" fmla="*/ 73819 h 152400"/>
              <a:gd name="connsiteX21" fmla="*/ 970062 w 2879582"/>
              <a:gd name="connsiteY21" fmla="*/ 147637 h 152400"/>
              <a:gd name="connsiteX22" fmla="*/ 731937 w 2879582"/>
              <a:gd name="connsiteY22" fmla="*/ 76200 h 152400"/>
              <a:gd name="connsiteX23" fmla="*/ 498575 w 2879582"/>
              <a:gd name="connsiteY23" fmla="*/ 145256 h 152400"/>
              <a:gd name="connsiteX24" fmla="*/ 262831 w 2879582"/>
              <a:gd name="connsiteY24" fmla="*/ 73819 h 152400"/>
              <a:gd name="connsiteX25" fmla="*/ 29468 w 2879582"/>
              <a:gd name="connsiteY25" fmla="*/ 142875 h 152400"/>
              <a:gd name="connsiteX26" fmla="*/ 29468 w 2879582"/>
              <a:gd name="connsiteY26" fmla="*/ 71437 h 152400"/>
              <a:gd name="connsiteX0" fmla="*/ 17202 w 2867316"/>
              <a:gd name="connsiteY0" fmla="*/ 71437 h 152400"/>
              <a:gd name="connsiteX1" fmla="*/ 252946 w 2867316"/>
              <a:gd name="connsiteY1" fmla="*/ 7144 h 152400"/>
              <a:gd name="connsiteX2" fmla="*/ 486309 w 2867316"/>
              <a:gd name="connsiteY2" fmla="*/ 76200 h 152400"/>
              <a:gd name="connsiteX3" fmla="*/ 722052 w 2867316"/>
              <a:gd name="connsiteY3" fmla="*/ 9525 h 152400"/>
              <a:gd name="connsiteX4" fmla="*/ 957796 w 2867316"/>
              <a:gd name="connsiteY4" fmla="*/ 78581 h 152400"/>
              <a:gd name="connsiteX5" fmla="*/ 1193540 w 2867316"/>
              <a:gd name="connsiteY5" fmla="*/ 4762 h 152400"/>
              <a:gd name="connsiteX6" fmla="*/ 1431665 w 2867316"/>
              <a:gd name="connsiteY6" fmla="*/ 76200 h 152400"/>
              <a:gd name="connsiteX7" fmla="*/ 1667409 w 2867316"/>
              <a:gd name="connsiteY7" fmla="*/ 2381 h 152400"/>
              <a:gd name="connsiteX8" fmla="*/ 1900771 w 2867316"/>
              <a:gd name="connsiteY8" fmla="*/ 71437 h 152400"/>
              <a:gd name="connsiteX9" fmla="*/ 2136515 w 2867316"/>
              <a:gd name="connsiteY9" fmla="*/ 7144 h 152400"/>
              <a:gd name="connsiteX10" fmla="*/ 2372259 w 2867316"/>
              <a:gd name="connsiteY10" fmla="*/ 73819 h 152400"/>
              <a:gd name="connsiteX11" fmla="*/ 2603240 w 2867316"/>
              <a:gd name="connsiteY11" fmla="*/ 0 h 152400"/>
              <a:gd name="connsiteX12" fmla="*/ 2841365 w 2867316"/>
              <a:gd name="connsiteY12" fmla="*/ 73819 h 152400"/>
              <a:gd name="connsiteX13" fmla="*/ 2834221 w 2867316"/>
              <a:gd name="connsiteY13" fmla="*/ 150019 h 152400"/>
              <a:gd name="connsiteX14" fmla="*/ 2603240 w 2867316"/>
              <a:gd name="connsiteY14" fmla="*/ 73819 h 152400"/>
              <a:gd name="connsiteX15" fmla="*/ 2367496 w 2867316"/>
              <a:gd name="connsiteY15" fmla="*/ 152400 h 152400"/>
              <a:gd name="connsiteX16" fmla="*/ 2134134 w 2867316"/>
              <a:gd name="connsiteY16" fmla="*/ 73819 h 152400"/>
              <a:gd name="connsiteX17" fmla="*/ 1898390 w 2867316"/>
              <a:gd name="connsiteY17" fmla="*/ 147637 h 152400"/>
              <a:gd name="connsiteX18" fmla="*/ 1662646 w 2867316"/>
              <a:gd name="connsiteY18" fmla="*/ 78581 h 152400"/>
              <a:gd name="connsiteX19" fmla="*/ 1431665 w 2867316"/>
              <a:gd name="connsiteY19" fmla="*/ 150019 h 152400"/>
              <a:gd name="connsiteX20" fmla="*/ 1195921 w 2867316"/>
              <a:gd name="connsiteY20" fmla="*/ 73819 h 152400"/>
              <a:gd name="connsiteX21" fmla="*/ 957796 w 2867316"/>
              <a:gd name="connsiteY21" fmla="*/ 147637 h 152400"/>
              <a:gd name="connsiteX22" fmla="*/ 719671 w 2867316"/>
              <a:gd name="connsiteY22" fmla="*/ 76200 h 152400"/>
              <a:gd name="connsiteX23" fmla="*/ 486309 w 2867316"/>
              <a:gd name="connsiteY23" fmla="*/ 145256 h 152400"/>
              <a:gd name="connsiteX24" fmla="*/ 250565 w 2867316"/>
              <a:gd name="connsiteY24" fmla="*/ 73819 h 152400"/>
              <a:gd name="connsiteX25" fmla="*/ 17202 w 2867316"/>
              <a:gd name="connsiteY25" fmla="*/ 142875 h 152400"/>
              <a:gd name="connsiteX26" fmla="*/ 17202 w 2867316"/>
              <a:gd name="connsiteY26" fmla="*/ 71437 h 152400"/>
              <a:gd name="connsiteX0" fmla="*/ 344 w 2850458"/>
              <a:gd name="connsiteY0" fmla="*/ 71437 h 152400"/>
              <a:gd name="connsiteX1" fmla="*/ 236088 w 2850458"/>
              <a:gd name="connsiteY1" fmla="*/ 7144 h 152400"/>
              <a:gd name="connsiteX2" fmla="*/ 469451 w 2850458"/>
              <a:gd name="connsiteY2" fmla="*/ 76200 h 152400"/>
              <a:gd name="connsiteX3" fmla="*/ 705194 w 2850458"/>
              <a:gd name="connsiteY3" fmla="*/ 9525 h 152400"/>
              <a:gd name="connsiteX4" fmla="*/ 940938 w 2850458"/>
              <a:gd name="connsiteY4" fmla="*/ 78581 h 152400"/>
              <a:gd name="connsiteX5" fmla="*/ 1176682 w 2850458"/>
              <a:gd name="connsiteY5" fmla="*/ 4762 h 152400"/>
              <a:gd name="connsiteX6" fmla="*/ 1414807 w 2850458"/>
              <a:gd name="connsiteY6" fmla="*/ 76200 h 152400"/>
              <a:gd name="connsiteX7" fmla="*/ 1650551 w 2850458"/>
              <a:gd name="connsiteY7" fmla="*/ 2381 h 152400"/>
              <a:gd name="connsiteX8" fmla="*/ 1883913 w 2850458"/>
              <a:gd name="connsiteY8" fmla="*/ 71437 h 152400"/>
              <a:gd name="connsiteX9" fmla="*/ 2119657 w 2850458"/>
              <a:gd name="connsiteY9" fmla="*/ 7144 h 152400"/>
              <a:gd name="connsiteX10" fmla="*/ 2355401 w 2850458"/>
              <a:gd name="connsiteY10" fmla="*/ 73819 h 152400"/>
              <a:gd name="connsiteX11" fmla="*/ 2586382 w 2850458"/>
              <a:gd name="connsiteY11" fmla="*/ 0 h 152400"/>
              <a:gd name="connsiteX12" fmla="*/ 2824507 w 2850458"/>
              <a:gd name="connsiteY12" fmla="*/ 73819 h 152400"/>
              <a:gd name="connsiteX13" fmla="*/ 2817363 w 2850458"/>
              <a:gd name="connsiteY13" fmla="*/ 150019 h 152400"/>
              <a:gd name="connsiteX14" fmla="*/ 2586382 w 2850458"/>
              <a:gd name="connsiteY14" fmla="*/ 73819 h 152400"/>
              <a:gd name="connsiteX15" fmla="*/ 2350638 w 2850458"/>
              <a:gd name="connsiteY15" fmla="*/ 152400 h 152400"/>
              <a:gd name="connsiteX16" fmla="*/ 2117276 w 2850458"/>
              <a:gd name="connsiteY16" fmla="*/ 73819 h 152400"/>
              <a:gd name="connsiteX17" fmla="*/ 1881532 w 2850458"/>
              <a:gd name="connsiteY17" fmla="*/ 147637 h 152400"/>
              <a:gd name="connsiteX18" fmla="*/ 1645788 w 2850458"/>
              <a:gd name="connsiteY18" fmla="*/ 78581 h 152400"/>
              <a:gd name="connsiteX19" fmla="*/ 1414807 w 2850458"/>
              <a:gd name="connsiteY19" fmla="*/ 150019 h 152400"/>
              <a:gd name="connsiteX20" fmla="*/ 1179063 w 2850458"/>
              <a:gd name="connsiteY20" fmla="*/ 73819 h 152400"/>
              <a:gd name="connsiteX21" fmla="*/ 940938 w 2850458"/>
              <a:gd name="connsiteY21" fmla="*/ 147637 h 152400"/>
              <a:gd name="connsiteX22" fmla="*/ 702813 w 2850458"/>
              <a:gd name="connsiteY22" fmla="*/ 76200 h 152400"/>
              <a:gd name="connsiteX23" fmla="*/ 469451 w 2850458"/>
              <a:gd name="connsiteY23" fmla="*/ 145256 h 152400"/>
              <a:gd name="connsiteX24" fmla="*/ 233707 w 2850458"/>
              <a:gd name="connsiteY24" fmla="*/ 73819 h 152400"/>
              <a:gd name="connsiteX25" fmla="*/ 344 w 2850458"/>
              <a:gd name="connsiteY25" fmla="*/ 142875 h 152400"/>
              <a:gd name="connsiteX26" fmla="*/ 344 w 2850458"/>
              <a:gd name="connsiteY26" fmla="*/ 71437 h 152400"/>
              <a:gd name="connsiteX0" fmla="*/ 344 w 2836544"/>
              <a:gd name="connsiteY0" fmla="*/ 71437 h 152400"/>
              <a:gd name="connsiteX1" fmla="*/ 236088 w 2836544"/>
              <a:gd name="connsiteY1" fmla="*/ 7144 h 152400"/>
              <a:gd name="connsiteX2" fmla="*/ 469451 w 2836544"/>
              <a:gd name="connsiteY2" fmla="*/ 76200 h 152400"/>
              <a:gd name="connsiteX3" fmla="*/ 705194 w 2836544"/>
              <a:gd name="connsiteY3" fmla="*/ 9525 h 152400"/>
              <a:gd name="connsiteX4" fmla="*/ 940938 w 2836544"/>
              <a:gd name="connsiteY4" fmla="*/ 78581 h 152400"/>
              <a:gd name="connsiteX5" fmla="*/ 1176682 w 2836544"/>
              <a:gd name="connsiteY5" fmla="*/ 4762 h 152400"/>
              <a:gd name="connsiteX6" fmla="*/ 1414807 w 2836544"/>
              <a:gd name="connsiteY6" fmla="*/ 76200 h 152400"/>
              <a:gd name="connsiteX7" fmla="*/ 1650551 w 2836544"/>
              <a:gd name="connsiteY7" fmla="*/ 2381 h 152400"/>
              <a:gd name="connsiteX8" fmla="*/ 1883913 w 2836544"/>
              <a:gd name="connsiteY8" fmla="*/ 71437 h 152400"/>
              <a:gd name="connsiteX9" fmla="*/ 2119657 w 2836544"/>
              <a:gd name="connsiteY9" fmla="*/ 7144 h 152400"/>
              <a:gd name="connsiteX10" fmla="*/ 2355401 w 2836544"/>
              <a:gd name="connsiteY10" fmla="*/ 73819 h 152400"/>
              <a:gd name="connsiteX11" fmla="*/ 2586382 w 2836544"/>
              <a:gd name="connsiteY11" fmla="*/ 0 h 152400"/>
              <a:gd name="connsiteX12" fmla="*/ 2824507 w 2836544"/>
              <a:gd name="connsiteY12" fmla="*/ 73819 h 152400"/>
              <a:gd name="connsiteX13" fmla="*/ 2817363 w 2836544"/>
              <a:gd name="connsiteY13" fmla="*/ 150019 h 152400"/>
              <a:gd name="connsiteX14" fmla="*/ 2586382 w 2836544"/>
              <a:gd name="connsiteY14" fmla="*/ 73819 h 152400"/>
              <a:gd name="connsiteX15" fmla="*/ 2350638 w 2836544"/>
              <a:gd name="connsiteY15" fmla="*/ 152400 h 152400"/>
              <a:gd name="connsiteX16" fmla="*/ 2117276 w 2836544"/>
              <a:gd name="connsiteY16" fmla="*/ 73819 h 152400"/>
              <a:gd name="connsiteX17" fmla="*/ 1881532 w 2836544"/>
              <a:gd name="connsiteY17" fmla="*/ 147637 h 152400"/>
              <a:gd name="connsiteX18" fmla="*/ 1645788 w 2836544"/>
              <a:gd name="connsiteY18" fmla="*/ 78581 h 152400"/>
              <a:gd name="connsiteX19" fmla="*/ 1414807 w 2836544"/>
              <a:gd name="connsiteY19" fmla="*/ 150019 h 152400"/>
              <a:gd name="connsiteX20" fmla="*/ 1179063 w 2836544"/>
              <a:gd name="connsiteY20" fmla="*/ 73819 h 152400"/>
              <a:gd name="connsiteX21" fmla="*/ 940938 w 2836544"/>
              <a:gd name="connsiteY21" fmla="*/ 147637 h 152400"/>
              <a:gd name="connsiteX22" fmla="*/ 702813 w 2836544"/>
              <a:gd name="connsiteY22" fmla="*/ 76200 h 152400"/>
              <a:gd name="connsiteX23" fmla="*/ 469451 w 2836544"/>
              <a:gd name="connsiteY23" fmla="*/ 145256 h 152400"/>
              <a:gd name="connsiteX24" fmla="*/ 233707 w 2836544"/>
              <a:gd name="connsiteY24" fmla="*/ 73819 h 152400"/>
              <a:gd name="connsiteX25" fmla="*/ 344 w 2836544"/>
              <a:gd name="connsiteY25" fmla="*/ 142875 h 152400"/>
              <a:gd name="connsiteX26" fmla="*/ 344 w 2836544"/>
              <a:gd name="connsiteY26" fmla="*/ 71437 h 152400"/>
              <a:gd name="connsiteX0" fmla="*/ 344 w 2824525"/>
              <a:gd name="connsiteY0" fmla="*/ 71437 h 152400"/>
              <a:gd name="connsiteX1" fmla="*/ 236088 w 2824525"/>
              <a:gd name="connsiteY1" fmla="*/ 7144 h 152400"/>
              <a:gd name="connsiteX2" fmla="*/ 469451 w 2824525"/>
              <a:gd name="connsiteY2" fmla="*/ 76200 h 152400"/>
              <a:gd name="connsiteX3" fmla="*/ 705194 w 2824525"/>
              <a:gd name="connsiteY3" fmla="*/ 9525 h 152400"/>
              <a:gd name="connsiteX4" fmla="*/ 940938 w 2824525"/>
              <a:gd name="connsiteY4" fmla="*/ 78581 h 152400"/>
              <a:gd name="connsiteX5" fmla="*/ 1176682 w 2824525"/>
              <a:gd name="connsiteY5" fmla="*/ 4762 h 152400"/>
              <a:gd name="connsiteX6" fmla="*/ 1414807 w 2824525"/>
              <a:gd name="connsiteY6" fmla="*/ 76200 h 152400"/>
              <a:gd name="connsiteX7" fmla="*/ 1650551 w 2824525"/>
              <a:gd name="connsiteY7" fmla="*/ 2381 h 152400"/>
              <a:gd name="connsiteX8" fmla="*/ 1883913 w 2824525"/>
              <a:gd name="connsiteY8" fmla="*/ 71437 h 152400"/>
              <a:gd name="connsiteX9" fmla="*/ 2119657 w 2824525"/>
              <a:gd name="connsiteY9" fmla="*/ 7144 h 152400"/>
              <a:gd name="connsiteX10" fmla="*/ 2355401 w 2824525"/>
              <a:gd name="connsiteY10" fmla="*/ 73819 h 152400"/>
              <a:gd name="connsiteX11" fmla="*/ 2586382 w 2824525"/>
              <a:gd name="connsiteY11" fmla="*/ 0 h 152400"/>
              <a:gd name="connsiteX12" fmla="*/ 2824507 w 2824525"/>
              <a:gd name="connsiteY12" fmla="*/ 73819 h 152400"/>
              <a:gd name="connsiteX13" fmla="*/ 2817363 w 2824525"/>
              <a:gd name="connsiteY13" fmla="*/ 150019 h 152400"/>
              <a:gd name="connsiteX14" fmla="*/ 2586382 w 2824525"/>
              <a:gd name="connsiteY14" fmla="*/ 73819 h 152400"/>
              <a:gd name="connsiteX15" fmla="*/ 2350638 w 2824525"/>
              <a:gd name="connsiteY15" fmla="*/ 152400 h 152400"/>
              <a:gd name="connsiteX16" fmla="*/ 2117276 w 2824525"/>
              <a:gd name="connsiteY16" fmla="*/ 73819 h 152400"/>
              <a:gd name="connsiteX17" fmla="*/ 1881532 w 2824525"/>
              <a:gd name="connsiteY17" fmla="*/ 147637 h 152400"/>
              <a:gd name="connsiteX18" fmla="*/ 1645788 w 2824525"/>
              <a:gd name="connsiteY18" fmla="*/ 78581 h 152400"/>
              <a:gd name="connsiteX19" fmla="*/ 1414807 w 2824525"/>
              <a:gd name="connsiteY19" fmla="*/ 150019 h 152400"/>
              <a:gd name="connsiteX20" fmla="*/ 1179063 w 2824525"/>
              <a:gd name="connsiteY20" fmla="*/ 73819 h 152400"/>
              <a:gd name="connsiteX21" fmla="*/ 940938 w 2824525"/>
              <a:gd name="connsiteY21" fmla="*/ 147637 h 152400"/>
              <a:gd name="connsiteX22" fmla="*/ 702813 w 2824525"/>
              <a:gd name="connsiteY22" fmla="*/ 76200 h 152400"/>
              <a:gd name="connsiteX23" fmla="*/ 469451 w 2824525"/>
              <a:gd name="connsiteY23" fmla="*/ 145256 h 152400"/>
              <a:gd name="connsiteX24" fmla="*/ 233707 w 2824525"/>
              <a:gd name="connsiteY24" fmla="*/ 73819 h 152400"/>
              <a:gd name="connsiteX25" fmla="*/ 344 w 2824525"/>
              <a:gd name="connsiteY25" fmla="*/ 142875 h 152400"/>
              <a:gd name="connsiteX26" fmla="*/ 344 w 2824525"/>
              <a:gd name="connsiteY26" fmla="*/ 7143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824525" h="152400">
                <a:moveTo>
                  <a:pt x="344" y="71437"/>
                </a:moveTo>
                <a:cubicBezTo>
                  <a:pt x="-846" y="70246"/>
                  <a:pt x="157904" y="6350"/>
                  <a:pt x="236088" y="7144"/>
                </a:cubicBezTo>
                <a:cubicBezTo>
                  <a:pt x="314272" y="7938"/>
                  <a:pt x="391267" y="75803"/>
                  <a:pt x="469451" y="76200"/>
                </a:cubicBezTo>
                <a:cubicBezTo>
                  <a:pt x="547635" y="76597"/>
                  <a:pt x="626613" y="9128"/>
                  <a:pt x="705194" y="9525"/>
                </a:cubicBezTo>
                <a:cubicBezTo>
                  <a:pt x="783775" y="9922"/>
                  <a:pt x="862357" y="79375"/>
                  <a:pt x="940938" y="78581"/>
                </a:cubicBezTo>
                <a:cubicBezTo>
                  <a:pt x="1019519" y="77787"/>
                  <a:pt x="1097704" y="5159"/>
                  <a:pt x="1176682" y="4762"/>
                </a:cubicBezTo>
                <a:cubicBezTo>
                  <a:pt x="1255660" y="4365"/>
                  <a:pt x="1335829" y="76597"/>
                  <a:pt x="1414807" y="76200"/>
                </a:cubicBezTo>
                <a:cubicBezTo>
                  <a:pt x="1493785" y="75803"/>
                  <a:pt x="1572367" y="3175"/>
                  <a:pt x="1650551" y="2381"/>
                </a:cubicBezTo>
                <a:cubicBezTo>
                  <a:pt x="1728735" y="1587"/>
                  <a:pt x="1805729" y="70643"/>
                  <a:pt x="1883913" y="71437"/>
                </a:cubicBezTo>
                <a:cubicBezTo>
                  <a:pt x="1962097" y="72231"/>
                  <a:pt x="2041076" y="6747"/>
                  <a:pt x="2119657" y="7144"/>
                </a:cubicBezTo>
                <a:cubicBezTo>
                  <a:pt x="2198238" y="7541"/>
                  <a:pt x="2277614" y="75010"/>
                  <a:pt x="2355401" y="73819"/>
                </a:cubicBezTo>
                <a:cubicBezTo>
                  <a:pt x="2433188" y="72628"/>
                  <a:pt x="2508198" y="0"/>
                  <a:pt x="2586382" y="0"/>
                </a:cubicBezTo>
                <a:cubicBezTo>
                  <a:pt x="2664566" y="0"/>
                  <a:pt x="2826491" y="77391"/>
                  <a:pt x="2824507" y="73819"/>
                </a:cubicBezTo>
                <a:cubicBezTo>
                  <a:pt x="2822523" y="70247"/>
                  <a:pt x="2821332" y="150019"/>
                  <a:pt x="2817363" y="150019"/>
                </a:cubicBezTo>
                <a:cubicBezTo>
                  <a:pt x="2813394" y="150019"/>
                  <a:pt x="2664169" y="73422"/>
                  <a:pt x="2586382" y="73819"/>
                </a:cubicBezTo>
                <a:cubicBezTo>
                  <a:pt x="2508595" y="74216"/>
                  <a:pt x="2428822" y="152400"/>
                  <a:pt x="2350638" y="152400"/>
                </a:cubicBezTo>
                <a:cubicBezTo>
                  <a:pt x="2272454" y="152400"/>
                  <a:pt x="2195460" y="74613"/>
                  <a:pt x="2117276" y="73819"/>
                </a:cubicBezTo>
                <a:cubicBezTo>
                  <a:pt x="2039092" y="73025"/>
                  <a:pt x="1960113" y="146843"/>
                  <a:pt x="1881532" y="147637"/>
                </a:cubicBezTo>
                <a:cubicBezTo>
                  <a:pt x="1802951" y="148431"/>
                  <a:pt x="1723575" y="78184"/>
                  <a:pt x="1645788" y="78581"/>
                </a:cubicBezTo>
                <a:cubicBezTo>
                  <a:pt x="1568001" y="78978"/>
                  <a:pt x="1492594" y="150813"/>
                  <a:pt x="1414807" y="150019"/>
                </a:cubicBezTo>
                <a:cubicBezTo>
                  <a:pt x="1337020" y="149225"/>
                  <a:pt x="1258041" y="74216"/>
                  <a:pt x="1179063" y="73819"/>
                </a:cubicBezTo>
                <a:cubicBezTo>
                  <a:pt x="1100085" y="73422"/>
                  <a:pt x="1020313" y="147240"/>
                  <a:pt x="940938" y="147637"/>
                </a:cubicBezTo>
                <a:cubicBezTo>
                  <a:pt x="861563" y="148034"/>
                  <a:pt x="781394" y="76597"/>
                  <a:pt x="702813" y="76200"/>
                </a:cubicBezTo>
                <a:cubicBezTo>
                  <a:pt x="624232" y="75803"/>
                  <a:pt x="547635" y="145653"/>
                  <a:pt x="469451" y="145256"/>
                </a:cubicBezTo>
                <a:cubicBezTo>
                  <a:pt x="391267" y="144859"/>
                  <a:pt x="311891" y="74216"/>
                  <a:pt x="233707" y="73819"/>
                </a:cubicBezTo>
                <a:cubicBezTo>
                  <a:pt x="155523" y="73422"/>
                  <a:pt x="1535" y="149622"/>
                  <a:pt x="344" y="142875"/>
                </a:cubicBezTo>
                <a:cubicBezTo>
                  <a:pt x="-847" y="136128"/>
                  <a:pt x="1534" y="72628"/>
                  <a:pt x="344" y="71437"/>
                </a:cubicBezTo>
                <a:close/>
              </a:path>
            </a:pathLst>
          </a:custGeom>
          <a:solidFill>
            <a:schemeClr val="bg1">
              <a:lumMod val="8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8" name="Oval 611">
            <a:extLst>
              <a:ext uri="{FF2B5EF4-FFF2-40B4-BE49-F238E27FC236}">
                <a16:creationId xmlns:a16="http://schemas.microsoft.com/office/drawing/2014/main" id="{8A3723C9-7A64-4677-9B95-EBFFA02C0DC4}"/>
              </a:ext>
            </a:extLst>
          </p:cNvPr>
          <p:cNvSpPr>
            <a:spLocks noChangeArrowheads="1"/>
          </p:cNvSpPr>
          <p:nvPr/>
        </p:nvSpPr>
        <p:spPr bwMode="auto">
          <a:xfrm>
            <a:off x="1401898" y="667708"/>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a:t>
            </a:r>
            <a:endParaRPr lang="en-US" altLang="ko-KR" sz="800" b="1" kern="0" dirty="0">
              <a:solidFill>
                <a:sysClr val="window" lastClr="FFFFFF"/>
              </a:solidFill>
              <a:latin typeface="맑은 고딕"/>
              <a:ea typeface="맑은 고딕"/>
            </a:endParaRPr>
          </a:p>
        </p:txBody>
      </p:sp>
      <p:sp>
        <p:nvSpPr>
          <p:cNvPr id="69" name="Oval 611">
            <a:extLst>
              <a:ext uri="{FF2B5EF4-FFF2-40B4-BE49-F238E27FC236}">
                <a16:creationId xmlns:a16="http://schemas.microsoft.com/office/drawing/2014/main" id="{8A3723C9-7A64-4677-9B95-EBFFA02C0DC4}"/>
              </a:ext>
            </a:extLst>
          </p:cNvPr>
          <p:cNvSpPr>
            <a:spLocks noChangeArrowheads="1"/>
          </p:cNvSpPr>
          <p:nvPr/>
        </p:nvSpPr>
        <p:spPr bwMode="auto">
          <a:xfrm>
            <a:off x="1503017" y="1091175"/>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3</a:t>
            </a:r>
            <a:endParaRPr lang="en-US" altLang="ko-KR" sz="800" b="1" kern="0" dirty="0">
              <a:solidFill>
                <a:sysClr val="window" lastClr="FFFFFF"/>
              </a:solidFill>
              <a:latin typeface="맑은 고딕"/>
              <a:ea typeface="맑은 고딕"/>
            </a:endParaRPr>
          </a:p>
        </p:txBody>
      </p:sp>
      <p:sp>
        <p:nvSpPr>
          <p:cNvPr id="70" name="직사각형 69"/>
          <p:cNvSpPr/>
          <p:nvPr/>
        </p:nvSpPr>
        <p:spPr>
          <a:xfrm>
            <a:off x="2439330" y="1217506"/>
            <a:ext cx="3823795" cy="818816"/>
          </a:xfrm>
          <a:prstGeom prst="rect">
            <a:avLst/>
          </a:prstGeom>
          <a:noFill/>
          <a:ln w="635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 </a:t>
            </a:r>
            <a:endParaRPr lang="ko-KR" altLang="en-US" dirty="0"/>
          </a:p>
        </p:txBody>
      </p:sp>
      <p:sp>
        <p:nvSpPr>
          <p:cNvPr id="71" name="Oval 611">
            <a:extLst>
              <a:ext uri="{FF2B5EF4-FFF2-40B4-BE49-F238E27FC236}">
                <a16:creationId xmlns:a16="http://schemas.microsoft.com/office/drawing/2014/main" id="{8A3723C9-7A64-4677-9B95-EBFFA02C0DC4}"/>
              </a:ext>
            </a:extLst>
          </p:cNvPr>
          <p:cNvSpPr>
            <a:spLocks noChangeArrowheads="1"/>
          </p:cNvSpPr>
          <p:nvPr/>
        </p:nvSpPr>
        <p:spPr bwMode="auto">
          <a:xfrm>
            <a:off x="6240016" y="1109506"/>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3-1</a:t>
            </a:r>
            <a:endParaRPr lang="en-US" altLang="ko-KR" sz="800" b="1" kern="0" dirty="0">
              <a:solidFill>
                <a:sysClr val="window" lastClr="FFFFFF"/>
              </a:solidFill>
              <a:latin typeface="맑은 고딕"/>
              <a:ea typeface="맑은 고딕"/>
            </a:endParaRPr>
          </a:p>
        </p:txBody>
      </p:sp>
      <p:sp>
        <p:nvSpPr>
          <p:cNvPr id="72" name="Oval 611">
            <a:extLst>
              <a:ext uri="{FF2B5EF4-FFF2-40B4-BE49-F238E27FC236}">
                <a16:creationId xmlns:a16="http://schemas.microsoft.com/office/drawing/2014/main" id="{8A3723C9-7A64-4677-9B95-EBFFA02C0DC4}"/>
              </a:ext>
            </a:extLst>
          </p:cNvPr>
          <p:cNvSpPr>
            <a:spLocks noChangeArrowheads="1"/>
          </p:cNvSpPr>
          <p:nvPr/>
        </p:nvSpPr>
        <p:spPr bwMode="auto">
          <a:xfrm>
            <a:off x="6907990" y="1121744"/>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3-2</a:t>
            </a:r>
            <a:endParaRPr lang="en-US" altLang="ko-KR" sz="800" b="1" kern="0" dirty="0">
              <a:solidFill>
                <a:sysClr val="window" lastClr="FFFFFF"/>
              </a:solidFill>
              <a:latin typeface="맑은 고딕"/>
              <a:ea typeface="맑은 고딕"/>
            </a:endParaRPr>
          </a:p>
        </p:txBody>
      </p:sp>
      <p:sp>
        <p:nvSpPr>
          <p:cNvPr id="81" name="직사각형 80"/>
          <p:cNvSpPr/>
          <p:nvPr/>
        </p:nvSpPr>
        <p:spPr>
          <a:xfrm>
            <a:off x="2439330" y="1065508"/>
            <a:ext cx="721810" cy="139745"/>
          </a:xfrm>
          <a:prstGeom prst="rect">
            <a:avLst/>
          </a:prstGeom>
          <a:solidFill>
            <a:schemeClr val="bg1"/>
          </a:solidFill>
          <a:ln w="635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rgbClr val="0070C0"/>
                </a:solidFill>
              </a:rPr>
              <a:t> </a:t>
            </a:r>
            <a:r>
              <a:rPr lang="ko-KR" altLang="en-US" sz="800" dirty="0" smtClean="0">
                <a:solidFill>
                  <a:srgbClr val="0070C0"/>
                </a:solidFill>
              </a:rPr>
              <a:t>링크 영역</a:t>
            </a:r>
            <a:endParaRPr lang="ko-KR" altLang="en-US" sz="800" dirty="0">
              <a:solidFill>
                <a:srgbClr val="0070C0"/>
              </a:solidFill>
            </a:endParaRPr>
          </a:p>
        </p:txBody>
      </p:sp>
      <p:sp>
        <p:nvSpPr>
          <p:cNvPr id="75" name="Button">
            <a:extLst>
              <a:ext uri="{FF2B5EF4-FFF2-40B4-BE49-F238E27FC236}">
                <a16:creationId xmlns:a16="http://schemas.microsoft.com/office/drawing/2014/main" id="{0B50D06C-82E3-4B5D-A60E-0FEAE2474059}"/>
              </a:ext>
            </a:extLst>
          </p:cNvPr>
          <p:cNvSpPr/>
          <p:nvPr/>
        </p:nvSpPr>
        <p:spPr>
          <a:xfrm>
            <a:off x="3686136" y="6332007"/>
            <a:ext cx="1640601" cy="288000"/>
          </a:xfrm>
          <a:prstGeom prst="rect">
            <a:avLst/>
          </a:prstGeom>
          <a:solidFill>
            <a:schemeClr val="bg1"/>
          </a:solidFill>
          <a:ln w="9525">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r>
              <a:rPr lang="en-US" altLang="ko-KR" sz="800" dirty="0">
                <a:solidFill>
                  <a:schemeClr val="tx1"/>
                </a:solidFill>
              </a:rPr>
              <a:t>Pagination</a:t>
            </a:r>
          </a:p>
        </p:txBody>
      </p:sp>
      <p:sp>
        <p:nvSpPr>
          <p:cNvPr id="76" name="제목 1"/>
          <p:cNvSpPr txBox="1">
            <a:spLocks/>
          </p:cNvSpPr>
          <p:nvPr/>
        </p:nvSpPr>
        <p:spPr>
          <a:xfrm>
            <a:off x="4156797" y="262328"/>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smtClean="0"/>
              <a:t>Page</a:t>
            </a:r>
            <a:endParaRPr lang="ko-KR" altLang="en-US" dirty="0"/>
          </a:p>
        </p:txBody>
      </p:sp>
      <p:sp>
        <p:nvSpPr>
          <p:cNvPr id="78" name="모서리가 둥근 직사각형 77"/>
          <p:cNvSpPr/>
          <p:nvPr/>
        </p:nvSpPr>
        <p:spPr>
          <a:xfrm>
            <a:off x="8089335" y="4824488"/>
            <a:ext cx="699066" cy="171605"/>
          </a:xfrm>
          <a:prstGeom prst="roundRect">
            <a:avLst>
              <a:gd name="adj" fmla="val 0"/>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smtClean="0">
                <a:solidFill>
                  <a:schemeClr val="tx1"/>
                </a:solidFill>
              </a:rPr>
              <a:t>교환취소</a:t>
            </a:r>
            <a:endParaRPr lang="ko-KR" altLang="en-US" sz="800" dirty="0">
              <a:solidFill>
                <a:schemeClr val="tx1"/>
              </a:solidFill>
            </a:endParaRPr>
          </a:p>
        </p:txBody>
      </p:sp>
      <p:sp>
        <p:nvSpPr>
          <p:cNvPr id="79" name="모서리가 둥근 직사각형 78"/>
          <p:cNvSpPr/>
          <p:nvPr/>
        </p:nvSpPr>
        <p:spPr>
          <a:xfrm>
            <a:off x="8089335" y="5057814"/>
            <a:ext cx="699066" cy="171605"/>
          </a:xfrm>
          <a:prstGeom prst="roundRect">
            <a:avLst>
              <a:gd name="adj" fmla="val 0"/>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smtClean="0">
                <a:solidFill>
                  <a:schemeClr val="tx1"/>
                </a:solidFill>
              </a:rPr>
              <a:t>회수지변경</a:t>
            </a:r>
            <a:endParaRPr lang="ko-KR" altLang="en-US" sz="800" dirty="0">
              <a:solidFill>
                <a:schemeClr val="tx1"/>
              </a:solidFill>
            </a:endParaRPr>
          </a:p>
        </p:txBody>
      </p:sp>
    </p:spTree>
    <p:extLst>
      <p:ext uri="{BB962C8B-B14F-4D97-AF65-F5344CB8AC3E}">
        <p14:creationId xmlns:p14="http://schemas.microsoft.com/office/powerpoint/2010/main" val="2087142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a:t>Alert / Validation Case</a:t>
            </a:r>
            <a:endParaRPr lang="ko-KR" altLang="en-US" dirty="0"/>
          </a:p>
        </p:txBody>
      </p:sp>
      <p:graphicFrame>
        <p:nvGraphicFramePr>
          <p:cNvPr id="6" name="표 5">
            <a:extLst>
              <a:ext uri="{FF2B5EF4-FFF2-40B4-BE49-F238E27FC236}">
                <a16:creationId xmlns:a16="http://schemas.microsoft.com/office/drawing/2014/main" id="{6E1F6952-3DDA-4EF4-89E3-55A7899657BD}"/>
              </a:ext>
            </a:extLst>
          </p:cNvPr>
          <p:cNvGraphicFramePr>
            <a:graphicFrameLocks noGrp="1"/>
          </p:cNvGraphicFramePr>
          <p:nvPr>
            <p:extLst/>
          </p:nvPr>
        </p:nvGraphicFramePr>
        <p:xfrm>
          <a:off x="199152" y="476672"/>
          <a:ext cx="11759337" cy="1974682"/>
        </p:xfrm>
        <a:graphic>
          <a:graphicData uri="http://schemas.openxmlformats.org/drawingml/2006/table">
            <a:tbl>
              <a:tblPr>
                <a:tableStyleId>{5940675A-B579-460E-94D1-54222C63F5DA}</a:tableStyleId>
              </a:tblPr>
              <a:tblGrid>
                <a:gridCol w="712271">
                  <a:extLst>
                    <a:ext uri="{9D8B030D-6E8A-4147-A177-3AD203B41FA5}">
                      <a16:colId xmlns:a16="http://schemas.microsoft.com/office/drawing/2014/main" val="20000"/>
                    </a:ext>
                  </a:extLst>
                </a:gridCol>
                <a:gridCol w="864096">
                  <a:extLst>
                    <a:ext uri="{9D8B030D-6E8A-4147-A177-3AD203B41FA5}">
                      <a16:colId xmlns:a16="http://schemas.microsoft.com/office/drawing/2014/main" val="20007"/>
                    </a:ext>
                  </a:extLst>
                </a:gridCol>
                <a:gridCol w="360040">
                  <a:extLst>
                    <a:ext uri="{9D8B030D-6E8A-4147-A177-3AD203B41FA5}">
                      <a16:colId xmlns:a16="http://schemas.microsoft.com/office/drawing/2014/main" val="20008"/>
                    </a:ext>
                  </a:extLst>
                </a:gridCol>
                <a:gridCol w="2687613">
                  <a:extLst>
                    <a:ext uri="{9D8B030D-6E8A-4147-A177-3AD203B41FA5}">
                      <a16:colId xmlns:a16="http://schemas.microsoft.com/office/drawing/2014/main" val="20001"/>
                    </a:ext>
                  </a:extLst>
                </a:gridCol>
                <a:gridCol w="3455314">
                  <a:extLst>
                    <a:ext uri="{9D8B030D-6E8A-4147-A177-3AD203B41FA5}">
                      <a16:colId xmlns:a16="http://schemas.microsoft.com/office/drawing/2014/main" val="20003"/>
                    </a:ext>
                  </a:extLst>
                </a:gridCol>
                <a:gridCol w="505129">
                  <a:extLst>
                    <a:ext uri="{9D8B030D-6E8A-4147-A177-3AD203B41FA5}">
                      <a16:colId xmlns:a16="http://schemas.microsoft.com/office/drawing/2014/main" val="20004"/>
                    </a:ext>
                  </a:extLst>
                </a:gridCol>
                <a:gridCol w="569882">
                  <a:extLst>
                    <a:ext uri="{9D8B030D-6E8A-4147-A177-3AD203B41FA5}">
                      <a16:colId xmlns:a16="http://schemas.microsoft.com/office/drawing/2014/main" val="20005"/>
                    </a:ext>
                  </a:extLst>
                </a:gridCol>
                <a:gridCol w="2604992">
                  <a:extLst>
                    <a:ext uri="{9D8B030D-6E8A-4147-A177-3AD203B41FA5}">
                      <a16:colId xmlns:a16="http://schemas.microsoft.com/office/drawing/2014/main" val="20006"/>
                    </a:ext>
                  </a:extLst>
                </a:gridCol>
              </a:tblGrid>
              <a:tr h="232961">
                <a:tc gridSpan="8">
                  <a:txBody>
                    <a:bodyPr/>
                    <a:lstStyle/>
                    <a:p>
                      <a:pPr algn="l" rtl="0" fontAlgn="ctr"/>
                      <a:r>
                        <a:rPr lang="en-US" altLang="ko-KR" sz="800" b="1" spc="0" dirty="0" smtClean="0">
                          <a:solidFill>
                            <a:schemeClr val="bg1"/>
                          </a:solidFill>
                          <a:effectLst/>
                          <a:latin typeface="+mn-ea"/>
                          <a:ea typeface="+mn-ea"/>
                        </a:rPr>
                        <a:t>Alert</a:t>
                      </a:r>
                      <a:r>
                        <a:rPr lang="en-US" altLang="ko-KR" sz="800" b="1" spc="0" baseline="0" dirty="0" smtClean="0">
                          <a:solidFill>
                            <a:schemeClr val="bg1"/>
                          </a:solidFill>
                          <a:effectLst/>
                          <a:latin typeface="+mn-ea"/>
                          <a:ea typeface="+mn-ea"/>
                        </a:rPr>
                        <a:t> _ </a:t>
                      </a:r>
                      <a:r>
                        <a:rPr lang="ko-KR" altLang="en-US" sz="800" b="1" spc="0" baseline="0" dirty="0" smtClean="0">
                          <a:solidFill>
                            <a:schemeClr val="bg1"/>
                          </a:solidFill>
                          <a:effectLst/>
                          <a:latin typeface="+mn-ea"/>
                          <a:ea typeface="+mn-ea"/>
                        </a:rPr>
                        <a:t>선택</a:t>
                      </a: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1">
                        <a:lumMod val="50000"/>
                        <a:lumOff val="50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ko-KR" alt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r h="232961">
                <a:tc>
                  <a:txBody>
                    <a:bodyPr/>
                    <a:lstStyle/>
                    <a:p>
                      <a:pPr algn="ctr" rtl="0" fontAlgn="ctr"/>
                      <a:r>
                        <a:rPr lang="en-US" sz="800" b="1" spc="0" dirty="0" err="1" smtClean="0">
                          <a:effectLst/>
                          <a:latin typeface="+mn-ea"/>
                          <a:ea typeface="+mn-ea"/>
                        </a:rPr>
                        <a:t>Page_ID</a:t>
                      </a: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err="1" smtClean="0">
                          <a:effectLst/>
                          <a:latin typeface="+mn-ea"/>
                          <a:ea typeface="+mn-ea"/>
                        </a:rPr>
                        <a:t>버튼명</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smtClean="0">
                          <a:effectLst/>
                          <a:latin typeface="+mn-ea"/>
                          <a:ea typeface="+mn-ea"/>
                        </a:rPr>
                        <a:t>구분</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smtClean="0">
                          <a:effectLst/>
                          <a:latin typeface="+mn-ea"/>
                          <a:ea typeface="+mn-ea"/>
                        </a:rPr>
                        <a:t>case</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text</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type</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button</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a:effectLst/>
                          <a:latin typeface="+mn-ea"/>
                          <a:ea typeface="+mn-ea"/>
                        </a:rPr>
                        <a:t>실행 후</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291725">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3">
                  <a:txBody>
                    <a:bodyPr/>
                    <a:lstStyle/>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0" u="none" kern="1200" baseline="0" noProof="0" dirty="0" smtClean="0">
                          <a:solidFill>
                            <a:schemeClr val="tx1"/>
                          </a:solidFill>
                          <a:latin typeface="+mn-ea"/>
                          <a:ea typeface="+mn-ea"/>
                          <a:cs typeface="+mn-cs"/>
                          <a:sym typeface="Wingdings 2" pitchFamily="18" charset="2"/>
                        </a:rPr>
                        <a:t>1. </a:t>
                      </a:r>
                      <a:r>
                        <a:rPr lang="ko-KR" altLang="en-US" sz="800" b="0" u="none" kern="1200" baseline="0" noProof="0" dirty="0" smtClean="0">
                          <a:solidFill>
                            <a:schemeClr val="tx1"/>
                          </a:solidFill>
                          <a:latin typeface="+mn-ea"/>
                          <a:ea typeface="+mn-ea"/>
                          <a:cs typeface="+mn-cs"/>
                          <a:sym typeface="Wingdings 2" pitchFamily="18" charset="2"/>
                        </a:rPr>
                        <a:t>선택</a:t>
                      </a:r>
                      <a:endParaRPr lang="en-US" altLang="ko-KR" sz="800" b="0" u="none" kern="1200" baseline="0" noProof="0" dirty="0" smtClean="0">
                        <a:solidFill>
                          <a:schemeClr val="tx1"/>
                        </a:solidFill>
                        <a:latin typeface="+mn-ea"/>
                        <a:ea typeface="+mn-ea"/>
                        <a:cs typeface="+mn-cs"/>
                        <a:sym typeface="Wingdings 2" pitchFamily="18" charset="2"/>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kern="1200" spc="0" dirty="0" smtClean="0">
                          <a:solidFill>
                            <a:schemeClr val="tx1"/>
                          </a:solidFill>
                          <a:effectLst/>
                          <a:latin typeface="+mn-ea"/>
                          <a:ea typeface="+mn-ea"/>
                          <a:cs typeface="+mn-cs"/>
                        </a:rPr>
                        <a:t>오류</a:t>
                      </a: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92075" marR="0" lvl="0" indent="-92075" algn="l" defTabSz="844083" rtl="0" eaLnBrk="1" fontAlgn="auto" latinLnBrk="1" hangingPunct="1">
                        <a:lnSpc>
                          <a:spcPts val="960"/>
                        </a:lnSpc>
                        <a:spcBef>
                          <a:spcPts val="0"/>
                        </a:spcBef>
                        <a:spcAft>
                          <a:spcPts val="0"/>
                        </a:spcAft>
                        <a:buClrTx/>
                        <a:buSzTx/>
                        <a:buFont typeface="Arial" panose="020B0604020202020204" pitchFamily="34" charset="0"/>
                        <a:buAutoNum type="arabicPeriod"/>
                        <a:tabLst/>
                        <a:defRPr/>
                      </a:pPr>
                      <a:r>
                        <a:rPr lang="ko-KR" altLang="en-US" sz="800" kern="1200" dirty="0" err="1" smtClean="0">
                          <a:solidFill>
                            <a:schemeClr val="tx1"/>
                          </a:solidFill>
                          <a:latin typeface="+mn-lt"/>
                          <a:ea typeface="+mn-ea"/>
                          <a:cs typeface="+mn-cs"/>
                        </a:rPr>
                        <a:t>회수지</a:t>
                      </a:r>
                      <a:r>
                        <a:rPr lang="ko-KR" altLang="en-US" sz="800" kern="1200" dirty="0" smtClean="0">
                          <a:solidFill>
                            <a:schemeClr val="tx1"/>
                          </a:solidFill>
                          <a:latin typeface="+mn-lt"/>
                          <a:ea typeface="+mn-ea"/>
                          <a:cs typeface="+mn-cs"/>
                        </a:rPr>
                        <a:t> 변경으로 진입</a:t>
                      </a:r>
                      <a:endParaRPr lang="en-US" altLang="ko-KR" sz="800" kern="1200" dirty="0" smtClean="0">
                        <a:solidFill>
                          <a:schemeClr val="tx1"/>
                        </a:solidFill>
                        <a:latin typeface="+mn-lt"/>
                        <a:ea typeface="+mn-ea"/>
                        <a:cs typeface="+mn-cs"/>
                      </a:endParaRPr>
                    </a:p>
                    <a:p>
                      <a:pPr marL="92075" marR="0" lvl="0" indent="-92075" algn="l" defTabSz="844083" rtl="0" eaLnBrk="1" fontAlgn="auto" latinLnBrk="1" hangingPunct="1">
                        <a:lnSpc>
                          <a:spcPts val="960"/>
                        </a:lnSpc>
                        <a:spcBef>
                          <a:spcPts val="0"/>
                        </a:spcBef>
                        <a:spcAft>
                          <a:spcPts val="0"/>
                        </a:spcAft>
                        <a:buClrTx/>
                        <a:buSzTx/>
                        <a:buFont typeface="Arial" panose="020B0604020202020204" pitchFamily="34" charset="0"/>
                        <a:buAutoNum type="arabicPeriod"/>
                        <a:tabLst/>
                        <a:defRPr/>
                      </a:pPr>
                      <a:r>
                        <a:rPr lang="ko-KR" altLang="en-US" sz="800" b="0" u="none" baseline="0" dirty="0" smtClean="0">
                          <a:solidFill>
                            <a:schemeClr val="tx1"/>
                          </a:solidFill>
                          <a:latin typeface="+mn-ea"/>
                          <a:ea typeface="+mn-ea"/>
                        </a:rPr>
                        <a:t>군부대 체크된 </a:t>
                      </a:r>
                      <a:r>
                        <a:rPr lang="ko-KR" altLang="en-US" sz="800" b="0" u="none" baseline="0" dirty="0" err="1" smtClean="0">
                          <a:solidFill>
                            <a:schemeClr val="tx1"/>
                          </a:solidFill>
                          <a:latin typeface="+mn-ea"/>
                          <a:ea typeface="+mn-ea"/>
                        </a:rPr>
                        <a:t>배송지</a:t>
                      </a:r>
                      <a:r>
                        <a:rPr lang="ko-KR" altLang="en-US" sz="800" b="0" u="none" baseline="0" dirty="0" smtClean="0">
                          <a:solidFill>
                            <a:schemeClr val="tx1"/>
                          </a:solidFill>
                          <a:latin typeface="+mn-ea"/>
                          <a:ea typeface="+mn-ea"/>
                        </a:rPr>
                        <a:t> 하이라이트 된 상태에서 선택 버튼 탭 </a:t>
                      </a:r>
                      <a:endParaRPr lang="en-US" altLang="ko-KR" sz="800" b="1" u="none" kern="1200" baseline="0" noProof="0" dirty="0" smtClean="0">
                        <a:solidFill>
                          <a:schemeClr val="tx1"/>
                        </a:solidFill>
                        <a:latin typeface="+mn-ea"/>
                        <a:ea typeface="+mn-ea"/>
                        <a:cs typeface="+mn-cs"/>
                        <a:sym typeface="Wingdings 2" pitchFamily="18" charset="2"/>
                      </a:endParaRP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err="1" smtClean="0">
                          <a:ln>
                            <a:noFill/>
                          </a:ln>
                          <a:solidFill>
                            <a:schemeClr val="tx1"/>
                          </a:solidFill>
                          <a:effectLst/>
                          <a:uLnTx/>
                          <a:uFillTx/>
                          <a:latin typeface="+mn-ea"/>
                          <a:ea typeface="+mn-ea"/>
                          <a:cs typeface="+mn-cs"/>
                          <a:sym typeface="Wingdings 2" pitchFamily="18" charset="2"/>
                        </a:rPr>
                        <a:t>회수지는</a:t>
                      </a:r>
                      <a:r>
                        <a:rPr kumimoji="0" lang="ko-KR" altLang="en-US" sz="800" b="0" i="0" u="none" strike="noStrike" kern="1200" cap="none" spc="0" normalizeH="0" baseline="0" noProof="0" dirty="0" smtClean="0">
                          <a:ln>
                            <a:noFill/>
                          </a:ln>
                          <a:solidFill>
                            <a:schemeClr val="tx1"/>
                          </a:solidFill>
                          <a:effectLst/>
                          <a:uLnTx/>
                          <a:uFillTx/>
                          <a:latin typeface="+mn-ea"/>
                          <a:ea typeface="+mn-ea"/>
                          <a:cs typeface="+mn-cs"/>
                          <a:sym typeface="Wingdings 2" pitchFamily="18" charset="2"/>
                        </a:rPr>
                        <a:t> 군부대로 선택할 수 없습니다</a:t>
                      </a:r>
                      <a:r>
                        <a:rPr kumimoji="0" lang="en-US" altLang="ko-KR" sz="800" b="0" i="0" u="none" strike="noStrike" kern="1200" cap="none" spc="0" normalizeH="0" baseline="0" noProof="0" dirty="0" smtClean="0">
                          <a:ln>
                            <a:noFill/>
                          </a:ln>
                          <a:solidFill>
                            <a:schemeClr val="tx1"/>
                          </a:solidFill>
                          <a:effectLst/>
                          <a:uLnTx/>
                          <a:uFillTx/>
                          <a:latin typeface="+mn-ea"/>
                          <a:ea typeface="+mn-ea"/>
                          <a:cs typeface="+mn-cs"/>
                          <a:sym typeface="Wingdings 2" pitchFamily="18" charset="2"/>
                        </a:rPr>
                        <a:t>.</a:t>
                      </a:r>
                      <a:endParaRPr kumimoji="0" lang="ko-KR" altLang="en-US" sz="800" b="0" i="0" u="none" strike="noStrike" kern="1200" cap="none" spc="0" normalizeH="0" baseline="0" noProof="0" dirty="0">
                        <a:ln>
                          <a:noFill/>
                        </a:ln>
                        <a:solidFill>
                          <a:schemeClr val="tx1"/>
                        </a:solidFill>
                        <a:effectLst/>
                        <a:uLnTx/>
                        <a:uFillTx/>
                        <a:latin typeface="맑은 고딕" panose="020F0502020204030204"/>
                        <a:ea typeface="맑은 고딕" panose="020B0503020000020004" pitchFamily="50" charset="-127"/>
                        <a:cs typeface="+mn-cs"/>
                      </a:endParaRP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en-US" sz="800" kern="1200" spc="0" dirty="0" smtClean="0">
                          <a:solidFill>
                            <a:schemeClr val="tx1"/>
                          </a:solidFill>
                          <a:effectLst/>
                          <a:latin typeface="+mn-ea"/>
                          <a:ea typeface="+mn-ea"/>
                          <a:cs typeface="+mn-cs"/>
                        </a:rPr>
                        <a:t>alert</a:t>
                      </a:r>
                      <a:endParaRPr 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spc="0" dirty="0" smtClean="0">
                          <a:effectLst/>
                          <a:latin typeface="+mn-ea"/>
                          <a:ea typeface="+mn-ea"/>
                        </a:rPr>
                        <a:t>확인</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indent="0" algn="l" rtl="0" fontAlgn="ctr">
                        <a:buNone/>
                      </a:pPr>
                      <a:r>
                        <a:rPr lang="en-US" altLang="ko-KR" sz="800" spc="0" dirty="0" smtClean="0">
                          <a:effectLst/>
                          <a:latin typeface="+mn-ea"/>
                          <a:ea typeface="+mn-ea"/>
                        </a:rPr>
                        <a:t>Alert</a:t>
                      </a:r>
                      <a:r>
                        <a:rPr lang="en-US" altLang="ko-KR" sz="800" spc="0" baseline="0" dirty="0" smtClean="0">
                          <a:effectLst/>
                          <a:latin typeface="+mn-ea"/>
                          <a:ea typeface="+mn-ea"/>
                        </a:rPr>
                        <a:t> </a:t>
                      </a:r>
                      <a:r>
                        <a:rPr lang="ko-KR" altLang="en-US" sz="800" spc="0" baseline="0" dirty="0" smtClean="0">
                          <a:effectLst/>
                          <a:latin typeface="+mn-ea"/>
                          <a:ea typeface="+mn-ea"/>
                        </a:rPr>
                        <a:t>닫힘</a:t>
                      </a:r>
                      <a:endParaRPr lang="en-US" altLang="ko-KR" sz="800" spc="0" baseline="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734206283"/>
                  </a:ext>
                </a:extLst>
              </a:tr>
              <a:tr h="291725">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vMerge="1">
                  <a:txBody>
                    <a:bodyPr/>
                    <a:lstStyle/>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endParaRPr lang="en-US" altLang="ko-KR" sz="800" b="0" u="none" kern="1200" baseline="0" noProof="0" dirty="0" smtClean="0">
                        <a:solidFill>
                          <a:schemeClr val="tx1"/>
                        </a:solidFill>
                        <a:latin typeface="+mn-ea"/>
                        <a:ea typeface="+mn-ea"/>
                        <a:cs typeface="+mn-cs"/>
                        <a:sym typeface="Wingdings 2" pitchFamily="18" charset="2"/>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kern="1200" spc="0" dirty="0" smtClean="0">
                          <a:solidFill>
                            <a:schemeClr val="tx1"/>
                          </a:solidFill>
                          <a:effectLst/>
                          <a:latin typeface="+mn-ea"/>
                          <a:ea typeface="+mn-ea"/>
                          <a:cs typeface="+mn-cs"/>
                        </a:rPr>
                        <a:t>오류</a:t>
                      </a: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92075" marR="0" lvl="0" indent="-92075" algn="l" defTabSz="914400" rtl="0" eaLnBrk="1" fontAlgn="auto" latinLnBrk="1" hangingPunct="1">
                        <a:lnSpc>
                          <a:spcPct val="100000"/>
                        </a:lnSpc>
                        <a:spcBef>
                          <a:spcPts val="0"/>
                        </a:spcBef>
                        <a:spcAft>
                          <a:spcPts val="0"/>
                        </a:spcAft>
                        <a:buClrTx/>
                        <a:buSzTx/>
                        <a:buFontTx/>
                        <a:buAutoNum type="arabicPeriod"/>
                        <a:tabLst/>
                        <a:defRPr/>
                      </a:pPr>
                      <a:r>
                        <a:rPr lang="ko-KR" altLang="en-US" sz="800" kern="1200" dirty="0" err="1" smtClean="0">
                          <a:solidFill>
                            <a:schemeClr val="tx1"/>
                          </a:solidFill>
                          <a:latin typeface="+mn-lt"/>
                          <a:ea typeface="+mn-ea"/>
                          <a:cs typeface="+mn-cs"/>
                        </a:rPr>
                        <a:t>회수지</a:t>
                      </a:r>
                      <a:r>
                        <a:rPr lang="ko-KR" altLang="en-US" sz="800" kern="1200" dirty="0" smtClean="0">
                          <a:solidFill>
                            <a:schemeClr val="tx1"/>
                          </a:solidFill>
                          <a:latin typeface="+mn-lt"/>
                          <a:ea typeface="+mn-ea"/>
                          <a:cs typeface="+mn-cs"/>
                        </a:rPr>
                        <a:t> 변경으로 진입</a:t>
                      </a:r>
                      <a:endParaRPr lang="en-US" altLang="ko-KR" sz="800" kern="1200" dirty="0" smtClean="0">
                        <a:solidFill>
                          <a:schemeClr val="tx1"/>
                        </a:solidFill>
                        <a:latin typeface="+mn-lt"/>
                        <a:ea typeface="+mn-ea"/>
                        <a:cs typeface="+mn-cs"/>
                      </a:endParaRPr>
                    </a:p>
                    <a:p>
                      <a:pPr marL="92075" marR="0" lvl="0" indent="-92075" algn="l" defTabSz="914400" rtl="0" eaLnBrk="1" fontAlgn="auto" latinLnBrk="1" hangingPunct="1">
                        <a:lnSpc>
                          <a:spcPct val="100000"/>
                        </a:lnSpc>
                        <a:spcBef>
                          <a:spcPts val="0"/>
                        </a:spcBef>
                        <a:spcAft>
                          <a:spcPts val="0"/>
                        </a:spcAft>
                        <a:buClrTx/>
                        <a:buSzTx/>
                        <a:buFontTx/>
                        <a:buAutoNum type="arabicPeriod"/>
                        <a:tabLst/>
                        <a:defRPr/>
                      </a:pPr>
                      <a:r>
                        <a:rPr lang="ko-KR" altLang="en-US" sz="800" kern="1200" dirty="0" err="1" smtClean="0">
                          <a:solidFill>
                            <a:schemeClr val="tx1"/>
                          </a:solidFill>
                          <a:latin typeface="+mn-lt"/>
                          <a:ea typeface="+mn-ea"/>
                          <a:cs typeface="+mn-cs"/>
                        </a:rPr>
                        <a:t>회수지변경</a:t>
                      </a:r>
                      <a:r>
                        <a:rPr lang="ko-KR" altLang="en-US" sz="800" kern="1200" dirty="0" smtClean="0">
                          <a:solidFill>
                            <a:schemeClr val="tx1"/>
                          </a:solidFill>
                          <a:latin typeface="+mn-lt"/>
                          <a:ea typeface="+mn-ea"/>
                          <a:cs typeface="+mn-cs"/>
                        </a:rPr>
                        <a:t> 가능 시점이 지났을 시</a:t>
                      </a:r>
                      <a:endParaRPr lang="en-US" altLang="ko-KR" sz="800" kern="1200" dirty="0">
                        <a:solidFill>
                          <a:schemeClr val="tx1"/>
                        </a:solidFill>
                        <a:latin typeface="+mn-lt"/>
                        <a:ea typeface="+mn-ea"/>
                        <a:cs typeface="+mn-cs"/>
                      </a:endParaRP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normalizeH="0" baseline="0" dirty="0" err="1" smtClean="0">
                          <a:ln>
                            <a:noFill/>
                          </a:ln>
                          <a:solidFill>
                            <a:schemeClr val="tx1"/>
                          </a:solidFill>
                          <a:effectLst/>
                          <a:latin typeface="+mn-lt"/>
                          <a:ea typeface="+mn-ea"/>
                          <a:cs typeface="+mn-cs"/>
                        </a:rPr>
                        <a:t>회수지</a:t>
                      </a:r>
                      <a:r>
                        <a:rPr kumimoji="0" lang="ko-KR" altLang="en-US" sz="800" b="0" i="0" u="none" strike="noStrike" kern="1200" cap="none" normalizeH="0" baseline="0" dirty="0" smtClean="0">
                          <a:ln>
                            <a:noFill/>
                          </a:ln>
                          <a:solidFill>
                            <a:schemeClr val="tx1"/>
                          </a:solidFill>
                          <a:effectLst/>
                          <a:latin typeface="+mn-lt"/>
                          <a:ea typeface="+mn-ea"/>
                          <a:cs typeface="+mn-cs"/>
                        </a:rPr>
                        <a:t> 변경 가능 기간이 지나 </a:t>
                      </a:r>
                      <a:r>
                        <a:rPr kumimoji="0" lang="ko-KR" altLang="en-US" sz="800" b="0" i="0" u="none" strike="noStrike" kern="1200" cap="none" normalizeH="0" baseline="0" dirty="0" err="1" smtClean="0">
                          <a:ln>
                            <a:noFill/>
                          </a:ln>
                          <a:solidFill>
                            <a:schemeClr val="tx1"/>
                          </a:solidFill>
                          <a:effectLst/>
                          <a:latin typeface="+mn-lt"/>
                          <a:ea typeface="+mn-ea"/>
                          <a:cs typeface="+mn-cs"/>
                        </a:rPr>
                        <a:t>회수지</a:t>
                      </a:r>
                      <a:r>
                        <a:rPr kumimoji="0" lang="ko-KR" altLang="en-US" sz="800" b="0" i="0" u="none" strike="noStrike" kern="1200" cap="none" normalizeH="0" baseline="0" dirty="0" smtClean="0">
                          <a:ln>
                            <a:noFill/>
                          </a:ln>
                          <a:solidFill>
                            <a:schemeClr val="tx1"/>
                          </a:solidFill>
                          <a:effectLst/>
                          <a:latin typeface="+mn-lt"/>
                          <a:ea typeface="+mn-ea"/>
                          <a:cs typeface="+mn-cs"/>
                        </a:rPr>
                        <a:t> 변경이 불가합니다</a:t>
                      </a:r>
                      <a:r>
                        <a:rPr kumimoji="0" lang="en-US" altLang="ko-KR" sz="800" b="0" i="0" u="none" strike="noStrike" kern="1200" cap="none" normalizeH="0" baseline="0" dirty="0" smtClean="0">
                          <a:ln>
                            <a:noFill/>
                          </a:ln>
                          <a:solidFill>
                            <a:schemeClr val="tx1"/>
                          </a:solidFill>
                          <a:effectLst/>
                          <a:latin typeface="+mn-lt"/>
                          <a:ea typeface="+mn-ea"/>
                          <a:cs typeface="+mn-cs"/>
                        </a:rPr>
                        <a:t>.</a:t>
                      </a: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en-US" sz="800" kern="1200" spc="0" dirty="0" smtClean="0">
                          <a:solidFill>
                            <a:schemeClr val="tx1"/>
                          </a:solidFill>
                          <a:effectLst/>
                          <a:latin typeface="+mn-ea"/>
                          <a:ea typeface="+mn-ea"/>
                          <a:cs typeface="+mn-cs"/>
                        </a:rPr>
                        <a:t>alert</a:t>
                      </a:r>
                      <a:endParaRPr 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spc="0" dirty="0" smtClean="0">
                          <a:effectLst/>
                          <a:latin typeface="+mn-ea"/>
                          <a:ea typeface="+mn-ea"/>
                        </a:rPr>
                        <a:t>확인</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92075" marR="0" lvl="0" indent="-92075" algn="l" defTabSz="914400" rtl="0" eaLnBrk="1" fontAlgn="ctr" latinLnBrk="1" hangingPunct="1">
                        <a:lnSpc>
                          <a:spcPct val="100000"/>
                        </a:lnSpc>
                        <a:spcBef>
                          <a:spcPts val="0"/>
                        </a:spcBef>
                        <a:spcAft>
                          <a:spcPts val="0"/>
                        </a:spcAft>
                        <a:buClrTx/>
                        <a:buSzTx/>
                        <a:buFontTx/>
                        <a:buAutoNum type="arabicPeriod"/>
                        <a:tabLst/>
                        <a:defRPr/>
                      </a:pPr>
                      <a:r>
                        <a:rPr lang="en-US" altLang="ko-KR" sz="800" spc="0" dirty="0" smtClean="0">
                          <a:effectLst/>
                          <a:latin typeface="+mn-ea"/>
                          <a:ea typeface="+mn-ea"/>
                        </a:rPr>
                        <a:t>Alert</a:t>
                      </a:r>
                      <a:r>
                        <a:rPr lang="en-US" altLang="ko-KR" sz="800" spc="0" baseline="0" dirty="0" smtClean="0">
                          <a:effectLst/>
                          <a:latin typeface="+mn-ea"/>
                          <a:ea typeface="+mn-ea"/>
                        </a:rPr>
                        <a:t> </a:t>
                      </a:r>
                      <a:r>
                        <a:rPr lang="ko-KR" altLang="en-US" sz="800" spc="0" baseline="0" dirty="0" smtClean="0">
                          <a:effectLst/>
                          <a:latin typeface="+mn-ea"/>
                          <a:ea typeface="+mn-ea"/>
                        </a:rPr>
                        <a:t>닫힘</a:t>
                      </a:r>
                      <a:endParaRPr lang="en-US" altLang="ko-KR" sz="800" spc="0" baseline="0" dirty="0" smtClean="0">
                        <a:effectLst/>
                        <a:latin typeface="+mn-ea"/>
                        <a:ea typeface="+mn-ea"/>
                      </a:endParaRPr>
                    </a:p>
                    <a:p>
                      <a:pPr marL="92075" marR="0" lvl="0" indent="-92075" algn="l" defTabSz="914400" rtl="0" eaLnBrk="1" fontAlgn="ctr" latinLnBrk="1" hangingPunct="1">
                        <a:lnSpc>
                          <a:spcPct val="100000"/>
                        </a:lnSpc>
                        <a:spcBef>
                          <a:spcPts val="0"/>
                        </a:spcBef>
                        <a:spcAft>
                          <a:spcPts val="0"/>
                        </a:spcAft>
                        <a:buClrTx/>
                        <a:buSzTx/>
                        <a:buFontTx/>
                        <a:buAutoNum type="arabicPeriod"/>
                        <a:tabLst/>
                        <a:defRPr/>
                      </a:pPr>
                      <a:r>
                        <a:rPr lang="ko-KR" altLang="en-US" sz="800" spc="0" baseline="0" dirty="0" smtClean="0">
                          <a:effectLst/>
                          <a:latin typeface="+mn-ea"/>
                          <a:ea typeface="+mn-ea"/>
                        </a:rPr>
                        <a:t>창 닫힘</a:t>
                      </a:r>
                      <a:endParaRPr lang="en-US" altLang="ko-KR" sz="800" spc="0" baseline="0" dirty="0" smtClean="0">
                        <a:effectLst/>
                        <a:latin typeface="+mn-ea"/>
                        <a:ea typeface="+mn-ea"/>
                      </a:endParaRPr>
                    </a:p>
                    <a:p>
                      <a:pPr marL="92075" marR="0" lvl="0" indent="-92075" algn="l" defTabSz="914400" rtl="0" eaLnBrk="1" fontAlgn="ctr" latinLnBrk="1" hangingPunct="1">
                        <a:lnSpc>
                          <a:spcPct val="100000"/>
                        </a:lnSpc>
                        <a:spcBef>
                          <a:spcPts val="0"/>
                        </a:spcBef>
                        <a:spcAft>
                          <a:spcPts val="0"/>
                        </a:spcAft>
                        <a:buClrTx/>
                        <a:buSzTx/>
                        <a:buFontTx/>
                        <a:buAutoNum type="arabicPeriod"/>
                        <a:tabLst/>
                        <a:defRPr/>
                      </a:pPr>
                      <a:r>
                        <a:rPr lang="ko-KR" altLang="en-US" sz="800" spc="0" baseline="0" dirty="0" err="1" smtClean="0">
                          <a:effectLst/>
                          <a:latin typeface="+mn-ea"/>
                          <a:ea typeface="+mn-ea"/>
                        </a:rPr>
                        <a:t>회수지변경</a:t>
                      </a:r>
                      <a:r>
                        <a:rPr lang="ko-KR" altLang="en-US" sz="800" spc="0" baseline="0" dirty="0" smtClean="0">
                          <a:effectLst/>
                          <a:latin typeface="+mn-ea"/>
                          <a:ea typeface="+mn-ea"/>
                        </a:rPr>
                        <a:t> 영역 변경 버튼 </a:t>
                      </a:r>
                      <a:r>
                        <a:rPr lang="en-US" altLang="ko-KR" sz="800" spc="0" baseline="0" dirty="0" smtClean="0">
                          <a:effectLst/>
                          <a:latin typeface="+mn-ea"/>
                          <a:ea typeface="+mn-ea"/>
                        </a:rPr>
                        <a:t>hidden </a:t>
                      </a:r>
                      <a:r>
                        <a:rPr lang="ko-KR" altLang="en-US" sz="800" spc="0" baseline="0" dirty="0" smtClean="0">
                          <a:effectLst/>
                          <a:latin typeface="+mn-ea"/>
                          <a:ea typeface="+mn-ea"/>
                        </a:rPr>
                        <a:t>처리</a:t>
                      </a:r>
                      <a:endParaRPr lang="ko-KR" altLang="en-US" sz="800" spc="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016549733"/>
                  </a:ext>
                </a:extLst>
              </a:tr>
              <a:tr h="291725">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vMerge="1">
                  <a:txBody>
                    <a:bodyPr/>
                    <a:lstStyle/>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endParaRPr lang="en-US" altLang="ko-KR" sz="800" b="0" u="none" kern="1200" baseline="0" noProof="0" dirty="0" smtClean="0">
                        <a:solidFill>
                          <a:schemeClr val="tx1"/>
                        </a:solidFill>
                        <a:latin typeface="+mn-ea"/>
                        <a:ea typeface="+mn-ea"/>
                        <a:cs typeface="+mn-cs"/>
                        <a:sym typeface="Wingdings 2" pitchFamily="18" charset="2"/>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ko-KR" altLang="en-US" sz="800" kern="1200" spc="0" dirty="0" smtClean="0">
                          <a:solidFill>
                            <a:schemeClr val="tx1"/>
                          </a:solidFill>
                          <a:effectLst/>
                          <a:latin typeface="+mn-ea"/>
                          <a:ea typeface="+mn-ea"/>
                          <a:cs typeface="+mn-cs"/>
                        </a:rPr>
                        <a:t>오류</a:t>
                      </a:r>
                    </a:p>
                    <a:p>
                      <a:pPr algn="ctr" rtl="0" fontAlgn="ct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85725" marR="0" lvl="0" indent="-85725" algn="l" defTabSz="914400" rtl="0" eaLnBrk="1" fontAlgn="auto" latinLnBrk="1" hangingPunct="1">
                        <a:lnSpc>
                          <a:spcPct val="100000"/>
                        </a:lnSpc>
                        <a:spcBef>
                          <a:spcPts val="0"/>
                        </a:spcBef>
                        <a:spcAft>
                          <a:spcPts val="0"/>
                        </a:spcAft>
                        <a:buClrTx/>
                        <a:buSzTx/>
                        <a:buFontTx/>
                        <a:buAutoNum type="arabicPeriod"/>
                        <a:tabLst/>
                        <a:defRPr/>
                      </a:pPr>
                      <a:r>
                        <a:rPr lang="ko-KR" altLang="en-US" sz="800" kern="1200" dirty="0" err="1" smtClean="0">
                          <a:solidFill>
                            <a:schemeClr val="tx1"/>
                          </a:solidFill>
                          <a:latin typeface="+mn-lt"/>
                          <a:ea typeface="+mn-ea"/>
                          <a:cs typeface="+mn-cs"/>
                        </a:rPr>
                        <a:t>배송지</a:t>
                      </a:r>
                      <a:r>
                        <a:rPr lang="ko-KR" altLang="en-US" sz="800" kern="1200" dirty="0" smtClean="0">
                          <a:solidFill>
                            <a:schemeClr val="tx1"/>
                          </a:solidFill>
                          <a:latin typeface="+mn-lt"/>
                          <a:ea typeface="+mn-ea"/>
                          <a:cs typeface="+mn-cs"/>
                        </a:rPr>
                        <a:t> 변경으로 진입</a:t>
                      </a:r>
                      <a:endParaRPr lang="en-US" altLang="ko-KR" sz="800" kern="1200" dirty="0" smtClean="0">
                        <a:solidFill>
                          <a:schemeClr val="tx1"/>
                        </a:solidFill>
                        <a:latin typeface="+mn-lt"/>
                        <a:ea typeface="+mn-ea"/>
                        <a:cs typeface="+mn-cs"/>
                      </a:endParaRPr>
                    </a:p>
                    <a:p>
                      <a:pPr marL="85725" marR="0" lvl="0" indent="-85725" algn="l" defTabSz="914400" rtl="0" eaLnBrk="1" fontAlgn="auto" latinLnBrk="1" hangingPunct="1">
                        <a:lnSpc>
                          <a:spcPct val="100000"/>
                        </a:lnSpc>
                        <a:spcBef>
                          <a:spcPts val="0"/>
                        </a:spcBef>
                        <a:spcAft>
                          <a:spcPts val="0"/>
                        </a:spcAft>
                        <a:buClrTx/>
                        <a:buSzTx/>
                        <a:buFontTx/>
                        <a:buAutoNum type="arabicPeriod"/>
                        <a:tabLst/>
                        <a:defRPr/>
                      </a:pPr>
                      <a:r>
                        <a:rPr lang="ko-KR" altLang="en-US" sz="800" kern="1200" dirty="0" err="1" smtClean="0">
                          <a:solidFill>
                            <a:schemeClr val="tx1"/>
                          </a:solidFill>
                          <a:latin typeface="+mn-lt"/>
                          <a:ea typeface="+mn-ea"/>
                          <a:cs typeface="+mn-cs"/>
                        </a:rPr>
                        <a:t>배송지변경</a:t>
                      </a:r>
                      <a:r>
                        <a:rPr lang="ko-KR" altLang="en-US" sz="800" kern="1200" dirty="0" smtClean="0">
                          <a:solidFill>
                            <a:schemeClr val="tx1"/>
                          </a:solidFill>
                          <a:latin typeface="+mn-lt"/>
                          <a:ea typeface="+mn-ea"/>
                          <a:cs typeface="+mn-cs"/>
                        </a:rPr>
                        <a:t> 가능 시점이 지났을 시</a:t>
                      </a:r>
                      <a:endParaRPr lang="en-US" altLang="ko-KR" sz="800" kern="1200" dirty="0">
                        <a:solidFill>
                          <a:schemeClr val="tx1"/>
                        </a:solidFill>
                        <a:latin typeface="+mn-lt"/>
                        <a:ea typeface="+mn-ea"/>
                        <a:cs typeface="+mn-cs"/>
                      </a:endParaRP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normalizeH="0" baseline="0" dirty="0" err="1" smtClean="0">
                          <a:ln>
                            <a:noFill/>
                          </a:ln>
                          <a:solidFill>
                            <a:schemeClr val="tx1"/>
                          </a:solidFill>
                          <a:effectLst/>
                          <a:latin typeface="+mn-lt"/>
                          <a:ea typeface="+mn-ea"/>
                          <a:cs typeface="+mn-cs"/>
                        </a:rPr>
                        <a:t>배송지</a:t>
                      </a:r>
                      <a:r>
                        <a:rPr kumimoji="0" lang="ko-KR" altLang="en-US" sz="800" b="0" i="0" u="none" strike="noStrike" kern="1200" cap="none" normalizeH="0" baseline="0" dirty="0" smtClean="0">
                          <a:ln>
                            <a:noFill/>
                          </a:ln>
                          <a:solidFill>
                            <a:schemeClr val="tx1"/>
                          </a:solidFill>
                          <a:effectLst/>
                          <a:latin typeface="+mn-lt"/>
                          <a:ea typeface="+mn-ea"/>
                          <a:cs typeface="+mn-cs"/>
                        </a:rPr>
                        <a:t> 변경 가능 기간이 지나 </a:t>
                      </a:r>
                      <a:r>
                        <a:rPr kumimoji="0" lang="ko-KR" altLang="en-US" sz="800" b="0" i="0" u="none" strike="noStrike" kern="1200" cap="none" normalizeH="0" baseline="0" dirty="0" err="1" smtClean="0">
                          <a:ln>
                            <a:noFill/>
                          </a:ln>
                          <a:solidFill>
                            <a:schemeClr val="tx1"/>
                          </a:solidFill>
                          <a:effectLst/>
                          <a:latin typeface="+mn-lt"/>
                          <a:ea typeface="+mn-ea"/>
                          <a:cs typeface="+mn-cs"/>
                        </a:rPr>
                        <a:t>배송지</a:t>
                      </a:r>
                      <a:r>
                        <a:rPr kumimoji="0" lang="ko-KR" altLang="en-US" sz="800" b="0" i="0" u="none" strike="noStrike" kern="1200" cap="none" normalizeH="0" baseline="0" dirty="0" smtClean="0">
                          <a:ln>
                            <a:noFill/>
                          </a:ln>
                          <a:solidFill>
                            <a:schemeClr val="tx1"/>
                          </a:solidFill>
                          <a:effectLst/>
                          <a:latin typeface="+mn-lt"/>
                          <a:ea typeface="+mn-ea"/>
                          <a:cs typeface="+mn-cs"/>
                        </a:rPr>
                        <a:t> 변경이 불가합니다</a:t>
                      </a:r>
                      <a:r>
                        <a:rPr kumimoji="0" lang="en-US" altLang="ko-KR" sz="800" b="0" i="0" u="none" strike="noStrike" kern="1200" cap="none" normalizeH="0" baseline="0" dirty="0" smtClean="0">
                          <a:ln>
                            <a:noFill/>
                          </a:ln>
                          <a:solidFill>
                            <a:schemeClr val="tx1"/>
                          </a:solidFill>
                          <a:effectLst/>
                          <a:latin typeface="+mn-lt"/>
                          <a:ea typeface="+mn-ea"/>
                          <a:cs typeface="+mn-cs"/>
                        </a:rPr>
                        <a:t>.</a:t>
                      </a: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en-US" sz="800" kern="1200" spc="0" dirty="0" smtClean="0">
                          <a:solidFill>
                            <a:schemeClr val="tx1"/>
                          </a:solidFill>
                          <a:effectLst/>
                          <a:latin typeface="+mn-ea"/>
                          <a:ea typeface="+mn-ea"/>
                          <a:cs typeface="+mn-cs"/>
                        </a:rPr>
                        <a:t>alert</a:t>
                      </a:r>
                      <a:endParaRPr 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spc="0" dirty="0" smtClean="0">
                          <a:effectLst/>
                          <a:latin typeface="+mn-ea"/>
                          <a:ea typeface="+mn-ea"/>
                        </a:rPr>
                        <a:t>확인</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92075" marR="0" lvl="0" indent="-92075" algn="l" defTabSz="914400" rtl="0" eaLnBrk="1" fontAlgn="ctr" latinLnBrk="1" hangingPunct="1">
                        <a:lnSpc>
                          <a:spcPct val="100000"/>
                        </a:lnSpc>
                        <a:spcBef>
                          <a:spcPts val="0"/>
                        </a:spcBef>
                        <a:spcAft>
                          <a:spcPts val="0"/>
                        </a:spcAft>
                        <a:buClrTx/>
                        <a:buSzTx/>
                        <a:buFontTx/>
                        <a:buAutoNum type="arabicPeriod"/>
                        <a:tabLst/>
                        <a:defRPr/>
                      </a:pPr>
                      <a:r>
                        <a:rPr lang="en-US" altLang="ko-KR" sz="800" spc="0" dirty="0" smtClean="0">
                          <a:effectLst/>
                          <a:latin typeface="+mn-ea"/>
                          <a:ea typeface="+mn-ea"/>
                        </a:rPr>
                        <a:t>Alert</a:t>
                      </a:r>
                      <a:r>
                        <a:rPr lang="en-US" altLang="ko-KR" sz="800" spc="0" baseline="0" dirty="0" smtClean="0">
                          <a:effectLst/>
                          <a:latin typeface="+mn-ea"/>
                          <a:ea typeface="+mn-ea"/>
                        </a:rPr>
                        <a:t> </a:t>
                      </a:r>
                      <a:r>
                        <a:rPr lang="ko-KR" altLang="en-US" sz="800" spc="0" baseline="0" dirty="0" smtClean="0">
                          <a:effectLst/>
                          <a:latin typeface="+mn-ea"/>
                          <a:ea typeface="+mn-ea"/>
                        </a:rPr>
                        <a:t>닫힘</a:t>
                      </a:r>
                      <a:endParaRPr lang="en-US" altLang="ko-KR" sz="800" spc="0" baseline="0" dirty="0" smtClean="0">
                        <a:effectLst/>
                        <a:latin typeface="+mn-ea"/>
                        <a:ea typeface="+mn-ea"/>
                      </a:endParaRPr>
                    </a:p>
                    <a:p>
                      <a:pPr marL="92075" marR="0" lvl="0" indent="-92075" algn="l" defTabSz="914400" rtl="0" eaLnBrk="1" fontAlgn="ctr" latinLnBrk="1" hangingPunct="1">
                        <a:lnSpc>
                          <a:spcPct val="100000"/>
                        </a:lnSpc>
                        <a:spcBef>
                          <a:spcPts val="0"/>
                        </a:spcBef>
                        <a:spcAft>
                          <a:spcPts val="0"/>
                        </a:spcAft>
                        <a:buClrTx/>
                        <a:buSzTx/>
                        <a:buFontTx/>
                        <a:buAutoNum type="arabicPeriod"/>
                        <a:tabLst/>
                        <a:defRPr/>
                      </a:pPr>
                      <a:r>
                        <a:rPr lang="ko-KR" altLang="en-US" sz="800" spc="0" baseline="0" dirty="0" smtClean="0">
                          <a:effectLst/>
                          <a:latin typeface="+mn-ea"/>
                          <a:ea typeface="+mn-ea"/>
                        </a:rPr>
                        <a:t>창 닫힘</a:t>
                      </a:r>
                      <a:endParaRPr lang="en-US" altLang="ko-KR" sz="800" spc="0" baseline="0" dirty="0" smtClean="0">
                        <a:effectLst/>
                        <a:latin typeface="+mn-ea"/>
                        <a:ea typeface="+mn-ea"/>
                      </a:endParaRPr>
                    </a:p>
                    <a:p>
                      <a:pPr marL="92075" marR="0" lvl="0" indent="-92075" algn="l" defTabSz="914400" rtl="0" eaLnBrk="1" fontAlgn="ctr" latinLnBrk="1" hangingPunct="1">
                        <a:lnSpc>
                          <a:spcPct val="100000"/>
                        </a:lnSpc>
                        <a:spcBef>
                          <a:spcPts val="0"/>
                        </a:spcBef>
                        <a:spcAft>
                          <a:spcPts val="0"/>
                        </a:spcAft>
                        <a:buClrTx/>
                        <a:buSzTx/>
                        <a:buFontTx/>
                        <a:buAutoNum type="arabicPeriod"/>
                        <a:tabLst/>
                        <a:defRPr/>
                      </a:pPr>
                      <a:r>
                        <a:rPr lang="ko-KR" altLang="en-US" sz="800" spc="0" baseline="0" dirty="0" err="1" smtClean="0">
                          <a:effectLst/>
                          <a:latin typeface="+mn-ea"/>
                          <a:ea typeface="+mn-ea"/>
                        </a:rPr>
                        <a:t>배송지정보</a:t>
                      </a:r>
                      <a:r>
                        <a:rPr lang="ko-KR" altLang="en-US" sz="800" spc="0" baseline="0" dirty="0" smtClean="0">
                          <a:effectLst/>
                          <a:latin typeface="+mn-ea"/>
                          <a:ea typeface="+mn-ea"/>
                        </a:rPr>
                        <a:t> 변경 없이 조회 모드로 되돌리고 변경 버튼 </a:t>
                      </a:r>
                      <a:r>
                        <a:rPr lang="en-US" altLang="ko-KR" sz="800" spc="0" baseline="0" dirty="0" smtClean="0">
                          <a:effectLst/>
                          <a:latin typeface="+mn-ea"/>
                          <a:ea typeface="+mn-ea"/>
                        </a:rPr>
                        <a:t>hidden </a:t>
                      </a:r>
                      <a:r>
                        <a:rPr lang="ko-KR" altLang="en-US" sz="800" spc="0" baseline="0" dirty="0" smtClean="0">
                          <a:effectLst/>
                          <a:latin typeface="+mn-ea"/>
                          <a:ea typeface="+mn-ea"/>
                        </a:rPr>
                        <a:t>처리</a:t>
                      </a:r>
                      <a:endParaRPr lang="ko-KR" altLang="en-US" sz="800" spc="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912457036"/>
                  </a:ext>
                </a:extLst>
              </a:tr>
            </a:tbl>
          </a:graphicData>
        </a:graphic>
      </p:graphicFrame>
    </p:spTree>
    <p:extLst>
      <p:ext uri="{BB962C8B-B14F-4D97-AF65-F5344CB8AC3E}">
        <p14:creationId xmlns:p14="http://schemas.microsoft.com/office/powerpoint/2010/main" val="11761304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err="1" smtClean="0"/>
              <a:t>배송지정보</a:t>
            </a:r>
            <a:endParaRPr lang="ko-KR" altLang="en-US" dirty="0"/>
          </a:p>
        </p:txBody>
      </p:sp>
      <p:sp>
        <p:nvSpPr>
          <p:cNvPr id="3" name="부제목 2"/>
          <p:cNvSpPr>
            <a:spLocks noGrp="1"/>
          </p:cNvSpPr>
          <p:nvPr>
            <p:ph type="subTitle" idx="1"/>
          </p:nvPr>
        </p:nvSpPr>
        <p:spPr/>
        <p:txBody>
          <a:bodyPr/>
          <a:lstStyle/>
          <a:p>
            <a:r>
              <a:rPr lang="en-US" altLang="ko-KR" dirty="0"/>
              <a:t>IN_PC_ORD_01_03</a:t>
            </a:r>
            <a:endParaRPr lang="ko-KR" altLang="en-US" dirty="0"/>
          </a:p>
        </p:txBody>
      </p:sp>
      <p:graphicFrame>
        <p:nvGraphicFramePr>
          <p:cNvPr id="271" name="표 270">
            <a:extLst>
              <a:ext uri="{FF2B5EF4-FFF2-40B4-BE49-F238E27FC236}">
                <a16:creationId xmlns:a16="http://schemas.microsoft.com/office/drawing/2014/main" id="{E8503181-DC09-D704-A395-D5196B53276F}"/>
              </a:ext>
            </a:extLst>
          </p:cNvPr>
          <p:cNvGraphicFramePr>
            <a:graphicFrameLocks noGrp="1"/>
          </p:cNvGraphicFramePr>
          <p:nvPr>
            <p:extLst>
              <p:ext uri="{D42A27DB-BD31-4B8C-83A1-F6EECF244321}">
                <p14:modId xmlns:p14="http://schemas.microsoft.com/office/powerpoint/2010/main" val="465492800"/>
              </p:ext>
            </p:extLst>
          </p:nvPr>
        </p:nvGraphicFramePr>
        <p:xfrm>
          <a:off x="9000565" y="44624"/>
          <a:ext cx="3152540" cy="1515600"/>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 typeface="Wingdings" panose="05000000000000000000" pitchFamily="2" charset="2"/>
                        <a:buNone/>
                        <a:tabLst/>
                        <a:defRPr/>
                      </a:pPr>
                      <a:r>
                        <a:rPr lang="ko-KR" altLang="en-US" sz="800" b="1" u="none" kern="1200" baseline="0" dirty="0" err="1" smtClean="0">
                          <a:solidFill>
                            <a:schemeClr val="tx1"/>
                          </a:solidFill>
                          <a:latin typeface="+mn-ea"/>
                          <a:ea typeface="+mn-ea"/>
                          <a:cs typeface="+mn-cs"/>
                        </a:rPr>
                        <a:t>회수지</a:t>
                      </a:r>
                      <a:r>
                        <a:rPr lang="ko-KR" altLang="en-US" sz="800" b="1" u="none" kern="1200" baseline="0" dirty="0" smtClean="0">
                          <a:solidFill>
                            <a:schemeClr val="tx1"/>
                          </a:solidFill>
                          <a:latin typeface="+mn-ea"/>
                          <a:ea typeface="+mn-ea"/>
                          <a:cs typeface="+mn-cs"/>
                        </a:rPr>
                        <a:t> 선택 영역에서 </a:t>
                      </a:r>
                      <a:r>
                        <a:rPr lang="ko-KR" altLang="en-US" sz="800" b="1" u="none" kern="1200" baseline="0" dirty="0" err="1" smtClean="0">
                          <a:solidFill>
                            <a:schemeClr val="tx1"/>
                          </a:solidFill>
                          <a:latin typeface="+mn-ea"/>
                          <a:ea typeface="+mn-ea"/>
                          <a:cs typeface="+mn-cs"/>
                        </a:rPr>
                        <a:t>신규배송지</a:t>
                      </a:r>
                      <a:r>
                        <a:rPr lang="ko-KR" altLang="en-US" sz="800" b="1" u="none" kern="1200" baseline="0" dirty="0" smtClean="0">
                          <a:solidFill>
                            <a:schemeClr val="tx1"/>
                          </a:solidFill>
                          <a:latin typeface="+mn-ea"/>
                          <a:ea typeface="+mn-ea"/>
                          <a:cs typeface="+mn-cs"/>
                        </a:rPr>
                        <a:t> 버튼을 통해 진입 </a:t>
                      </a:r>
                      <a:endParaRPr lang="en-US" altLang="ko-KR" sz="800" b="1" u="none" kern="1200" baseline="0" dirty="0" smtClean="0">
                        <a:solidFill>
                          <a:schemeClr val="tx1"/>
                        </a:solidFill>
                        <a:latin typeface="+mn-ea"/>
                        <a:ea typeface="+mn-ea"/>
                        <a:cs typeface="+mn-cs"/>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군부대 배송 체크 영역 숨김 처리</a:t>
                      </a:r>
                      <a:endParaRPr lang="en-US" altLang="ko-KR" sz="800" b="0" u="none" kern="1200" baseline="0" dirty="0" smtClean="0">
                        <a:solidFill>
                          <a:schemeClr val="tx1"/>
                        </a:solidFill>
                        <a:latin typeface="+mn-ea"/>
                        <a:ea typeface="+mn-ea"/>
                        <a:cs typeface="+mn-cs"/>
                      </a:endParaRPr>
                    </a:p>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0" u="none" kern="1200" baseline="0" dirty="0" smtClean="0">
                          <a:solidFill>
                            <a:srgbClr val="00BC70"/>
                          </a:solidFill>
                          <a:latin typeface="+mn-ea"/>
                          <a:ea typeface="+mn-ea"/>
                          <a:cs typeface="+mn-cs"/>
                        </a:rPr>
                        <a:t># </a:t>
                      </a:r>
                      <a:r>
                        <a:rPr lang="ko-KR" altLang="en-US" sz="800" b="0" u="none" kern="1200" baseline="0" dirty="0" smtClean="0">
                          <a:solidFill>
                            <a:srgbClr val="00BC70"/>
                          </a:solidFill>
                          <a:latin typeface="+mn-ea"/>
                          <a:ea typeface="+mn-ea"/>
                          <a:cs typeface="+mn-cs"/>
                        </a:rPr>
                        <a:t>기술한 내용 외에는 결제 화면에서 결제 화면에 정의되어 있는 </a:t>
                      </a:r>
                      <a:r>
                        <a:rPr lang="ko-KR" altLang="en-US" sz="800" b="0" u="none" kern="1200" baseline="0" dirty="0" err="1" smtClean="0">
                          <a:solidFill>
                            <a:srgbClr val="00BC70"/>
                          </a:solidFill>
                          <a:latin typeface="+mn-ea"/>
                          <a:ea typeface="+mn-ea"/>
                          <a:cs typeface="+mn-cs"/>
                        </a:rPr>
                        <a:t>배송지등록</a:t>
                      </a:r>
                      <a:r>
                        <a:rPr lang="en-US" altLang="ko-KR" sz="800" b="0" u="none" kern="1200" baseline="0" dirty="0" smtClean="0">
                          <a:solidFill>
                            <a:srgbClr val="00BC70"/>
                          </a:solidFill>
                          <a:latin typeface="+mn-ea"/>
                          <a:ea typeface="+mn-ea"/>
                          <a:cs typeface="+mn-cs"/>
                        </a:rPr>
                        <a:t>/</a:t>
                      </a:r>
                      <a:r>
                        <a:rPr lang="ko-KR" altLang="en-US" sz="800" b="0" u="none" kern="1200" baseline="0" dirty="0" smtClean="0">
                          <a:solidFill>
                            <a:srgbClr val="00BC70"/>
                          </a:solidFill>
                          <a:latin typeface="+mn-ea"/>
                          <a:ea typeface="+mn-ea"/>
                          <a:cs typeface="+mn-cs"/>
                        </a:rPr>
                        <a:t>변경 기능과 동일</a:t>
                      </a:r>
                      <a:endParaRPr lang="en-US" altLang="ko-KR" sz="800" b="0" u="none" kern="1200" baseline="0" dirty="0" smtClean="0">
                        <a:solidFill>
                          <a:srgbClr val="00BC70"/>
                        </a:solidFill>
                        <a:latin typeface="+mn-ea"/>
                        <a:ea typeface="+mn-ea"/>
                        <a:cs typeface="+mn-cs"/>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2873906972"/>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2</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ko-KR" altLang="en-US" sz="800" b="1" u="none" kern="1200" baseline="0" dirty="0" smtClean="0">
                          <a:solidFill>
                            <a:schemeClr val="tx1"/>
                          </a:solidFill>
                          <a:latin typeface="+mn-ea"/>
                          <a:ea typeface="+mn-ea"/>
                          <a:cs typeface="+mn-cs"/>
                        </a:rPr>
                        <a:t>완료</a:t>
                      </a:r>
                      <a:endParaRPr lang="en-US" altLang="ko-KR" sz="800" b="1" u="none" kern="1200" baseline="0" dirty="0" smtClean="0">
                        <a:solidFill>
                          <a:schemeClr val="tx1"/>
                        </a:solidFill>
                        <a:latin typeface="+mn-ea"/>
                        <a:ea typeface="+mn-ea"/>
                        <a:cs typeface="+mn-cs"/>
                      </a:endParaRPr>
                    </a:p>
                    <a:p>
                      <a:pPr marL="92075" marR="0" lvl="0" indent="-9207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err="1" smtClean="0">
                          <a:solidFill>
                            <a:schemeClr val="tx1"/>
                          </a:solidFill>
                          <a:latin typeface="+mn-ea"/>
                          <a:ea typeface="+mn-ea"/>
                        </a:rPr>
                        <a:t>회수지</a:t>
                      </a:r>
                      <a:r>
                        <a:rPr lang="ko-KR" altLang="en-US" sz="800" b="0" u="none" baseline="0" dirty="0" smtClean="0">
                          <a:solidFill>
                            <a:schemeClr val="tx1"/>
                          </a:solidFill>
                          <a:latin typeface="+mn-ea"/>
                          <a:ea typeface="+mn-ea"/>
                        </a:rPr>
                        <a:t> 변경 또는 </a:t>
                      </a:r>
                      <a:r>
                        <a:rPr lang="ko-KR" altLang="en-US" sz="800" b="0" u="none" baseline="0" dirty="0" err="1" smtClean="0">
                          <a:solidFill>
                            <a:schemeClr val="tx1"/>
                          </a:solidFill>
                          <a:latin typeface="+mn-ea"/>
                          <a:ea typeface="+mn-ea"/>
                        </a:rPr>
                        <a:t>배송지</a:t>
                      </a:r>
                      <a:r>
                        <a:rPr lang="ko-KR" altLang="en-US" sz="800" b="0" u="none" baseline="0" dirty="0" smtClean="0">
                          <a:solidFill>
                            <a:schemeClr val="tx1"/>
                          </a:solidFill>
                          <a:latin typeface="+mn-ea"/>
                          <a:ea typeface="+mn-ea"/>
                        </a:rPr>
                        <a:t> 변경이 가능한 기간이 지났을 시 </a:t>
                      </a:r>
                      <a:r>
                        <a:rPr lang="en-US" altLang="ko-KR" sz="800" b="0" u="none" baseline="0" dirty="0" smtClean="0">
                          <a:solidFill>
                            <a:schemeClr val="tx1"/>
                          </a:solidFill>
                          <a:latin typeface="+mn-ea"/>
                          <a:ea typeface="+mn-ea"/>
                        </a:rPr>
                        <a:t>alert</a:t>
                      </a:r>
                      <a:r>
                        <a:rPr lang="ko-KR" altLang="en-US" sz="800" b="0" u="none" baseline="0" dirty="0" smtClean="0">
                          <a:solidFill>
                            <a:schemeClr val="tx1"/>
                          </a:solidFill>
                          <a:latin typeface="+mn-ea"/>
                          <a:ea typeface="+mn-ea"/>
                        </a:rPr>
                        <a:t>으로 오류 알림</a:t>
                      </a:r>
                      <a:endParaRPr lang="en-US" altLang="ko-KR" sz="800" b="0" u="none" kern="1200" baseline="0" dirty="0" smtClean="0">
                        <a:solidFill>
                          <a:schemeClr val="tx1"/>
                        </a:solidFill>
                        <a:latin typeface="+mn-ea"/>
                        <a:ea typeface="+mn-ea"/>
                        <a:cs typeface="+mn-cs"/>
                      </a:endParaRPr>
                    </a:p>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0" u="none" kern="1200" baseline="0" dirty="0" smtClean="0">
                          <a:solidFill>
                            <a:srgbClr val="00BC70"/>
                          </a:solidFill>
                          <a:latin typeface="+mn-ea"/>
                          <a:ea typeface="+mn-ea"/>
                          <a:cs typeface="+mn-cs"/>
                        </a:rPr>
                        <a:t># </a:t>
                      </a:r>
                      <a:r>
                        <a:rPr lang="ko-KR" altLang="en-US" sz="800" b="0" u="none" kern="1200" baseline="0" dirty="0" smtClean="0">
                          <a:solidFill>
                            <a:srgbClr val="00BC70"/>
                          </a:solidFill>
                          <a:latin typeface="+mn-ea"/>
                          <a:ea typeface="+mn-ea"/>
                          <a:cs typeface="+mn-cs"/>
                        </a:rPr>
                        <a:t>기술한 내용 외에는 결제 화면에서 결제 화면에 정의되어 있는 </a:t>
                      </a:r>
                      <a:r>
                        <a:rPr lang="ko-KR" altLang="en-US" sz="800" b="0" u="none" kern="1200" baseline="0" dirty="0" err="1" smtClean="0">
                          <a:solidFill>
                            <a:srgbClr val="00BC70"/>
                          </a:solidFill>
                          <a:latin typeface="+mn-ea"/>
                          <a:ea typeface="+mn-ea"/>
                          <a:cs typeface="+mn-cs"/>
                        </a:rPr>
                        <a:t>배송지등록</a:t>
                      </a:r>
                      <a:r>
                        <a:rPr lang="en-US" altLang="ko-KR" sz="800" b="0" u="none" kern="1200" baseline="0" dirty="0" smtClean="0">
                          <a:solidFill>
                            <a:srgbClr val="00BC70"/>
                          </a:solidFill>
                          <a:latin typeface="+mn-ea"/>
                          <a:ea typeface="+mn-ea"/>
                          <a:cs typeface="+mn-cs"/>
                        </a:rPr>
                        <a:t>/</a:t>
                      </a:r>
                      <a:r>
                        <a:rPr lang="ko-KR" altLang="en-US" sz="800" b="0" u="none" kern="1200" baseline="0" dirty="0" smtClean="0">
                          <a:solidFill>
                            <a:srgbClr val="00BC70"/>
                          </a:solidFill>
                          <a:latin typeface="+mn-ea"/>
                          <a:ea typeface="+mn-ea"/>
                          <a:cs typeface="+mn-cs"/>
                        </a:rPr>
                        <a:t>변경 기능과 동일</a:t>
                      </a:r>
                      <a:endParaRPr lang="en-US" altLang="ko-KR" sz="800" b="0" u="none" kern="1200" baseline="0" dirty="0" smtClean="0">
                        <a:solidFill>
                          <a:srgbClr val="00BC70"/>
                        </a:solidFill>
                        <a:latin typeface="+mn-ea"/>
                        <a:ea typeface="+mn-ea"/>
                        <a:cs typeface="+mn-cs"/>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11606993"/>
                  </a:ext>
                </a:extLst>
              </a:tr>
            </a:tbl>
          </a:graphicData>
        </a:graphic>
      </p:graphicFrame>
      <p:pic>
        <p:nvPicPr>
          <p:cNvPr id="112" name="그림 111"/>
          <p:cNvPicPr>
            <a:picLocks noChangeAspect="1"/>
          </p:cNvPicPr>
          <p:nvPr/>
        </p:nvPicPr>
        <p:blipFill>
          <a:blip r:embed="rId2"/>
          <a:stretch>
            <a:fillRect/>
          </a:stretch>
        </p:blipFill>
        <p:spPr>
          <a:xfrm>
            <a:off x="259282" y="700052"/>
            <a:ext cx="839235" cy="136620"/>
          </a:xfrm>
          <a:prstGeom prst="rect">
            <a:avLst/>
          </a:prstGeom>
        </p:spPr>
      </p:pic>
      <p:pic>
        <p:nvPicPr>
          <p:cNvPr id="113" name="그림 112"/>
          <p:cNvPicPr>
            <a:picLocks noChangeAspect="1"/>
          </p:cNvPicPr>
          <p:nvPr/>
        </p:nvPicPr>
        <p:blipFill>
          <a:blip r:embed="rId3"/>
          <a:stretch>
            <a:fillRect/>
          </a:stretch>
        </p:blipFill>
        <p:spPr>
          <a:xfrm>
            <a:off x="217354" y="991950"/>
            <a:ext cx="216477" cy="207818"/>
          </a:xfrm>
          <a:prstGeom prst="rect">
            <a:avLst/>
          </a:prstGeom>
        </p:spPr>
      </p:pic>
      <p:sp>
        <p:nvSpPr>
          <p:cNvPr id="114" name="TextBox 113"/>
          <p:cNvSpPr txBox="1"/>
          <p:nvPr/>
        </p:nvSpPr>
        <p:spPr>
          <a:xfrm>
            <a:off x="381328" y="1004528"/>
            <a:ext cx="890136" cy="215444"/>
          </a:xfrm>
          <a:prstGeom prst="rect">
            <a:avLst/>
          </a:prstGeom>
          <a:noFill/>
        </p:spPr>
        <p:txBody>
          <a:bodyPr wrap="square" rtlCol="0">
            <a:spAutoFit/>
          </a:bodyPr>
          <a:lstStyle/>
          <a:p>
            <a:r>
              <a:rPr lang="ko-KR" altLang="en-US" sz="800" b="1" dirty="0" smtClean="0">
                <a:latin typeface="+mn-ea"/>
                <a:cs typeface="Pretendard" panose="02000503000000020004" pitchFamily="50" charset="-127"/>
              </a:rPr>
              <a:t>카테고리</a:t>
            </a:r>
            <a:endParaRPr lang="ko-KR" altLang="en-US" sz="400" strike="sngStrike" dirty="0">
              <a:solidFill>
                <a:schemeClr val="tx1">
                  <a:lumMod val="50000"/>
                  <a:lumOff val="50000"/>
                </a:schemeClr>
              </a:solidFill>
              <a:latin typeface="+mn-ea"/>
              <a:cs typeface="Pretendard" panose="02000503000000020004" pitchFamily="50" charset="-127"/>
            </a:endParaRPr>
          </a:p>
        </p:txBody>
      </p:sp>
      <p:sp>
        <p:nvSpPr>
          <p:cNvPr id="115" name="TextBox 114"/>
          <p:cNvSpPr txBox="1"/>
          <p:nvPr/>
        </p:nvSpPr>
        <p:spPr>
          <a:xfrm>
            <a:off x="2552407" y="988196"/>
            <a:ext cx="3903633" cy="230832"/>
          </a:xfrm>
          <a:prstGeom prst="rect">
            <a:avLst/>
          </a:prstGeom>
          <a:noFill/>
        </p:spPr>
        <p:txBody>
          <a:bodyPr wrap="none" rtlCol="0">
            <a:spAutoFit/>
          </a:bodyPr>
          <a:lstStyle/>
          <a:p>
            <a:pPr algn="ctr"/>
            <a:r>
              <a:rPr lang="ko-KR" altLang="en-US" sz="900" b="1" dirty="0" smtClean="0">
                <a:latin typeface="+mn-ea"/>
                <a:cs typeface="Pretendard" panose="02000503000000020004" pitchFamily="50" charset="-127"/>
              </a:rPr>
              <a:t>이벤트     특가     베스트     쿠폰존     쇼케이스     라이브     </a:t>
            </a:r>
            <a:r>
              <a:rPr lang="en-US" altLang="ko-KR" sz="900" b="1" dirty="0" smtClean="0">
                <a:latin typeface="+mn-ea"/>
                <a:cs typeface="Pretendard" panose="02000503000000020004" pitchFamily="50" charset="-127"/>
              </a:rPr>
              <a:t>FOR ME</a:t>
            </a:r>
            <a:endParaRPr lang="ko-KR" altLang="en-US" sz="900" b="1" dirty="0">
              <a:latin typeface="+mn-ea"/>
              <a:cs typeface="Pretendard" panose="02000503000000020004" pitchFamily="50" charset="-127"/>
            </a:endParaRPr>
          </a:p>
        </p:txBody>
      </p:sp>
      <p:sp>
        <p:nvSpPr>
          <p:cNvPr id="116" name="TextBox 115"/>
          <p:cNvSpPr txBox="1"/>
          <p:nvPr/>
        </p:nvSpPr>
        <p:spPr>
          <a:xfrm>
            <a:off x="8289710" y="1004528"/>
            <a:ext cx="542594" cy="215444"/>
          </a:xfrm>
          <a:prstGeom prst="rect">
            <a:avLst/>
          </a:prstGeom>
          <a:noFill/>
        </p:spPr>
        <p:txBody>
          <a:bodyPr wrap="square" rtlCol="0">
            <a:spAutoFit/>
          </a:bodyPr>
          <a:lstStyle/>
          <a:p>
            <a:r>
              <a:rPr lang="en-US" altLang="ko-KR" sz="800" b="1" dirty="0" smtClean="0">
                <a:latin typeface="+mn-ea"/>
                <a:cs typeface="Pretendard" panose="02000503000000020004" pitchFamily="50" charset="-127"/>
              </a:rPr>
              <a:t>ABOUT</a:t>
            </a:r>
            <a:endParaRPr lang="ko-KR" altLang="en-US" sz="400" strike="sngStrike" dirty="0">
              <a:solidFill>
                <a:schemeClr val="tx1">
                  <a:lumMod val="50000"/>
                  <a:lumOff val="50000"/>
                </a:schemeClr>
              </a:solidFill>
              <a:latin typeface="+mn-ea"/>
              <a:cs typeface="Pretendard" panose="02000503000000020004" pitchFamily="50" charset="-127"/>
            </a:endParaRPr>
          </a:p>
        </p:txBody>
      </p:sp>
      <p:pic>
        <p:nvPicPr>
          <p:cNvPr id="117" name="그림 116"/>
          <p:cNvPicPr>
            <a:picLocks noChangeAspect="1"/>
          </p:cNvPicPr>
          <p:nvPr/>
        </p:nvPicPr>
        <p:blipFill>
          <a:blip r:embed="rId4"/>
          <a:stretch>
            <a:fillRect/>
          </a:stretch>
        </p:blipFill>
        <p:spPr>
          <a:xfrm>
            <a:off x="7853760" y="618601"/>
            <a:ext cx="978544" cy="295714"/>
          </a:xfrm>
          <a:prstGeom prst="rect">
            <a:avLst/>
          </a:prstGeom>
        </p:spPr>
      </p:pic>
      <p:grpSp>
        <p:nvGrpSpPr>
          <p:cNvPr id="118" name="그룹 117"/>
          <p:cNvGrpSpPr/>
          <p:nvPr/>
        </p:nvGrpSpPr>
        <p:grpSpPr>
          <a:xfrm>
            <a:off x="3411257" y="646468"/>
            <a:ext cx="2204927" cy="228949"/>
            <a:chOff x="3958650" y="362309"/>
            <a:chExt cx="2204927" cy="228949"/>
          </a:xfrm>
        </p:grpSpPr>
        <p:sp>
          <p:nvSpPr>
            <p:cNvPr id="119" name="모서리가 둥근 직사각형 118"/>
            <p:cNvSpPr/>
            <p:nvPr/>
          </p:nvSpPr>
          <p:spPr>
            <a:xfrm>
              <a:off x="3958650" y="362309"/>
              <a:ext cx="2204927" cy="228949"/>
            </a:xfrm>
            <a:prstGeom prst="roundRect">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20" name="그림 119"/>
            <p:cNvPicPr>
              <a:picLocks noChangeAspect="1"/>
            </p:cNvPicPr>
            <p:nvPr/>
          </p:nvPicPr>
          <p:blipFill rotWithShape="1">
            <a:blip r:embed="rId5"/>
            <a:srcRect t="1" r="60194" b="12727"/>
            <a:stretch/>
          </p:blipFill>
          <p:spPr>
            <a:xfrm>
              <a:off x="5942138" y="399541"/>
              <a:ext cx="186200" cy="159540"/>
            </a:xfrm>
            <a:prstGeom prst="rect">
              <a:avLst/>
            </a:prstGeom>
          </p:spPr>
        </p:pic>
      </p:grpSp>
      <p:cxnSp>
        <p:nvCxnSpPr>
          <p:cNvPr id="121" name="직선 연결선 120"/>
          <p:cNvCxnSpPr/>
          <p:nvPr/>
        </p:nvCxnSpPr>
        <p:spPr>
          <a:xfrm>
            <a:off x="95437" y="1340768"/>
            <a:ext cx="884204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2" name="타원 121"/>
          <p:cNvSpPr/>
          <p:nvPr/>
        </p:nvSpPr>
        <p:spPr>
          <a:xfrm>
            <a:off x="3457993" y="994376"/>
            <a:ext cx="45719" cy="45719"/>
          </a:xfrm>
          <a:prstGeom prst="ellipse">
            <a:avLst/>
          </a:prstGeom>
          <a:solidFill>
            <a:srgbClr val="29BC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2" name="직사각형 91"/>
          <p:cNvSpPr/>
          <p:nvPr/>
        </p:nvSpPr>
        <p:spPr>
          <a:xfrm>
            <a:off x="66396" y="514033"/>
            <a:ext cx="8871086" cy="6136071"/>
          </a:xfrm>
          <a:prstGeom prst="rect">
            <a:avLst/>
          </a:prstGeom>
          <a:solidFill>
            <a:schemeClr val="tx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3" name="제목 1"/>
          <p:cNvSpPr txBox="1">
            <a:spLocks/>
          </p:cNvSpPr>
          <p:nvPr/>
        </p:nvSpPr>
        <p:spPr>
          <a:xfrm>
            <a:off x="4156797" y="262328"/>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smtClean="0"/>
              <a:t>Layer Popup</a:t>
            </a:r>
            <a:endParaRPr lang="ko-KR" altLang="en-US" dirty="0"/>
          </a:p>
        </p:txBody>
      </p:sp>
      <p:sp>
        <p:nvSpPr>
          <p:cNvPr id="81" name="TextBox 80">
            <a:extLst>
              <a:ext uri="{FF2B5EF4-FFF2-40B4-BE49-F238E27FC236}">
                <a16:creationId xmlns:a16="http://schemas.microsoft.com/office/drawing/2014/main" id="{46EEB4C6-4320-49C2-A99E-4CC859BC2CBD}"/>
              </a:ext>
            </a:extLst>
          </p:cNvPr>
          <p:cNvSpPr txBox="1"/>
          <p:nvPr/>
        </p:nvSpPr>
        <p:spPr>
          <a:xfrm>
            <a:off x="6452776" y="1336484"/>
            <a:ext cx="595035" cy="215444"/>
          </a:xfrm>
          <a:prstGeom prst="rect">
            <a:avLst/>
          </a:prstGeom>
          <a:noFill/>
        </p:spPr>
        <p:txBody>
          <a:bodyPr wrap="none" rtlCol="0">
            <a:spAutoFit/>
          </a:bodyPr>
          <a:lstStyle/>
          <a:p>
            <a:r>
              <a:rPr lang="ko-KR" altLang="en-US" sz="800" b="1" dirty="0" smtClean="0">
                <a:latin typeface="+mn-ea"/>
              </a:rPr>
              <a:t>결제금액</a:t>
            </a:r>
            <a:endParaRPr lang="ko-KR" altLang="en-US" sz="800" b="1" dirty="0">
              <a:latin typeface="+mn-ea"/>
            </a:endParaRPr>
          </a:p>
        </p:txBody>
      </p:sp>
      <p:sp>
        <p:nvSpPr>
          <p:cNvPr id="82" name="Button">
            <a:extLst>
              <a:ext uri="{FF2B5EF4-FFF2-40B4-BE49-F238E27FC236}">
                <a16:creationId xmlns:a16="http://schemas.microsoft.com/office/drawing/2014/main" id="{0B50D06C-82E3-4B5D-A60E-0FEAE2474059}"/>
              </a:ext>
            </a:extLst>
          </p:cNvPr>
          <p:cNvSpPr/>
          <p:nvPr/>
        </p:nvSpPr>
        <p:spPr>
          <a:xfrm>
            <a:off x="2093623" y="1261659"/>
            <a:ext cx="4985334" cy="4043438"/>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atinLnBrk="1">
              <a:defRPr/>
            </a:pPr>
            <a:endParaRPr lang="en-US" altLang="ko-KR" sz="800" dirty="0">
              <a:solidFill>
                <a:schemeClr val="bg1">
                  <a:lumMod val="65000"/>
                </a:schemeClr>
              </a:solidFill>
            </a:endParaRPr>
          </a:p>
        </p:txBody>
      </p:sp>
      <p:sp>
        <p:nvSpPr>
          <p:cNvPr id="83" name="직사각형 82"/>
          <p:cNvSpPr/>
          <p:nvPr/>
        </p:nvSpPr>
        <p:spPr>
          <a:xfrm>
            <a:off x="2150388" y="1317806"/>
            <a:ext cx="825867" cy="246221"/>
          </a:xfrm>
          <a:prstGeom prst="rect">
            <a:avLst/>
          </a:prstGeom>
        </p:spPr>
        <p:txBody>
          <a:bodyPr wrap="none">
            <a:spAutoFit/>
          </a:bodyPr>
          <a:lstStyle/>
          <a:p>
            <a:pPr defTabSz="844083">
              <a:lnSpc>
                <a:spcPts val="1200"/>
              </a:lnSpc>
              <a:defRPr/>
            </a:pPr>
            <a:r>
              <a:rPr lang="ko-KR" altLang="en-US" sz="1000" b="1" dirty="0" err="1" smtClean="0">
                <a:latin typeface="+mn-ea"/>
              </a:rPr>
              <a:t>배송지정보</a:t>
            </a:r>
            <a:endParaRPr lang="en-US" altLang="ko-KR" sz="1000" b="1" dirty="0">
              <a:latin typeface="+mn-ea"/>
            </a:endParaRPr>
          </a:p>
        </p:txBody>
      </p:sp>
      <p:sp>
        <p:nvSpPr>
          <p:cNvPr id="84" name="직사각형 83"/>
          <p:cNvSpPr/>
          <p:nvPr/>
        </p:nvSpPr>
        <p:spPr>
          <a:xfrm>
            <a:off x="6689106" y="1329332"/>
            <a:ext cx="389850" cy="271869"/>
          </a:xfrm>
          <a:prstGeom prst="rect">
            <a:avLst/>
          </a:prstGeom>
        </p:spPr>
        <p:txBody>
          <a:bodyPr wrap="none">
            <a:spAutoFit/>
          </a:bodyPr>
          <a:lstStyle/>
          <a:p>
            <a:pPr algn="ctr">
              <a:lnSpc>
                <a:spcPts val="1400"/>
              </a:lnSpc>
              <a:defRPr/>
            </a:pPr>
            <a:r>
              <a:rPr lang="ko-KR" altLang="en-US" dirty="0">
                <a:solidFill>
                  <a:schemeClr val="tx1">
                    <a:lumMod val="75000"/>
                    <a:lumOff val="25000"/>
                  </a:schemeClr>
                </a:solidFill>
                <a:sym typeface="Wingdings 2" panose="05020102010507070707" pitchFamily="18" charset="2"/>
              </a:rPr>
              <a:t></a:t>
            </a:r>
            <a:endParaRPr lang="ko-KR" altLang="en-US" dirty="0">
              <a:solidFill>
                <a:schemeClr val="tx1">
                  <a:lumMod val="75000"/>
                  <a:lumOff val="25000"/>
                </a:schemeClr>
              </a:solidFill>
            </a:endParaRPr>
          </a:p>
        </p:txBody>
      </p:sp>
      <p:graphicFrame>
        <p:nvGraphicFramePr>
          <p:cNvPr id="85" name="표 84"/>
          <p:cNvGraphicFramePr>
            <a:graphicFrameLocks noGrp="1"/>
          </p:cNvGraphicFramePr>
          <p:nvPr>
            <p:extLst>
              <p:ext uri="{D42A27DB-BD31-4B8C-83A1-F6EECF244321}">
                <p14:modId xmlns:p14="http://schemas.microsoft.com/office/powerpoint/2010/main" val="2019919551"/>
              </p:ext>
            </p:extLst>
          </p:nvPr>
        </p:nvGraphicFramePr>
        <p:xfrm>
          <a:off x="2228850" y="1768476"/>
          <a:ext cx="4751070" cy="2056179"/>
        </p:xfrm>
        <a:graphic>
          <a:graphicData uri="http://schemas.openxmlformats.org/drawingml/2006/table">
            <a:tbl>
              <a:tblPr firstRow="1" bandRow="1">
                <a:tableStyleId>{2D5ABB26-0587-4C30-8999-92F81FD0307C}</a:tableStyleId>
              </a:tblPr>
              <a:tblGrid>
                <a:gridCol w="842814">
                  <a:extLst>
                    <a:ext uri="{9D8B030D-6E8A-4147-A177-3AD203B41FA5}">
                      <a16:colId xmlns:a16="http://schemas.microsoft.com/office/drawing/2014/main" val="977863895"/>
                    </a:ext>
                  </a:extLst>
                </a:gridCol>
                <a:gridCol w="3908256">
                  <a:extLst>
                    <a:ext uri="{9D8B030D-6E8A-4147-A177-3AD203B41FA5}">
                      <a16:colId xmlns:a16="http://schemas.microsoft.com/office/drawing/2014/main" val="356602255"/>
                    </a:ext>
                  </a:extLst>
                </a:gridCol>
              </a:tblGrid>
              <a:tr h="394037">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dirty="0" err="1" smtClean="0">
                          <a:solidFill>
                            <a:schemeClr val="tx1">
                              <a:lumMod val="85000"/>
                              <a:lumOff val="15000"/>
                            </a:schemeClr>
                          </a:solidFill>
                        </a:rPr>
                        <a:t>배송지명</a:t>
                      </a:r>
                      <a:r>
                        <a:rPr lang="en-US" altLang="ko-KR" sz="800" baseline="30000" dirty="0" smtClean="0">
                          <a:solidFill>
                            <a:srgbClr val="C83732"/>
                          </a:solidFill>
                          <a:latin typeface="Segoe UI Symbol" panose="020B0502040204020203" pitchFamily="34" charset="0"/>
                          <a:ea typeface="Segoe UI Symbol" panose="020B0502040204020203" pitchFamily="34" charset="0"/>
                        </a:rPr>
                        <a:t>⚫</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dirty="0" smtClean="0">
                        <a:solidFill>
                          <a:srgbClr val="FF0000"/>
                        </a:solidFill>
                      </a:endParaRPr>
                    </a:p>
                  </a:txBody>
                  <a:tcPr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6851250"/>
                  </a:ext>
                </a:extLst>
              </a:tr>
              <a:tr h="394037">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kern="1200" dirty="0" smtClean="0">
                          <a:solidFill>
                            <a:schemeClr val="tx1"/>
                          </a:solidFill>
                          <a:latin typeface="+mn-ea"/>
                          <a:ea typeface="+mn-ea"/>
                          <a:cs typeface="+mn-cs"/>
                        </a:rPr>
                        <a:t>받으실 분</a:t>
                      </a:r>
                      <a:r>
                        <a:rPr lang="en-US" altLang="ko-KR" sz="800" baseline="30000" dirty="0" smtClean="0">
                          <a:solidFill>
                            <a:srgbClr val="C83732"/>
                          </a:solidFill>
                          <a:latin typeface="Segoe UI Symbol" panose="020B0502040204020203" pitchFamily="34" charset="0"/>
                          <a:ea typeface="Segoe UI Symbol" panose="020B0502040204020203" pitchFamily="34" charset="0"/>
                        </a:rPr>
                        <a:t>⚫</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800" dirty="0">
                        <a:solidFill>
                          <a:srgbClr val="FF0000"/>
                        </a:solidFill>
                      </a:endParaRPr>
                    </a:p>
                  </a:txBody>
                  <a:tcPr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92440556"/>
                  </a:ext>
                </a:extLst>
              </a:tr>
              <a:tr h="394037">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u="none" kern="1200" dirty="0" smtClean="0">
                          <a:solidFill>
                            <a:schemeClr val="tx1"/>
                          </a:solidFill>
                          <a:latin typeface="+mn-ea"/>
                          <a:ea typeface="+mn-ea"/>
                          <a:cs typeface="+mn-cs"/>
                        </a:rPr>
                        <a:t>휴대폰번호</a:t>
                      </a:r>
                      <a:r>
                        <a:rPr lang="en-US" altLang="ko-KR" sz="800" baseline="30000" dirty="0" smtClean="0">
                          <a:solidFill>
                            <a:srgbClr val="C83732"/>
                          </a:solidFill>
                          <a:latin typeface="Segoe UI Symbol" panose="020B0502040204020203" pitchFamily="34" charset="0"/>
                          <a:ea typeface="Segoe UI Symbol" panose="020B0502040204020203" pitchFamily="34" charset="0"/>
                        </a:rPr>
                        <a:t>⚫</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ko-KR" altLang="en-US" sz="800" dirty="0" smtClean="0">
                        <a:solidFill>
                          <a:srgbClr val="FF0000"/>
                        </a:solidFill>
                        <a:latin typeface="+mn-ea"/>
                      </a:endParaRPr>
                    </a:p>
                  </a:txBody>
                  <a:tcPr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03281747"/>
                  </a:ext>
                </a:extLst>
              </a:tr>
              <a:tr h="87406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kern="1200" dirty="0" smtClean="0">
                          <a:solidFill>
                            <a:schemeClr val="tx1"/>
                          </a:solidFill>
                          <a:latin typeface="+mn-ea"/>
                          <a:ea typeface="+mn-ea"/>
                          <a:cs typeface="+mn-cs"/>
                        </a:rPr>
                        <a:t>주소</a:t>
                      </a:r>
                      <a:r>
                        <a:rPr lang="en-US" altLang="ko-KR" sz="800" baseline="30000" dirty="0" smtClean="0">
                          <a:solidFill>
                            <a:srgbClr val="C83732"/>
                          </a:solidFill>
                          <a:latin typeface="Segoe UI Symbol" panose="020B0502040204020203" pitchFamily="34" charset="0"/>
                          <a:ea typeface="Segoe UI Symbol" panose="020B0502040204020203" pitchFamily="34" charset="0"/>
                        </a:rPr>
                        <a:t>⚫</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03871877"/>
                  </a:ext>
                </a:extLst>
              </a:tr>
            </a:tbl>
          </a:graphicData>
        </a:graphic>
      </p:graphicFrame>
      <p:sp>
        <p:nvSpPr>
          <p:cNvPr id="86" name="Button">
            <a:extLst>
              <a:ext uri="{FF2B5EF4-FFF2-40B4-BE49-F238E27FC236}">
                <a16:creationId xmlns:a16="http://schemas.microsoft.com/office/drawing/2014/main" id="{0B50D06C-82E3-4B5D-A60E-0FEAE2474059}"/>
              </a:ext>
            </a:extLst>
          </p:cNvPr>
          <p:cNvSpPr/>
          <p:nvPr/>
        </p:nvSpPr>
        <p:spPr>
          <a:xfrm>
            <a:off x="3141254" y="3003052"/>
            <a:ext cx="724916" cy="201767"/>
          </a:xfrm>
          <a:prstGeom prst="rect">
            <a:avLst/>
          </a:prstGeom>
          <a:solidFill>
            <a:schemeClr val="bg1">
              <a:lumMod val="95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atinLnBrk="1">
              <a:defRPr/>
            </a:pPr>
            <a:r>
              <a:rPr lang="en-US" altLang="ko-KR" sz="800" dirty="0" smtClean="0">
                <a:solidFill>
                  <a:schemeClr val="tx1">
                    <a:lumMod val="65000"/>
                    <a:lumOff val="35000"/>
                  </a:schemeClr>
                </a:solidFill>
              </a:rPr>
              <a:t>0000</a:t>
            </a:r>
            <a:endParaRPr lang="en-US" altLang="ko-KR" sz="800" dirty="0">
              <a:solidFill>
                <a:schemeClr val="tx1">
                  <a:lumMod val="65000"/>
                  <a:lumOff val="35000"/>
                </a:schemeClr>
              </a:solidFill>
            </a:endParaRPr>
          </a:p>
        </p:txBody>
      </p:sp>
      <p:sp>
        <p:nvSpPr>
          <p:cNvPr id="88" name="Button">
            <a:extLst>
              <a:ext uri="{FF2B5EF4-FFF2-40B4-BE49-F238E27FC236}">
                <a16:creationId xmlns:a16="http://schemas.microsoft.com/office/drawing/2014/main" id="{0B50D06C-82E3-4B5D-A60E-0FEAE2474059}"/>
              </a:ext>
            </a:extLst>
          </p:cNvPr>
          <p:cNvSpPr/>
          <p:nvPr/>
        </p:nvSpPr>
        <p:spPr>
          <a:xfrm>
            <a:off x="3141252" y="3246124"/>
            <a:ext cx="2935241" cy="201767"/>
          </a:xfrm>
          <a:prstGeom prst="rect">
            <a:avLst/>
          </a:prstGeom>
          <a:solidFill>
            <a:schemeClr val="bg1">
              <a:lumMod val="95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p>
            <a:r>
              <a:rPr lang="ko-KR" altLang="en-US" sz="800" dirty="0" err="1" smtClean="0">
                <a:solidFill>
                  <a:schemeClr val="tx1">
                    <a:lumMod val="65000"/>
                    <a:lumOff val="35000"/>
                  </a:schemeClr>
                </a:solidFill>
              </a:rPr>
              <a:t>주소출력</a:t>
            </a:r>
            <a:r>
              <a:rPr lang="ko-KR" altLang="en-US" sz="800" dirty="0" smtClean="0">
                <a:solidFill>
                  <a:schemeClr val="tx1">
                    <a:lumMod val="65000"/>
                    <a:lumOff val="35000"/>
                  </a:schemeClr>
                </a:solidFill>
              </a:rPr>
              <a:t> </a:t>
            </a:r>
            <a:r>
              <a:rPr lang="ko-KR" altLang="en-US" sz="800" dirty="0" err="1" smtClean="0">
                <a:solidFill>
                  <a:schemeClr val="tx1">
                    <a:lumMod val="65000"/>
                    <a:lumOff val="35000"/>
                  </a:schemeClr>
                </a:solidFill>
              </a:rPr>
              <a:t>주소출력</a:t>
            </a:r>
            <a:endParaRPr lang="en-US" altLang="ko-KR" sz="800" dirty="0">
              <a:solidFill>
                <a:schemeClr val="tx1">
                  <a:lumMod val="65000"/>
                  <a:lumOff val="35000"/>
                </a:schemeClr>
              </a:solidFill>
            </a:endParaRPr>
          </a:p>
        </p:txBody>
      </p:sp>
      <p:sp>
        <p:nvSpPr>
          <p:cNvPr id="89" name="사각형: 둥근 모서리 126">
            <a:extLst>
              <a:ext uri="{FF2B5EF4-FFF2-40B4-BE49-F238E27FC236}">
                <a16:creationId xmlns:a16="http://schemas.microsoft.com/office/drawing/2014/main" id="{49B85BB9-69AD-4518-B033-F7188936D4BF}"/>
              </a:ext>
            </a:extLst>
          </p:cNvPr>
          <p:cNvSpPr/>
          <p:nvPr/>
        </p:nvSpPr>
        <p:spPr>
          <a:xfrm>
            <a:off x="3894513" y="2991486"/>
            <a:ext cx="639975" cy="217606"/>
          </a:xfrm>
          <a:prstGeom prst="roundRect">
            <a:avLst>
              <a:gd name="adj" fmla="val 0"/>
            </a:avLst>
          </a:prstGeom>
          <a:solidFill>
            <a:schemeClr val="tx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ko-KR" altLang="en-US" sz="800" b="1" dirty="0">
                <a:solidFill>
                  <a:schemeClr val="bg1"/>
                </a:solidFill>
              </a:rPr>
              <a:t>주소검색</a:t>
            </a:r>
            <a:endParaRPr lang="en-US" sz="800" b="1" dirty="0">
              <a:solidFill>
                <a:schemeClr val="bg1"/>
              </a:solidFill>
            </a:endParaRPr>
          </a:p>
        </p:txBody>
      </p:sp>
      <p:sp>
        <p:nvSpPr>
          <p:cNvPr id="91" name="직사각형 90">
            <a:extLst>
              <a:ext uri="{FF2B5EF4-FFF2-40B4-BE49-F238E27FC236}">
                <a16:creationId xmlns:a16="http://schemas.microsoft.com/office/drawing/2014/main" id="{5ABE1580-1A7A-4505-97ED-22E9D33830FB}"/>
              </a:ext>
            </a:extLst>
          </p:cNvPr>
          <p:cNvSpPr/>
          <p:nvPr/>
        </p:nvSpPr>
        <p:spPr>
          <a:xfrm>
            <a:off x="2242673" y="3974572"/>
            <a:ext cx="139967" cy="137816"/>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800" dirty="0">
              <a:solidFill>
                <a:schemeClr val="tx1">
                  <a:lumMod val="75000"/>
                  <a:lumOff val="25000"/>
                </a:schemeClr>
              </a:solidFill>
              <a:latin typeface="+mn-ea"/>
            </a:endParaRPr>
          </a:p>
        </p:txBody>
      </p:sp>
      <p:sp>
        <p:nvSpPr>
          <p:cNvPr id="93" name="TextBox 92">
            <a:extLst>
              <a:ext uri="{FF2B5EF4-FFF2-40B4-BE49-F238E27FC236}">
                <a16:creationId xmlns:a16="http://schemas.microsoft.com/office/drawing/2014/main" id="{9152A646-5E1F-4181-AEED-BA7E62CD29E8}"/>
              </a:ext>
            </a:extLst>
          </p:cNvPr>
          <p:cNvSpPr txBox="1"/>
          <p:nvPr/>
        </p:nvSpPr>
        <p:spPr>
          <a:xfrm>
            <a:off x="2364785" y="3928630"/>
            <a:ext cx="1669194" cy="215444"/>
          </a:xfrm>
          <a:prstGeom prst="rect">
            <a:avLst/>
          </a:prstGeom>
          <a:noFill/>
        </p:spPr>
        <p:txBody>
          <a:bodyPr wrap="square" rtlCol="0">
            <a:spAutoFit/>
          </a:bodyPr>
          <a:lstStyle/>
          <a:p>
            <a:r>
              <a:rPr lang="ko-KR" altLang="en-US" sz="800" spc="-100" dirty="0" smtClean="0">
                <a:solidFill>
                  <a:schemeClr val="bg1">
                    <a:lumMod val="50000"/>
                  </a:schemeClr>
                </a:solidFill>
                <a:latin typeface="+mn-ea"/>
              </a:rPr>
              <a:t>기본배송지로 설정</a:t>
            </a:r>
            <a:endParaRPr lang="ko-KR" altLang="en-US" sz="800" spc="-100" dirty="0">
              <a:solidFill>
                <a:schemeClr val="bg1">
                  <a:lumMod val="50000"/>
                </a:schemeClr>
              </a:solidFill>
              <a:latin typeface="+mn-ea"/>
            </a:endParaRPr>
          </a:p>
        </p:txBody>
      </p:sp>
      <p:sp>
        <p:nvSpPr>
          <p:cNvPr id="94" name="직사각형 93">
            <a:extLst>
              <a:ext uri="{FF2B5EF4-FFF2-40B4-BE49-F238E27FC236}">
                <a16:creationId xmlns:a16="http://schemas.microsoft.com/office/drawing/2014/main" id="{5ABE1580-1A7A-4505-97ED-22E9D33830FB}"/>
              </a:ext>
            </a:extLst>
          </p:cNvPr>
          <p:cNvSpPr/>
          <p:nvPr/>
        </p:nvSpPr>
        <p:spPr>
          <a:xfrm>
            <a:off x="2241476" y="4206553"/>
            <a:ext cx="139967" cy="137816"/>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800" dirty="0">
              <a:solidFill>
                <a:schemeClr val="tx1">
                  <a:lumMod val="75000"/>
                  <a:lumOff val="25000"/>
                </a:schemeClr>
              </a:solidFill>
              <a:latin typeface="+mn-ea"/>
            </a:endParaRPr>
          </a:p>
        </p:txBody>
      </p:sp>
      <p:sp>
        <p:nvSpPr>
          <p:cNvPr id="95" name="TextBox 94">
            <a:extLst>
              <a:ext uri="{FF2B5EF4-FFF2-40B4-BE49-F238E27FC236}">
                <a16:creationId xmlns:a16="http://schemas.microsoft.com/office/drawing/2014/main" id="{9152A646-5E1F-4181-AEED-BA7E62CD29E8}"/>
              </a:ext>
            </a:extLst>
          </p:cNvPr>
          <p:cNvSpPr txBox="1"/>
          <p:nvPr/>
        </p:nvSpPr>
        <p:spPr>
          <a:xfrm>
            <a:off x="2373114" y="4165374"/>
            <a:ext cx="1310023" cy="215444"/>
          </a:xfrm>
          <a:prstGeom prst="rect">
            <a:avLst/>
          </a:prstGeom>
          <a:noFill/>
        </p:spPr>
        <p:txBody>
          <a:bodyPr wrap="square" rtlCol="0">
            <a:spAutoFit/>
          </a:bodyPr>
          <a:lstStyle/>
          <a:p>
            <a:r>
              <a:rPr lang="ko-KR" altLang="en-US" sz="800" spc="-100" dirty="0" err="1" smtClean="0">
                <a:solidFill>
                  <a:schemeClr val="bg1">
                    <a:lumMod val="50000"/>
                  </a:schemeClr>
                </a:solidFill>
                <a:latin typeface="+mn-ea"/>
              </a:rPr>
              <a:t>배송지</a:t>
            </a:r>
            <a:r>
              <a:rPr lang="ko-KR" altLang="en-US" sz="800" spc="-100" dirty="0">
                <a:solidFill>
                  <a:schemeClr val="bg1">
                    <a:lumMod val="50000"/>
                  </a:schemeClr>
                </a:solidFill>
                <a:latin typeface="+mn-ea"/>
              </a:rPr>
              <a:t> </a:t>
            </a:r>
            <a:r>
              <a:rPr lang="ko-KR" altLang="en-US" sz="800" spc="-100" dirty="0" smtClean="0">
                <a:solidFill>
                  <a:schemeClr val="bg1">
                    <a:lumMod val="50000"/>
                  </a:schemeClr>
                </a:solidFill>
                <a:latin typeface="+mn-ea"/>
              </a:rPr>
              <a:t>목록에 저장</a:t>
            </a:r>
            <a:endParaRPr lang="ko-KR" altLang="en-US" sz="800" spc="-100" dirty="0">
              <a:solidFill>
                <a:schemeClr val="bg1">
                  <a:lumMod val="50000"/>
                </a:schemeClr>
              </a:solidFill>
              <a:latin typeface="+mn-ea"/>
            </a:endParaRPr>
          </a:p>
        </p:txBody>
      </p:sp>
      <p:sp>
        <p:nvSpPr>
          <p:cNvPr id="96" name="직사각형 95">
            <a:extLst>
              <a:ext uri="{FF2B5EF4-FFF2-40B4-BE49-F238E27FC236}">
                <a16:creationId xmlns:a16="http://schemas.microsoft.com/office/drawing/2014/main" id="{5ABE1580-1A7A-4505-97ED-22E9D33830FB}"/>
              </a:ext>
            </a:extLst>
          </p:cNvPr>
          <p:cNvSpPr/>
          <p:nvPr/>
        </p:nvSpPr>
        <p:spPr>
          <a:xfrm>
            <a:off x="2243205" y="4433816"/>
            <a:ext cx="139967" cy="137816"/>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800" dirty="0">
              <a:solidFill>
                <a:schemeClr val="tx1">
                  <a:lumMod val="75000"/>
                  <a:lumOff val="25000"/>
                </a:schemeClr>
              </a:solidFill>
              <a:latin typeface="+mn-ea"/>
            </a:endParaRPr>
          </a:p>
        </p:txBody>
      </p:sp>
      <p:sp>
        <p:nvSpPr>
          <p:cNvPr id="97" name="TextBox 96">
            <a:extLst>
              <a:ext uri="{FF2B5EF4-FFF2-40B4-BE49-F238E27FC236}">
                <a16:creationId xmlns:a16="http://schemas.microsoft.com/office/drawing/2014/main" id="{9152A646-5E1F-4181-AEED-BA7E62CD29E8}"/>
              </a:ext>
            </a:extLst>
          </p:cNvPr>
          <p:cNvSpPr txBox="1"/>
          <p:nvPr/>
        </p:nvSpPr>
        <p:spPr>
          <a:xfrm>
            <a:off x="2360164" y="4402163"/>
            <a:ext cx="742708" cy="215444"/>
          </a:xfrm>
          <a:prstGeom prst="rect">
            <a:avLst/>
          </a:prstGeom>
          <a:noFill/>
        </p:spPr>
        <p:txBody>
          <a:bodyPr wrap="square" rtlCol="0">
            <a:spAutoFit/>
          </a:bodyPr>
          <a:lstStyle/>
          <a:p>
            <a:r>
              <a:rPr lang="ko-KR" altLang="en-US" sz="800" spc="-100" dirty="0" smtClean="0">
                <a:solidFill>
                  <a:schemeClr val="bg1">
                    <a:lumMod val="50000"/>
                  </a:schemeClr>
                </a:solidFill>
                <a:latin typeface="+mn-ea"/>
              </a:rPr>
              <a:t>군부대 배송</a:t>
            </a:r>
            <a:endParaRPr lang="ko-KR" altLang="en-US" sz="800" spc="-100" dirty="0">
              <a:solidFill>
                <a:schemeClr val="bg1">
                  <a:lumMod val="50000"/>
                </a:schemeClr>
              </a:solidFill>
              <a:latin typeface="+mn-ea"/>
            </a:endParaRPr>
          </a:p>
        </p:txBody>
      </p:sp>
      <p:sp>
        <p:nvSpPr>
          <p:cNvPr id="98" name="타원 97">
            <a:extLst>
              <a:ext uri="{FF2B5EF4-FFF2-40B4-BE49-F238E27FC236}">
                <a16:creationId xmlns:a16="http://schemas.microsoft.com/office/drawing/2014/main" id="{24669B0F-505B-460D-9BD4-221EF9AAF5B3}"/>
              </a:ext>
            </a:extLst>
          </p:cNvPr>
          <p:cNvSpPr/>
          <p:nvPr/>
        </p:nvSpPr>
        <p:spPr>
          <a:xfrm>
            <a:off x="2968884" y="4457154"/>
            <a:ext cx="118481" cy="118481"/>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t>?</a:t>
            </a:r>
          </a:p>
        </p:txBody>
      </p:sp>
      <p:sp>
        <p:nvSpPr>
          <p:cNvPr id="99" name="Check">
            <a:extLst>
              <a:ext uri="{FF2B5EF4-FFF2-40B4-BE49-F238E27FC236}">
                <a16:creationId xmlns:a16="http://schemas.microsoft.com/office/drawing/2014/main" id="{DF2A1709-9512-4E20-98B7-4307A0B38E4D}"/>
              </a:ext>
            </a:extLst>
          </p:cNvPr>
          <p:cNvSpPr>
            <a:spLocks noChangeAspect="1"/>
          </p:cNvSpPr>
          <p:nvPr/>
        </p:nvSpPr>
        <p:spPr bwMode="auto">
          <a:xfrm>
            <a:off x="2266815" y="4239054"/>
            <a:ext cx="96838" cy="80963"/>
          </a:xfrm>
          <a:custGeom>
            <a:avLst/>
            <a:gdLst>
              <a:gd name="T0" fmla="*/ 49 w 61"/>
              <a:gd name="T1" fmla="*/ 0 h 51"/>
              <a:gd name="T2" fmla="*/ 27 w 61"/>
              <a:gd name="T3" fmla="*/ 31 h 51"/>
              <a:gd name="T4" fmla="*/ 9 w 61"/>
              <a:gd name="T5" fmla="*/ 18 h 51"/>
              <a:gd name="T6" fmla="*/ 0 w 61"/>
              <a:gd name="T7" fmla="*/ 30 h 51"/>
              <a:gd name="T8" fmla="*/ 18 w 61"/>
              <a:gd name="T9" fmla="*/ 43 h 51"/>
              <a:gd name="T10" fmla="*/ 30 w 61"/>
              <a:gd name="T11" fmla="*/ 51 h 51"/>
              <a:gd name="T12" fmla="*/ 39 w 61"/>
              <a:gd name="T13" fmla="*/ 39 h 51"/>
              <a:gd name="T14" fmla="*/ 61 w 61"/>
              <a:gd name="T15" fmla="*/ 9 h 51"/>
              <a:gd name="T16" fmla="*/ 49 w 61"/>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51">
                <a:moveTo>
                  <a:pt x="49" y="0"/>
                </a:moveTo>
                <a:lnTo>
                  <a:pt x="27" y="31"/>
                </a:lnTo>
                <a:lnTo>
                  <a:pt x="9" y="18"/>
                </a:lnTo>
                <a:lnTo>
                  <a:pt x="0" y="30"/>
                </a:lnTo>
                <a:lnTo>
                  <a:pt x="18" y="43"/>
                </a:lnTo>
                <a:lnTo>
                  <a:pt x="30" y="51"/>
                </a:lnTo>
                <a:lnTo>
                  <a:pt x="39" y="39"/>
                </a:lnTo>
                <a:lnTo>
                  <a:pt x="61" y="9"/>
                </a:lnTo>
                <a:lnTo>
                  <a:pt x="49" y="0"/>
                </a:ln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5F5F5F"/>
              </a:solidFill>
              <a:effectLst/>
              <a:uLnTx/>
              <a:uFillTx/>
              <a:latin typeface="맑은 고딕" panose="020B0503020000020004" pitchFamily="50" charset="-127"/>
              <a:ea typeface="맑은 고딕" panose="020B0503020000020004" pitchFamily="50" charset="-127"/>
              <a:cs typeface="Segoe UI" panose="020B0502040204020203" pitchFamily="34" charset="0"/>
            </a:endParaRPr>
          </a:p>
        </p:txBody>
      </p:sp>
      <p:graphicFrame>
        <p:nvGraphicFramePr>
          <p:cNvPr id="100" name="표 99"/>
          <p:cNvGraphicFramePr>
            <a:graphicFrameLocks noGrp="1"/>
          </p:cNvGraphicFramePr>
          <p:nvPr>
            <p:extLst>
              <p:ext uri="{D42A27DB-BD31-4B8C-83A1-F6EECF244321}">
                <p14:modId xmlns:p14="http://schemas.microsoft.com/office/powerpoint/2010/main" val="4103564519"/>
              </p:ext>
            </p:extLst>
          </p:nvPr>
        </p:nvGraphicFramePr>
        <p:xfrm>
          <a:off x="3128246" y="2620669"/>
          <a:ext cx="1454733" cy="221803"/>
        </p:xfrm>
        <a:graphic>
          <a:graphicData uri="http://schemas.openxmlformats.org/drawingml/2006/table">
            <a:tbl>
              <a:tblPr firstRow="1" bandRow="1">
                <a:tableStyleId>{5C22544A-7EE6-4342-B048-85BDC9FD1C3A}</a:tableStyleId>
              </a:tblPr>
              <a:tblGrid>
                <a:gridCol w="338673">
                  <a:extLst>
                    <a:ext uri="{9D8B030D-6E8A-4147-A177-3AD203B41FA5}">
                      <a16:colId xmlns:a16="http://schemas.microsoft.com/office/drawing/2014/main" val="20000"/>
                    </a:ext>
                  </a:extLst>
                </a:gridCol>
                <a:gridCol w="145655">
                  <a:extLst>
                    <a:ext uri="{9D8B030D-6E8A-4147-A177-3AD203B41FA5}">
                      <a16:colId xmlns:a16="http://schemas.microsoft.com/office/drawing/2014/main" val="20002"/>
                    </a:ext>
                  </a:extLst>
                </a:gridCol>
                <a:gridCol w="425498">
                  <a:extLst>
                    <a:ext uri="{9D8B030D-6E8A-4147-A177-3AD203B41FA5}">
                      <a16:colId xmlns:a16="http://schemas.microsoft.com/office/drawing/2014/main" val="20003"/>
                    </a:ext>
                  </a:extLst>
                </a:gridCol>
                <a:gridCol w="133400">
                  <a:extLst>
                    <a:ext uri="{9D8B030D-6E8A-4147-A177-3AD203B41FA5}">
                      <a16:colId xmlns:a16="http://schemas.microsoft.com/office/drawing/2014/main" val="2543700537"/>
                    </a:ext>
                  </a:extLst>
                </a:gridCol>
                <a:gridCol w="411507">
                  <a:extLst>
                    <a:ext uri="{9D8B030D-6E8A-4147-A177-3AD203B41FA5}">
                      <a16:colId xmlns:a16="http://schemas.microsoft.com/office/drawing/2014/main" val="400484928"/>
                    </a:ext>
                  </a:extLst>
                </a:gridCol>
              </a:tblGrid>
              <a:tr h="221803">
                <a:tc>
                  <a:txBody>
                    <a:bodyPr/>
                    <a:lstStyle/>
                    <a:p>
                      <a:pPr marL="0" algn="l" defTabSz="914400" rtl="0" eaLnBrk="1" latinLnBrk="1" hangingPunct="1"/>
                      <a:r>
                        <a:rPr lang="en-US" altLang="ko-KR" sz="800" b="0" kern="1200" dirty="0" smtClean="0">
                          <a:solidFill>
                            <a:schemeClr val="tx1">
                              <a:lumMod val="75000"/>
                              <a:lumOff val="25000"/>
                            </a:schemeClr>
                          </a:solidFill>
                          <a:latin typeface="+mn-ea"/>
                          <a:ea typeface="+mn-ea"/>
                          <a:cs typeface="+mn-cs"/>
                        </a:rPr>
                        <a:t>010</a:t>
                      </a:r>
                      <a:endParaRPr lang="ko-KR" altLang="en-US" sz="800" b="0" kern="1200" dirty="0" smtClean="0">
                        <a:solidFill>
                          <a:schemeClr val="tx1">
                            <a:lumMod val="75000"/>
                            <a:lumOff val="25000"/>
                          </a:schemeClr>
                        </a:solidFill>
                        <a:latin typeface="+mn-ea"/>
                        <a:ea typeface="+mn-ea"/>
                        <a:cs typeface="+mn-cs"/>
                      </a:endParaRPr>
                    </a:p>
                  </a:txBody>
                  <a:tcPr marL="72000" marR="36000"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1" hangingPunct="1"/>
                      <a:r>
                        <a:rPr lang="en-US" altLang="ko-KR" sz="800" b="0" kern="1200" dirty="0" smtClean="0">
                          <a:solidFill>
                            <a:schemeClr val="tx1">
                              <a:lumMod val="75000"/>
                              <a:lumOff val="25000"/>
                            </a:schemeClr>
                          </a:solidFill>
                          <a:latin typeface="+mn-ea"/>
                          <a:ea typeface="+mn-ea"/>
                          <a:cs typeface="+mn-cs"/>
                        </a:rPr>
                        <a:t>-</a:t>
                      </a:r>
                      <a:endParaRPr lang="ko-KR" altLang="en-US" sz="800" b="0" kern="1200" dirty="0" smtClean="0">
                        <a:solidFill>
                          <a:schemeClr val="tx1">
                            <a:lumMod val="75000"/>
                            <a:lumOff val="25000"/>
                          </a:schemeClr>
                        </a:solidFill>
                        <a:latin typeface="+mn-ea"/>
                        <a:ea typeface="+mn-ea"/>
                        <a:cs typeface="+mn-cs"/>
                      </a:endParaRPr>
                    </a:p>
                  </a:txBody>
                  <a:tcPr marL="72000" marR="36000"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1" hangingPunct="1"/>
                      <a:endParaRPr lang="ko-KR" altLang="en-US" sz="800" b="0" kern="1200" dirty="0" smtClean="0">
                        <a:solidFill>
                          <a:schemeClr val="tx1">
                            <a:lumMod val="75000"/>
                            <a:lumOff val="25000"/>
                          </a:schemeClr>
                        </a:solidFill>
                        <a:latin typeface="+mn-ea"/>
                        <a:ea typeface="+mn-ea"/>
                        <a:cs typeface="+mn-cs"/>
                      </a:endParaRPr>
                    </a:p>
                  </a:txBody>
                  <a:tcPr marL="72000" marR="36000"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1" hangingPunct="1"/>
                      <a:r>
                        <a:rPr lang="en-US" altLang="ko-KR" sz="800" b="0" kern="1200" dirty="0" smtClean="0">
                          <a:solidFill>
                            <a:schemeClr val="tx1">
                              <a:lumMod val="75000"/>
                              <a:lumOff val="25000"/>
                            </a:schemeClr>
                          </a:solidFill>
                          <a:latin typeface="+mn-ea"/>
                          <a:ea typeface="+mn-ea"/>
                          <a:cs typeface="+mn-cs"/>
                        </a:rPr>
                        <a:t>-</a:t>
                      </a:r>
                      <a:endParaRPr lang="ko-KR" altLang="en-US" sz="800" b="0" kern="1200" dirty="0" smtClean="0">
                        <a:solidFill>
                          <a:schemeClr val="tx1">
                            <a:lumMod val="75000"/>
                            <a:lumOff val="25000"/>
                          </a:schemeClr>
                        </a:solidFill>
                        <a:latin typeface="+mn-ea"/>
                        <a:ea typeface="+mn-ea"/>
                        <a:cs typeface="+mn-cs"/>
                      </a:endParaRPr>
                    </a:p>
                  </a:txBody>
                  <a:tcPr marL="72000" marR="36000"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1" hangingPunct="1"/>
                      <a:endParaRPr lang="ko-KR" altLang="en-US" sz="800" b="0" kern="1200" dirty="0" smtClean="0">
                        <a:solidFill>
                          <a:schemeClr val="tx1">
                            <a:lumMod val="75000"/>
                            <a:lumOff val="25000"/>
                          </a:schemeClr>
                        </a:solidFill>
                        <a:latin typeface="+mn-ea"/>
                        <a:ea typeface="+mn-ea"/>
                        <a:cs typeface="+mn-cs"/>
                      </a:endParaRPr>
                    </a:p>
                  </a:txBody>
                  <a:tcPr marL="72000" marR="36000"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101" name="표 100"/>
          <p:cNvGraphicFramePr>
            <a:graphicFrameLocks noGrp="1"/>
          </p:cNvGraphicFramePr>
          <p:nvPr>
            <p:extLst>
              <p:ext uri="{D42A27DB-BD31-4B8C-83A1-F6EECF244321}">
                <p14:modId xmlns:p14="http://schemas.microsoft.com/office/powerpoint/2010/main" val="4165639149"/>
              </p:ext>
            </p:extLst>
          </p:nvPr>
        </p:nvGraphicFramePr>
        <p:xfrm>
          <a:off x="3130306" y="1877193"/>
          <a:ext cx="1430186" cy="204209"/>
        </p:xfrm>
        <a:graphic>
          <a:graphicData uri="http://schemas.openxmlformats.org/drawingml/2006/table">
            <a:tbl>
              <a:tblPr firstRow="1" bandRow="1">
                <a:tableStyleId>{5C22544A-7EE6-4342-B048-85BDC9FD1C3A}</a:tableStyleId>
              </a:tblPr>
              <a:tblGrid>
                <a:gridCol w="1430186">
                  <a:extLst>
                    <a:ext uri="{9D8B030D-6E8A-4147-A177-3AD203B41FA5}">
                      <a16:colId xmlns:a16="http://schemas.microsoft.com/office/drawing/2014/main" val="20000"/>
                    </a:ext>
                  </a:extLst>
                </a:gridCol>
              </a:tblGrid>
              <a:tr h="204209">
                <a:tc>
                  <a:txBody>
                    <a:bodyPr/>
                    <a:lstStyle/>
                    <a:p>
                      <a:pPr marL="0" algn="l" defTabSz="914400" rtl="0" eaLnBrk="1" latinLnBrk="1" hangingPunct="1">
                        <a:lnSpc>
                          <a:spcPct val="100000"/>
                        </a:lnSpc>
                      </a:pPr>
                      <a:r>
                        <a:rPr lang="ko-KR" altLang="en-US" sz="800" b="0" kern="1200" dirty="0" smtClean="0">
                          <a:solidFill>
                            <a:schemeClr val="bg1">
                              <a:lumMod val="65000"/>
                            </a:schemeClr>
                          </a:solidFill>
                          <a:latin typeface="+mn-ea"/>
                          <a:ea typeface="+mn-ea"/>
                          <a:cs typeface="+mn-cs"/>
                        </a:rPr>
                        <a:t>최대 </a:t>
                      </a:r>
                      <a:r>
                        <a:rPr lang="en-US" altLang="ko-KR" sz="800" b="0" kern="1200" dirty="0" smtClean="0">
                          <a:solidFill>
                            <a:schemeClr val="bg1">
                              <a:lumMod val="65000"/>
                            </a:schemeClr>
                          </a:solidFill>
                          <a:latin typeface="+mn-ea"/>
                          <a:ea typeface="+mn-ea"/>
                          <a:cs typeface="+mn-cs"/>
                        </a:rPr>
                        <a:t>10</a:t>
                      </a:r>
                      <a:r>
                        <a:rPr lang="ko-KR" altLang="en-US" sz="800" b="0" kern="1200" dirty="0" smtClean="0">
                          <a:solidFill>
                            <a:schemeClr val="bg1">
                              <a:lumMod val="65000"/>
                            </a:schemeClr>
                          </a:solidFill>
                          <a:latin typeface="+mn-ea"/>
                          <a:ea typeface="+mn-ea"/>
                          <a:cs typeface="+mn-cs"/>
                        </a:rPr>
                        <a:t>자</a:t>
                      </a:r>
                    </a:p>
                  </a:txBody>
                  <a:tcPr marL="72000" marR="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102" name="표 101"/>
          <p:cNvGraphicFramePr>
            <a:graphicFrameLocks noGrp="1"/>
          </p:cNvGraphicFramePr>
          <p:nvPr>
            <p:extLst>
              <p:ext uri="{D42A27DB-BD31-4B8C-83A1-F6EECF244321}">
                <p14:modId xmlns:p14="http://schemas.microsoft.com/office/powerpoint/2010/main" val="990668337"/>
              </p:ext>
            </p:extLst>
          </p:nvPr>
        </p:nvGraphicFramePr>
        <p:xfrm>
          <a:off x="3130306" y="2260268"/>
          <a:ext cx="1430186" cy="204209"/>
        </p:xfrm>
        <a:graphic>
          <a:graphicData uri="http://schemas.openxmlformats.org/drawingml/2006/table">
            <a:tbl>
              <a:tblPr firstRow="1" bandRow="1">
                <a:tableStyleId>{5C22544A-7EE6-4342-B048-85BDC9FD1C3A}</a:tableStyleId>
              </a:tblPr>
              <a:tblGrid>
                <a:gridCol w="1430186">
                  <a:extLst>
                    <a:ext uri="{9D8B030D-6E8A-4147-A177-3AD203B41FA5}">
                      <a16:colId xmlns:a16="http://schemas.microsoft.com/office/drawing/2014/main" val="20000"/>
                    </a:ext>
                  </a:extLst>
                </a:gridCol>
              </a:tblGrid>
              <a:tr h="204209">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kern="1200" dirty="0" smtClean="0">
                          <a:solidFill>
                            <a:schemeClr val="bg1">
                              <a:lumMod val="65000"/>
                            </a:schemeClr>
                          </a:solidFill>
                          <a:latin typeface="+mn-ea"/>
                          <a:ea typeface="+mn-ea"/>
                          <a:cs typeface="+mn-cs"/>
                        </a:rPr>
                        <a:t>최대 </a:t>
                      </a:r>
                      <a:r>
                        <a:rPr lang="en-US" altLang="ko-KR" sz="800" b="0" kern="1200" dirty="0" smtClean="0">
                          <a:solidFill>
                            <a:schemeClr val="bg1">
                              <a:lumMod val="65000"/>
                            </a:schemeClr>
                          </a:solidFill>
                          <a:latin typeface="+mn-ea"/>
                          <a:ea typeface="+mn-ea"/>
                          <a:cs typeface="+mn-cs"/>
                        </a:rPr>
                        <a:t>10</a:t>
                      </a:r>
                      <a:r>
                        <a:rPr lang="ko-KR" altLang="en-US" sz="800" b="0" kern="1200" dirty="0" smtClean="0">
                          <a:solidFill>
                            <a:schemeClr val="bg1">
                              <a:lumMod val="65000"/>
                            </a:schemeClr>
                          </a:solidFill>
                          <a:latin typeface="+mn-ea"/>
                          <a:ea typeface="+mn-ea"/>
                          <a:cs typeface="+mn-cs"/>
                        </a:rPr>
                        <a:t>자</a:t>
                      </a:r>
                    </a:p>
                  </a:txBody>
                  <a:tcPr marL="72000" marR="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sp>
        <p:nvSpPr>
          <p:cNvPr id="103" name="TextBox 102">
            <a:extLst>
              <a:ext uri="{FF2B5EF4-FFF2-40B4-BE49-F238E27FC236}">
                <a16:creationId xmlns:a16="http://schemas.microsoft.com/office/drawing/2014/main" id="{56FA9EA8-071C-4602-96D9-AF16C0C70397}"/>
              </a:ext>
            </a:extLst>
          </p:cNvPr>
          <p:cNvSpPr txBox="1"/>
          <p:nvPr/>
        </p:nvSpPr>
        <p:spPr>
          <a:xfrm>
            <a:off x="4822642" y="2241340"/>
            <a:ext cx="1669194" cy="215444"/>
          </a:xfrm>
          <a:prstGeom prst="rect">
            <a:avLst/>
          </a:prstGeom>
          <a:noFill/>
        </p:spPr>
        <p:txBody>
          <a:bodyPr wrap="square" rtlCol="0">
            <a:spAutoFit/>
          </a:bodyPr>
          <a:lstStyle/>
          <a:p>
            <a:r>
              <a:rPr lang="ko-KR" altLang="en-US" sz="800" spc="-100" dirty="0">
                <a:solidFill>
                  <a:schemeClr val="bg1">
                    <a:lumMod val="50000"/>
                  </a:schemeClr>
                </a:solidFill>
                <a:latin typeface="+mn-ea"/>
              </a:rPr>
              <a:t>주문자 정보와 동일</a:t>
            </a:r>
          </a:p>
        </p:txBody>
      </p:sp>
      <p:sp>
        <p:nvSpPr>
          <p:cNvPr id="104" name="직사각형 103">
            <a:extLst>
              <a:ext uri="{FF2B5EF4-FFF2-40B4-BE49-F238E27FC236}">
                <a16:creationId xmlns:a16="http://schemas.microsoft.com/office/drawing/2014/main" id="{D326E3ED-595F-41D9-BB4C-98C2AEC27CB0}"/>
              </a:ext>
            </a:extLst>
          </p:cNvPr>
          <p:cNvSpPr/>
          <p:nvPr/>
        </p:nvSpPr>
        <p:spPr>
          <a:xfrm>
            <a:off x="4691004" y="2278969"/>
            <a:ext cx="139967" cy="137816"/>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800" dirty="0">
              <a:solidFill>
                <a:schemeClr val="tx1">
                  <a:lumMod val="75000"/>
                  <a:lumOff val="25000"/>
                </a:schemeClr>
              </a:solidFill>
              <a:latin typeface="+mn-ea"/>
            </a:endParaRPr>
          </a:p>
        </p:txBody>
      </p:sp>
      <p:sp>
        <p:nvSpPr>
          <p:cNvPr id="111" name="Oval 611">
            <a:extLst>
              <a:ext uri="{FF2B5EF4-FFF2-40B4-BE49-F238E27FC236}">
                <a16:creationId xmlns:a16="http://schemas.microsoft.com/office/drawing/2014/main" id="{8A3723C9-7A64-4677-9B95-EBFFA02C0DC4}"/>
              </a:ext>
            </a:extLst>
          </p:cNvPr>
          <p:cNvSpPr>
            <a:spLocks noChangeArrowheads="1"/>
          </p:cNvSpPr>
          <p:nvPr/>
        </p:nvSpPr>
        <p:spPr bwMode="auto">
          <a:xfrm>
            <a:off x="1985481" y="4316277"/>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a:t>
            </a:r>
            <a:endParaRPr lang="en-US" altLang="ko-KR" sz="800" b="1" kern="0" dirty="0">
              <a:solidFill>
                <a:sysClr val="window" lastClr="FFFFFF"/>
              </a:solidFill>
              <a:latin typeface="맑은 고딕"/>
              <a:ea typeface="맑은 고딕"/>
            </a:endParaRPr>
          </a:p>
        </p:txBody>
      </p:sp>
      <p:grpSp>
        <p:nvGrpSpPr>
          <p:cNvPr id="123" name="그룹 122">
            <a:extLst>
              <a:ext uri="{FF2B5EF4-FFF2-40B4-BE49-F238E27FC236}">
                <a16:creationId xmlns:a16="http://schemas.microsoft.com/office/drawing/2014/main" id="{893A9EA9-BF48-B432-9144-9B9AC729F460}"/>
              </a:ext>
            </a:extLst>
          </p:cNvPr>
          <p:cNvGrpSpPr/>
          <p:nvPr/>
        </p:nvGrpSpPr>
        <p:grpSpPr>
          <a:xfrm>
            <a:off x="2241475" y="4842903"/>
            <a:ext cx="4708179" cy="337938"/>
            <a:chOff x="4584051" y="7799385"/>
            <a:chExt cx="2872562" cy="337938"/>
          </a:xfrm>
        </p:grpSpPr>
        <p:sp>
          <p:nvSpPr>
            <p:cNvPr id="126" name="모서리가 둥근 직사각형 264">
              <a:extLst>
                <a:ext uri="{FF2B5EF4-FFF2-40B4-BE49-F238E27FC236}">
                  <a16:creationId xmlns:a16="http://schemas.microsoft.com/office/drawing/2014/main" id="{F6DF594A-5B81-9C31-51F8-1802D3355EA8}"/>
                </a:ext>
              </a:extLst>
            </p:cNvPr>
            <p:cNvSpPr/>
            <p:nvPr/>
          </p:nvSpPr>
          <p:spPr>
            <a:xfrm>
              <a:off x="4584051" y="7799385"/>
              <a:ext cx="1066767" cy="337938"/>
            </a:xfrm>
            <a:prstGeom prst="roundRect">
              <a:avLst>
                <a:gd name="adj" fmla="val 0"/>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smtClean="0">
                  <a:solidFill>
                    <a:schemeClr val="tx1"/>
                  </a:solidFill>
                </a:rPr>
                <a:t>취소</a:t>
              </a:r>
              <a:endParaRPr lang="ko-KR" altLang="en-US" sz="800" b="1" dirty="0">
                <a:solidFill>
                  <a:schemeClr val="tx1"/>
                </a:solidFill>
              </a:endParaRPr>
            </a:p>
          </p:txBody>
        </p:sp>
        <p:sp>
          <p:nvSpPr>
            <p:cNvPr id="127" name="모서리가 둥근 직사각형 265">
              <a:extLst>
                <a:ext uri="{FF2B5EF4-FFF2-40B4-BE49-F238E27FC236}">
                  <a16:creationId xmlns:a16="http://schemas.microsoft.com/office/drawing/2014/main" id="{31616FFB-3FF0-C846-C1A8-366204588010}"/>
                </a:ext>
              </a:extLst>
            </p:cNvPr>
            <p:cNvSpPr/>
            <p:nvPr/>
          </p:nvSpPr>
          <p:spPr>
            <a:xfrm>
              <a:off x="5650332" y="7799385"/>
              <a:ext cx="1806281" cy="337938"/>
            </a:xfrm>
            <a:prstGeom prst="roundRect">
              <a:avLst>
                <a:gd name="adj" fmla="val 0"/>
              </a:avLst>
            </a:prstGeom>
            <a:solidFill>
              <a:srgbClr val="D9D9D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a:solidFill>
                    <a:schemeClr val="tx1">
                      <a:lumMod val="50000"/>
                      <a:lumOff val="50000"/>
                    </a:schemeClr>
                  </a:solidFill>
                </a:rPr>
                <a:t>완료</a:t>
              </a:r>
            </a:p>
          </p:txBody>
        </p:sp>
      </p:grpSp>
      <p:sp>
        <p:nvSpPr>
          <p:cNvPr id="128" name="직사각형 127">
            <a:extLst>
              <a:ext uri="{FF2B5EF4-FFF2-40B4-BE49-F238E27FC236}">
                <a16:creationId xmlns:a16="http://schemas.microsoft.com/office/drawing/2014/main" id="{5ABE1580-1A7A-4505-97ED-22E9D33830FB}"/>
              </a:ext>
            </a:extLst>
          </p:cNvPr>
          <p:cNvSpPr/>
          <p:nvPr/>
        </p:nvSpPr>
        <p:spPr>
          <a:xfrm>
            <a:off x="2251094" y="4648037"/>
            <a:ext cx="139967" cy="137816"/>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800" dirty="0">
              <a:solidFill>
                <a:schemeClr val="tx1">
                  <a:lumMod val="75000"/>
                  <a:lumOff val="25000"/>
                </a:schemeClr>
              </a:solidFill>
              <a:latin typeface="+mn-ea"/>
            </a:endParaRPr>
          </a:p>
        </p:txBody>
      </p:sp>
      <p:sp>
        <p:nvSpPr>
          <p:cNvPr id="144" name="TextBox 143">
            <a:extLst>
              <a:ext uri="{FF2B5EF4-FFF2-40B4-BE49-F238E27FC236}">
                <a16:creationId xmlns:a16="http://schemas.microsoft.com/office/drawing/2014/main" id="{9152A646-5E1F-4181-AEED-BA7E62CD29E8}"/>
              </a:ext>
            </a:extLst>
          </p:cNvPr>
          <p:cNvSpPr txBox="1"/>
          <p:nvPr/>
        </p:nvSpPr>
        <p:spPr>
          <a:xfrm>
            <a:off x="2385573" y="4610751"/>
            <a:ext cx="2313948" cy="215444"/>
          </a:xfrm>
          <a:prstGeom prst="rect">
            <a:avLst/>
          </a:prstGeom>
          <a:noFill/>
        </p:spPr>
        <p:txBody>
          <a:bodyPr wrap="square" rtlCol="0">
            <a:spAutoFit/>
          </a:bodyPr>
          <a:lstStyle/>
          <a:p>
            <a:r>
              <a:rPr lang="en-US" altLang="ko-KR" sz="800" spc="-100" dirty="0">
                <a:solidFill>
                  <a:schemeClr val="bg1">
                    <a:lumMod val="50000"/>
                  </a:schemeClr>
                </a:solidFill>
                <a:latin typeface="+mn-ea"/>
              </a:rPr>
              <a:t>[</a:t>
            </a:r>
            <a:r>
              <a:rPr lang="ko-KR" altLang="en-US" sz="800" spc="-100" dirty="0">
                <a:solidFill>
                  <a:schemeClr val="bg1">
                    <a:lumMod val="50000"/>
                  </a:schemeClr>
                </a:solidFill>
                <a:latin typeface="+mn-ea"/>
              </a:rPr>
              <a:t>필수</a:t>
            </a:r>
            <a:r>
              <a:rPr lang="en-US" altLang="ko-KR" sz="800" spc="-100" dirty="0">
                <a:solidFill>
                  <a:schemeClr val="bg1">
                    <a:lumMod val="50000"/>
                  </a:schemeClr>
                </a:solidFill>
                <a:latin typeface="+mn-ea"/>
              </a:rPr>
              <a:t>] </a:t>
            </a:r>
            <a:r>
              <a:rPr lang="ko-KR" altLang="en-US" sz="800" spc="-100" dirty="0" smtClean="0">
                <a:solidFill>
                  <a:schemeClr val="bg1">
                    <a:lumMod val="50000"/>
                  </a:schemeClr>
                </a:solidFill>
                <a:latin typeface="+mn-ea"/>
              </a:rPr>
              <a:t>개인정보 </a:t>
            </a:r>
            <a:r>
              <a:rPr lang="ko-KR" altLang="en-US" sz="800" spc="-100" dirty="0" err="1" smtClean="0">
                <a:solidFill>
                  <a:schemeClr val="bg1">
                    <a:lumMod val="50000"/>
                  </a:schemeClr>
                </a:solidFill>
                <a:latin typeface="+mn-ea"/>
              </a:rPr>
              <a:t>수집동의</a:t>
            </a:r>
            <a:r>
              <a:rPr lang="ko-KR" altLang="en-US" sz="800" spc="-100" dirty="0" smtClean="0">
                <a:solidFill>
                  <a:schemeClr val="bg1">
                    <a:lumMod val="50000"/>
                  </a:schemeClr>
                </a:solidFill>
                <a:latin typeface="+mn-ea"/>
              </a:rPr>
              <a:t>   </a:t>
            </a:r>
            <a:r>
              <a:rPr lang="ko-KR" altLang="en-US" sz="800" u="sng" spc="-100" dirty="0" smtClean="0">
                <a:solidFill>
                  <a:schemeClr val="bg1">
                    <a:lumMod val="50000"/>
                  </a:schemeClr>
                </a:solidFill>
                <a:latin typeface="+mn-ea"/>
              </a:rPr>
              <a:t>자세히 보기</a:t>
            </a:r>
            <a:r>
              <a:rPr lang="en-US" altLang="ko-KR" sz="800" u="sng" spc="-100" dirty="0" smtClean="0">
                <a:solidFill>
                  <a:schemeClr val="bg1">
                    <a:lumMod val="50000"/>
                  </a:schemeClr>
                </a:solidFill>
                <a:latin typeface="+mn-ea"/>
              </a:rPr>
              <a:t>&gt;</a:t>
            </a:r>
            <a:endParaRPr lang="ko-KR" altLang="en-US" sz="800" u="sng" spc="-100" dirty="0">
              <a:solidFill>
                <a:schemeClr val="bg1">
                  <a:lumMod val="50000"/>
                </a:schemeClr>
              </a:solidFill>
              <a:latin typeface="+mn-ea"/>
            </a:endParaRPr>
          </a:p>
        </p:txBody>
      </p:sp>
      <p:sp>
        <p:nvSpPr>
          <p:cNvPr id="147" name="모서리가 둥근 직사각형 146"/>
          <p:cNvSpPr/>
          <p:nvPr/>
        </p:nvSpPr>
        <p:spPr>
          <a:xfrm>
            <a:off x="2211217" y="4409199"/>
            <a:ext cx="1040601" cy="237511"/>
          </a:xfrm>
          <a:prstGeom prst="roundRect">
            <a:avLst>
              <a:gd name="adj" fmla="val 0"/>
            </a:avLst>
          </a:prstGeom>
          <a:noFill/>
          <a:ln w="3175">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0" name="Button">
            <a:extLst>
              <a:ext uri="{FF2B5EF4-FFF2-40B4-BE49-F238E27FC236}">
                <a16:creationId xmlns:a16="http://schemas.microsoft.com/office/drawing/2014/main" id="{0B50D06C-82E3-4B5D-A60E-0FEAE2474059}"/>
              </a:ext>
            </a:extLst>
          </p:cNvPr>
          <p:cNvSpPr/>
          <p:nvPr/>
        </p:nvSpPr>
        <p:spPr>
          <a:xfrm>
            <a:off x="3141937" y="3530928"/>
            <a:ext cx="2934944" cy="201767"/>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atinLnBrk="1"/>
            <a:endParaRPr lang="en-US" altLang="ko-KR" sz="800" dirty="0">
              <a:solidFill>
                <a:schemeClr val="tx1">
                  <a:lumMod val="65000"/>
                  <a:lumOff val="35000"/>
                </a:schemeClr>
              </a:solidFill>
            </a:endParaRPr>
          </a:p>
        </p:txBody>
      </p:sp>
      <p:sp>
        <p:nvSpPr>
          <p:cNvPr id="146" name="사각형: 둥근 모서리 92">
            <a:extLst>
              <a:ext uri="{FF2B5EF4-FFF2-40B4-BE49-F238E27FC236}">
                <a16:creationId xmlns:a16="http://schemas.microsoft.com/office/drawing/2014/main" id="{2A18CAD1-978E-453D-B4C0-E427E20CB864}"/>
              </a:ext>
            </a:extLst>
          </p:cNvPr>
          <p:cNvSpPr/>
          <p:nvPr/>
        </p:nvSpPr>
        <p:spPr>
          <a:xfrm rot="19995522">
            <a:off x="2655455" y="3000219"/>
            <a:ext cx="3506429" cy="688144"/>
          </a:xfrm>
          <a:prstGeom prst="roundRect">
            <a:avLst>
              <a:gd name="adj" fmla="val 0"/>
            </a:avLst>
          </a:prstGeom>
          <a:solidFill>
            <a:schemeClr val="tx1">
              <a:lumMod val="75000"/>
              <a:lumOff val="25000"/>
              <a:alpha val="57000"/>
            </a:schemeClr>
          </a:solidFill>
          <a:ln w="19050">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ko-KR" altLang="en-US" sz="1050" b="1" dirty="0">
                <a:solidFill>
                  <a:schemeClr val="bg1"/>
                </a:solidFill>
                <a:latin typeface="+mn-ea"/>
              </a:rPr>
              <a:t>결제 화면에서 호출하는 화면과 동일</a:t>
            </a:r>
            <a:endParaRPr lang="ko-KR" altLang="en-US" sz="1000" b="1" dirty="0">
              <a:solidFill>
                <a:schemeClr val="bg1"/>
              </a:solidFill>
            </a:endParaRPr>
          </a:p>
        </p:txBody>
      </p:sp>
      <p:sp>
        <p:nvSpPr>
          <p:cNvPr id="48" name="Oval 611">
            <a:extLst>
              <a:ext uri="{FF2B5EF4-FFF2-40B4-BE49-F238E27FC236}">
                <a16:creationId xmlns:a16="http://schemas.microsoft.com/office/drawing/2014/main" id="{8A3723C9-7A64-4677-9B95-EBFFA02C0DC4}"/>
              </a:ext>
            </a:extLst>
          </p:cNvPr>
          <p:cNvSpPr>
            <a:spLocks noChangeArrowheads="1"/>
          </p:cNvSpPr>
          <p:nvPr/>
        </p:nvSpPr>
        <p:spPr bwMode="auto">
          <a:xfrm>
            <a:off x="4029777" y="4881629"/>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a:t>
            </a:r>
            <a:endParaRPr lang="en-US" altLang="ko-KR" sz="800" b="1" kern="0" dirty="0">
              <a:solidFill>
                <a:sysClr val="window" lastClr="FFFFFF"/>
              </a:solidFill>
              <a:latin typeface="맑은 고딕"/>
              <a:ea typeface="맑은 고딕"/>
            </a:endParaRPr>
          </a:p>
        </p:txBody>
      </p:sp>
    </p:spTree>
    <p:extLst>
      <p:ext uri="{BB962C8B-B14F-4D97-AF65-F5344CB8AC3E}">
        <p14:creationId xmlns:p14="http://schemas.microsoft.com/office/powerpoint/2010/main" val="11272794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a:t>Alert / Validation Case</a:t>
            </a:r>
            <a:endParaRPr lang="ko-KR" altLang="en-US" dirty="0"/>
          </a:p>
        </p:txBody>
      </p:sp>
      <p:graphicFrame>
        <p:nvGraphicFramePr>
          <p:cNvPr id="6" name="표 5">
            <a:extLst>
              <a:ext uri="{FF2B5EF4-FFF2-40B4-BE49-F238E27FC236}">
                <a16:creationId xmlns:a16="http://schemas.microsoft.com/office/drawing/2014/main" id="{6E1F6952-3DDA-4EF4-89E3-55A7899657BD}"/>
              </a:ext>
            </a:extLst>
          </p:cNvPr>
          <p:cNvGraphicFramePr>
            <a:graphicFrameLocks noGrp="1"/>
          </p:cNvGraphicFramePr>
          <p:nvPr>
            <p:extLst>
              <p:ext uri="{D42A27DB-BD31-4B8C-83A1-F6EECF244321}">
                <p14:modId xmlns:p14="http://schemas.microsoft.com/office/powerpoint/2010/main" val="1827664550"/>
              </p:ext>
            </p:extLst>
          </p:nvPr>
        </p:nvGraphicFramePr>
        <p:xfrm>
          <a:off x="199152" y="476672"/>
          <a:ext cx="11759337" cy="1502242"/>
        </p:xfrm>
        <a:graphic>
          <a:graphicData uri="http://schemas.openxmlformats.org/drawingml/2006/table">
            <a:tbl>
              <a:tblPr>
                <a:tableStyleId>{5940675A-B579-460E-94D1-54222C63F5DA}</a:tableStyleId>
              </a:tblPr>
              <a:tblGrid>
                <a:gridCol w="712271">
                  <a:extLst>
                    <a:ext uri="{9D8B030D-6E8A-4147-A177-3AD203B41FA5}">
                      <a16:colId xmlns:a16="http://schemas.microsoft.com/office/drawing/2014/main" val="20000"/>
                    </a:ext>
                  </a:extLst>
                </a:gridCol>
                <a:gridCol w="864096">
                  <a:extLst>
                    <a:ext uri="{9D8B030D-6E8A-4147-A177-3AD203B41FA5}">
                      <a16:colId xmlns:a16="http://schemas.microsoft.com/office/drawing/2014/main" val="20007"/>
                    </a:ext>
                  </a:extLst>
                </a:gridCol>
                <a:gridCol w="360040">
                  <a:extLst>
                    <a:ext uri="{9D8B030D-6E8A-4147-A177-3AD203B41FA5}">
                      <a16:colId xmlns:a16="http://schemas.microsoft.com/office/drawing/2014/main" val="20008"/>
                    </a:ext>
                  </a:extLst>
                </a:gridCol>
                <a:gridCol w="2687613">
                  <a:extLst>
                    <a:ext uri="{9D8B030D-6E8A-4147-A177-3AD203B41FA5}">
                      <a16:colId xmlns:a16="http://schemas.microsoft.com/office/drawing/2014/main" val="20001"/>
                    </a:ext>
                  </a:extLst>
                </a:gridCol>
                <a:gridCol w="3455314">
                  <a:extLst>
                    <a:ext uri="{9D8B030D-6E8A-4147-A177-3AD203B41FA5}">
                      <a16:colId xmlns:a16="http://schemas.microsoft.com/office/drawing/2014/main" val="20003"/>
                    </a:ext>
                  </a:extLst>
                </a:gridCol>
                <a:gridCol w="505129">
                  <a:extLst>
                    <a:ext uri="{9D8B030D-6E8A-4147-A177-3AD203B41FA5}">
                      <a16:colId xmlns:a16="http://schemas.microsoft.com/office/drawing/2014/main" val="20004"/>
                    </a:ext>
                  </a:extLst>
                </a:gridCol>
                <a:gridCol w="569882">
                  <a:extLst>
                    <a:ext uri="{9D8B030D-6E8A-4147-A177-3AD203B41FA5}">
                      <a16:colId xmlns:a16="http://schemas.microsoft.com/office/drawing/2014/main" val="20005"/>
                    </a:ext>
                  </a:extLst>
                </a:gridCol>
                <a:gridCol w="2604992">
                  <a:extLst>
                    <a:ext uri="{9D8B030D-6E8A-4147-A177-3AD203B41FA5}">
                      <a16:colId xmlns:a16="http://schemas.microsoft.com/office/drawing/2014/main" val="20006"/>
                    </a:ext>
                  </a:extLst>
                </a:gridCol>
              </a:tblGrid>
              <a:tr h="232961">
                <a:tc gridSpan="8">
                  <a:txBody>
                    <a:bodyPr/>
                    <a:lstStyle/>
                    <a:p>
                      <a:pPr algn="l" rtl="0" fontAlgn="ctr"/>
                      <a:r>
                        <a:rPr lang="en-US" altLang="ko-KR" sz="800" b="1" spc="0" dirty="0" smtClean="0">
                          <a:solidFill>
                            <a:schemeClr val="bg1"/>
                          </a:solidFill>
                          <a:effectLst/>
                          <a:latin typeface="+mn-ea"/>
                          <a:ea typeface="+mn-ea"/>
                        </a:rPr>
                        <a:t>Alert</a:t>
                      </a:r>
                      <a:r>
                        <a:rPr lang="en-US" altLang="ko-KR" sz="800" b="1" spc="0" baseline="0" dirty="0" smtClean="0">
                          <a:solidFill>
                            <a:schemeClr val="bg1"/>
                          </a:solidFill>
                          <a:effectLst/>
                          <a:latin typeface="+mn-ea"/>
                          <a:ea typeface="+mn-ea"/>
                        </a:rPr>
                        <a:t> _ </a:t>
                      </a:r>
                      <a:r>
                        <a:rPr lang="ko-KR" altLang="en-US" sz="800" b="1" spc="0" baseline="0" dirty="0" smtClean="0">
                          <a:solidFill>
                            <a:schemeClr val="bg1"/>
                          </a:solidFill>
                          <a:effectLst/>
                          <a:latin typeface="+mn-ea"/>
                          <a:ea typeface="+mn-ea"/>
                        </a:rPr>
                        <a:t>완료</a:t>
                      </a: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1">
                        <a:lumMod val="50000"/>
                        <a:lumOff val="50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ko-KR" alt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r h="232961">
                <a:tc>
                  <a:txBody>
                    <a:bodyPr/>
                    <a:lstStyle/>
                    <a:p>
                      <a:pPr algn="ctr" rtl="0" fontAlgn="ctr"/>
                      <a:r>
                        <a:rPr lang="en-US" sz="800" b="1" spc="0" dirty="0" err="1" smtClean="0">
                          <a:effectLst/>
                          <a:latin typeface="+mn-ea"/>
                          <a:ea typeface="+mn-ea"/>
                        </a:rPr>
                        <a:t>Page_ID</a:t>
                      </a: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err="1" smtClean="0">
                          <a:effectLst/>
                          <a:latin typeface="+mn-ea"/>
                          <a:ea typeface="+mn-ea"/>
                        </a:rPr>
                        <a:t>버튼명</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smtClean="0">
                          <a:effectLst/>
                          <a:latin typeface="+mn-ea"/>
                          <a:ea typeface="+mn-ea"/>
                        </a:rPr>
                        <a:t>구분</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smtClean="0">
                          <a:effectLst/>
                          <a:latin typeface="+mn-ea"/>
                          <a:ea typeface="+mn-ea"/>
                        </a:rPr>
                        <a:t>case</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text</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type</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button</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a:effectLst/>
                          <a:latin typeface="+mn-ea"/>
                          <a:ea typeface="+mn-ea"/>
                        </a:rPr>
                        <a:t>실행 후</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291725">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0" u="none" kern="1200" baseline="0" noProof="0" dirty="0" smtClean="0">
                          <a:solidFill>
                            <a:schemeClr val="tx1"/>
                          </a:solidFill>
                          <a:latin typeface="+mn-ea"/>
                          <a:ea typeface="+mn-ea"/>
                          <a:cs typeface="+mn-cs"/>
                          <a:sym typeface="Wingdings 2" pitchFamily="18" charset="2"/>
                        </a:rPr>
                        <a:t>2. </a:t>
                      </a:r>
                      <a:r>
                        <a:rPr lang="ko-KR" altLang="en-US" sz="800" b="0" u="none" kern="1200" baseline="0" noProof="0" dirty="0" smtClean="0">
                          <a:solidFill>
                            <a:schemeClr val="tx1"/>
                          </a:solidFill>
                          <a:latin typeface="+mn-ea"/>
                          <a:ea typeface="+mn-ea"/>
                          <a:cs typeface="+mn-cs"/>
                          <a:sym typeface="Wingdings 2" pitchFamily="18" charset="2"/>
                        </a:rPr>
                        <a:t>완료</a:t>
                      </a:r>
                      <a:endParaRPr lang="en-US" altLang="ko-KR" sz="800" b="0" u="none" kern="1200" baseline="0" noProof="0" dirty="0" smtClean="0">
                        <a:solidFill>
                          <a:schemeClr val="tx1"/>
                        </a:solidFill>
                        <a:latin typeface="+mn-ea"/>
                        <a:ea typeface="+mn-ea"/>
                        <a:cs typeface="+mn-cs"/>
                        <a:sym typeface="Wingdings 2" pitchFamily="18" charset="2"/>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kern="1200" spc="0" dirty="0" smtClean="0">
                          <a:solidFill>
                            <a:schemeClr val="tx1"/>
                          </a:solidFill>
                          <a:effectLst/>
                          <a:latin typeface="+mn-ea"/>
                          <a:ea typeface="+mn-ea"/>
                          <a:cs typeface="+mn-cs"/>
                        </a:rPr>
                        <a:t>오류</a:t>
                      </a: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85725" marR="0" lvl="0" indent="-85725" algn="l" defTabSz="914400" rtl="0" eaLnBrk="1" fontAlgn="auto" latinLnBrk="1" hangingPunct="1">
                        <a:lnSpc>
                          <a:spcPct val="100000"/>
                        </a:lnSpc>
                        <a:spcBef>
                          <a:spcPts val="0"/>
                        </a:spcBef>
                        <a:spcAft>
                          <a:spcPts val="0"/>
                        </a:spcAft>
                        <a:buClrTx/>
                        <a:buSzTx/>
                        <a:buFontTx/>
                        <a:buAutoNum type="arabicPeriod"/>
                        <a:tabLst/>
                        <a:defRPr/>
                      </a:pPr>
                      <a:r>
                        <a:rPr lang="ko-KR" altLang="en-US" sz="800" kern="1200" dirty="0" err="1" smtClean="0">
                          <a:solidFill>
                            <a:schemeClr val="tx1"/>
                          </a:solidFill>
                          <a:latin typeface="+mn-lt"/>
                          <a:ea typeface="+mn-ea"/>
                          <a:cs typeface="+mn-cs"/>
                        </a:rPr>
                        <a:t>회수지</a:t>
                      </a:r>
                      <a:r>
                        <a:rPr lang="ko-KR" altLang="en-US" sz="800" kern="1200" dirty="0" smtClean="0">
                          <a:solidFill>
                            <a:schemeClr val="tx1"/>
                          </a:solidFill>
                          <a:latin typeface="+mn-lt"/>
                          <a:ea typeface="+mn-ea"/>
                          <a:cs typeface="+mn-cs"/>
                        </a:rPr>
                        <a:t> 변경으로 진입</a:t>
                      </a:r>
                      <a:endParaRPr lang="en-US" altLang="ko-KR" sz="800" kern="1200" dirty="0" smtClean="0">
                        <a:solidFill>
                          <a:schemeClr val="tx1"/>
                        </a:solidFill>
                        <a:latin typeface="+mn-lt"/>
                        <a:ea typeface="+mn-ea"/>
                        <a:cs typeface="+mn-cs"/>
                      </a:endParaRPr>
                    </a:p>
                    <a:p>
                      <a:pPr marL="85725" marR="0" lvl="0" indent="-85725" algn="l" defTabSz="914400" rtl="0" eaLnBrk="1" fontAlgn="auto" latinLnBrk="1" hangingPunct="1">
                        <a:lnSpc>
                          <a:spcPct val="100000"/>
                        </a:lnSpc>
                        <a:spcBef>
                          <a:spcPts val="0"/>
                        </a:spcBef>
                        <a:spcAft>
                          <a:spcPts val="0"/>
                        </a:spcAft>
                        <a:buClrTx/>
                        <a:buSzTx/>
                        <a:buFontTx/>
                        <a:buAutoNum type="arabicPeriod"/>
                        <a:tabLst/>
                        <a:defRPr/>
                      </a:pPr>
                      <a:r>
                        <a:rPr lang="ko-KR" altLang="en-US" sz="800" kern="1200" dirty="0" err="1" smtClean="0">
                          <a:solidFill>
                            <a:schemeClr val="tx1"/>
                          </a:solidFill>
                          <a:latin typeface="+mn-lt"/>
                          <a:ea typeface="+mn-ea"/>
                          <a:cs typeface="+mn-cs"/>
                        </a:rPr>
                        <a:t>회수지변경</a:t>
                      </a:r>
                      <a:r>
                        <a:rPr lang="ko-KR" altLang="en-US" sz="800" kern="1200" dirty="0" smtClean="0">
                          <a:solidFill>
                            <a:schemeClr val="tx1"/>
                          </a:solidFill>
                          <a:latin typeface="+mn-lt"/>
                          <a:ea typeface="+mn-ea"/>
                          <a:cs typeface="+mn-cs"/>
                        </a:rPr>
                        <a:t> 가능 시점이 지났을 시</a:t>
                      </a:r>
                      <a:endParaRPr lang="en-US" altLang="ko-KR" sz="800" kern="1200" dirty="0">
                        <a:solidFill>
                          <a:schemeClr val="tx1"/>
                        </a:solidFill>
                        <a:latin typeface="+mn-lt"/>
                        <a:ea typeface="+mn-ea"/>
                        <a:cs typeface="+mn-cs"/>
                      </a:endParaRP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normalizeH="0" baseline="0" dirty="0" err="1" smtClean="0">
                          <a:ln>
                            <a:noFill/>
                          </a:ln>
                          <a:solidFill>
                            <a:schemeClr val="tx1"/>
                          </a:solidFill>
                          <a:effectLst/>
                          <a:latin typeface="+mn-lt"/>
                          <a:ea typeface="+mn-ea"/>
                          <a:cs typeface="+mn-cs"/>
                        </a:rPr>
                        <a:t>회수지</a:t>
                      </a:r>
                      <a:r>
                        <a:rPr kumimoji="0" lang="ko-KR" altLang="en-US" sz="800" b="0" i="0" u="none" strike="noStrike" kern="1200" cap="none" normalizeH="0" baseline="0" dirty="0" smtClean="0">
                          <a:ln>
                            <a:noFill/>
                          </a:ln>
                          <a:solidFill>
                            <a:schemeClr val="tx1"/>
                          </a:solidFill>
                          <a:effectLst/>
                          <a:latin typeface="+mn-lt"/>
                          <a:ea typeface="+mn-ea"/>
                          <a:cs typeface="+mn-cs"/>
                        </a:rPr>
                        <a:t> 변경 가능 기간이 지나 </a:t>
                      </a:r>
                      <a:r>
                        <a:rPr kumimoji="0" lang="ko-KR" altLang="en-US" sz="800" b="0" i="0" u="none" strike="noStrike" kern="1200" cap="none" normalizeH="0" baseline="0" dirty="0" err="1" smtClean="0">
                          <a:ln>
                            <a:noFill/>
                          </a:ln>
                          <a:solidFill>
                            <a:schemeClr val="tx1"/>
                          </a:solidFill>
                          <a:effectLst/>
                          <a:latin typeface="+mn-lt"/>
                          <a:ea typeface="+mn-ea"/>
                          <a:cs typeface="+mn-cs"/>
                        </a:rPr>
                        <a:t>회수지</a:t>
                      </a:r>
                      <a:r>
                        <a:rPr kumimoji="0" lang="ko-KR" altLang="en-US" sz="800" b="0" i="0" u="none" strike="noStrike" kern="1200" cap="none" normalizeH="0" baseline="0" dirty="0" smtClean="0">
                          <a:ln>
                            <a:noFill/>
                          </a:ln>
                          <a:solidFill>
                            <a:schemeClr val="tx1"/>
                          </a:solidFill>
                          <a:effectLst/>
                          <a:latin typeface="+mn-lt"/>
                          <a:ea typeface="+mn-ea"/>
                          <a:cs typeface="+mn-cs"/>
                        </a:rPr>
                        <a:t> 변경이 불가합니다</a:t>
                      </a:r>
                      <a:r>
                        <a:rPr kumimoji="0" lang="en-US" altLang="ko-KR" sz="800" b="0" i="0" u="none" strike="noStrike" kern="1200" cap="none" normalizeH="0" baseline="0" dirty="0" smtClean="0">
                          <a:ln>
                            <a:noFill/>
                          </a:ln>
                          <a:solidFill>
                            <a:schemeClr val="tx1"/>
                          </a:solidFill>
                          <a:effectLst/>
                          <a:latin typeface="+mn-lt"/>
                          <a:ea typeface="+mn-ea"/>
                          <a:cs typeface="+mn-cs"/>
                        </a:rPr>
                        <a:t>.</a:t>
                      </a: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en-US" sz="800" kern="1200" spc="0" dirty="0" smtClean="0">
                          <a:solidFill>
                            <a:schemeClr val="tx1"/>
                          </a:solidFill>
                          <a:effectLst/>
                          <a:latin typeface="+mn-ea"/>
                          <a:ea typeface="+mn-ea"/>
                          <a:cs typeface="+mn-cs"/>
                        </a:rPr>
                        <a:t>alert</a:t>
                      </a:r>
                      <a:endParaRPr 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spc="0" dirty="0" smtClean="0">
                          <a:effectLst/>
                          <a:latin typeface="+mn-ea"/>
                          <a:ea typeface="+mn-ea"/>
                        </a:rPr>
                        <a:t>확인</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92075" marR="0" lvl="0" indent="-92075" algn="l" defTabSz="914400" rtl="0" eaLnBrk="1" fontAlgn="ctr" latinLnBrk="1" hangingPunct="1">
                        <a:lnSpc>
                          <a:spcPct val="100000"/>
                        </a:lnSpc>
                        <a:spcBef>
                          <a:spcPts val="0"/>
                        </a:spcBef>
                        <a:spcAft>
                          <a:spcPts val="0"/>
                        </a:spcAft>
                        <a:buClrTx/>
                        <a:buSzTx/>
                        <a:buFontTx/>
                        <a:buAutoNum type="arabicPeriod"/>
                        <a:tabLst/>
                        <a:defRPr/>
                      </a:pPr>
                      <a:r>
                        <a:rPr lang="en-US" altLang="ko-KR" sz="800" spc="0" dirty="0" smtClean="0">
                          <a:effectLst/>
                          <a:latin typeface="+mn-ea"/>
                          <a:ea typeface="+mn-ea"/>
                        </a:rPr>
                        <a:t>Alert</a:t>
                      </a:r>
                      <a:r>
                        <a:rPr lang="en-US" altLang="ko-KR" sz="800" spc="0" baseline="0" dirty="0" smtClean="0">
                          <a:effectLst/>
                          <a:latin typeface="+mn-ea"/>
                          <a:ea typeface="+mn-ea"/>
                        </a:rPr>
                        <a:t> </a:t>
                      </a:r>
                      <a:r>
                        <a:rPr lang="ko-KR" altLang="en-US" sz="800" spc="0" baseline="0" dirty="0" smtClean="0">
                          <a:effectLst/>
                          <a:latin typeface="+mn-ea"/>
                          <a:ea typeface="+mn-ea"/>
                        </a:rPr>
                        <a:t>닫힘</a:t>
                      </a:r>
                      <a:endParaRPr lang="en-US" altLang="ko-KR" sz="800" spc="0" baseline="0" dirty="0" smtClean="0">
                        <a:effectLst/>
                        <a:latin typeface="+mn-ea"/>
                        <a:ea typeface="+mn-ea"/>
                      </a:endParaRPr>
                    </a:p>
                    <a:p>
                      <a:pPr marL="92075" marR="0" lvl="0" indent="-92075" algn="l" defTabSz="914400" rtl="0" eaLnBrk="1" fontAlgn="ctr" latinLnBrk="1" hangingPunct="1">
                        <a:lnSpc>
                          <a:spcPct val="100000"/>
                        </a:lnSpc>
                        <a:spcBef>
                          <a:spcPts val="0"/>
                        </a:spcBef>
                        <a:spcAft>
                          <a:spcPts val="0"/>
                        </a:spcAft>
                        <a:buClrTx/>
                        <a:buSzTx/>
                        <a:buFontTx/>
                        <a:buAutoNum type="arabicPeriod"/>
                        <a:tabLst/>
                        <a:defRPr/>
                      </a:pPr>
                      <a:r>
                        <a:rPr lang="ko-KR" altLang="en-US" sz="800" spc="0" baseline="0" dirty="0" smtClean="0">
                          <a:effectLst/>
                          <a:latin typeface="+mn-ea"/>
                          <a:ea typeface="+mn-ea"/>
                        </a:rPr>
                        <a:t>창 닫힘</a:t>
                      </a:r>
                      <a:endParaRPr lang="en-US" altLang="ko-KR" sz="800" spc="0" baseline="0" dirty="0" smtClean="0">
                        <a:effectLst/>
                        <a:latin typeface="+mn-ea"/>
                        <a:ea typeface="+mn-ea"/>
                      </a:endParaRPr>
                    </a:p>
                    <a:p>
                      <a:pPr marL="92075" marR="0" lvl="0" indent="-92075" algn="l" defTabSz="914400" rtl="0" eaLnBrk="1" fontAlgn="ctr" latinLnBrk="1" hangingPunct="1">
                        <a:lnSpc>
                          <a:spcPct val="100000"/>
                        </a:lnSpc>
                        <a:spcBef>
                          <a:spcPts val="0"/>
                        </a:spcBef>
                        <a:spcAft>
                          <a:spcPts val="0"/>
                        </a:spcAft>
                        <a:buClrTx/>
                        <a:buSzTx/>
                        <a:buFontTx/>
                        <a:buAutoNum type="arabicPeriod"/>
                        <a:tabLst/>
                        <a:defRPr/>
                      </a:pPr>
                      <a:r>
                        <a:rPr lang="ko-KR" altLang="en-US" sz="800" spc="0" baseline="0" dirty="0" err="1" smtClean="0">
                          <a:effectLst/>
                          <a:latin typeface="+mn-ea"/>
                          <a:ea typeface="+mn-ea"/>
                        </a:rPr>
                        <a:t>회수지변경</a:t>
                      </a:r>
                      <a:r>
                        <a:rPr lang="ko-KR" altLang="en-US" sz="800" spc="0" baseline="0" dirty="0" smtClean="0">
                          <a:effectLst/>
                          <a:latin typeface="+mn-ea"/>
                          <a:ea typeface="+mn-ea"/>
                        </a:rPr>
                        <a:t> 영역 변경 버튼 </a:t>
                      </a:r>
                      <a:r>
                        <a:rPr lang="en-US" altLang="ko-KR" sz="800" spc="0" baseline="0" dirty="0" smtClean="0">
                          <a:effectLst/>
                          <a:latin typeface="+mn-ea"/>
                          <a:ea typeface="+mn-ea"/>
                        </a:rPr>
                        <a:t>hidden </a:t>
                      </a:r>
                      <a:r>
                        <a:rPr lang="ko-KR" altLang="en-US" sz="800" spc="0" baseline="0" dirty="0" smtClean="0">
                          <a:effectLst/>
                          <a:latin typeface="+mn-ea"/>
                          <a:ea typeface="+mn-ea"/>
                        </a:rPr>
                        <a:t>처리</a:t>
                      </a:r>
                      <a:endParaRPr lang="ko-KR" altLang="en-US" sz="800" spc="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016549733"/>
                  </a:ext>
                </a:extLst>
              </a:tr>
              <a:tr h="291725">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vMerge="1">
                  <a:txBody>
                    <a:bodyPr/>
                    <a:lstStyle/>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endParaRPr lang="en-US" altLang="ko-KR" sz="800" b="0" u="none" kern="1200" baseline="0" noProof="0" dirty="0" smtClean="0">
                        <a:solidFill>
                          <a:schemeClr val="tx1"/>
                        </a:solidFill>
                        <a:latin typeface="+mn-ea"/>
                        <a:ea typeface="+mn-ea"/>
                        <a:cs typeface="+mn-cs"/>
                        <a:sym typeface="Wingdings 2" pitchFamily="18" charset="2"/>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ko-KR" altLang="en-US" sz="800" kern="1200" spc="0" dirty="0" smtClean="0">
                          <a:solidFill>
                            <a:schemeClr val="tx1"/>
                          </a:solidFill>
                          <a:effectLst/>
                          <a:latin typeface="+mn-ea"/>
                          <a:ea typeface="+mn-ea"/>
                          <a:cs typeface="+mn-cs"/>
                        </a:rPr>
                        <a:t>오류</a:t>
                      </a:r>
                    </a:p>
                    <a:p>
                      <a:pPr algn="ctr" rtl="0" fontAlgn="ct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85725" marR="0" lvl="0" indent="-85725" algn="l" defTabSz="914400" rtl="0" eaLnBrk="1" fontAlgn="auto" latinLnBrk="1" hangingPunct="1">
                        <a:lnSpc>
                          <a:spcPct val="100000"/>
                        </a:lnSpc>
                        <a:spcBef>
                          <a:spcPts val="0"/>
                        </a:spcBef>
                        <a:spcAft>
                          <a:spcPts val="0"/>
                        </a:spcAft>
                        <a:buClrTx/>
                        <a:buSzTx/>
                        <a:buFontTx/>
                        <a:buAutoNum type="arabicPeriod"/>
                        <a:tabLst/>
                        <a:defRPr/>
                      </a:pPr>
                      <a:r>
                        <a:rPr lang="ko-KR" altLang="en-US" sz="800" kern="1200" dirty="0" err="1" smtClean="0">
                          <a:solidFill>
                            <a:schemeClr val="tx1"/>
                          </a:solidFill>
                          <a:latin typeface="+mn-lt"/>
                          <a:ea typeface="+mn-ea"/>
                          <a:cs typeface="+mn-cs"/>
                        </a:rPr>
                        <a:t>배송지</a:t>
                      </a:r>
                      <a:r>
                        <a:rPr lang="ko-KR" altLang="en-US" sz="800" kern="1200" dirty="0" smtClean="0">
                          <a:solidFill>
                            <a:schemeClr val="tx1"/>
                          </a:solidFill>
                          <a:latin typeface="+mn-lt"/>
                          <a:ea typeface="+mn-ea"/>
                          <a:cs typeface="+mn-cs"/>
                        </a:rPr>
                        <a:t> 변경으로 진입</a:t>
                      </a:r>
                      <a:endParaRPr lang="en-US" altLang="ko-KR" sz="800" kern="1200" dirty="0" smtClean="0">
                        <a:solidFill>
                          <a:schemeClr val="tx1"/>
                        </a:solidFill>
                        <a:latin typeface="+mn-lt"/>
                        <a:ea typeface="+mn-ea"/>
                        <a:cs typeface="+mn-cs"/>
                      </a:endParaRPr>
                    </a:p>
                    <a:p>
                      <a:pPr marL="85725" marR="0" lvl="0" indent="-85725" algn="l" defTabSz="914400" rtl="0" eaLnBrk="1" fontAlgn="auto" latinLnBrk="1" hangingPunct="1">
                        <a:lnSpc>
                          <a:spcPct val="100000"/>
                        </a:lnSpc>
                        <a:spcBef>
                          <a:spcPts val="0"/>
                        </a:spcBef>
                        <a:spcAft>
                          <a:spcPts val="0"/>
                        </a:spcAft>
                        <a:buClrTx/>
                        <a:buSzTx/>
                        <a:buFontTx/>
                        <a:buAutoNum type="arabicPeriod"/>
                        <a:tabLst/>
                        <a:defRPr/>
                      </a:pPr>
                      <a:r>
                        <a:rPr lang="ko-KR" altLang="en-US" sz="800" kern="1200" dirty="0" err="1" smtClean="0">
                          <a:solidFill>
                            <a:schemeClr val="tx1"/>
                          </a:solidFill>
                          <a:latin typeface="+mn-lt"/>
                          <a:ea typeface="+mn-ea"/>
                          <a:cs typeface="+mn-cs"/>
                        </a:rPr>
                        <a:t>배송지변경</a:t>
                      </a:r>
                      <a:r>
                        <a:rPr lang="ko-KR" altLang="en-US" sz="800" kern="1200" dirty="0" smtClean="0">
                          <a:solidFill>
                            <a:schemeClr val="tx1"/>
                          </a:solidFill>
                          <a:latin typeface="+mn-lt"/>
                          <a:ea typeface="+mn-ea"/>
                          <a:cs typeface="+mn-cs"/>
                        </a:rPr>
                        <a:t> 가능 시점이 지났을 시</a:t>
                      </a:r>
                      <a:endParaRPr lang="en-US" altLang="ko-KR" sz="800" kern="1200" dirty="0">
                        <a:solidFill>
                          <a:schemeClr val="tx1"/>
                        </a:solidFill>
                        <a:latin typeface="+mn-lt"/>
                        <a:ea typeface="+mn-ea"/>
                        <a:cs typeface="+mn-cs"/>
                      </a:endParaRP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normalizeH="0" baseline="0" dirty="0" err="1" smtClean="0">
                          <a:ln>
                            <a:noFill/>
                          </a:ln>
                          <a:solidFill>
                            <a:schemeClr val="tx1"/>
                          </a:solidFill>
                          <a:effectLst/>
                          <a:latin typeface="+mn-lt"/>
                          <a:ea typeface="+mn-ea"/>
                          <a:cs typeface="+mn-cs"/>
                        </a:rPr>
                        <a:t>배송지</a:t>
                      </a:r>
                      <a:r>
                        <a:rPr kumimoji="0" lang="ko-KR" altLang="en-US" sz="800" b="0" i="0" u="none" strike="noStrike" kern="1200" cap="none" normalizeH="0" baseline="0" dirty="0" smtClean="0">
                          <a:ln>
                            <a:noFill/>
                          </a:ln>
                          <a:solidFill>
                            <a:schemeClr val="tx1"/>
                          </a:solidFill>
                          <a:effectLst/>
                          <a:latin typeface="+mn-lt"/>
                          <a:ea typeface="+mn-ea"/>
                          <a:cs typeface="+mn-cs"/>
                        </a:rPr>
                        <a:t> 변경 가능 기간이 지나 </a:t>
                      </a:r>
                      <a:r>
                        <a:rPr kumimoji="0" lang="ko-KR" altLang="en-US" sz="800" b="0" i="0" u="none" strike="noStrike" kern="1200" cap="none" normalizeH="0" baseline="0" dirty="0" err="1" smtClean="0">
                          <a:ln>
                            <a:noFill/>
                          </a:ln>
                          <a:solidFill>
                            <a:schemeClr val="tx1"/>
                          </a:solidFill>
                          <a:effectLst/>
                          <a:latin typeface="+mn-lt"/>
                          <a:ea typeface="+mn-ea"/>
                          <a:cs typeface="+mn-cs"/>
                        </a:rPr>
                        <a:t>배송지</a:t>
                      </a:r>
                      <a:r>
                        <a:rPr kumimoji="0" lang="ko-KR" altLang="en-US" sz="800" b="0" i="0" u="none" strike="noStrike" kern="1200" cap="none" normalizeH="0" baseline="0" dirty="0" smtClean="0">
                          <a:ln>
                            <a:noFill/>
                          </a:ln>
                          <a:solidFill>
                            <a:schemeClr val="tx1"/>
                          </a:solidFill>
                          <a:effectLst/>
                          <a:latin typeface="+mn-lt"/>
                          <a:ea typeface="+mn-ea"/>
                          <a:cs typeface="+mn-cs"/>
                        </a:rPr>
                        <a:t> 변경이 불가합니다</a:t>
                      </a:r>
                      <a:r>
                        <a:rPr kumimoji="0" lang="en-US" altLang="ko-KR" sz="800" b="0" i="0" u="none" strike="noStrike" kern="1200" cap="none" normalizeH="0" baseline="0" dirty="0" smtClean="0">
                          <a:ln>
                            <a:noFill/>
                          </a:ln>
                          <a:solidFill>
                            <a:schemeClr val="tx1"/>
                          </a:solidFill>
                          <a:effectLst/>
                          <a:latin typeface="+mn-lt"/>
                          <a:ea typeface="+mn-ea"/>
                          <a:cs typeface="+mn-cs"/>
                        </a:rPr>
                        <a:t>.</a:t>
                      </a: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en-US" sz="800" kern="1200" spc="0" dirty="0" smtClean="0">
                          <a:solidFill>
                            <a:schemeClr val="tx1"/>
                          </a:solidFill>
                          <a:effectLst/>
                          <a:latin typeface="+mn-ea"/>
                          <a:ea typeface="+mn-ea"/>
                          <a:cs typeface="+mn-cs"/>
                        </a:rPr>
                        <a:t>alert</a:t>
                      </a:r>
                      <a:endParaRPr 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spc="0" dirty="0" smtClean="0">
                          <a:effectLst/>
                          <a:latin typeface="+mn-ea"/>
                          <a:ea typeface="+mn-ea"/>
                        </a:rPr>
                        <a:t>확인</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92075" marR="0" lvl="0" indent="-92075" algn="l" defTabSz="914400" rtl="0" eaLnBrk="1" fontAlgn="ctr" latinLnBrk="1" hangingPunct="1">
                        <a:lnSpc>
                          <a:spcPct val="100000"/>
                        </a:lnSpc>
                        <a:spcBef>
                          <a:spcPts val="0"/>
                        </a:spcBef>
                        <a:spcAft>
                          <a:spcPts val="0"/>
                        </a:spcAft>
                        <a:buClrTx/>
                        <a:buSzTx/>
                        <a:buFontTx/>
                        <a:buAutoNum type="arabicPeriod"/>
                        <a:tabLst/>
                        <a:defRPr/>
                      </a:pPr>
                      <a:r>
                        <a:rPr lang="en-US" altLang="ko-KR" sz="800" spc="0" dirty="0" smtClean="0">
                          <a:effectLst/>
                          <a:latin typeface="+mn-ea"/>
                          <a:ea typeface="+mn-ea"/>
                        </a:rPr>
                        <a:t>Alert</a:t>
                      </a:r>
                      <a:r>
                        <a:rPr lang="en-US" altLang="ko-KR" sz="800" spc="0" baseline="0" dirty="0" smtClean="0">
                          <a:effectLst/>
                          <a:latin typeface="+mn-ea"/>
                          <a:ea typeface="+mn-ea"/>
                        </a:rPr>
                        <a:t> </a:t>
                      </a:r>
                      <a:r>
                        <a:rPr lang="ko-KR" altLang="en-US" sz="800" spc="0" baseline="0" dirty="0" smtClean="0">
                          <a:effectLst/>
                          <a:latin typeface="+mn-ea"/>
                          <a:ea typeface="+mn-ea"/>
                        </a:rPr>
                        <a:t>닫힘</a:t>
                      </a:r>
                      <a:endParaRPr lang="en-US" altLang="ko-KR" sz="800" spc="0" baseline="0" dirty="0" smtClean="0">
                        <a:effectLst/>
                        <a:latin typeface="+mn-ea"/>
                        <a:ea typeface="+mn-ea"/>
                      </a:endParaRPr>
                    </a:p>
                    <a:p>
                      <a:pPr marL="92075" marR="0" lvl="0" indent="-92075" algn="l" defTabSz="914400" rtl="0" eaLnBrk="1" fontAlgn="ctr" latinLnBrk="1" hangingPunct="1">
                        <a:lnSpc>
                          <a:spcPct val="100000"/>
                        </a:lnSpc>
                        <a:spcBef>
                          <a:spcPts val="0"/>
                        </a:spcBef>
                        <a:spcAft>
                          <a:spcPts val="0"/>
                        </a:spcAft>
                        <a:buClrTx/>
                        <a:buSzTx/>
                        <a:buFontTx/>
                        <a:buAutoNum type="arabicPeriod"/>
                        <a:tabLst/>
                        <a:defRPr/>
                      </a:pPr>
                      <a:r>
                        <a:rPr lang="ko-KR" altLang="en-US" sz="800" spc="0" baseline="0" dirty="0" smtClean="0">
                          <a:effectLst/>
                          <a:latin typeface="+mn-ea"/>
                          <a:ea typeface="+mn-ea"/>
                        </a:rPr>
                        <a:t>창 닫힘</a:t>
                      </a:r>
                      <a:endParaRPr lang="en-US" altLang="ko-KR" sz="800" spc="0" baseline="0" dirty="0" smtClean="0">
                        <a:effectLst/>
                        <a:latin typeface="+mn-ea"/>
                        <a:ea typeface="+mn-ea"/>
                      </a:endParaRPr>
                    </a:p>
                    <a:p>
                      <a:pPr marL="92075" marR="0" lvl="0" indent="-92075" algn="l" defTabSz="914400" rtl="0" eaLnBrk="1" fontAlgn="ctr" latinLnBrk="1" hangingPunct="1">
                        <a:lnSpc>
                          <a:spcPct val="100000"/>
                        </a:lnSpc>
                        <a:spcBef>
                          <a:spcPts val="0"/>
                        </a:spcBef>
                        <a:spcAft>
                          <a:spcPts val="0"/>
                        </a:spcAft>
                        <a:buClrTx/>
                        <a:buSzTx/>
                        <a:buFontTx/>
                        <a:buAutoNum type="arabicPeriod"/>
                        <a:tabLst/>
                        <a:defRPr/>
                      </a:pPr>
                      <a:r>
                        <a:rPr lang="ko-KR" altLang="en-US" sz="800" spc="0" baseline="0" dirty="0" err="1" smtClean="0">
                          <a:effectLst/>
                          <a:latin typeface="+mn-ea"/>
                          <a:ea typeface="+mn-ea"/>
                        </a:rPr>
                        <a:t>배송지정보</a:t>
                      </a:r>
                      <a:r>
                        <a:rPr lang="ko-KR" altLang="en-US" sz="800" spc="0" baseline="0" dirty="0" smtClean="0">
                          <a:effectLst/>
                          <a:latin typeface="+mn-ea"/>
                          <a:ea typeface="+mn-ea"/>
                        </a:rPr>
                        <a:t> 변경 없이 조회 모드로 되돌리고 변경 버튼 </a:t>
                      </a:r>
                      <a:r>
                        <a:rPr lang="en-US" altLang="ko-KR" sz="800" spc="0" baseline="0" dirty="0" smtClean="0">
                          <a:effectLst/>
                          <a:latin typeface="+mn-ea"/>
                          <a:ea typeface="+mn-ea"/>
                        </a:rPr>
                        <a:t>hidden </a:t>
                      </a:r>
                      <a:r>
                        <a:rPr lang="ko-KR" altLang="en-US" sz="800" spc="0" baseline="0" dirty="0" smtClean="0">
                          <a:effectLst/>
                          <a:latin typeface="+mn-ea"/>
                          <a:ea typeface="+mn-ea"/>
                        </a:rPr>
                        <a:t>처리</a:t>
                      </a:r>
                      <a:endParaRPr lang="ko-KR" altLang="en-US" sz="800" spc="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912457036"/>
                  </a:ext>
                </a:extLst>
              </a:tr>
            </a:tbl>
          </a:graphicData>
        </a:graphic>
      </p:graphicFrame>
    </p:spTree>
    <p:extLst>
      <p:ext uri="{BB962C8B-B14F-4D97-AF65-F5344CB8AC3E}">
        <p14:creationId xmlns:p14="http://schemas.microsoft.com/office/powerpoint/2010/main" val="255413154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제목 17"/>
          <p:cNvSpPr>
            <a:spLocks noGrp="1"/>
          </p:cNvSpPr>
          <p:nvPr>
            <p:ph type="ctrTitle"/>
          </p:nvPr>
        </p:nvSpPr>
        <p:spPr/>
        <p:txBody>
          <a:bodyPr/>
          <a:lstStyle/>
          <a:p>
            <a:r>
              <a:rPr lang="ko-KR" altLang="en-US" dirty="0" smtClean="0">
                <a:sym typeface="Wingdings 2" pitchFamily="18" charset="2"/>
              </a:rPr>
              <a:t>주소검색팝업</a:t>
            </a:r>
            <a:r>
              <a:rPr kumimoji="1" lang="en-US" altLang="ko-KR" dirty="0" smtClean="0">
                <a:solidFill>
                  <a:srgbClr val="0000FF"/>
                </a:solidFill>
                <a:latin typeface="맑은 고딕" pitchFamily="50" charset="-127"/>
                <a:sym typeface="Wingdings 2" pitchFamily="18" charset="2"/>
              </a:rPr>
              <a:t>(</a:t>
            </a:r>
            <a:r>
              <a:rPr kumimoji="1" lang="ko-KR" altLang="en-US" dirty="0">
                <a:solidFill>
                  <a:srgbClr val="0000FF"/>
                </a:solidFill>
                <a:latin typeface="맑은 고딕" pitchFamily="50" charset="-127"/>
                <a:sym typeface="Wingdings 2" pitchFamily="18" charset="2"/>
              </a:rPr>
              <a:t>신규</a:t>
            </a:r>
            <a:r>
              <a:rPr kumimoji="1" lang="en-US" altLang="ko-KR" dirty="0">
                <a:solidFill>
                  <a:srgbClr val="0000FF"/>
                </a:solidFill>
                <a:latin typeface="맑은 고딕" pitchFamily="50" charset="-127"/>
                <a:sym typeface="Wingdings 2" pitchFamily="18" charset="2"/>
              </a:rPr>
              <a:t>)</a:t>
            </a:r>
            <a:r>
              <a:rPr kumimoji="1" lang="ko-KR" altLang="en-US" dirty="0">
                <a:solidFill>
                  <a:srgbClr val="0000FF"/>
                </a:solidFill>
                <a:latin typeface="맑은 고딕" pitchFamily="50" charset="-127"/>
                <a:sym typeface="Wingdings 2" pitchFamily="18" charset="2"/>
              </a:rPr>
              <a:t> </a:t>
            </a:r>
            <a:endParaRPr lang="ko-KR" altLang="en-US" dirty="0"/>
          </a:p>
        </p:txBody>
      </p:sp>
      <p:sp>
        <p:nvSpPr>
          <p:cNvPr id="19" name="부제목 18"/>
          <p:cNvSpPr>
            <a:spLocks noGrp="1"/>
          </p:cNvSpPr>
          <p:nvPr>
            <p:ph type="subTitle" idx="1"/>
          </p:nvPr>
        </p:nvSpPr>
        <p:spPr/>
        <p:txBody>
          <a:bodyPr/>
          <a:lstStyle/>
          <a:p>
            <a:r>
              <a:rPr lang="en-US" altLang="ko-KR" dirty="0" smtClean="0">
                <a:latin typeface="+mn-ea"/>
              </a:rPr>
              <a:t>IN_PC_MB_02_03_02</a:t>
            </a:r>
            <a:endParaRPr lang="ko-KR" altLang="en-US" dirty="0"/>
          </a:p>
        </p:txBody>
      </p:sp>
      <p:sp>
        <p:nvSpPr>
          <p:cNvPr id="15" name="제목 1"/>
          <p:cNvSpPr txBox="1">
            <a:spLocks/>
          </p:cNvSpPr>
          <p:nvPr/>
        </p:nvSpPr>
        <p:spPr>
          <a:xfrm>
            <a:off x="4156797" y="262328"/>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smtClean="0"/>
              <a:t>Layer popup</a:t>
            </a:r>
            <a:endParaRPr lang="ko-KR" altLang="en-US" dirty="0"/>
          </a:p>
        </p:txBody>
      </p:sp>
      <p:graphicFrame>
        <p:nvGraphicFramePr>
          <p:cNvPr id="26" name="표 25">
            <a:extLst>
              <a:ext uri="{FF2B5EF4-FFF2-40B4-BE49-F238E27FC236}">
                <a16:creationId xmlns:a16="http://schemas.microsoft.com/office/drawing/2014/main" id="{2FE8F4C9-72F6-41B2-A126-47B60E085734}"/>
              </a:ext>
            </a:extLst>
          </p:cNvPr>
          <p:cNvGraphicFramePr>
            <a:graphicFrameLocks noGrp="1"/>
          </p:cNvGraphicFramePr>
          <p:nvPr>
            <p:extLst/>
          </p:nvPr>
        </p:nvGraphicFramePr>
        <p:xfrm>
          <a:off x="191344" y="620688"/>
          <a:ext cx="3773407" cy="5398201"/>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3508089">
                  <a:extLst>
                    <a:ext uri="{9D8B030D-6E8A-4147-A177-3AD203B41FA5}">
                      <a16:colId xmlns:a16="http://schemas.microsoft.com/office/drawing/2014/main" val="3625501591"/>
                    </a:ext>
                  </a:extLst>
                </a:gridCol>
                <a:gridCol w="265318">
                  <a:extLst>
                    <a:ext uri="{9D8B030D-6E8A-4147-A177-3AD203B41FA5}">
                      <a16:colId xmlns:a16="http://schemas.microsoft.com/office/drawing/2014/main" val="20001"/>
                    </a:ext>
                  </a:extLst>
                </a:gridCol>
              </a:tblGrid>
              <a:tr h="360040">
                <a:tc>
                  <a:txBody>
                    <a:bodyPr/>
                    <a:lstStyle/>
                    <a:p>
                      <a:pPr algn="l" latinLnBrk="1">
                        <a:lnSpc>
                          <a:spcPct val="100000"/>
                        </a:lnSpc>
                      </a:pPr>
                      <a:r>
                        <a:rPr lang="ko-KR" altLang="en-US" sz="700" dirty="0" smtClean="0">
                          <a:solidFill>
                            <a:schemeClr val="bg1"/>
                          </a:solidFill>
                          <a:latin typeface="+mn-ea"/>
                          <a:ea typeface="+mn-ea"/>
                        </a:rPr>
                        <a:t>  </a:t>
                      </a:r>
                      <a:r>
                        <a:rPr lang="ko-KR" altLang="en-US" sz="800" dirty="0" smtClean="0">
                          <a:solidFill>
                            <a:schemeClr val="bg1"/>
                          </a:solidFill>
                          <a:latin typeface="+mn-ea"/>
                          <a:ea typeface="+mn-ea"/>
                        </a:rPr>
                        <a:t>주소검색</a:t>
                      </a:r>
                      <a:endParaRPr lang="ko-KR" altLang="en-US" sz="800" dirty="0">
                        <a:solidFill>
                          <a:schemeClr val="bg1"/>
                        </a:solidFill>
                        <a:latin typeface="+mn-ea"/>
                        <a:ea typeface="+mn-ea"/>
                      </a:endParaRPr>
                    </a:p>
                  </a:txBody>
                  <a:tcPr marL="23930" marR="23930" marT="23930" marB="23930"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latinLnBrk="1">
                        <a:lnSpc>
                          <a:spcPct val="100000"/>
                        </a:lnSpc>
                      </a:pPr>
                      <a:r>
                        <a:rPr lang="en-US" altLang="ko-KR" sz="1100" b="1" dirty="0" smtClean="0">
                          <a:solidFill>
                            <a:schemeClr val="bg1"/>
                          </a:solidFill>
                        </a:rPr>
                        <a:t>×</a:t>
                      </a:r>
                      <a:endParaRPr lang="ko-KR" altLang="en-US" sz="800" b="1" dirty="0">
                        <a:solidFill>
                          <a:schemeClr val="bg1"/>
                        </a:solidFill>
                      </a:endParaRPr>
                    </a:p>
                  </a:txBody>
                  <a:tcPr marL="23930" marR="23930" marT="23930" marB="23930"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r h="4277293">
                <a:tc gridSpan="2">
                  <a:txBody>
                    <a:bodyPr/>
                    <a:lstStyle/>
                    <a:p>
                      <a:pPr algn="ctr" latinLnBrk="1">
                        <a:lnSpc>
                          <a:spcPct val="100000"/>
                        </a:lnSpc>
                      </a:pPr>
                      <a:endParaRPr lang="ko-KR" altLang="en-US" sz="800" dirty="0">
                        <a:solidFill>
                          <a:schemeClr val="tx1">
                            <a:lumMod val="50000"/>
                            <a:lumOff val="50000"/>
                          </a:schemeClr>
                        </a:solidFill>
                      </a:endParaRPr>
                    </a:p>
                  </a:txBody>
                  <a:tcPr marL="23930" marR="23930" marT="23930" marB="2393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extLst>
                  <a:ext uri="{0D108BD9-81ED-4DB2-BD59-A6C34878D82A}">
                    <a16:rowId xmlns:a16="http://schemas.microsoft.com/office/drawing/2014/main" val="10001"/>
                  </a:ext>
                </a:extLst>
              </a:tr>
              <a:tr h="760868">
                <a:tc gridSpan="2">
                  <a:txBody>
                    <a:bodyPr/>
                    <a:lstStyle/>
                    <a:p>
                      <a:pPr algn="ctr" latinLnBrk="1">
                        <a:lnSpc>
                          <a:spcPct val="100000"/>
                        </a:lnSpc>
                      </a:pPr>
                      <a:endParaRPr lang="ko-KR" altLang="en-US" sz="400" dirty="0">
                        <a:solidFill>
                          <a:schemeClr val="tx1">
                            <a:lumMod val="50000"/>
                            <a:lumOff val="50000"/>
                          </a:schemeClr>
                        </a:solidFill>
                      </a:endParaRPr>
                    </a:p>
                  </a:txBody>
                  <a:tcPr marL="23930" marR="23930" marT="23930" marB="2393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extLst>
                  <a:ext uri="{0D108BD9-81ED-4DB2-BD59-A6C34878D82A}">
                    <a16:rowId xmlns:a16="http://schemas.microsoft.com/office/drawing/2014/main" val="10002"/>
                  </a:ext>
                </a:extLst>
              </a:tr>
            </a:tbl>
          </a:graphicData>
        </a:graphic>
      </p:graphicFrame>
      <p:sp>
        <p:nvSpPr>
          <p:cNvPr id="113" name="Button">
            <a:extLst>
              <a:ext uri="{FF2B5EF4-FFF2-40B4-BE49-F238E27FC236}">
                <a16:creationId xmlns:a16="http://schemas.microsoft.com/office/drawing/2014/main" id="{0B50D06C-82E3-4B5D-A60E-0FEAE2474059}"/>
              </a:ext>
            </a:extLst>
          </p:cNvPr>
          <p:cNvSpPr/>
          <p:nvPr/>
        </p:nvSpPr>
        <p:spPr>
          <a:xfrm>
            <a:off x="368759" y="1125760"/>
            <a:ext cx="2774913" cy="430393"/>
          </a:xfrm>
          <a:prstGeom prst="rect">
            <a:avLst/>
          </a:prstGeom>
          <a:noFill/>
          <a:ln w="9525">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atinLnBrk="1">
              <a:defRPr/>
            </a:pPr>
            <a:r>
              <a:rPr lang="ko-KR" altLang="en-US" sz="800" dirty="0" smtClean="0">
                <a:solidFill>
                  <a:schemeClr val="bg1">
                    <a:lumMod val="65000"/>
                  </a:schemeClr>
                </a:solidFill>
              </a:rPr>
              <a:t>도로명</a:t>
            </a:r>
            <a:r>
              <a:rPr lang="en-US" altLang="ko-KR" sz="800" dirty="0" smtClean="0">
                <a:solidFill>
                  <a:schemeClr val="bg1">
                    <a:lumMod val="65000"/>
                  </a:schemeClr>
                </a:solidFill>
              </a:rPr>
              <a:t>, </a:t>
            </a:r>
            <a:r>
              <a:rPr lang="ko-KR" altLang="en-US" sz="800" dirty="0" smtClean="0">
                <a:solidFill>
                  <a:schemeClr val="bg1">
                    <a:lumMod val="65000"/>
                  </a:schemeClr>
                </a:solidFill>
              </a:rPr>
              <a:t>건물명</a:t>
            </a:r>
            <a:r>
              <a:rPr lang="en-US" altLang="ko-KR" sz="800" dirty="0" smtClean="0">
                <a:solidFill>
                  <a:schemeClr val="bg1">
                    <a:lumMod val="65000"/>
                  </a:schemeClr>
                </a:solidFill>
              </a:rPr>
              <a:t>, </a:t>
            </a:r>
            <a:r>
              <a:rPr lang="ko-KR" altLang="en-US" sz="800" dirty="0" smtClean="0">
                <a:solidFill>
                  <a:schemeClr val="bg1">
                    <a:lumMod val="65000"/>
                  </a:schemeClr>
                </a:solidFill>
              </a:rPr>
              <a:t>번지로 검색해주세요</a:t>
            </a:r>
            <a:r>
              <a:rPr lang="en-US" altLang="ko-KR" sz="800" dirty="0" smtClean="0">
                <a:solidFill>
                  <a:schemeClr val="bg1">
                    <a:lumMod val="65000"/>
                  </a:schemeClr>
                </a:solidFill>
              </a:rPr>
              <a:t>. </a:t>
            </a:r>
            <a:endParaRPr lang="en-US" altLang="ko-KR" sz="800" dirty="0">
              <a:solidFill>
                <a:schemeClr val="bg1">
                  <a:lumMod val="65000"/>
                </a:schemeClr>
              </a:solidFill>
            </a:endParaRPr>
          </a:p>
        </p:txBody>
      </p:sp>
      <p:sp>
        <p:nvSpPr>
          <p:cNvPr id="116" name="Button">
            <a:extLst>
              <a:ext uri="{FF2B5EF4-FFF2-40B4-BE49-F238E27FC236}">
                <a16:creationId xmlns:a16="http://schemas.microsoft.com/office/drawing/2014/main" id="{0B50D06C-82E3-4B5D-A60E-0FEAE2474059}"/>
              </a:ext>
            </a:extLst>
          </p:cNvPr>
          <p:cNvSpPr/>
          <p:nvPr/>
        </p:nvSpPr>
        <p:spPr>
          <a:xfrm>
            <a:off x="3143672" y="1125047"/>
            <a:ext cx="648071" cy="431106"/>
          </a:xfrm>
          <a:prstGeom prst="rect">
            <a:avLst/>
          </a:prstGeom>
          <a:solidFill>
            <a:schemeClr val="bg1"/>
          </a:solidFill>
          <a:ln w="9525">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latinLnBrk="1">
              <a:defRPr/>
            </a:pPr>
            <a:r>
              <a:rPr lang="ko-KR" altLang="en-US" sz="800" dirty="0" smtClean="0">
                <a:solidFill>
                  <a:schemeClr val="tx1"/>
                </a:solidFill>
              </a:rPr>
              <a:t>검색</a:t>
            </a:r>
            <a:endParaRPr lang="en-US" altLang="ko-KR" sz="800" dirty="0">
              <a:solidFill>
                <a:schemeClr val="tx1"/>
              </a:solidFill>
            </a:endParaRPr>
          </a:p>
        </p:txBody>
      </p:sp>
      <p:cxnSp>
        <p:nvCxnSpPr>
          <p:cNvPr id="5" name="직선 연결선 4"/>
          <p:cNvCxnSpPr/>
          <p:nvPr/>
        </p:nvCxnSpPr>
        <p:spPr>
          <a:xfrm>
            <a:off x="191344" y="1700808"/>
            <a:ext cx="37734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126" name="표 125">
            <a:extLst>
              <a:ext uri="{FF2B5EF4-FFF2-40B4-BE49-F238E27FC236}">
                <a16:creationId xmlns:a16="http://schemas.microsoft.com/office/drawing/2014/main" id="{2FE8F4C9-72F6-41B2-A126-47B60E085734}"/>
              </a:ext>
            </a:extLst>
          </p:cNvPr>
          <p:cNvGraphicFramePr>
            <a:graphicFrameLocks noGrp="1"/>
          </p:cNvGraphicFramePr>
          <p:nvPr>
            <p:extLst/>
          </p:nvPr>
        </p:nvGraphicFramePr>
        <p:xfrm>
          <a:off x="4310605" y="620688"/>
          <a:ext cx="3773407" cy="5398201"/>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3508089">
                  <a:extLst>
                    <a:ext uri="{9D8B030D-6E8A-4147-A177-3AD203B41FA5}">
                      <a16:colId xmlns:a16="http://schemas.microsoft.com/office/drawing/2014/main" val="3625501591"/>
                    </a:ext>
                  </a:extLst>
                </a:gridCol>
                <a:gridCol w="265318">
                  <a:extLst>
                    <a:ext uri="{9D8B030D-6E8A-4147-A177-3AD203B41FA5}">
                      <a16:colId xmlns:a16="http://schemas.microsoft.com/office/drawing/2014/main" val="20001"/>
                    </a:ext>
                  </a:extLst>
                </a:gridCol>
              </a:tblGrid>
              <a:tr h="360040">
                <a:tc>
                  <a:txBody>
                    <a:bodyPr/>
                    <a:lstStyle/>
                    <a:p>
                      <a:pPr algn="l" latinLnBrk="1">
                        <a:lnSpc>
                          <a:spcPct val="100000"/>
                        </a:lnSpc>
                      </a:pPr>
                      <a:r>
                        <a:rPr lang="ko-KR" altLang="en-US" sz="700" dirty="0" smtClean="0">
                          <a:solidFill>
                            <a:schemeClr val="bg1"/>
                          </a:solidFill>
                          <a:latin typeface="+mn-ea"/>
                          <a:ea typeface="+mn-ea"/>
                        </a:rPr>
                        <a:t>  </a:t>
                      </a:r>
                      <a:r>
                        <a:rPr lang="ko-KR" altLang="en-US" sz="800" dirty="0" smtClean="0">
                          <a:solidFill>
                            <a:schemeClr val="bg1"/>
                          </a:solidFill>
                          <a:latin typeface="+mn-ea"/>
                          <a:ea typeface="+mn-ea"/>
                        </a:rPr>
                        <a:t>주소검색</a:t>
                      </a:r>
                      <a:endParaRPr lang="ko-KR" altLang="en-US" sz="800" dirty="0">
                        <a:solidFill>
                          <a:schemeClr val="bg1"/>
                        </a:solidFill>
                        <a:latin typeface="+mn-ea"/>
                        <a:ea typeface="+mn-ea"/>
                      </a:endParaRPr>
                    </a:p>
                  </a:txBody>
                  <a:tcPr marL="23930" marR="23930" marT="23930" marB="23930"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latinLnBrk="1">
                        <a:lnSpc>
                          <a:spcPct val="100000"/>
                        </a:lnSpc>
                      </a:pPr>
                      <a:r>
                        <a:rPr lang="en-US" altLang="ko-KR" sz="1100" b="1" dirty="0" smtClean="0">
                          <a:solidFill>
                            <a:schemeClr val="bg1"/>
                          </a:solidFill>
                        </a:rPr>
                        <a:t>×</a:t>
                      </a:r>
                      <a:endParaRPr lang="ko-KR" altLang="en-US" sz="800" b="1" dirty="0">
                        <a:solidFill>
                          <a:schemeClr val="bg1"/>
                        </a:solidFill>
                      </a:endParaRPr>
                    </a:p>
                  </a:txBody>
                  <a:tcPr marL="23930" marR="23930" marT="23930" marB="23930"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r h="4277293">
                <a:tc gridSpan="2">
                  <a:txBody>
                    <a:bodyPr/>
                    <a:lstStyle/>
                    <a:p>
                      <a:pPr algn="ctr" latinLnBrk="1">
                        <a:lnSpc>
                          <a:spcPct val="100000"/>
                        </a:lnSpc>
                      </a:pPr>
                      <a:endParaRPr lang="ko-KR" altLang="en-US" sz="800" dirty="0">
                        <a:solidFill>
                          <a:schemeClr val="tx1">
                            <a:lumMod val="50000"/>
                            <a:lumOff val="50000"/>
                          </a:schemeClr>
                        </a:solidFill>
                      </a:endParaRPr>
                    </a:p>
                  </a:txBody>
                  <a:tcPr marL="23930" marR="23930" marT="23930" marB="2393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extLst>
                  <a:ext uri="{0D108BD9-81ED-4DB2-BD59-A6C34878D82A}">
                    <a16:rowId xmlns:a16="http://schemas.microsoft.com/office/drawing/2014/main" val="10001"/>
                  </a:ext>
                </a:extLst>
              </a:tr>
              <a:tr h="760868">
                <a:tc gridSpan="2">
                  <a:txBody>
                    <a:bodyPr/>
                    <a:lstStyle/>
                    <a:p>
                      <a:pPr algn="ctr" latinLnBrk="1">
                        <a:lnSpc>
                          <a:spcPct val="100000"/>
                        </a:lnSpc>
                      </a:pPr>
                      <a:endParaRPr lang="ko-KR" altLang="en-US" sz="400" dirty="0">
                        <a:solidFill>
                          <a:schemeClr val="tx1">
                            <a:lumMod val="50000"/>
                            <a:lumOff val="50000"/>
                          </a:schemeClr>
                        </a:solidFill>
                      </a:endParaRPr>
                    </a:p>
                  </a:txBody>
                  <a:tcPr marL="23930" marR="23930" marT="23930" marB="2393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extLst>
                  <a:ext uri="{0D108BD9-81ED-4DB2-BD59-A6C34878D82A}">
                    <a16:rowId xmlns:a16="http://schemas.microsoft.com/office/drawing/2014/main" val="10002"/>
                  </a:ext>
                </a:extLst>
              </a:tr>
            </a:tbl>
          </a:graphicData>
        </a:graphic>
      </p:graphicFrame>
      <p:sp>
        <p:nvSpPr>
          <p:cNvPr id="128" name="Button">
            <a:extLst>
              <a:ext uri="{FF2B5EF4-FFF2-40B4-BE49-F238E27FC236}">
                <a16:creationId xmlns:a16="http://schemas.microsoft.com/office/drawing/2014/main" id="{0B50D06C-82E3-4B5D-A60E-0FEAE2474059}"/>
              </a:ext>
            </a:extLst>
          </p:cNvPr>
          <p:cNvSpPr/>
          <p:nvPr/>
        </p:nvSpPr>
        <p:spPr>
          <a:xfrm>
            <a:off x="4488020" y="1125760"/>
            <a:ext cx="2774913" cy="430393"/>
          </a:xfrm>
          <a:prstGeom prst="rect">
            <a:avLst/>
          </a:prstGeom>
          <a:noFill/>
          <a:ln w="9525">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atinLnBrk="1">
              <a:defRPr/>
            </a:pPr>
            <a:r>
              <a:rPr lang="ko-KR" altLang="en-US" sz="800" dirty="0" smtClean="0">
                <a:solidFill>
                  <a:schemeClr val="bg1">
                    <a:lumMod val="65000"/>
                  </a:schemeClr>
                </a:solidFill>
              </a:rPr>
              <a:t>도로명</a:t>
            </a:r>
            <a:r>
              <a:rPr lang="en-US" altLang="ko-KR" sz="800" dirty="0" smtClean="0">
                <a:solidFill>
                  <a:schemeClr val="bg1">
                    <a:lumMod val="65000"/>
                  </a:schemeClr>
                </a:solidFill>
              </a:rPr>
              <a:t>, </a:t>
            </a:r>
            <a:r>
              <a:rPr lang="ko-KR" altLang="en-US" sz="800" dirty="0" smtClean="0">
                <a:solidFill>
                  <a:schemeClr val="bg1">
                    <a:lumMod val="65000"/>
                  </a:schemeClr>
                </a:solidFill>
              </a:rPr>
              <a:t>건물명</a:t>
            </a:r>
            <a:r>
              <a:rPr lang="en-US" altLang="ko-KR" sz="800" dirty="0" smtClean="0">
                <a:solidFill>
                  <a:schemeClr val="bg1">
                    <a:lumMod val="65000"/>
                  </a:schemeClr>
                </a:solidFill>
              </a:rPr>
              <a:t>, </a:t>
            </a:r>
            <a:r>
              <a:rPr lang="ko-KR" altLang="en-US" sz="800" dirty="0" smtClean="0">
                <a:solidFill>
                  <a:schemeClr val="bg1">
                    <a:lumMod val="65000"/>
                  </a:schemeClr>
                </a:solidFill>
              </a:rPr>
              <a:t>번지로 검색해주세요</a:t>
            </a:r>
            <a:r>
              <a:rPr lang="en-US" altLang="ko-KR" sz="800" dirty="0" smtClean="0">
                <a:solidFill>
                  <a:schemeClr val="bg1">
                    <a:lumMod val="65000"/>
                  </a:schemeClr>
                </a:solidFill>
              </a:rPr>
              <a:t>. </a:t>
            </a:r>
            <a:endParaRPr lang="en-US" altLang="ko-KR" sz="800" dirty="0">
              <a:solidFill>
                <a:schemeClr val="bg1">
                  <a:lumMod val="65000"/>
                </a:schemeClr>
              </a:solidFill>
            </a:endParaRPr>
          </a:p>
        </p:txBody>
      </p:sp>
      <p:sp>
        <p:nvSpPr>
          <p:cNvPr id="129" name="Button">
            <a:extLst>
              <a:ext uri="{FF2B5EF4-FFF2-40B4-BE49-F238E27FC236}">
                <a16:creationId xmlns:a16="http://schemas.microsoft.com/office/drawing/2014/main" id="{0B50D06C-82E3-4B5D-A60E-0FEAE2474059}"/>
              </a:ext>
            </a:extLst>
          </p:cNvPr>
          <p:cNvSpPr/>
          <p:nvPr/>
        </p:nvSpPr>
        <p:spPr>
          <a:xfrm>
            <a:off x="7262933" y="1125047"/>
            <a:ext cx="648071" cy="431106"/>
          </a:xfrm>
          <a:prstGeom prst="rect">
            <a:avLst/>
          </a:prstGeom>
          <a:solidFill>
            <a:schemeClr val="bg1"/>
          </a:solidFill>
          <a:ln w="9525">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latinLnBrk="1">
              <a:defRPr/>
            </a:pPr>
            <a:r>
              <a:rPr lang="ko-KR" altLang="en-US" sz="800" dirty="0" smtClean="0">
                <a:solidFill>
                  <a:schemeClr val="tx1"/>
                </a:solidFill>
              </a:rPr>
              <a:t>검색</a:t>
            </a:r>
            <a:endParaRPr lang="en-US" altLang="ko-KR" sz="800" dirty="0">
              <a:solidFill>
                <a:schemeClr val="tx1"/>
              </a:solidFill>
            </a:endParaRPr>
          </a:p>
        </p:txBody>
      </p:sp>
      <p:cxnSp>
        <p:nvCxnSpPr>
          <p:cNvPr id="130" name="직선 연결선 129"/>
          <p:cNvCxnSpPr/>
          <p:nvPr/>
        </p:nvCxnSpPr>
        <p:spPr>
          <a:xfrm>
            <a:off x="4310605" y="1700808"/>
            <a:ext cx="37734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6" name="TextBox 145">
            <a:extLst>
              <a:ext uri="{FF2B5EF4-FFF2-40B4-BE49-F238E27FC236}">
                <a16:creationId xmlns:a16="http://schemas.microsoft.com/office/drawing/2014/main" id="{3681299B-7F3A-4F23-BC07-B5845912907F}"/>
              </a:ext>
            </a:extLst>
          </p:cNvPr>
          <p:cNvSpPr txBox="1"/>
          <p:nvPr/>
        </p:nvSpPr>
        <p:spPr>
          <a:xfrm>
            <a:off x="4309398" y="1756423"/>
            <a:ext cx="1039387" cy="271869"/>
          </a:xfrm>
          <a:prstGeom prst="rect">
            <a:avLst/>
          </a:prstGeom>
          <a:noFill/>
        </p:spPr>
        <p:txBody>
          <a:bodyPr wrap="none" rtlCol="0">
            <a:spAutoFit/>
          </a:bodyPr>
          <a:lstStyle/>
          <a:p>
            <a:pPr marL="72000">
              <a:lnSpc>
                <a:spcPts val="1400"/>
              </a:lnSpc>
            </a:pPr>
            <a:r>
              <a:rPr lang="ko-KR" altLang="en-US" sz="1000" b="1" dirty="0">
                <a:ln>
                  <a:solidFill>
                    <a:srgbClr val="333333">
                      <a:alpha val="0"/>
                    </a:srgbClr>
                  </a:solidFill>
                </a:ln>
                <a:latin typeface="+mn-ea"/>
              </a:rPr>
              <a:t>목록</a:t>
            </a:r>
            <a:r>
              <a:rPr lang="en-US" altLang="ko-KR" sz="1000" dirty="0">
                <a:ln>
                  <a:solidFill>
                    <a:srgbClr val="333333">
                      <a:alpha val="0"/>
                    </a:srgbClr>
                  </a:solidFill>
                </a:ln>
                <a:latin typeface="+mn-ea"/>
              </a:rPr>
              <a:t>(</a:t>
            </a:r>
            <a:r>
              <a:rPr lang="ko-KR" altLang="en-US" sz="1000" dirty="0">
                <a:ln>
                  <a:solidFill>
                    <a:srgbClr val="333333">
                      <a:alpha val="0"/>
                    </a:srgbClr>
                  </a:solidFill>
                </a:ln>
                <a:latin typeface="+mn-ea"/>
              </a:rPr>
              <a:t>총 </a:t>
            </a:r>
            <a:r>
              <a:rPr lang="en-US" altLang="ko-KR" sz="1000" b="1" dirty="0" smtClean="0">
                <a:ln>
                  <a:solidFill>
                    <a:srgbClr val="333333">
                      <a:alpha val="0"/>
                    </a:srgbClr>
                  </a:solidFill>
                </a:ln>
                <a:solidFill>
                  <a:srgbClr val="29BC70"/>
                </a:solidFill>
                <a:latin typeface="+mn-ea"/>
              </a:rPr>
              <a:t>45</a:t>
            </a:r>
            <a:r>
              <a:rPr lang="ko-KR" altLang="en-US" sz="1000" dirty="0" smtClean="0">
                <a:ln>
                  <a:solidFill>
                    <a:srgbClr val="333333">
                      <a:alpha val="0"/>
                    </a:srgbClr>
                  </a:solidFill>
                </a:ln>
                <a:latin typeface="+mn-ea"/>
              </a:rPr>
              <a:t>개</a:t>
            </a:r>
            <a:r>
              <a:rPr lang="en-US" altLang="ko-KR" sz="1000" dirty="0">
                <a:ln>
                  <a:solidFill>
                    <a:srgbClr val="333333">
                      <a:alpha val="0"/>
                    </a:srgbClr>
                  </a:solidFill>
                </a:ln>
                <a:latin typeface="+mn-ea"/>
              </a:rPr>
              <a:t>)</a:t>
            </a:r>
            <a:endParaRPr lang="ko-KR" altLang="en-US" sz="1000" dirty="0">
              <a:ln>
                <a:solidFill>
                  <a:srgbClr val="333333">
                    <a:alpha val="0"/>
                  </a:srgbClr>
                </a:solidFill>
              </a:ln>
              <a:latin typeface="+mn-ea"/>
            </a:endParaRPr>
          </a:p>
        </p:txBody>
      </p:sp>
      <p:graphicFrame>
        <p:nvGraphicFramePr>
          <p:cNvPr id="7" name="표 6"/>
          <p:cNvGraphicFramePr>
            <a:graphicFrameLocks noGrp="1"/>
          </p:cNvGraphicFramePr>
          <p:nvPr>
            <p:extLst/>
          </p:nvPr>
        </p:nvGraphicFramePr>
        <p:xfrm>
          <a:off x="4393931" y="2049083"/>
          <a:ext cx="3606754" cy="3942065"/>
        </p:xfrm>
        <a:graphic>
          <a:graphicData uri="http://schemas.openxmlformats.org/drawingml/2006/table">
            <a:tbl>
              <a:tblPr firstRow="1" bandRow="1">
                <a:tableStyleId>{5C22544A-7EE6-4342-B048-85BDC9FD1C3A}</a:tableStyleId>
              </a:tblPr>
              <a:tblGrid>
                <a:gridCol w="3606754">
                  <a:extLst>
                    <a:ext uri="{9D8B030D-6E8A-4147-A177-3AD203B41FA5}">
                      <a16:colId xmlns:a16="http://schemas.microsoft.com/office/drawing/2014/main" val="2603016404"/>
                    </a:ext>
                  </a:extLst>
                </a:gridCol>
              </a:tblGrid>
              <a:tr h="788413">
                <a:tc>
                  <a:txBody>
                    <a:bodyPr/>
                    <a:lstStyle/>
                    <a:p>
                      <a:pPr latinLnBrk="1"/>
                      <a:endParaRPr lang="ko-KR" altLang="en-US" dirty="0"/>
                    </a:p>
                  </a:txBody>
                  <a:tcP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56911870"/>
                  </a:ext>
                </a:extLst>
              </a:tr>
              <a:tr h="788413">
                <a:tc>
                  <a:txBody>
                    <a:bodyPr/>
                    <a:lstStyle/>
                    <a:p>
                      <a:pPr latinLnBrk="1"/>
                      <a:endParaRPr lang="ko-KR" altLang="en-US" dirty="0"/>
                    </a:p>
                  </a:txBody>
                  <a:tcP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450014223"/>
                  </a:ext>
                </a:extLst>
              </a:tr>
              <a:tr h="788413">
                <a:tc>
                  <a:txBody>
                    <a:bodyPr/>
                    <a:lstStyle/>
                    <a:p>
                      <a:pPr latinLnBrk="1"/>
                      <a:endParaRPr lang="ko-KR" altLang="en-US" dirty="0"/>
                    </a:p>
                  </a:txBody>
                  <a:tcP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974462217"/>
                  </a:ext>
                </a:extLst>
              </a:tr>
              <a:tr h="788413">
                <a:tc>
                  <a:txBody>
                    <a:bodyPr/>
                    <a:lstStyle/>
                    <a:p>
                      <a:pPr latinLnBrk="1"/>
                      <a:endParaRPr lang="ko-KR" altLang="en-US" dirty="0"/>
                    </a:p>
                  </a:txBody>
                  <a:tcP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970796932"/>
                  </a:ext>
                </a:extLst>
              </a:tr>
              <a:tr h="788413">
                <a:tc>
                  <a:txBody>
                    <a:bodyPr/>
                    <a:lstStyle/>
                    <a:p>
                      <a:pPr latinLnBrk="1"/>
                      <a:endParaRPr lang="ko-KR" altLang="en-US" dirty="0"/>
                    </a:p>
                  </a:txBody>
                  <a:tcP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294084413"/>
                  </a:ext>
                </a:extLst>
              </a:tr>
            </a:tbl>
          </a:graphicData>
        </a:graphic>
      </p:graphicFrame>
      <p:grpSp>
        <p:nvGrpSpPr>
          <p:cNvPr id="9" name="그룹 8"/>
          <p:cNvGrpSpPr/>
          <p:nvPr/>
        </p:nvGrpSpPr>
        <p:grpSpPr>
          <a:xfrm>
            <a:off x="4403612" y="2166949"/>
            <a:ext cx="3437704" cy="626226"/>
            <a:chOff x="4403612" y="2166949"/>
            <a:chExt cx="3437704" cy="626226"/>
          </a:xfrm>
        </p:grpSpPr>
        <p:sp>
          <p:nvSpPr>
            <p:cNvPr id="149" name="Button">
              <a:extLst>
                <a:ext uri="{FF2B5EF4-FFF2-40B4-BE49-F238E27FC236}">
                  <a16:creationId xmlns:a16="http://schemas.microsoft.com/office/drawing/2014/main" id="{0B50D06C-82E3-4B5D-A60E-0FEAE2474059}"/>
                </a:ext>
              </a:extLst>
            </p:cNvPr>
            <p:cNvSpPr/>
            <p:nvPr/>
          </p:nvSpPr>
          <p:spPr>
            <a:xfrm>
              <a:off x="7297379" y="2281732"/>
              <a:ext cx="543937" cy="288000"/>
            </a:xfrm>
            <a:prstGeom prst="rect">
              <a:avLst/>
            </a:prstGeom>
            <a:solidFill>
              <a:schemeClr val="bg1"/>
            </a:solidFill>
            <a:ln w="9525">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latinLnBrk="1">
                <a:defRPr/>
              </a:pPr>
              <a:r>
                <a:rPr lang="ko-KR" altLang="en-US" sz="800" dirty="0" smtClean="0">
                  <a:solidFill>
                    <a:schemeClr val="tx1"/>
                  </a:solidFill>
                </a:rPr>
                <a:t>선택</a:t>
              </a:r>
              <a:endParaRPr lang="ko-KR" altLang="en-US" sz="800" dirty="0">
                <a:solidFill>
                  <a:schemeClr val="tx1"/>
                </a:solidFill>
              </a:endParaRPr>
            </a:p>
          </p:txBody>
        </p:sp>
        <p:grpSp>
          <p:nvGrpSpPr>
            <p:cNvPr id="8" name="그룹 7"/>
            <p:cNvGrpSpPr/>
            <p:nvPr/>
          </p:nvGrpSpPr>
          <p:grpSpPr>
            <a:xfrm>
              <a:off x="4403612" y="2166949"/>
              <a:ext cx="3318722" cy="626226"/>
              <a:chOff x="4403612" y="2166949"/>
              <a:chExt cx="3318722" cy="626226"/>
            </a:xfrm>
          </p:grpSpPr>
          <p:sp>
            <p:nvSpPr>
              <p:cNvPr id="133" name="TextBox 132">
                <a:extLst>
                  <a:ext uri="{FF2B5EF4-FFF2-40B4-BE49-F238E27FC236}">
                    <a16:creationId xmlns:a16="http://schemas.microsoft.com/office/drawing/2014/main" id="{0374C331-22EE-489A-96D2-8B65F4D0012B}"/>
                  </a:ext>
                </a:extLst>
              </p:cNvPr>
              <p:cNvSpPr txBox="1"/>
              <p:nvPr/>
            </p:nvSpPr>
            <p:spPr>
              <a:xfrm>
                <a:off x="4403612" y="2166949"/>
                <a:ext cx="3318722" cy="230832"/>
              </a:xfrm>
              <a:prstGeom prst="rect">
                <a:avLst/>
              </a:prstGeom>
              <a:noFill/>
            </p:spPr>
            <p:txBody>
              <a:bodyPr wrap="square" rtlCol="0">
                <a:spAutoFit/>
              </a:bodyPr>
              <a:lstStyle/>
              <a:p>
                <a:r>
                  <a:rPr lang="ko-KR" altLang="en-US" sz="900" b="1" dirty="0">
                    <a:solidFill>
                      <a:schemeClr val="tx1">
                        <a:lumMod val="75000"/>
                        <a:lumOff val="25000"/>
                      </a:schemeClr>
                    </a:solidFill>
                    <a:latin typeface="+mn-ea"/>
                  </a:rPr>
                  <a:t>서울특별시 용산구 한강대로 </a:t>
                </a:r>
                <a:r>
                  <a:rPr lang="en-US" altLang="ko-KR" sz="900" b="1" dirty="0">
                    <a:solidFill>
                      <a:schemeClr val="tx1">
                        <a:lumMod val="75000"/>
                        <a:lumOff val="25000"/>
                      </a:schemeClr>
                    </a:solidFill>
                    <a:latin typeface="+mn-ea"/>
                  </a:rPr>
                  <a:t>100(</a:t>
                </a:r>
                <a:r>
                  <a:rPr lang="ko-KR" altLang="en-US" sz="900" b="1" dirty="0" smtClean="0">
                    <a:solidFill>
                      <a:schemeClr val="tx1">
                        <a:lumMod val="75000"/>
                        <a:lumOff val="25000"/>
                      </a:schemeClr>
                    </a:solidFill>
                    <a:latin typeface="+mn-ea"/>
                  </a:rPr>
                  <a:t>한강로</a:t>
                </a:r>
                <a:r>
                  <a:rPr lang="en-US" altLang="ko-KR" sz="900" b="1" dirty="0" smtClean="0">
                    <a:solidFill>
                      <a:schemeClr val="tx1">
                        <a:lumMod val="75000"/>
                        <a:lumOff val="25000"/>
                      </a:schemeClr>
                    </a:solidFill>
                    <a:latin typeface="+mn-ea"/>
                  </a:rPr>
                  <a:t>2</a:t>
                </a:r>
                <a:r>
                  <a:rPr lang="ko-KR" altLang="en-US" sz="900" b="1" dirty="0">
                    <a:solidFill>
                      <a:schemeClr val="tx1">
                        <a:lumMod val="75000"/>
                        <a:lumOff val="25000"/>
                      </a:schemeClr>
                    </a:solidFill>
                    <a:latin typeface="+mn-ea"/>
                  </a:rPr>
                  <a:t>가</a:t>
                </a:r>
                <a:r>
                  <a:rPr lang="en-US" altLang="ko-KR" sz="900" b="1" dirty="0">
                    <a:solidFill>
                      <a:schemeClr val="tx1">
                        <a:lumMod val="75000"/>
                        <a:lumOff val="25000"/>
                      </a:schemeClr>
                    </a:solidFill>
                    <a:latin typeface="+mn-ea"/>
                  </a:rPr>
                  <a:t>)</a:t>
                </a:r>
              </a:p>
            </p:txBody>
          </p:sp>
          <p:sp>
            <p:nvSpPr>
              <p:cNvPr id="150" name="TextBox 149">
                <a:extLst>
                  <a:ext uri="{FF2B5EF4-FFF2-40B4-BE49-F238E27FC236}">
                    <a16:creationId xmlns:a16="http://schemas.microsoft.com/office/drawing/2014/main" id="{0374C331-22EE-489A-96D2-8B65F4D0012B}"/>
                  </a:ext>
                </a:extLst>
              </p:cNvPr>
              <p:cNvSpPr txBox="1"/>
              <p:nvPr/>
            </p:nvSpPr>
            <p:spPr>
              <a:xfrm>
                <a:off x="4403612" y="2385418"/>
                <a:ext cx="3318722" cy="215444"/>
              </a:xfrm>
              <a:prstGeom prst="rect">
                <a:avLst/>
              </a:prstGeom>
              <a:noFill/>
            </p:spPr>
            <p:txBody>
              <a:bodyPr wrap="square" rtlCol="0">
                <a:spAutoFit/>
              </a:bodyPr>
              <a:lstStyle/>
              <a:p>
                <a:r>
                  <a:rPr lang="ko-KR" altLang="en-US" sz="800" dirty="0" smtClean="0">
                    <a:solidFill>
                      <a:schemeClr val="bg1">
                        <a:lumMod val="65000"/>
                      </a:schemeClr>
                    </a:solidFill>
                    <a:latin typeface="+mn-ea"/>
                  </a:rPr>
                  <a:t>지번ㅣ서울특별시 </a:t>
                </a:r>
                <a:r>
                  <a:rPr lang="ko-KR" altLang="en-US" sz="800" dirty="0">
                    <a:solidFill>
                      <a:schemeClr val="bg1">
                        <a:lumMod val="65000"/>
                      </a:schemeClr>
                    </a:solidFill>
                    <a:latin typeface="+mn-ea"/>
                  </a:rPr>
                  <a:t>용산구 한강로</a:t>
                </a:r>
                <a:r>
                  <a:rPr lang="en-US" altLang="ko-KR" sz="800" dirty="0">
                    <a:solidFill>
                      <a:schemeClr val="bg1">
                        <a:lumMod val="65000"/>
                      </a:schemeClr>
                    </a:solidFill>
                    <a:latin typeface="+mn-ea"/>
                  </a:rPr>
                  <a:t>2</a:t>
                </a:r>
                <a:r>
                  <a:rPr lang="ko-KR" altLang="en-US" sz="800" dirty="0">
                    <a:solidFill>
                      <a:schemeClr val="bg1">
                        <a:lumMod val="65000"/>
                      </a:schemeClr>
                    </a:solidFill>
                    <a:latin typeface="+mn-ea"/>
                  </a:rPr>
                  <a:t>가 </a:t>
                </a:r>
                <a:r>
                  <a:rPr lang="en-US" altLang="ko-KR" sz="800" dirty="0">
                    <a:solidFill>
                      <a:schemeClr val="bg1">
                        <a:lumMod val="65000"/>
                      </a:schemeClr>
                    </a:solidFill>
                    <a:latin typeface="+mn-ea"/>
                  </a:rPr>
                  <a:t>424 </a:t>
                </a:r>
                <a:r>
                  <a:rPr lang="ko-KR" altLang="en-US" sz="800" dirty="0">
                    <a:solidFill>
                      <a:schemeClr val="bg1">
                        <a:lumMod val="65000"/>
                      </a:schemeClr>
                    </a:solidFill>
                    <a:latin typeface="+mn-ea"/>
                  </a:rPr>
                  <a:t>아모레퍼시픽</a:t>
                </a:r>
                <a:endParaRPr lang="en-US" altLang="ko-KR" sz="800" dirty="0">
                  <a:solidFill>
                    <a:schemeClr val="bg1">
                      <a:lumMod val="65000"/>
                    </a:schemeClr>
                  </a:solidFill>
                  <a:latin typeface="+mn-ea"/>
                </a:endParaRPr>
              </a:p>
            </p:txBody>
          </p:sp>
          <p:sp>
            <p:nvSpPr>
              <p:cNvPr id="151" name="TextBox 150">
                <a:extLst>
                  <a:ext uri="{FF2B5EF4-FFF2-40B4-BE49-F238E27FC236}">
                    <a16:creationId xmlns:a16="http://schemas.microsoft.com/office/drawing/2014/main" id="{0374C331-22EE-489A-96D2-8B65F4D0012B}"/>
                  </a:ext>
                </a:extLst>
              </p:cNvPr>
              <p:cNvSpPr txBox="1"/>
              <p:nvPr/>
            </p:nvSpPr>
            <p:spPr>
              <a:xfrm>
                <a:off x="4403612" y="2577731"/>
                <a:ext cx="3318722" cy="215444"/>
              </a:xfrm>
              <a:prstGeom prst="rect">
                <a:avLst/>
              </a:prstGeom>
              <a:noFill/>
            </p:spPr>
            <p:txBody>
              <a:bodyPr wrap="square" rtlCol="0">
                <a:spAutoFit/>
              </a:bodyPr>
              <a:lstStyle/>
              <a:p>
                <a:r>
                  <a:rPr lang="ko-KR" altLang="en-US" sz="800" dirty="0" smtClean="0">
                    <a:solidFill>
                      <a:schemeClr val="bg1">
                        <a:lumMod val="65000"/>
                      </a:schemeClr>
                    </a:solidFill>
                    <a:latin typeface="+mn-ea"/>
                  </a:rPr>
                  <a:t>우편번호ㅣ</a:t>
                </a:r>
                <a:r>
                  <a:rPr lang="en-US" altLang="ko-KR" sz="800" dirty="0" smtClean="0">
                    <a:solidFill>
                      <a:schemeClr val="bg1">
                        <a:lumMod val="65000"/>
                      </a:schemeClr>
                    </a:solidFill>
                    <a:latin typeface="+mn-ea"/>
                  </a:rPr>
                  <a:t>00000</a:t>
                </a:r>
                <a:endParaRPr lang="en-US" altLang="ko-KR" sz="800" dirty="0">
                  <a:solidFill>
                    <a:schemeClr val="bg1">
                      <a:lumMod val="65000"/>
                    </a:schemeClr>
                  </a:solidFill>
                  <a:latin typeface="+mn-ea"/>
                </a:endParaRPr>
              </a:p>
            </p:txBody>
          </p:sp>
        </p:grpSp>
      </p:grpSp>
      <p:grpSp>
        <p:nvGrpSpPr>
          <p:cNvPr id="156" name="그룹 155"/>
          <p:cNvGrpSpPr/>
          <p:nvPr/>
        </p:nvGrpSpPr>
        <p:grpSpPr>
          <a:xfrm>
            <a:off x="4403612" y="2957733"/>
            <a:ext cx="3437704" cy="626226"/>
            <a:chOff x="4403612" y="2166949"/>
            <a:chExt cx="3437704" cy="626226"/>
          </a:xfrm>
        </p:grpSpPr>
        <p:sp>
          <p:nvSpPr>
            <p:cNvPr id="157" name="Button">
              <a:extLst>
                <a:ext uri="{FF2B5EF4-FFF2-40B4-BE49-F238E27FC236}">
                  <a16:creationId xmlns:a16="http://schemas.microsoft.com/office/drawing/2014/main" id="{0B50D06C-82E3-4B5D-A60E-0FEAE2474059}"/>
                </a:ext>
              </a:extLst>
            </p:cNvPr>
            <p:cNvSpPr/>
            <p:nvPr/>
          </p:nvSpPr>
          <p:spPr>
            <a:xfrm>
              <a:off x="7297379" y="2281732"/>
              <a:ext cx="543937" cy="288000"/>
            </a:xfrm>
            <a:prstGeom prst="rect">
              <a:avLst/>
            </a:prstGeom>
            <a:solidFill>
              <a:schemeClr val="bg1"/>
            </a:solidFill>
            <a:ln w="9525">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latinLnBrk="1">
                <a:defRPr/>
              </a:pPr>
              <a:r>
                <a:rPr lang="ko-KR" altLang="en-US" sz="800" dirty="0" smtClean="0">
                  <a:solidFill>
                    <a:schemeClr val="tx1"/>
                  </a:solidFill>
                </a:rPr>
                <a:t>선택</a:t>
              </a:r>
              <a:endParaRPr lang="ko-KR" altLang="en-US" sz="800" dirty="0">
                <a:solidFill>
                  <a:schemeClr val="tx1"/>
                </a:solidFill>
              </a:endParaRPr>
            </a:p>
          </p:txBody>
        </p:sp>
        <p:grpSp>
          <p:nvGrpSpPr>
            <p:cNvPr id="158" name="그룹 157"/>
            <p:cNvGrpSpPr/>
            <p:nvPr/>
          </p:nvGrpSpPr>
          <p:grpSpPr>
            <a:xfrm>
              <a:off x="4403612" y="2166949"/>
              <a:ext cx="3318722" cy="626226"/>
              <a:chOff x="4403612" y="2166949"/>
              <a:chExt cx="3318722" cy="626226"/>
            </a:xfrm>
          </p:grpSpPr>
          <p:sp>
            <p:nvSpPr>
              <p:cNvPr id="159" name="TextBox 158">
                <a:extLst>
                  <a:ext uri="{FF2B5EF4-FFF2-40B4-BE49-F238E27FC236}">
                    <a16:creationId xmlns:a16="http://schemas.microsoft.com/office/drawing/2014/main" id="{0374C331-22EE-489A-96D2-8B65F4D0012B}"/>
                  </a:ext>
                </a:extLst>
              </p:cNvPr>
              <p:cNvSpPr txBox="1"/>
              <p:nvPr/>
            </p:nvSpPr>
            <p:spPr>
              <a:xfrm>
                <a:off x="4403612" y="2166949"/>
                <a:ext cx="3318722" cy="230832"/>
              </a:xfrm>
              <a:prstGeom prst="rect">
                <a:avLst/>
              </a:prstGeom>
              <a:noFill/>
            </p:spPr>
            <p:txBody>
              <a:bodyPr wrap="square" rtlCol="0">
                <a:spAutoFit/>
              </a:bodyPr>
              <a:lstStyle/>
              <a:p>
                <a:r>
                  <a:rPr lang="ko-KR" altLang="en-US" sz="900" b="1" dirty="0">
                    <a:solidFill>
                      <a:schemeClr val="tx1">
                        <a:lumMod val="75000"/>
                        <a:lumOff val="25000"/>
                      </a:schemeClr>
                    </a:solidFill>
                    <a:latin typeface="+mn-ea"/>
                  </a:rPr>
                  <a:t>서울특별시 용산구 한강대로 </a:t>
                </a:r>
                <a:r>
                  <a:rPr lang="en-US" altLang="ko-KR" sz="900" b="1" dirty="0">
                    <a:solidFill>
                      <a:schemeClr val="tx1">
                        <a:lumMod val="75000"/>
                        <a:lumOff val="25000"/>
                      </a:schemeClr>
                    </a:solidFill>
                    <a:latin typeface="+mn-ea"/>
                  </a:rPr>
                  <a:t>100(</a:t>
                </a:r>
                <a:r>
                  <a:rPr lang="ko-KR" altLang="en-US" sz="900" b="1" dirty="0" smtClean="0">
                    <a:solidFill>
                      <a:schemeClr val="tx1">
                        <a:lumMod val="75000"/>
                        <a:lumOff val="25000"/>
                      </a:schemeClr>
                    </a:solidFill>
                    <a:latin typeface="+mn-ea"/>
                  </a:rPr>
                  <a:t>한강로</a:t>
                </a:r>
                <a:r>
                  <a:rPr lang="en-US" altLang="ko-KR" sz="900" b="1" dirty="0" smtClean="0">
                    <a:solidFill>
                      <a:schemeClr val="tx1">
                        <a:lumMod val="75000"/>
                        <a:lumOff val="25000"/>
                      </a:schemeClr>
                    </a:solidFill>
                    <a:latin typeface="+mn-ea"/>
                  </a:rPr>
                  <a:t>2</a:t>
                </a:r>
                <a:r>
                  <a:rPr lang="ko-KR" altLang="en-US" sz="900" b="1" dirty="0">
                    <a:solidFill>
                      <a:schemeClr val="tx1">
                        <a:lumMod val="75000"/>
                        <a:lumOff val="25000"/>
                      </a:schemeClr>
                    </a:solidFill>
                    <a:latin typeface="+mn-ea"/>
                  </a:rPr>
                  <a:t>가</a:t>
                </a:r>
                <a:r>
                  <a:rPr lang="en-US" altLang="ko-KR" sz="900" b="1" dirty="0">
                    <a:solidFill>
                      <a:schemeClr val="tx1">
                        <a:lumMod val="75000"/>
                        <a:lumOff val="25000"/>
                      </a:schemeClr>
                    </a:solidFill>
                    <a:latin typeface="+mn-ea"/>
                  </a:rPr>
                  <a:t>)</a:t>
                </a:r>
              </a:p>
            </p:txBody>
          </p:sp>
          <p:sp>
            <p:nvSpPr>
              <p:cNvPr id="160" name="TextBox 159">
                <a:extLst>
                  <a:ext uri="{FF2B5EF4-FFF2-40B4-BE49-F238E27FC236}">
                    <a16:creationId xmlns:a16="http://schemas.microsoft.com/office/drawing/2014/main" id="{0374C331-22EE-489A-96D2-8B65F4D0012B}"/>
                  </a:ext>
                </a:extLst>
              </p:cNvPr>
              <p:cNvSpPr txBox="1"/>
              <p:nvPr/>
            </p:nvSpPr>
            <p:spPr>
              <a:xfrm>
                <a:off x="4403612" y="2385418"/>
                <a:ext cx="3318722" cy="215444"/>
              </a:xfrm>
              <a:prstGeom prst="rect">
                <a:avLst/>
              </a:prstGeom>
              <a:noFill/>
            </p:spPr>
            <p:txBody>
              <a:bodyPr wrap="square" rtlCol="0">
                <a:spAutoFit/>
              </a:bodyPr>
              <a:lstStyle/>
              <a:p>
                <a:r>
                  <a:rPr lang="ko-KR" altLang="en-US" sz="800" dirty="0" smtClean="0">
                    <a:solidFill>
                      <a:schemeClr val="bg1">
                        <a:lumMod val="65000"/>
                      </a:schemeClr>
                    </a:solidFill>
                    <a:latin typeface="+mn-ea"/>
                  </a:rPr>
                  <a:t>지번ㅣ서울특별시 </a:t>
                </a:r>
                <a:r>
                  <a:rPr lang="ko-KR" altLang="en-US" sz="800" dirty="0">
                    <a:solidFill>
                      <a:schemeClr val="bg1">
                        <a:lumMod val="65000"/>
                      </a:schemeClr>
                    </a:solidFill>
                    <a:latin typeface="+mn-ea"/>
                  </a:rPr>
                  <a:t>용산구 한강로</a:t>
                </a:r>
                <a:r>
                  <a:rPr lang="en-US" altLang="ko-KR" sz="800" dirty="0">
                    <a:solidFill>
                      <a:schemeClr val="bg1">
                        <a:lumMod val="65000"/>
                      </a:schemeClr>
                    </a:solidFill>
                    <a:latin typeface="+mn-ea"/>
                  </a:rPr>
                  <a:t>2</a:t>
                </a:r>
                <a:r>
                  <a:rPr lang="ko-KR" altLang="en-US" sz="800" dirty="0">
                    <a:solidFill>
                      <a:schemeClr val="bg1">
                        <a:lumMod val="65000"/>
                      </a:schemeClr>
                    </a:solidFill>
                    <a:latin typeface="+mn-ea"/>
                  </a:rPr>
                  <a:t>가 </a:t>
                </a:r>
                <a:r>
                  <a:rPr lang="en-US" altLang="ko-KR" sz="800" dirty="0">
                    <a:solidFill>
                      <a:schemeClr val="bg1">
                        <a:lumMod val="65000"/>
                      </a:schemeClr>
                    </a:solidFill>
                    <a:latin typeface="+mn-ea"/>
                  </a:rPr>
                  <a:t>424 </a:t>
                </a:r>
                <a:r>
                  <a:rPr lang="ko-KR" altLang="en-US" sz="800" dirty="0">
                    <a:solidFill>
                      <a:schemeClr val="bg1">
                        <a:lumMod val="65000"/>
                      </a:schemeClr>
                    </a:solidFill>
                    <a:latin typeface="+mn-ea"/>
                  </a:rPr>
                  <a:t>아모레퍼시픽</a:t>
                </a:r>
                <a:endParaRPr lang="en-US" altLang="ko-KR" sz="800" dirty="0">
                  <a:solidFill>
                    <a:schemeClr val="bg1">
                      <a:lumMod val="65000"/>
                    </a:schemeClr>
                  </a:solidFill>
                  <a:latin typeface="+mn-ea"/>
                </a:endParaRPr>
              </a:p>
            </p:txBody>
          </p:sp>
          <p:sp>
            <p:nvSpPr>
              <p:cNvPr id="161" name="TextBox 160">
                <a:extLst>
                  <a:ext uri="{FF2B5EF4-FFF2-40B4-BE49-F238E27FC236}">
                    <a16:creationId xmlns:a16="http://schemas.microsoft.com/office/drawing/2014/main" id="{0374C331-22EE-489A-96D2-8B65F4D0012B}"/>
                  </a:ext>
                </a:extLst>
              </p:cNvPr>
              <p:cNvSpPr txBox="1"/>
              <p:nvPr/>
            </p:nvSpPr>
            <p:spPr>
              <a:xfrm>
                <a:off x="4403612" y="2577731"/>
                <a:ext cx="3318722" cy="215444"/>
              </a:xfrm>
              <a:prstGeom prst="rect">
                <a:avLst/>
              </a:prstGeom>
              <a:noFill/>
            </p:spPr>
            <p:txBody>
              <a:bodyPr wrap="square" rtlCol="0">
                <a:spAutoFit/>
              </a:bodyPr>
              <a:lstStyle/>
              <a:p>
                <a:r>
                  <a:rPr lang="ko-KR" altLang="en-US" sz="800" dirty="0" smtClean="0">
                    <a:solidFill>
                      <a:schemeClr val="bg1">
                        <a:lumMod val="65000"/>
                      </a:schemeClr>
                    </a:solidFill>
                    <a:latin typeface="+mn-ea"/>
                  </a:rPr>
                  <a:t>우편번호ㅣ</a:t>
                </a:r>
                <a:r>
                  <a:rPr lang="en-US" altLang="ko-KR" sz="800" dirty="0" smtClean="0">
                    <a:solidFill>
                      <a:schemeClr val="bg1">
                        <a:lumMod val="65000"/>
                      </a:schemeClr>
                    </a:solidFill>
                    <a:latin typeface="+mn-ea"/>
                  </a:rPr>
                  <a:t>00000</a:t>
                </a:r>
                <a:endParaRPr lang="en-US" altLang="ko-KR" sz="800" dirty="0">
                  <a:solidFill>
                    <a:schemeClr val="bg1">
                      <a:lumMod val="65000"/>
                    </a:schemeClr>
                  </a:solidFill>
                  <a:latin typeface="+mn-ea"/>
                </a:endParaRPr>
              </a:p>
            </p:txBody>
          </p:sp>
        </p:grpSp>
      </p:grpSp>
      <p:grpSp>
        <p:nvGrpSpPr>
          <p:cNvPr id="168" name="그룹 167"/>
          <p:cNvGrpSpPr/>
          <p:nvPr/>
        </p:nvGrpSpPr>
        <p:grpSpPr>
          <a:xfrm>
            <a:off x="4403612" y="3714920"/>
            <a:ext cx="3437704" cy="626226"/>
            <a:chOff x="4403612" y="2166949"/>
            <a:chExt cx="3437704" cy="626226"/>
          </a:xfrm>
        </p:grpSpPr>
        <p:sp>
          <p:nvSpPr>
            <p:cNvPr id="169" name="Button">
              <a:extLst>
                <a:ext uri="{FF2B5EF4-FFF2-40B4-BE49-F238E27FC236}">
                  <a16:creationId xmlns:a16="http://schemas.microsoft.com/office/drawing/2014/main" id="{0B50D06C-82E3-4B5D-A60E-0FEAE2474059}"/>
                </a:ext>
              </a:extLst>
            </p:cNvPr>
            <p:cNvSpPr/>
            <p:nvPr/>
          </p:nvSpPr>
          <p:spPr>
            <a:xfrm>
              <a:off x="7297379" y="2281732"/>
              <a:ext cx="543937" cy="288000"/>
            </a:xfrm>
            <a:prstGeom prst="rect">
              <a:avLst/>
            </a:prstGeom>
            <a:solidFill>
              <a:schemeClr val="bg1"/>
            </a:solidFill>
            <a:ln w="9525">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latinLnBrk="1">
                <a:defRPr/>
              </a:pPr>
              <a:r>
                <a:rPr lang="ko-KR" altLang="en-US" sz="800" dirty="0" smtClean="0">
                  <a:solidFill>
                    <a:schemeClr val="tx1"/>
                  </a:solidFill>
                </a:rPr>
                <a:t>선택</a:t>
              </a:r>
              <a:endParaRPr lang="ko-KR" altLang="en-US" sz="800" dirty="0">
                <a:solidFill>
                  <a:schemeClr val="tx1"/>
                </a:solidFill>
              </a:endParaRPr>
            </a:p>
          </p:txBody>
        </p:sp>
        <p:grpSp>
          <p:nvGrpSpPr>
            <p:cNvPr id="170" name="그룹 169"/>
            <p:cNvGrpSpPr/>
            <p:nvPr/>
          </p:nvGrpSpPr>
          <p:grpSpPr>
            <a:xfrm>
              <a:off x="4403612" y="2166949"/>
              <a:ext cx="3318722" cy="626226"/>
              <a:chOff x="4403612" y="2166949"/>
              <a:chExt cx="3318722" cy="626226"/>
            </a:xfrm>
          </p:grpSpPr>
          <p:sp>
            <p:nvSpPr>
              <p:cNvPr id="171" name="TextBox 170">
                <a:extLst>
                  <a:ext uri="{FF2B5EF4-FFF2-40B4-BE49-F238E27FC236}">
                    <a16:creationId xmlns:a16="http://schemas.microsoft.com/office/drawing/2014/main" id="{0374C331-22EE-489A-96D2-8B65F4D0012B}"/>
                  </a:ext>
                </a:extLst>
              </p:cNvPr>
              <p:cNvSpPr txBox="1"/>
              <p:nvPr/>
            </p:nvSpPr>
            <p:spPr>
              <a:xfrm>
                <a:off x="4403612" y="2166949"/>
                <a:ext cx="3318722" cy="230832"/>
              </a:xfrm>
              <a:prstGeom prst="rect">
                <a:avLst/>
              </a:prstGeom>
              <a:noFill/>
            </p:spPr>
            <p:txBody>
              <a:bodyPr wrap="square" rtlCol="0">
                <a:spAutoFit/>
              </a:bodyPr>
              <a:lstStyle/>
              <a:p>
                <a:r>
                  <a:rPr lang="ko-KR" altLang="en-US" sz="900" b="1" dirty="0">
                    <a:solidFill>
                      <a:schemeClr val="tx1">
                        <a:lumMod val="75000"/>
                        <a:lumOff val="25000"/>
                      </a:schemeClr>
                    </a:solidFill>
                    <a:latin typeface="+mn-ea"/>
                  </a:rPr>
                  <a:t>서울특별시 용산구 한강대로 </a:t>
                </a:r>
                <a:r>
                  <a:rPr lang="en-US" altLang="ko-KR" sz="900" b="1" dirty="0">
                    <a:solidFill>
                      <a:schemeClr val="tx1">
                        <a:lumMod val="75000"/>
                        <a:lumOff val="25000"/>
                      </a:schemeClr>
                    </a:solidFill>
                    <a:latin typeface="+mn-ea"/>
                  </a:rPr>
                  <a:t>100(</a:t>
                </a:r>
                <a:r>
                  <a:rPr lang="ko-KR" altLang="en-US" sz="900" b="1" dirty="0" smtClean="0">
                    <a:solidFill>
                      <a:schemeClr val="tx1">
                        <a:lumMod val="75000"/>
                        <a:lumOff val="25000"/>
                      </a:schemeClr>
                    </a:solidFill>
                    <a:latin typeface="+mn-ea"/>
                  </a:rPr>
                  <a:t>한강로</a:t>
                </a:r>
                <a:r>
                  <a:rPr lang="en-US" altLang="ko-KR" sz="900" b="1" dirty="0" smtClean="0">
                    <a:solidFill>
                      <a:schemeClr val="tx1">
                        <a:lumMod val="75000"/>
                        <a:lumOff val="25000"/>
                      </a:schemeClr>
                    </a:solidFill>
                    <a:latin typeface="+mn-ea"/>
                  </a:rPr>
                  <a:t>2</a:t>
                </a:r>
                <a:r>
                  <a:rPr lang="ko-KR" altLang="en-US" sz="900" b="1" dirty="0">
                    <a:solidFill>
                      <a:schemeClr val="tx1">
                        <a:lumMod val="75000"/>
                        <a:lumOff val="25000"/>
                      </a:schemeClr>
                    </a:solidFill>
                    <a:latin typeface="+mn-ea"/>
                  </a:rPr>
                  <a:t>가</a:t>
                </a:r>
                <a:r>
                  <a:rPr lang="en-US" altLang="ko-KR" sz="900" b="1" dirty="0">
                    <a:solidFill>
                      <a:schemeClr val="tx1">
                        <a:lumMod val="75000"/>
                        <a:lumOff val="25000"/>
                      </a:schemeClr>
                    </a:solidFill>
                    <a:latin typeface="+mn-ea"/>
                  </a:rPr>
                  <a:t>)</a:t>
                </a:r>
              </a:p>
            </p:txBody>
          </p:sp>
          <p:sp>
            <p:nvSpPr>
              <p:cNvPr id="172" name="TextBox 171">
                <a:extLst>
                  <a:ext uri="{FF2B5EF4-FFF2-40B4-BE49-F238E27FC236}">
                    <a16:creationId xmlns:a16="http://schemas.microsoft.com/office/drawing/2014/main" id="{0374C331-22EE-489A-96D2-8B65F4D0012B}"/>
                  </a:ext>
                </a:extLst>
              </p:cNvPr>
              <p:cNvSpPr txBox="1"/>
              <p:nvPr/>
            </p:nvSpPr>
            <p:spPr>
              <a:xfrm>
                <a:off x="4403612" y="2385418"/>
                <a:ext cx="3318722" cy="215444"/>
              </a:xfrm>
              <a:prstGeom prst="rect">
                <a:avLst/>
              </a:prstGeom>
              <a:noFill/>
            </p:spPr>
            <p:txBody>
              <a:bodyPr wrap="square" rtlCol="0">
                <a:spAutoFit/>
              </a:bodyPr>
              <a:lstStyle/>
              <a:p>
                <a:r>
                  <a:rPr lang="ko-KR" altLang="en-US" sz="800" dirty="0" smtClean="0">
                    <a:solidFill>
                      <a:schemeClr val="bg1">
                        <a:lumMod val="65000"/>
                      </a:schemeClr>
                    </a:solidFill>
                    <a:latin typeface="+mn-ea"/>
                  </a:rPr>
                  <a:t>지번ㅣ서울특별시 </a:t>
                </a:r>
                <a:r>
                  <a:rPr lang="ko-KR" altLang="en-US" sz="800" dirty="0">
                    <a:solidFill>
                      <a:schemeClr val="bg1">
                        <a:lumMod val="65000"/>
                      </a:schemeClr>
                    </a:solidFill>
                    <a:latin typeface="+mn-ea"/>
                  </a:rPr>
                  <a:t>용산구 한강로</a:t>
                </a:r>
                <a:r>
                  <a:rPr lang="en-US" altLang="ko-KR" sz="800" dirty="0">
                    <a:solidFill>
                      <a:schemeClr val="bg1">
                        <a:lumMod val="65000"/>
                      </a:schemeClr>
                    </a:solidFill>
                    <a:latin typeface="+mn-ea"/>
                  </a:rPr>
                  <a:t>2</a:t>
                </a:r>
                <a:r>
                  <a:rPr lang="ko-KR" altLang="en-US" sz="800" dirty="0">
                    <a:solidFill>
                      <a:schemeClr val="bg1">
                        <a:lumMod val="65000"/>
                      </a:schemeClr>
                    </a:solidFill>
                    <a:latin typeface="+mn-ea"/>
                  </a:rPr>
                  <a:t>가 </a:t>
                </a:r>
                <a:r>
                  <a:rPr lang="en-US" altLang="ko-KR" sz="800" dirty="0">
                    <a:solidFill>
                      <a:schemeClr val="bg1">
                        <a:lumMod val="65000"/>
                      </a:schemeClr>
                    </a:solidFill>
                    <a:latin typeface="+mn-ea"/>
                  </a:rPr>
                  <a:t>424 </a:t>
                </a:r>
                <a:r>
                  <a:rPr lang="ko-KR" altLang="en-US" sz="800" dirty="0">
                    <a:solidFill>
                      <a:schemeClr val="bg1">
                        <a:lumMod val="65000"/>
                      </a:schemeClr>
                    </a:solidFill>
                    <a:latin typeface="+mn-ea"/>
                  </a:rPr>
                  <a:t>아모레퍼시픽</a:t>
                </a:r>
                <a:endParaRPr lang="en-US" altLang="ko-KR" sz="800" dirty="0">
                  <a:solidFill>
                    <a:schemeClr val="bg1">
                      <a:lumMod val="65000"/>
                    </a:schemeClr>
                  </a:solidFill>
                  <a:latin typeface="+mn-ea"/>
                </a:endParaRPr>
              </a:p>
            </p:txBody>
          </p:sp>
          <p:sp>
            <p:nvSpPr>
              <p:cNvPr id="173" name="TextBox 172">
                <a:extLst>
                  <a:ext uri="{FF2B5EF4-FFF2-40B4-BE49-F238E27FC236}">
                    <a16:creationId xmlns:a16="http://schemas.microsoft.com/office/drawing/2014/main" id="{0374C331-22EE-489A-96D2-8B65F4D0012B}"/>
                  </a:ext>
                </a:extLst>
              </p:cNvPr>
              <p:cNvSpPr txBox="1"/>
              <p:nvPr/>
            </p:nvSpPr>
            <p:spPr>
              <a:xfrm>
                <a:off x="4403612" y="2577731"/>
                <a:ext cx="3318722" cy="215444"/>
              </a:xfrm>
              <a:prstGeom prst="rect">
                <a:avLst/>
              </a:prstGeom>
              <a:noFill/>
            </p:spPr>
            <p:txBody>
              <a:bodyPr wrap="square" rtlCol="0">
                <a:spAutoFit/>
              </a:bodyPr>
              <a:lstStyle/>
              <a:p>
                <a:r>
                  <a:rPr lang="ko-KR" altLang="en-US" sz="800" dirty="0" smtClean="0">
                    <a:solidFill>
                      <a:schemeClr val="bg1">
                        <a:lumMod val="65000"/>
                      </a:schemeClr>
                    </a:solidFill>
                    <a:latin typeface="+mn-ea"/>
                  </a:rPr>
                  <a:t>우편번호ㅣ</a:t>
                </a:r>
                <a:r>
                  <a:rPr lang="en-US" altLang="ko-KR" sz="800" dirty="0" smtClean="0">
                    <a:solidFill>
                      <a:schemeClr val="bg1">
                        <a:lumMod val="65000"/>
                      </a:schemeClr>
                    </a:solidFill>
                    <a:latin typeface="+mn-ea"/>
                  </a:rPr>
                  <a:t>00000</a:t>
                </a:r>
                <a:endParaRPr lang="en-US" altLang="ko-KR" sz="800" dirty="0">
                  <a:solidFill>
                    <a:schemeClr val="bg1">
                      <a:lumMod val="65000"/>
                    </a:schemeClr>
                  </a:solidFill>
                  <a:latin typeface="+mn-ea"/>
                </a:endParaRPr>
              </a:p>
            </p:txBody>
          </p:sp>
        </p:grpSp>
      </p:grpSp>
      <p:grpSp>
        <p:nvGrpSpPr>
          <p:cNvPr id="174" name="그룹 173"/>
          <p:cNvGrpSpPr/>
          <p:nvPr/>
        </p:nvGrpSpPr>
        <p:grpSpPr>
          <a:xfrm>
            <a:off x="4403612" y="4548958"/>
            <a:ext cx="3437704" cy="626226"/>
            <a:chOff x="4403612" y="2166949"/>
            <a:chExt cx="3437704" cy="626226"/>
          </a:xfrm>
        </p:grpSpPr>
        <p:sp>
          <p:nvSpPr>
            <p:cNvPr id="175" name="Button">
              <a:extLst>
                <a:ext uri="{FF2B5EF4-FFF2-40B4-BE49-F238E27FC236}">
                  <a16:creationId xmlns:a16="http://schemas.microsoft.com/office/drawing/2014/main" id="{0B50D06C-82E3-4B5D-A60E-0FEAE2474059}"/>
                </a:ext>
              </a:extLst>
            </p:cNvPr>
            <p:cNvSpPr/>
            <p:nvPr/>
          </p:nvSpPr>
          <p:spPr>
            <a:xfrm>
              <a:off x="7297379" y="2281732"/>
              <a:ext cx="543937" cy="288000"/>
            </a:xfrm>
            <a:prstGeom prst="rect">
              <a:avLst/>
            </a:prstGeom>
            <a:solidFill>
              <a:schemeClr val="bg1"/>
            </a:solidFill>
            <a:ln w="9525">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latinLnBrk="1">
                <a:defRPr/>
              </a:pPr>
              <a:r>
                <a:rPr lang="ko-KR" altLang="en-US" sz="800" dirty="0" smtClean="0">
                  <a:solidFill>
                    <a:schemeClr val="tx1"/>
                  </a:solidFill>
                </a:rPr>
                <a:t>선택</a:t>
              </a:r>
              <a:endParaRPr lang="ko-KR" altLang="en-US" sz="800" dirty="0">
                <a:solidFill>
                  <a:schemeClr val="tx1"/>
                </a:solidFill>
              </a:endParaRPr>
            </a:p>
          </p:txBody>
        </p:sp>
        <p:grpSp>
          <p:nvGrpSpPr>
            <p:cNvPr id="176" name="그룹 175"/>
            <p:cNvGrpSpPr/>
            <p:nvPr/>
          </p:nvGrpSpPr>
          <p:grpSpPr>
            <a:xfrm>
              <a:off x="4403612" y="2166949"/>
              <a:ext cx="3318722" cy="626226"/>
              <a:chOff x="4403612" y="2166949"/>
              <a:chExt cx="3318722" cy="626226"/>
            </a:xfrm>
          </p:grpSpPr>
          <p:sp>
            <p:nvSpPr>
              <p:cNvPr id="177" name="TextBox 176">
                <a:extLst>
                  <a:ext uri="{FF2B5EF4-FFF2-40B4-BE49-F238E27FC236}">
                    <a16:creationId xmlns:a16="http://schemas.microsoft.com/office/drawing/2014/main" id="{0374C331-22EE-489A-96D2-8B65F4D0012B}"/>
                  </a:ext>
                </a:extLst>
              </p:cNvPr>
              <p:cNvSpPr txBox="1"/>
              <p:nvPr/>
            </p:nvSpPr>
            <p:spPr>
              <a:xfrm>
                <a:off x="4403612" y="2166949"/>
                <a:ext cx="3318722" cy="230832"/>
              </a:xfrm>
              <a:prstGeom prst="rect">
                <a:avLst/>
              </a:prstGeom>
              <a:noFill/>
            </p:spPr>
            <p:txBody>
              <a:bodyPr wrap="square" rtlCol="0">
                <a:spAutoFit/>
              </a:bodyPr>
              <a:lstStyle/>
              <a:p>
                <a:r>
                  <a:rPr lang="ko-KR" altLang="en-US" sz="900" b="1" dirty="0">
                    <a:solidFill>
                      <a:schemeClr val="tx1">
                        <a:lumMod val="75000"/>
                        <a:lumOff val="25000"/>
                      </a:schemeClr>
                    </a:solidFill>
                    <a:latin typeface="+mn-ea"/>
                  </a:rPr>
                  <a:t>서울특별시 용산구 한강대로 </a:t>
                </a:r>
                <a:r>
                  <a:rPr lang="en-US" altLang="ko-KR" sz="900" b="1" dirty="0">
                    <a:solidFill>
                      <a:schemeClr val="tx1">
                        <a:lumMod val="75000"/>
                        <a:lumOff val="25000"/>
                      </a:schemeClr>
                    </a:solidFill>
                    <a:latin typeface="+mn-ea"/>
                  </a:rPr>
                  <a:t>100(</a:t>
                </a:r>
                <a:r>
                  <a:rPr lang="ko-KR" altLang="en-US" sz="900" b="1" dirty="0" smtClean="0">
                    <a:solidFill>
                      <a:schemeClr val="tx1">
                        <a:lumMod val="75000"/>
                        <a:lumOff val="25000"/>
                      </a:schemeClr>
                    </a:solidFill>
                    <a:latin typeface="+mn-ea"/>
                  </a:rPr>
                  <a:t>한강로</a:t>
                </a:r>
                <a:r>
                  <a:rPr lang="en-US" altLang="ko-KR" sz="900" b="1" dirty="0" smtClean="0">
                    <a:solidFill>
                      <a:schemeClr val="tx1">
                        <a:lumMod val="75000"/>
                        <a:lumOff val="25000"/>
                      </a:schemeClr>
                    </a:solidFill>
                    <a:latin typeface="+mn-ea"/>
                  </a:rPr>
                  <a:t>2</a:t>
                </a:r>
                <a:r>
                  <a:rPr lang="ko-KR" altLang="en-US" sz="900" b="1" dirty="0">
                    <a:solidFill>
                      <a:schemeClr val="tx1">
                        <a:lumMod val="75000"/>
                        <a:lumOff val="25000"/>
                      </a:schemeClr>
                    </a:solidFill>
                    <a:latin typeface="+mn-ea"/>
                  </a:rPr>
                  <a:t>가</a:t>
                </a:r>
                <a:r>
                  <a:rPr lang="en-US" altLang="ko-KR" sz="900" b="1" dirty="0">
                    <a:solidFill>
                      <a:schemeClr val="tx1">
                        <a:lumMod val="75000"/>
                        <a:lumOff val="25000"/>
                      </a:schemeClr>
                    </a:solidFill>
                    <a:latin typeface="+mn-ea"/>
                  </a:rPr>
                  <a:t>)</a:t>
                </a:r>
              </a:p>
            </p:txBody>
          </p:sp>
          <p:sp>
            <p:nvSpPr>
              <p:cNvPr id="178" name="TextBox 177">
                <a:extLst>
                  <a:ext uri="{FF2B5EF4-FFF2-40B4-BE49-F238E27FC236}">
                    <a16:creationId xmlns:a16="http://schemas.microsoft.com/office/drawing/2014/main" id="{0374C331-22EE-489A-96D2-8B65F4D0012B}"/>
                  </a:ext>
                </a:extLst>
              </p:cNvPr>
              <p:cNvSpPr txBox="1"/>
              <p:nvPr/>
            </p:nvSpPr>
            <p:spPr>
              <a:xfrm>
                <a:off x="4403612" y="2385418"/>
                <a:ext cx="3318722" cy="215444"/>
              </a:xfrm>
              <a:prstGeom prst="rect">
                <a:avLst/>
              </a:prstGeom>
              <a:noFill/>
            </p:spPr>
            <p:txBody>
              <a:bodyPr wrap="square" rtlCol="0">
                <a:spAutoFit/>
              </a:bodyPr>
              <a:lstStyle/>
              <a:p>
                <a:r>
                  <a:rPr lang="ko-KR" altLang="en-US" sz="800" dirty="0" smtClean="0">
                    <a:solidFill>
                      <a:schemeClr val="bg1">
                        <a:lumMod val="65000"/>
                      </a:schemeClr>
                    </a:solidFill>
                    <a:latin typeface="+mn-ea"/>
                  </a:rPr>
                  <a:t>지번ㅣ서울특별시 </a:t>
                </a:r>
                <a:r>
                  <a:rPr lang="ko-KR" altLang="en-US" sz="800" dirty="0">
                    <a:solidFill>
                      <a:schemeClr val="bg1">
                        <a:lumMod val="65000"/>
                      </a:schemeClr>
                    </a:solidFill>
                    <a:latin typeface="+mn-ea"/>
                  </a:rPr>
                  <a:t>용산구 한강로</a:t>
                </a:r>
                <a:r>
                  <a:rPr lang="en-US" altLang="ko-KR" sz="800" dirty="0">
                    <a:solidFill>
                      <a:schemeClr val="bg1">
                        <a:lumMod val="65000"/>
                      </a:schemeClr>
                    </a:solidFill>
                    <a:latin typeface="+mn-ea"/>
                  </a:rPr>
                  <a:t>2</a:t>
                </a:r>
                <a:r>
                  <a:rPr lang="ko-KR" altLang="en-US" sz="800" dirty="0">
                    <a:solidFill>
                      <a:schemeClr val="bg1">
                        <a:lumMod val="65000"/>
                      </a:schemeClr>
                    </a:solidFill>
                    <a:latin typeface="+mn-ea"/>
                  </a:rPr>
                  <a:t>가 </a:t>
                </a:r>
                <a:r>
                  <a:rPr lang="en-US" altLang="ko-KR" sz="800" dirty="0">
                    <a:solidFill>
                      <a:schemeClr val="bg1">
                        <a:lumMod val="65000"/>
                      </a:schemeClr>
                    </a:solidFill>
                    <a:latin typeface="+mn-ea"/>
                  </a:rPr>
                  <a:t>424 </a:t>
                </a:r>
                <a:r>
                  <a:rPr lang="ko-KR" altLang="en-US" sz="800" dirty="0">
                    <a:solidFill>
                      <a:schemeClr val="bg1">
                        <a:lumMod val="65000"/>
                      </a:schemeClr>
                    </a:solidFill>
                    <a:latin typeface="+mn-ea"/>
                  </a:rPr>
                  <a:t>아모레퍼시픽</a:t>
                </a:r>
                <a:endParaRPr lang="en-US" altLang="ko-KR" sz="800" dirty="0">
                  <a:solidFill>
                    <a:schemeClr val="bg1">
                      <a:lumMod val="65000"/>
                    </a:schemeClr>
                  </a:solidFill>
                  <a:latin typeface="+mn-ea"/>
                </a:endParaRPr>
              </a:p>
            </p:txBody>
          </p:sp>
          <p:sp>
            <p:nvSpPr>
              <p:cNvPr id="179" name="TextBox 178">
                <a:extLst>
                  <a:ext uri="{FF2B5EF4-FFF2-40B4-BE49-F238E27FC236}">
                    <a16:creationId xmlns:a16="http://schemas.microsoft.com/office/drawing/2014/main" id="{0374C331-22EE-489A-96D2-8B65F4D0012B}"/>
                  </a:ext>
                </a:extLst>
              </p:cNvPr>
              <p:cNvSpPr txBox="1"/>
              <p:nvPr/>
            </p:nvSpPr>
            <p:spPr>
              <a:xfrm>
                <a:off x="4403612" y="2577731"/>
                <a:ext cx="3318722" cy="215444"/>
              </a:xfrm>
              <a:prstGeom prst="rect">
                <a:avLst/>
              </a:prstGeom>
              <a:noFill/>
            </p:spPr>
            <p:txBody>
              <a:bodyPr wrap="square" rtlCol="0">
                <a:spAutoFit/>
              </a:bodyPr>
              <a:lstStyle/>
              <a:p>
                <a:r>
                  <a:rPr lang="ko-KR" altLang="en-US" sz="800" dirty="0" smtClean="0">
                    <a:solidFill>
                      <a:schemeClr val="bg1">
                        <a:lumMod val="65000"/>
                      </a:schemeClr>
                    </a:solidFill>
                    <a:latin typeface="+mn-ea"/>
                  </a:rPr>
                  <a:t>우편번호ㅣ</a:t>
                </a:r>
                <a:r>
                  <a:rPr lang="en-US" altLang="ko-KR" sz="800" dirty="0" smtClean="0">
                    <a:solidFill>
                      <a:schemeClr val="bg1">
                        <a:lumMod val="65000"/>
                      </a:schemeClr>
                    </a:solidFill>
                    <a:latin typeface="+mn-ea"/>
                  </a:rPr>
                  <a:t>00000</a:t>
                </a:r>
                <a:endParaRPr lang="en-US" altLang="ko-KR" sz="800" dirty="0">
                  <a:solidFill>
                    <a:schemeClr val="bg1">
                      <a:lumMod val="65000"/>
                    </a:schemeClr>
                  </a:solidFill>
                  <a:latin typeface="+mn-ea"/>
                </a:endParaRPr>
              </a:p>
            </p:txBody>
          </p:sp>
        </p:grpSp>
      </p:grpSp>
      <p:graphicFrame>
        <p:nvGraphicFramePr>
          <p:cNvPr id="186" name="표 185"/>
          <p:cNvGraphicFramePr>
            <a:graphicFrameLocks noGrp="1"/>
          </p:cNvGraphicFramePr>
          <p:nvPr>
            <p:extLst/>
          </p:nvPr>
        </p:nvGraphicFramePr>
        <p:xfrm>
          <a:off x="7961733" y="980728"/>
          <a:ext cx="112082" cy="5038161"/>
        </p:xfrm>
        <a:graphic>
          <a:graphicData uri="http://schemas.openxmlformats.org/drawingml/2006/table">
            <a:tbl>
              <a:tblPr firstRow="1" bandRow="1">
                <a:tableStyleId>{5C22544A-7EE6-4342-B048-85BDC9FD1C3A}</a:tableStyleId>
              </a:tblPr>
              <a:tblGrid>
                <a:gridCol w="112082">
                  <a:extLst>
                    <a:ext uri="{9D8B030D-6E8A-4147-A177-3AD203B41FA5}">
                      <a16:colId xmlns:a16="http://schemas.microsoft.com/office/drawing/2014/main" val="1825041513"/>
                    </a:ext>
                  </a:extLst>
                </a:gridCol>
              </a:tblGrid>
              <a:tr h="23500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500" b="0" dirty="0" smtClean="0">
                          <a:solidFill>
                            <a:schemeClr val="tx1"/>
                          </a:solidFill>
                          <a:sym typeface="Webdings" panose="05030102010509060703" pitchFamily="18" charset="2"/>
                        </a:rPr>
                        <a:t>▲</a:t>
                      </a:r>
                      <a:endParaRPr lang="ko-KR" altLang="en-US" sz="500" dirty="0" smtClean="0"/>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562764752"/>
                  </a:ext>
                </a:extLst>
              </a:tr>
              <a:tr h="539564">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200" dirty="0" smtClean="0"/>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3305905884"/>
                  </a:ext>
                </a:extLst>
              </a:tr>
              <a:tr h="402859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200" dirty="0" smtClean="0"/>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769030407"/>
                  </a:ext>
                </a:extLst>
              </a:tr>
              <a:tr h="235000">
                <a:tc>
                  <a:txBody>
                    <a:bodyPr/>
                    <a:lstStyle/>
                    <a:p>
                      <a:pPr algn="ctr" latinLnBrk="1">
                        <a:lnSpc>
                          <a:spcPct val="100000"/>
                        </a:lnSpc>
                      </a:pPr>
                      <a:r>
                        <a:rPr lang="ko-KR" altLang="en-US" sz="500" b="0" dirty="0" smtClean="0">
                          <a:solidFill>
                            <a:schemeClr val="tx1"/>
                          </a:solidFill>
                          <a:sym typeface="Webdings" panose="05030102010509060703" pitchFamily="18" charset="2"/>
                        </a:rPr>
                        <a:t>▼</a:t>
                      </a:r>
                      <a:endParaRPr lang="ko-KR" altLang="en-US" sz="200" dirty="0"/>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760808911"/>
                  </a:ext>
                </a:extLst>
              </a:tr>
            </a:tbl>
          </a:graphicData>
        </a:graphic>
      </p:graphicFrame>
      <p:sp>
        <p:nvSpPr>
          <p:cNvPr id="193" name="자유형 192"/>
          <p:cNvSpPr/>
          <p:nvPr/>
        </p:nvSpPr>
        <p:spPr>
          <a:xfrm>
            <a:off x="4053997" y="5110497"/>
            <a:ext cx="4297773" cy="227711"/>
          </a:xfrm>
          <a:custGeom>
            <a:avLst/>
            <a:gdLst>
              <a:gd name="connsiteX0" fmla="*/ 29468 w 2879582"/>
              <a:gd name="connsiteY0" fmla="*/ 71437 h 152400"/>
              <a:gd name="connsiteX1" fmla="*/ 265212 w 2879582"/>
              <a:gd name="connsiteY1" fmla="*/ 7144 h 152400"/>
              <a:gd name="connsiteX2" fmla="*/ 498575 w 2879582"/>
              <a:gd name="connsiteY2" fmla="*/ 76200 h 152400"/>
              <a:gd name="connsiteX3" fmla="*/ 734318 w 2879582"/>
              <a:gd name="connsiteY3" fmla="*/ 9525 h 152400"/>
              <a:gd name="connsiteX4" fmla="*/ 970062 w 2879582"/>
              <a:gd name="connsiteY4" fmla="*/ 78581 h 152400"/>
              <a:gd name="connsiteX5" fmla="*/ 1205806 w 2879582"/>
              <a:gd name="connsiteY5" fmla="*/ 4762 h 152400"/>
              <a:gd name="connsiteX6" fmla="*/ 1443931 w 2879582"/>
              <a:gd name="connsiteY6" fmla="*/ 76200 h 152400"/>
              <a:gd name="connsiteX7" fmla="*/ 1679675 w 2879582"/>
              <a:gd name="connsiteY7" fmla="*/ 2381 h 152400"/>
              <a:gd name="connsiteX8" fmla="*/ 1913037 w 2879582"/>
              <a:gd name="connsiteY8" fmla="*/ 71437 h 152400"/>
              <a:gd name="connsiteX9" fmla="*/ 2148781 w 2879582"/>
              <a:gd name="connsiteY9" fmla="*/ 7144 h 152400"/>
              <a:gd name="connsiteX10" fmla="*/ 2384525 w 2879582"/>
              <a:gd name="connsiteY10" fmla="*/ 73819 h 152400"/>
              <a:gd name="connsiteX11" fmla="*/ 2615506 w 2879582"/>
              <a:gd name="connsiteY11" fmla="*/ 0 h 152400"/>
              <a:gd name="connsiteX12" fmla="*/ 2853631 w 2879582"/>
              <a:gd name="connsiteY12" fmla="*/ 73819 h 152400"/>
              <a:gd name="connsiteX13" fmla="*/ 2846487 w 2879582"/>
              <a:gd name="connsiteY13" fmla="*/ 150019 h 152400"/>
              <a:gd name="connsiteX14" fmla="*/ 2615506 w 2879582"/>
              <a:gd name="connsiteY14" fmla="*/ 73819 h 152400"/>
              <a:gd name="connsiteX15" fmla="*/ 2379762 w 2879582"/>
              <a:gd name="connsiteY15" fmla="*/ 152400 h 152400"/>
              <a:gd name="connsiteX16" fmla="*/ 2146400 w 2879582"/>
              <a:gd name="connsiteY16" fmla="*/ 73819 h 152400"/>
              <a:gd name="connsiteX17" fmla="*/ 1910656 w 2879582"/>
              <a:gd name="connsiteY17" fmla="*/ 147637 h 152400"/>
              <a:gd name="connsiteX18" fmla="*/ 1674912 w 2879582"/>
              <a:gd name="connsiteY18" fmla="*/ 78581 h 152400"/>
              <a:gd name="connsiteX19" fmla="*/ 1443931 w 2879582"/>
              <a:gd name="connsiteY19" fmla="*/ 150019 h 152400"/>
              <a:gd name="connsiteX20" fmla="*/ 1208187 w 2879582"/>
              <a:gd name="connsiteY20" fmla="*/ 73819 h 152400"/>
              <a:gd name="connsiteX21" fmla="*/ 970062 w 2879582"/>
              <a:gd name="connsiteY21" fmla="*/ 147637 h 152400"/>
              <a:gd name="connsiteX22" fmla="*/ 731937 w 2879582"/>
              <a:gd name="connsiteY22" fmla="*/ 76200 h 152400"/>
              <a:gd name="connsiteX23" fmla="*/ 498575 w 2879582"/>
              <a:gd name="connsiteY23" fmla="*/ 145256 h 152400"/>
              <a:gd name="connsiteX24" fmla="*/ 262831 w 2879582"/>
              <a:gd name="connsiteY24" fmla="*/ 73819 h 152400"/>
              <a:gd name="connsiteX25" fmla="*/ 29468 w 2879582"/>
              <a:gd name="connsiteY25" fmla="*/ 142875 h 152400"/>
              <a:gd name="connsiteX26" fmla="*/ 29468 w 2879582"/>
              <a:gd name="connsiteY26" fmla="*/ 71437 h 152400"/>
              <a:gd name="connsiteX0" fmla="*/ 17202 w 2867316"/>
              <a:gd name="connsiteY0" fmla="*/ 71437 h 152400"/>
              <a:gd name="connsiteX1" fmla="*/ 252946 w 2867316"/>
              <a:gd name="connsiteY1" fmla="*/ 7144 h 152400"/>
              <a:gd name="connsiteX2" fmla="*/ 486309 w 2867316"/>
              <a:gd name="connsiteY2" fmla="*/ 76200 h 152400"/>
              <a:gd name="connsiteX3" fmla="*/ 722052 w 2867316"/>
              <a:gd name="connsiteY3" fmla="*/ 9525 h 152400"/>
              <a:gd name="connsiteX4" fmla="*/ 957796 w 2867316"/>
              <a:gd name="connsiteY4" fmla="*/ 78581 h 152400"/>
              <a:gd name="connsiteX5" fmla="*/ 1193540 w 2867316"/>
              <a:gd name="connsiteY5" fmla="*/ 4762 h 152400"/>
              <a:gd name="connsiteX6" fmla="*/ 1431665 w 2867316"/>
              <a:gd name="connsiteY6" fmla="*/ 76200 h 152400"/>
              <a:gd name="connsiteX7" fmla="*/ 1667409 w 2867316"/>
              <a:gd name="connsiteY7" fmla="*/ 2381 h 152400"/>
              <a:gd name="connsiteX8" fmla="*/ 1900771 w 2867316"/>
              <a:gd name="connsiteY8" fmla="*/ 71437 h 152400"/>
              <a:gd name="connsiteX9" fmla="*/ 2136515 w 2867316"/>
              <a:gd name="connsiteY9" fmla="*/ 7144 h 152400"/>
              <a:gd name="connsiteX10" fmla="*/ 2372259 w 2867316"/>
              <a:gd name="connsiteY10" fmla="*/ 73819 h 152400"/>
              <a:gd name="connsiteX11" fmla="*/ 2603240 w 2867316"/>
              <a:gd name="connsiteY11" fmla="*/ 0 h 152400"/>
              <a:gd name="connsiteX12" fmla="*/ 2841365 w 2867316"/>
              <a:gd name="connsiteY12" fmla="*/ 73819 h 152400"/>
              <a:gd name="connsiteX13" fmla="*/ 2834221 w 2867316"/>
              <a:gd name="connsiteY13" fmla="*/ 150019 h 152400"/>
              <a:gd name="connsiteX14" fmla="*/ 2603240 w 2867316"/>
              <a:gd name="connsiteY14" fmla="*/ 73819 h 152400"/>
              <a:gd name="connsiteX15" fmla="*/ 2367496 w 2867316"/>
              <a:gd name="connsiteY15" fmla="*/ 152400 h 152400"/>
              <a:gd name="connsiteX16" fmla="*/ 2134134 w 2867316"/>
              <a:gd name="connsiteY16" fmla="*/ 73819 h 152400"/>
              <a:gd name="connsiteX17" fmla="*/ 1898390 w 2867316"/>
              <a:gd name="connsiteY17" fmla="*/ 147637 h 152400"/>
              <a:gd name="connsiteX18" fmla="*/ 1662646 w 2867316"/>
              <a:gd name="connsiteY18" fmla="*/ 78581 h 152400"/>
              <a:gd name="connsiteX19" fmla="*/ 1431665 w 2867316"/>
              <a:gd name="connsiteY19" fmla="*/ 150019 h 152400"/>
              <a:gd name="connsiteX20" fmla="*/ 1195921 w 2867316"/>
              <a:gd name="connsiteY20" fmla="*/ 73819 h 152400"/>
              <a:gd name="connsiteX21" fmla="*/ 957796 w 2867316"/>
              <a:gd name="connsiteY21" fmla="*/ 147637 h 152400"/>
              <a:gd name="connsiteX22" fmla="*/ 719671 w 2867316"/>
              <a:gd name="connsiteY22" fmla="*/ 76200 h 152400"/>
              <a:gd name="connsiteX23" fmla="*/ 486309 w 2867316"/>
              <a:gd name="connsiteY23" fmla="*/ 145256 h 152400"/>
              <a:gd name="connsiteX24" fmla="*/ 250565 w 2867316"/>
              <a:gd name="connsiteY24" fmla="*/ 73819 h 152400"/>
              <a:gd name="connsiteX25" fmla="*/ 17202 w 2867316"/>
              <a:gd name="connsiteY25" fmla="*/ 142875 h 152400"/>
              <a:gd name="connsiteX26" fmla="*/ 17202 w 2867316"/>
              <a:gd name="connsiteY26" fmla="*/ 71437 h 152400"/>
              <a:gd name="connsiteX0" fmla="*/ 344 w 2850458"/>
              <a:gd name="connsiteY0" fmla="*/ 71437 h 152400"/>
              <a:gd name="connsiteX1" fmla="*/ 236088 w 2850458"/>
              <a:gd name="connsiteY1" fmla="*/ 7144 h 152400"/>
              <a:gd name="connsiteX2" fmla="*/ 469451 w 2850458"/>
              <a:gd name="connsiteY2" fmla="*/ 76200 h 152400"/>
              <a:gd name="connsiteX3" fmla="*/ 705194 w 2850458"/>
              <a:gd name="connsiteY3" fmla="*/ 9525 h 152400"/>
              <a:gd name="connsiteX4" fmla="*/ 940938 w 2850458"/>
              <a:gd name="connsiteY4" fmla="*/ 78581 h 152400"/>
              <a:gd name="connsiteX5" fmla="*/ 1176682 w 2850458"/>
              <a:gd name="connsiteY5" fmla="*/ 4762 h 152400"/>
              <a:gd name="connsiteX6" fmla="*/ 1414807 w 2850458"/>
              <a:gd name="connsiteY6" fmla="*/ 76200 h 152400"/>
              <a:gd name="connsiteX7" fmla="*/ 1650551 w 2850458"/>
              <a:gd name="connsiteY7" fmla="*/ 2381 h 152400"/>
              <a:gd name="connsiteX8" fmla="*/ 1883913 w 2850458"/>
              <a:gd name="connsiteY8" fmla="*/ 71437 h 152400"/>
              <a:gd name="connsiteX9" fmla="*/ 2119657 w 2850458"/>
              <a:gd name="connsiteY9" fmla="*/ 7144 h 152400"/>
              <a:gd name="connsiteX10" fmla="*/ 2355401 w 2850458"/>
              <a:gd name="connsiteY10" fmla="*/ 73819 h 152400"/>
              <a:gd name="connsiteX11" fmla="*/ 2586382 w 2850458"/>
              <a:gd name="connsiteY11" fmla="*/ 0 h 152400"/>
              <a:gd name="connsiteX12" fmla="*/ 2824507 w 2850458"/>
              <a:gd name="connsiteY12" fmla="*/ 73819 h 152400"/>
              <a:gd name="connsiteX13" fmla="*/ 2817363 w 2850458"/>
              <a:gd name="connsiteY13" fmla="*/ 150019 h 152400"/>
              <a:gd name="connsiteX14" fmla="*/ 2586382 w 2850458"/>
              <a:gd name="connsiteY14" fmla="*/ 73819 h 152400"/>
              <a:gd name="connsiteX15" fmla="*/ 2350638 w 2850458"/>
              <a:gd name="connsiteY15" fmla="*/ 152400 h 152400"/>
              <a:gd name="connsiteX16" fmla="*/ 2117276 w 2850458"/>
              <a:gd name="connsiteY16" fmla="*/ 73819 h 152400"/>
              <a:gd name="connsiteX17" fmla="*/ 1881532 w 2850458"/>
              <a:gd name="connsiteY17" fmla="*/ 147637 h 152400"/>
              <a:gd name="connsiteX18" fmla="*/ 1645788 w 2850458"/>
              <a:gd name="connsiteY18" fmla="*/ 78581 h 152400"/>
              <a:gd name="connsiteX19" fmla="*/ 1414807 w 2850458"/>
              <a:gd name="connsiteY19" fmla="*/ 150019 h 152400"/>
              <a:gd name="connsiteX20" fmla="*/ 1179063 w 2850458"/>
              <a:gd name="connsiteY20" fmla="*/ 73819 h 152400"/>
              <a:gd name="connsiteX21" fmla="*/ 940938 w 2850458"/>
              <a:gd name="connsiteY21" fmla="*/ 147637 h 152400"/>
              <a:gd name="connsiteX22" fmla="*/ 702813 w 2850458"/>
              <a:gd name="connsiteY22" fmla="*/ 76200 h 152400"/>
              <a:gd name="connsiteX23" fmla="*/ 469451 w 2850458"/>
              <a:gd name="connsiteY23" fmla="*/ 145256 h 152400"/>
              <a:gd name="connsiteX24" fmla="*/ 233707 w 2850458"/>
              <a:gd name="connsiteY24" fmla="*/ 73819 h 152400"/>
              <a:gd name="connsiteX25" fmla="*/ 344 w 2850458"/>
              <a:gd name="connsiteY25" fmla="*/ 142875 h 152400"/>
              <a:gd name="connsiteX26" fmla="*/ 344 w 2850458"/>
              <a:gd name="connsiteY26" fmla="*/ 71437 h 152400"/>
              <a:gd name="connsiteX0" fmla="*/ 344 w 2836544"/>
              <a:gd name="connsiteY0" fmla="*/ 71437 h 152400"/>
              <a:gd name="connsiteX1" fmla="*/ 236088 w 2836544"/>
              <a:gd name="connsiteY1" fmla="*/ 7144 h 152400"/>
              <a:gd name="connsiteX2" fmla="*/ 469451 w 2836544"/>
              <a:gd name="connsiteY2" fmla="*/ 76200 h 152400"/>
              <a:gd name="connsiteX3" fmla="*/ 705194 w 2836544"/>
              <a:gd name="connsiteY3" fmla="*/ 9525 h 152400"/>
              <a:gd name="connsiteX4" fmla="*/ 940938 w 2836544"/>
              <a:gd name="connsiteY4" fmla="*/ 78581 h 152400"/>
              <a:gd name="connsiteX5" fmla="*/ 1176682 w 2836544"/>
              <a:gd name="connsiteY5" fmla="*/ 4762 h 152400"/>
              <a:gd name="connsiteX6" fmla="*/ 1414807 w 2836544"/>
              <a:gd name="connsiteY6" fmla="*/ 76200 h 152400"/>
              <a:gd name="connsiteX7" fmla="*/ 1650551 w 2836544"/>
              <a:gd name="connsiteY7" fmla="*/ 2381 h 152400"/>
              <a:gd name="connsiteX8" fmla="*/ 1883913 w 2836544"/>
              <a:gd name="connsiteY8" fmla="*/ 71437 h 152400"/>
              <a:gd name="connsiteX9" fmla="*/ 2119657 w 2836544"/>
              <a:gd name="connsiteY9" fmla="*/ 7144 h 152400"/>
              <a:gd name="connsiteX10" fmla="*/ 2355401 w 2836544"/>
              <a:gd name="connsiteY10" fmla="*/ 73819 h 152400"/>
              <a:gd name="connsiteX11" fmla="*/ 2586382 w 2836544"/>
              <a:gd name="connsiteY11" fmla="*/ 0 h 152400"/>
              <a:gd name="connsiteX12" fmla="*/ 2824507 w 2836544"/>
              <a:gd name="connsiteY12" fmla="*/ 73819 h 152400"/>
              <a:gd name="connsiteX13" fmla="*/ 2817363 w 2836544"/>
              <a:gd name="connsiteY13" fmla="*/ 150019 h 152400"/>
              <a:gd name="connsiteX14" fmla="*/ 2586382 w 2836544"/>
              <a:gd name="connsiteY14" fmla="*/ 73819 h 152400"/>
              <a:gd name="connsiteX15" fmla="*/ 2350638 w 2836544"/>
              <a:gd name="connsiteY15" fmla="*/ 152400 h 152400"/>
              <a:gd name="connsiteX16" fmla="*/ 2117276 w 2836544"/>
              <a:gd name="connsiteY16" fmla="*/ 73819 h 152400"/>
              <a:gd name="connsiteX17" fmla="*/ 1881532 w 2836544"/>
              <a:gd name="connsiteY17" fmla="*/ 147637 h 152400"/>
              <a:gd name="connsiteX18" fmla="*/ 1645788 w 2836544"/>
              <a:gd name="connsiteY18" fmla="*/ 78581 h 152400"/>
              <a:gd name="connsiteX19" fmla="*/ 1414807 w 2836544"/>
              <a:gd name="connsiteY19" fmla="*/ 150019 h 152400"/>
              <a:gd name="connsiteX20" fmla="*/ 1179063 w 2836544"/>
              <a:gd name="connsiteY20" fmla="*/ 73819 h 152400"/>
              <a:gd name="connsiteX21" fmla="*/ 940938 w 2836544"/>
              <a:gd name="connsiteY21" fmla="*/ 147637 h 152400"/>
              <a:gd name="connsiteX22" fmla="*/ 702813 w 2836544"/>
              <a:gd name="connsiteY22" fmla="*/ 76200 h 152400"/>
              <a:gd name="connsiteX23" fmla="*/ 469451 w 2836544"/>
              <a:gd name="connsiteY23" fmla="*/ 145256 h 152400"/>
              <a:gd name="connsiteX24" fmla="*/ 233707 w 2836544"/>
              <a:gd name="connsiteY24" fmla="*/ 73819 h 152400"/>
              <a:gd name="connsiteX25" fmla="*/ 344 w 2836544"/>
              <a:gd name="connsiteY25" fmla="*/ 142875 h 152400"/>
              <a:gd name="connsiteX26" fmla="*/ 344 w 2836544"/>
              <a:gd name="connsiteY26" fmla="*/ 71437 h 152400"/>
              <a:gd name="connsiteX0" fmla="*/ 344 w 2824525"/>
              <a:gd name="connsiteY0" fmla="*/ 71437 h 152400"/>
              <a:gd name="connsiteX1" fmla="*/ 236088 w 2824525"/>
              <a:gd name="connsiteY1" fmla="*/ 7144 h 152400"/>
              <a:gd name="connsiteX2" fmla="*/ 469451 w 2824525"/>
              <a:gd name="connsiteY2" fmla="*/ 76200 h 152400"/>
              <a:gd name="connsiteX3" fmla="*/ 705194 w 2824525"/>
              <a:gd name="connsiteY3" fmla="*/ 9525 h 152400"/>
              <a:gd name="connsiteX4" fmla="*/ 940938 w 2824525"/>
              <a:gd name="connsiteY4" fmla="*/ 78581 h 152400"/>
              <a:gd name="connsiteX5" fmla="*/ 1176682 w 2824525"/>
              <a:gd name="connsiteY5" fmla="*/ 4762 h 152400"/>
              <a:gd name="connsiteX6" fmla="*/ 1414807 w 2824525"/>
              <a:gd name="connsiteY6" fmla="*/ 76200 h 152400"/>
              <a:gd name="connsiteX7" fmla="*/ 1650551 w 2824525"/>
              <a:gd name="connsiteY7" fmla="*/ 2381 h 152400"/>
              <a:gd name="connsiteX8" fmla="*/ 1883913 w 2824525"/>
              <a:gd name="connsiteY8" fmla="*/ 71437 h 152400"/>
              <a:gd name="connsiteX9" fmla="*/ 2119657 w 2824525"/>
              <a:gd name="connsiteY9" fmla="*/ 7144 h 152400"/>
              <a:gd name="connsiteX10" fmla="*/ 2355401 w 2824525"/>
              <a:gd name="connsiteY10" fmla="*/ 73819 h 152400"/>
              <a:gd name="connsiteX11" fmla="*/ 2586382 w 2824525"/>
              <a:gd name="connsiteY11" fmla="*/ 0 h 152400"/>
              <a:gd name="connsiteX12" fmla="*/ 2824507 w 2824525"/>
              <a:gd name="connsiteY12" fmla="*/ 73819 h 152400"/>
              <a:gd name="connsiteX13" fmla="*/ 2817363 w 2824525"/>
              <a:gd name="connsiteY13" fmla="*/ 150019 h 152400"/>
              <a:gd name="connsiteX14" fmla="*/ 2586382 w 2824525"/>
              <a:gd name="connsiteY14" fmla="*/ 73819 h 152400"/>
              <a:gd name="connsiteX15" fmla="*/ 2350638 w 2824525"/>
              <a:gd name="connsiteY15" fmla="*/ 152400 h 152400"/>
              <a:gd name="connsiteX16" fmla="*/ 2117276 w 2824525"/>
              <a:gd name="connsiteY16" fmla="*/ 73819 h 152400"/>
              <a:gd name="connsiteX17" fmla="*/ 1881532 w 2824525"/>
              <a:gd name="connsiteY17" fmla="*/ 147637 h 152400"/>
              <a:gd name="connsiteX18" fmla="*/ 1645788 w 2824525"/>
              <a:gd name="connsiteY18" fmla="*/ 78581 h 152400"/>
              <a:gd name="connsiteX19" fmla="*/ 1414807 w 2824525"/>
              <a:gd name="connsiteY19" fmla="*/ 150019 h 152400"/>
              <a:gd name="connsiteX20" fmla="*/ 1179063 w 2824525"/>
              <a:gd name="connsiteY20" fmla="*/ 73819 h 152400"/>
              <a:gd name="connsiteX21" fmla="*/ 940938 w 2824525"/>
              <a:gd name="connsiteY21" fmla="*/ 147637 h 152400"/>
              <a:gd name="connsiteX22" fmla="*/ 702813 w 2824525"/>
              <a:gd name="connsiteY22" fmla="*/ 76200 h 152400"/>
              <a:gd name="connsiteX23" fmla="*/ 469451 w 2824525"/>
              <a:gd name="connsiteY23" fmla="*/ 145256 h 152400"/>
              <a:gd name="connsiteX24" fmla="*/ 233707 w 2824525"/>
              <a:gd name="connsiteY24" fmla="*/ 73819 h 152400"/>
              <a:gd name="connsiteX25" fmla="*/ 344 w 2824525"/>
              <a:gd name="connsiteY25" fmla="*/ 142875 h 152400"/>
              <a:gd name="connsiteX26" fmla="*/ 344 w 2824525"/>
              <a:gd name="connsiteY26" fmla="*/ 7143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824525" h="152400">
                <a:moveTo>
                  <a:pt x="344" y="71437"/>
                </a:moveTo>
                <a:cubicBezTo>
                  <a:pt x="-846" y="70246"/>
                  <a:pt x="157904" y="6350"/>
                  <a:pt x="236088" y="7144"/>
                </a:cubicBezTo>
                <a:cubicBezTo>
                  <a:pt x="314272" y="7938"/>
                  <a:pt x="391267" y="75803"/>
                  <a:pt x="469451" y="76200"/>
                </a:cubicBezTo>
                <a:cubicBezTo>
                  <a:pt x="547635" y="76597"/>
                  <a:pt x="626613" y="9128"/>
                  <a:pt x="705194" y="9525"/>
                </a:cubicBezTo>
                <a:cubicBezTo>
                  <a:pt x="783775" y="9922"/>
                  <a:pt x="862357" y="79375"/>
                  <a:pt x="940938" y="78581"/>
                </a:cubicBezTo>
                <a:cubicBezTo>
                  <a:pt x="1019519" y="77787"/>
                  <a:pt x="1097704" y="5159"/>
                  <a:pt x="1176682" y="4762"/>
                </a:cubicBezTo>
                <a:cubicBezTo>
                  <a:pt x="1255660" y="4365"/>
                  <a:pt x="1335829" y="76597"/>
                  <a:pt x="1414807" y="76200"/>
                </a:cubicBezTo>
                <a:cubicBezTo>
                  <a:pt x="1493785" y="75803"/>
                  <a:pt x="1572367" y="3175"/>
                  <a:pt x="1650551" y="2381"/>
                </a:cubicBezTo>
                <a:cubicBezTo>
                  <a:pt x="1728735" y="1587"/>
                  <a:pt x="1805729" y="70643"/>
                  <a:pt x="1883913" y="71437"/>
                </a:cubicBezTo>
                <a:cubicBezTo>
                  <a:pt x="1962097" y="72231"/>
                  <a:pt x="2041076" y="6747"/>
                  <a:pt x="2119657" y="7144"/>
                </a:cubicBezTo>
                <a:cubicBezTo>
                  <a:pt x="2198238" y="7541"/>
                  <a:pt x="2277614" y="75010"/>
                  <a:pt x="2355401" y="73819"/>
                </a:cubicBezTo>
                <a:cubicBezTo>
                  <a:pt x="2433188" y="72628"/>
                  <a:pt x="2508198" y="0"/>
                  <a:pt x="2586382" y="0"/>
                </a:cubicBezTo>
                <a:cubicBezTo>
                  <a:pt x="2664566" y="0"/>
                  <a:pt x="2826491" y="77391"/>
                  <a:pt x="2824507" y="73819"/>
                </a:cubicBezTo>
                <a:cubicBezTo>
                  <a:pt x="2822523" y="70247"/>
                  <a:pt x="2821332" y="150019"/>
                  <a:pt x="2817363" y="150019"/>
                </a:cubicBezTo>
                <a:cubicBezTo>
                  <a:pt x="2813394" y="150019"/>
                  <a:pt x="2664169" y="73422"/>
                  <a:pt x="2586382" y="73819"/>
                </a:cubicBezTo>
                <a:cubicBezTo>
                  <a:pt x="2508595" y="74216"/>
                  <a:pt x="2428822" y="152400"/>
                  <a:pt x="2350638" y="152400"/>
                </a:cubicBezTo>
                <a:cubicBezTo>
                  <a:pt x="2272454" y="152400"/>
                  <a:pt x="2195460" y="74613"/>
                  <a:pt x="2117276" y="73819"/>
                </a:cubicBezTo>
                <a:cubicBezTo>
                  <a:pt x="2039092" y="73025"/>
                  <a:pt x="1960113" y="146843"/>
                  <a:pt x="1881532" y="147637"/>
                </a:cubicBezTo>
                <a:cubicBezTo>
                  <a:pt x="1802951" y="148431"/>
                  <a:pt x="1723575" y="78184"/>
                  <a:pt x="1645788" y="78581"/>
                </a:cubicBezTo>
                <a:cubicBezTo>
                  <a:pt x="1568001" y="78978"/>
                  <a:pt x="1492594" y="150813"/>
                  <a:pt x="1414807" y="150019"/>
                </a:cubicBezTo>
                <a:cubicBezTo>
                  <a:pt x="1337020" y="149225"/>
                  <a:pt x="1258041" y="74216"/>
                  <a:pt x="1179063" y="73819"/>
                </a:cubicBezTo>
                <a:cubicBezTo>
                  <a:pt x="1100085" y="73422"/>
                  <a:pt x="1020313" y="147240"/>
                  <a:pt x="940938" y="147637"/>
                </a:cubicBezTo>
                <a:cubicBezTo>
                  <a:pt x="861563" y="148034"/>
                  <a:pt x="781394" y="76597"/>
                  <a:pt x="702813" y="76200"/>
                </a:cubicBezTo>
                <a:cubicBezTo>
                  <a:pt x="624232" y="75803"/>
                  <a:pt x="547635" y="145653"/>
                  <a:pt x="469451" y="145256"/>
                </a:cubicBezTo>
                <a:cubicBezTo>
                  <a:pt x="391267" y="144859"/>
                  <a:pt x="311891" y="74216"/>
                  <a:pt x="233707" y="73819"/>
                </a:cubicBezTo>
                <a:cubicBezTo>
                  <a:pt x="155523" y="73422"/>
                  <a:pt x="1535" y="149622"/>
                  <a:pt x="344" y="142875"/>
                </a:cubicBezTo>
                <a:cubicBezTo>
                  <a:pt x="-847" y="136128"/>
                  <a:pt x="1534" y="72628"/>
                  <a:pt x="344" y="71437"/>
                </a:cubicBezTo>
                <a:close/>
              </a:path>
            </a:pathLst>
          </a:custGeom>
          <a:solidFill>
            <a:schemeClr val="bg1">
              <a:lumMod val="8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4" name="Button">
            <a:extLst>
              <a:ext uri="{FF2B5EF4-FFF2-40B4-BE49-F238E27FC236}">
                <a16:creationId xmlns:a16="http://schemas.microsoft.com/office/drawing/2014/main" id="{0B50D06C-82E3-4B5D-A60E-0FEAE2474059}"/>
              </a:ext>
            </a:extLst>
          </p:cNvPr>
          <p:cNvSpPr/>
          <p:nvPr/>
        </p:nvSpPr>
        <p:spPr>
          <a:xfrm>
            <a:off x="5327905" y="5521836"/>
            <a:ext cx="1640601" cy="288000"/>
          </a:xfrm>
          <a:prstGeom prst="rect">
            <a:avLst/>
          </a:prstGeom>
          <a:noFill/>
          <a:ln w="9525">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r>
              <a:rPr lang="en-US" altLang="ko-KR" sz="800" dirty="0">
                <a:solidFill>
                  <a:schemeClr val="tx1"/>
                </a:solidFill>
              </a:rPr>
              <a:t>Pagination</a:t>
            </a:r>
          </a:p>
        </p:txBody>
      </p:sp>
      <p:sp>
        <p:nvSpPr>
          <p:cNvPr id="197" name="Rectangle 4"/>
          <p:cNvSpPr>
            <a:spLocks noChangeArrowheads="1"/>
          </p:cNvSpPr>
          <p:nvPr/>
        </p:nvSpPr>
        <p:spPr bwMode="auto">
          <a:xfrm>
            <a:off x="339007" y="1974532"/>
            <a:ext cx="3605923" cy="162223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 rIns="0" bIns="0" numCol="1" anchor="ctr" anchorCtr="0" compatLnSpc="1">
            <a:prstTxWarp prst="textNoShape">
              <a:avLst/>
            </a:prstTxWarp>
            <a:spAutoFit/>
          </a:bodyPr>
          <a:lstStyle/>
          <a:p>
            <a:pPr marL="0" marR="0" lvl="0" indent="0" algn="l" defTabSz="914400" rtl="0" eaLnBrk="0" fontAlgn="base" latinLnBrk="0" hangingPunct="0">
              <a:lnSpc>
                <a:spcPts val="1800"/>
              </a:lnSpc>
              <a:spcBef>
                <a:spcPct val="0"/>
              </a:spcBef>
              <a:spcAft>
                <a:spcPct val="0"/>
              </a:spcAft>
              <a:buClrTx/>
              <a:buSzTx/>
              <a:buFontTx/>
              <a:buNone/>
              <a:tabLst/>
            </a:pPr>
            <a:r>
              <a:rPr lang="ko-KR" altLang="en-US" sz="1000" b="1" dirty="0" smtClean="0">
                <a:solidFill>
                  <a:srgbClr val="1E1E23"/>
                </a:solidFill>
                <a:latin typeface="+mn-ea"/>
              </a:rPr>
              <a:t>검색어 입력 가이드</a:t>
            </a:r>
            <a:r>
              <a:rPr kumimoji="0" lang="en-US" altLang="ko-KR" sz="1000" b="1" i="0" u="none" strike="noStrike" cap="none" normalizeH="0" baseline="0" dirty="0" smtClean="0">
                <a:ln>
                  <a:noFill/>
                </a:ln>
                <a:solidFill>
                  <a:srgbClr val="1E1E23"/>
                </a:solidFill>
                <a:effectLst/>
                <a:latin typeface="+mn-ea"/>
              </a:rPr>
              <a:t> </a:t>
            </a:r>
            <a:r>
              <a:rPr kumimoji="0" lang="ko-KR" altLang="ko-KR" sz="1000" b="1" i="0" u="none" strike="noStrike" cap="none" normalizeH="0" baseline="0" dirty="0" smtClean="0">
                <a:ln>
                  <a:noFill/>
                </a:ln>
                <a:solidFill>
                  <a:srgbClr val="1E1E23"/>
                </a:solidFill>
                <a:effectLst/>
                <a:latin typeface="+mn-ea"/>
              </a:rPr>
              <a:t/>
            </a:r>
            <a:br>
              <a:rPr kumimoji="0" lang="ko-KR" altLang="ko-KR" sz="1000" b="1" i="0" u="none" strike="noStrike" cap="none" normalizeH="0" baseline="0" dirty="0" smtClean="0">
                <a:ln>
                  <a:noFill/>
                </a:ln>
                <a:solidFill>
                  <a:srgbClr val="1E1E23"/>
                </a:solidFill>
                <a:effectLst/>
                <a:latin typeface="+mn-ea"/>
              </a:rPr>
            </a:br>
            <a:endParaRPr kumimoji="0" lang="ko-KR" altLang="ko-KR" sz="1000" b="1" i="0" u="none" strike="noStrike" cap="none" normalizeH="0" baseline="0" dirty="0" smtClean="0">
              <a:ln>
                <a:noFill/>
              </a:ln>
              <a:solidFill>
                <a:srgbClr val="1E1E23"/>
              </a:solidFill>
              <a:effectLst/>
              <a:latin typeface="+mn-ea"/>
            </a:endParaRPr>
          </a:p>
          <a:p>
            <a:pPr marL="0" marR="0" lvl="0" indent="0" algn="l" defTabSz="914400" rtl="0" eaLnBrk="0" fontAlgn="base" latinLnBrk="0" hangingPunct="0">
              <a:lnSpc>
                <a:spcPts val="1800"/>
              </a:lnSpc>
              <a:spcBef>
                <a:spcPct val="0"/>
              </a:spcBef>
              <a:spcAft>
                <a:spcPct val="0"/>
              </a:spcAft>
              <a:buClrTx/>
              <a:buSzTx/>
              <a:buFontTx/>
              <a:buNone/>
              <a:tabLst/>
            </a:pPr>
            <a:r>
              <a:rPr kumimoji="0" lang="ko-KR" altLang="ko-KR" sz="1000" b="0" i="0" u="none" strike="noStrike" cap="none" normalizeH="0" baseline="0" dirty="0" smtClean="0">
                <a:ln>
                  <a:noFill/>
                </a:ln>
                <a:solidFill>
                  <a:srgbClr val="1E1E23"/>
                </a:solidFill>
                <a:effectLst/>
                <a:latin typeface="+mn-ea"/>
              </a:rPr>
              <a:t>도로명 + 건물번호</a:t>
            </a:r>
          </a:p>
          <a:p>
            <a:pPr marL="457200" marR="0" lvl="1" indent="-457200" algn="l" defTabSz="914400" rtl="0" eaLnBrk="0" fontAlgn="base" latinLnBrk="0" hangingPunct="0">
              <a:lnSpc>
                <a:spcPts val="1800"/>
              </a:lnSpc>
              <a:spcBef>
                <a:spcPct val="0"/>
              </a:spcBef>
              <a:spcAft>
                <a:spcPct val="0"/>
              </a:spcAft>
              <a:buClrTx/>
              <a:buSzTx/>
              <a:buFontTx/>
              <a:buNone/>
              <a:tabLst/>
            </a:pPr>
            <a:r>
              <a:rPr kumimoji="0" lang="ko-KR" altLang="ko-KR" sz="1000" b="0" i="0" u="none" strike="noStrike" cap="none" normalizeH="0" baseline="0" dirty="0" smtClean="0">
                <a:ln>
                  <a:noFill/>
                </a:ln>
                <a:solidFill>
                  <a:srgbClr val="AAAAAC"/>
                </a:solidFill>
                <a:effectLst/>
                <a:latin typeface="+mn-ea"/>
              </a:rPr>
              <a:t>예) 정자일로 95, 불정로 6</a:t>
            </a:r>
          </a:p>
          <a:p>
            <a:pPr marL="0" marR="0" lvl="0" indent="0" algn="l" defTabSz="914400" rtl="0" eaLnBrk="0" fontAlgn="base" latinLnBrk="0" hangingPunct="0">
              <a:lnSpc>
                <a:spcPts val="1800"/>
              </a:lnSpc>
              <a:spcBef>
                <a:spcPct val="0"/>
              </a:spcBef>
              <a:spcAft>
                <a:spcPct val="0"/>
              </a:spcAft>
              <a:buClrTx/>
              <a:buSzTx/>
              <a:buFontTx/>
              <a:buNone/>
              <a:tabLst/>
            </a:pPr>
            <a:r>
              <a:rPr kumimoji="0" lang="ko-KR" altLang="ko-KR" sz="1000" b="0" i="0" u="none" strike="noStrike" cap="none" normalizeH="0" baseline="0" dirty="0" smtClean="0">
                <a:ln>
                  <a:noFill/>
                </a:ln>
                <a:solidFill>
                  <a:srgbClr val="1E1E23"/>
                </a:solidFill>
                <a:effectLst/>
                <a:latin typeface="+mn-ea"/>
              </a:rPr>
              <a:t>동/읍/면/리 + 번지</a:t>
            </a:r>
          </a:p>
          <a:p>
            <a:pPr marL="457200" marR="0" lvl="1" indent="-457200" algn="l" defTabSz="914400" rtl="0" eaLnBrk="0" fontAlgn="base" latinLnBrk="0" hangingPunct="0">
              <a:lnSpc>
                <a:spcPts val="1800"/>
              </a:lnSpc>
              <a:spcBef>
                <a:spcPct val="0"/>
              </a:spcBef>
              <a:spcAft>
                <a:spcPct val="0"/>
              </a:spcAft>
              <a:buClrTx/>
              <a:buSzTx/>
              <a:buFontTx/>
              <a:buNone/>
              <a:tabLst/>
            </a:pPr>
            <a:r>
              <a:rPr kumimoji="0" lang="ko-KR" altLang="ko-KR" sz="1000" b="0" i="0" u="none" strike="noStrike" cap="none" normalizeH="0" baseline="0" dirty="0" smtClean="0">
                <a:ln>
                  <a:noFill/>
                </a:ln>
                <a:solidFill>
                  <a:srgbClr val="AAAAAC"/>
                </a:solidFill>
                <a:effectLst/>
                <a:latin typeface="+mn-ea"/>
              </a:rPr>
              <a:t>예) 정자동 178-4, 동면 만천리 1000</a:t>
            </a:r>
          </a:p>
          <a:p>
            <a:pPr marL="0" marR="0" lvl="0" indent="0" algn="l" defTabSz="914400" rtl="0" eaLnBrk="0" fontAlgn="base" latinLnBrk="0" hangingPunct="0">
              <a:lnSpc>
                <a:spcPts val="1800"/>
              </a:lnSpc>
              <a:spcBef>
                <a:spcPct val="0"/>
              </a:spcBef>
              <a:spcAft>
                <a:spcPct val="0"/>
              </a:spcAft>
              <a:buClrTx/>
              <a:buSzTx/>
              <a:buFontTx/>
              <a:buNone/>
              <a:tabLst/>
            </a:pPr>
            <a:endParaRPr kumimoji="0" lang="ko-KR" altLang="ko-KR" sz="1800" b="0" i="0" u="none" strike="noStrike" cap="none" normalizeH="0" baseline="0" dirty="0" smtClean="0">
              <a:ln>
                <a:noFill/>
              </a:ln>
              <a:solidFill>
                <a:schemeClr val="tx1"/>
              </a:solidFill>
              <a:effectLst/>
              <a:latin typeface="+mn-ea"/>
            </a:endParaRPr>
          </a:p>
        </p:txBody>
      </p:sp>
      <p:graphicFrame>
        <p:nvGraphicFramePr>
          <p:cNvPr id="54" name="표 53"/>
          <p:cNvGraphicFramePr>
            <a:graphicFrameLocks noGrp="1"/>
          </p:cNvGraphicFramePr>
          <p:nvPr>
            <p:extLst>
              <p:ext uri="{D42A27DB-BD31-4B8C-83A1-F6EECF244321}">
                <p14:modId xmlns:p14="http://schemas.microsoft.com/office/powerpoint/2010/main" val="926561148"/>
              </p:ext>
            </p:extLst>
          </p:nvPr>
        </p:nvGraphicFramePr>
        <p:xfrm>
          <a:off x="9000565" y="44450"/>
          <a:ext cx="3152540" cy="3432684"/>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494932">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lvl="0" indent="0" algn="l" defTabSz="914400" rtl="0" eaLnBrk="0" fontAlgn="base" latinLnBrk="1" hangingPunct="0">
                        <a:lnSpc>
                          <a:spcPts val="1200"/>
                        </a:lnSpc>
                        <a:spcBef>
                          <a:spcPct val="20000"/>
                        </a:spcBef>
                        <a:spcAft>
                          <a:spcPct val="0"/>
                        </a:spcAft>
                        <a:buClrTx/>
                        <a:buSzTx/>
                        <a:buFontTx/>
                        <a:buNone/>
                        <a:tabLst/>
                        <a:defRPr/>
                      </a:pPr>
                      <a:r>
                        <a:rPr kumimoji="1" lang="ko-KR" altLang="en-US" sz="800" b="1"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주소검색팝업</a:t>
                      </a:r>
                      <a:endParaRPr kumimoji="1" lang="en-US" altLang="ko-KR" sz="800" b="1"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endParaRPr>
                    </a:p>
                    <a:p>
                      <a:pPr marL="171450" marR="0" lvl="0" indent="-171450" algn="l" defTabSz="914400" rtl="0" eaLnBrk="0" fontAlgn="base" latinLnBrk="1" hangingPunct="0">
                        <a:lnSpc>
                          <a:spcPts val="1200"/>
                        </a:lnSpc>
                        <a:spcBef>
                          <a:spcPct val="20000"/>
                        </a:spcBef>
                        <a:spcAft>
                          <a:spcPct val="0"/>
                        </a:spcAft>
                        <a:buClrTx/>
                        <a:buSzTx/>
                        <a:buFont typeface="Arial" panose="020B0604020202020204" pitchFamily="34" charset="0"/>
                        <a:buChar char="•"/>
                        <a:tabLst/>
                        <a:defRPr/>
                      </a:pPr>
                      <a:r>
                        <a:rPr kumimoji="1" lang="en-US" altLang="ko-KR" sz="800" b="1"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1-1 </a:t>
                      </a:r>
                      <a:r>
                        <a:rPr kumimoji="1" lang="ko-KR" altLang="en-US" sz="800" b="1"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주소 입력박스</a:t>
                      </a:r>
                      <a:endParaRPr kumimoji="1" lang="en-US" altLang="ko-KR" sz="800" b="1"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defRPr/>
                      </a:pPr>
                      <a:r>
                        <a:rPr kumimoji="1" lang="en-US" altLang="ko-KR" sz="800" b="1"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 </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 </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두글자 이상의 주소명 입력 </a:t>
                      </a:r>
                      <a:endPar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defRPr/>
                      </a:pP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 - </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문자제한없음</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힌글</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영문</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숫자</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기호</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숫자</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 </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모두 가능</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 </a:t>
                      </a:r>
                      <a:endPar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Tx/>
                        <a:buNone/>
                        <a:tabLst/>
                        <a:defRPr/>
                      </a:pPr>
                      <a:r>
                        <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rPr>
                        <a:t>  ┖ </a:t>
                      </a:r>
                      <a:r>
                        <a:rPr kumimoji="1" lang="ko-KR" altLang="en-US" sz="800" b="0" i="0" u="none" strike="noStrike" cap="none" normalizeH="0" baseline="0" dirty="0" smtClean="0">
                          <a:ln>
                            <a:noFill/>
                          </a:ln>
                          <a:solidFill>
                            <a:schemeClr val="tx1"/>
                          </a:solidFill>
                          <a:effectLst/>
                          <a:latin typeface="맑은 고딕" pitchFamily="50" charset="-127"/>
                          <a:ea typeface="+mn-ea"/>
                          <a:sym typeface="Wingdings 2" pitchFamily="18" charset="2"/>
                        </a:rPr>
                        <a:t>한글 </a:t>
                      </a:r>
                      <a:r>
                        <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rPr>
                        <a:t>: </a:t>
                      </a:r>
                      <a:r>
                        <a:rPr kumimoji="1" lang="ko-KR" altLang="en-US" sz="800" b="0" i="0" u="none" strike="noStrike" cap="none" normalizeH="0" baseline="0" dirty="0" smtClean="0">
                          <a:ln>
                            <a:noFill/>
                          </a:ln>
                          <a:solidFill>
                            <a:schemeClr val="tx1"/>
                          </a:solidFill>
                          <a:effectLst/>
                          <a:latin typeface="맑은 고딕" pitchFamily="50" charset="-127"/>
                          <a:ea typeface="+mn-ea"/>
                          <a:sym typeface="Wingdings 2" pitchFamily="18" charset="2"/>
                        </a:rPr>
                        <a:t>자음만 연달아 입력 시 전체문자 입력 취소처리</a:t>
                      </a:r>
                      <a:endPar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Tx/>
                        <a:buNone/>
                        <a:tabLst/>
                        <a:defRPr/>
                      </a:pPr>
                      <a:r>
                        <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rPr>
                        <a:t>  ┖ </a:t>
                      </a:r>
                      <a:r>
                        <a:rPr kumimoji="1" lang="ko-KR" altLang="en-US" sz="800" b="0" i="0" u="none" strike="noStrike" cap="none" normalizeH="0" baseline="0" dirty="0" smtClean="0">
                          <a:ln>
                            <a:noFill/>
                          </a:ln>
                          <a:solidFill>
                            <a:schemeClr val="tx1"/>
                          </a:solidFill>
                          <a:effectLst/>
                          <a:latin typeface="맑은 고딕" pitchFamily="50" charset="-127"/>
                          <a:ea typeface="+mn-ea"/>
                          <a:sym typeface="Wingdings 2" pitchFamily="18" charset="2"/>
                        </a:rPr>
                        <a:t>한글 </a:t>
                      </a:r>
                      <a:r>
                        <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rPr>
                        <a:t>: </a:t>
                      </a:r>
                      <a:r>
                        <a:rPr kumimoji="1" lang="ko-KR" altLang="en-US" sz="800" b="0" i="0" u="none" strike="noStrike" cap="none" normalizeH="0" baseline="0" dirty="0" smtClean="0">
                          <a:ln>
                            <a:noFill/>
                          </a:ln>
                          <a:solidFill>
                            <a:schemeClr val="tx1"/>
                          </a:solidFill>
                          <a:effectLst/>
                          <a:latin typeface="맑은 고딕" pitchFamily="50" charset="-127"/>
                          <a:ea typeface="+mn-ea"/>
                          <a:sym typeface="Wingdings 2" pitchFamily="18" charset="2"/>
                        </a:rPr>
                        <a:t>첫자 모음 입력 시 반응 없도록 구현 </a:t>
                      </a:r>
                      <a:endPar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endParaRPr>
                    </a:p>
                    <a:p>
                      <a:pPr marL="171450" marR="0" lvl="0" indent="-171450" algn="l" defTabSz="914400" rtl="0" eaLnBrk="0" fontAlgn="base" latinLnBrk="1" hangingPunct="0">
                        <a:lnSpc>
                          <a:spcPts val="1200"/>
                        </a:lnSpc>
                        <a:spcBef>
                          <a:spcPct val="20000"/>
                        </a:spcBef>
                        <a:spcAft>
                          <a:spcPct val="0"/>
                        </a:spcAft>
                        <a:buClrTx/>
                        <a:buSzTx/>
                        <a:buFont typeface="Arial" panose="020B0604020202020204" pitchFamily="34" charset="0"/>
                        <a:buChar char="•"/>
                        <a:tabLst/>
                        <a:defRPr/>
                      </a:pPr>
                      <a:r>
                        <a:rPr kumimoji="1" lang="en-US" altLang="ko-KR" sz="800" b="1" i="0" u="none" strike="noStrike" cap="none" normalizeH="0" baseline="0" dirty="0" smtClean="0">
                          <a:ln>
                            <a:noFill/>
                          </a:ln>
                          <a:solidFill>
                            <a:schemeClr val="tx1"/>
                          </a:solidFill>
                          <a:effectLst/>
                          <a:latin typeface="맑은 고딕" pitchFamily="50" charset="-127"/>
                          <a:ea typeface="+mn-ea"/>
                          <a:sym typeface="Wingdings 2" pitchFamily="18" charset="2"/>
                        </a:rPr>
                        <a:t>1-2 </a:t>
                      </a:r>
                      <a:r>
                        <a:rPr kumimoji="1" lang="ko-KR" altLang="en-US" sz="800" b="1" i="0" u="none" strike="noStrike" cap="none" normalizeH="0" baseline="0" dirty="0" smtClean="0">
                          <a:ln>
                            <a:noFill/>
                          </a:ln>
                          <a:solidFill>
                            <a:schemeClr val="tx1"/>
                          </a:solidFill>
                          <a:effectLst/>
                          <a:latin typeface="맑은 고딕" pitchFamily="50" charset="-127"/>
                          <a:ea typeface="+mn-ea"/>
                          <a:sym typeface="Wingdings 2" pitchFamily="18" charset="2"/>
                        </a:rPr>
                        <a:t>검색 버튼 </a:t>
                      </a:r>
                      <a:endParaRPr kumimoji="1" lang="en-US" altLang="ko-KR" sz="800" b="1" i="0" u="none" strike="noStrike" cap="none" normalizeH="0" baseline="0" dirty="0" smtClean="0">
                        <a:ln>
                          <a:noFill/>
                        </a:ln>
                        <a:solidFill>
                          <a:schemeClr val="tx1"/>
                        </a:solidFill>
                        <a:effectLst/>
                        <a:latin typeface="맑은 고딕" pitchFamily="50" charset="-127"/>
                        <a:ea typeface="+mn-ea"/>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Tx/>
                        <a:buNone/>
                        <a:tabLst/>
                        <a:defRPr/>
                      </a:pPr>
                      <a:r>
                        <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rPr>
                        <a:t>- </a:t>
                      </a:r>
                      <a:r>
                        <a:rPr kumimoji="1" lang="ko-KR" altLang="en-US" sz="800" b="0" i="0" u="none" strike="noStrike" cap="none" normalizeH="0" baseline="0" dirty="0" smtClean="0">
                          <a:ln>
                            <a:noFill/>
                          </a:ln>
                          <a:solidFill>
                            <a:schemeClr val="tx1"/>
                          </a:solidFill>
                          <a:effectLst/>
                          <a:latin typeface="맑은 고딕" pitchFamily="50" charset="-127"/>
                          <a:ea typeface="+mn-ea"/>
                          <a:sym typeface="Wingdings 2" pitchFamily="18" charset="2"/>
                        </a:rPr>
                        <a:t>클릭시 조회결과 노출</a:t>
                      </a:r>
                      <a:endPar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endParaRPr>
                    </a:p>
                  </a:txBody>
                  <a:tcPr marL="51751"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4932">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2</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lvl="0" indent="0" algn="l" defTabSz="914400" rtl="0" eaLnBrk="0" fontAlgn="base" latinLnBrk="1" hangingPunct="0">
                        <a:lnSpc>
                          <a:spcPts val="1200"/>
                        </a:lnSpc>
                        <a:spcBef>
                          <a:spcPct val="20000"/>
                        </a:spcBef>
                        <a:spcAft>
                          <a:spcPct val="0"/>
                        </a:spcAft>
                        <a:buClrTx/>
                        <a:buSzTx/>
                        <a:buFontTx/>
                        <a:buNone/>
                        <a:tabLst/>
                        <a:defRPr/>
                      </a:pPr>
                      <a:r>
                        <a:rPr kumimoji="1" lang="ko-KR" altLang="en-US" sz="800" b="1" i="0" u="none" strike="noStrike" cap="none" normalizeH="0" baseline="0" dirty="0" smtClean="0">
                          <a:ln>
                            <a:noFill/>
                          </a:ln>
                          <a:solidFill>
                            <a:schemeClr val="tx1"/>
                          </a:solidFill>
                          <a:effectLst/>
                          <a:latin typeface="맑은 고딕" pitchFamily="50" charset="-127"/>
                          <a:ea typeface="+mn-ea"/>
                          <a:sym typeface="Wingdings 2" pitchFamily="18" charset="2"/>
                        </a:rPr>
                        <a:t>검색결과 목록 </a:t>
                      </a:r>
                      <a:endParaRPr kumimoji="1" lang="en-US" altLang="ko-KR" sz="800" b="1" i="0" u="none" strike="noStrike" cap="none" normalizeH="0" baseline="0" dirty="0" smtClean="0">
                        <a:ln>
                          <a:noFill/>
                        </a:ln>
                        <a:solidFill>
                          <a:schemeClr val="tx1"/>
                        </a:solidFill>
                        <a:effectLst/>
                        <a:latin typeface="맑은 고딕" pitchFamily="50" charset="-127"/>
                        <a:ea typeface="+mn-ea"/>
                        <a:sym typeface="Wingdings 2" pitchFamily="18" charset="2"/>
                      </a:endParaRPr>
                    </a:p>
                    <a:p>
                      <a:pPr marL="171450" marR="0" lvl="0" indent="-171450" algn="l" defTabSz="914400" rtl="0" eaLnBrk="0" fontAlgn="base" latinLnBrk="1" hangingPunct="0">
                        <a:lnSpc>
                          <a:spcPts val="1200"/>
                        </a:lnSpc>
                        <a:spcBef>
                          <a:spcPct val="20000"/>
                        </a:spcBef>
                        <a:spcAft>
                          <a:spcPct val="0"/>
                        </a:spcAft>
                        <a:buClrTx/>
                        <a:buSzTx/>
                        <a:buFont typeface="Arial" panose="020B0604020202020204" pitchFamily="34" charset="0"/>
                        <a:buChar char="•"/>
                        <a:tabLst/>
                        <a:defRPr/>
                      </a:pPr>
                      <a:r>
                        <a:rPr kumimoji="1" lang="en-US" altLang="ko-KR" sz="800" b="1" i="0" u="none" strike="noStrike" cap="none" normalizeH="0" baseline="0" dirty="0" smtClean="0">
                          <a:ln>
                            <a:noFill/>
                          </a:ln>
                          <a:solidFill>
                            <a:schemeClr val="tx1"/>
                          </a:solidFill>
                          <a:effectLst/>
                          <a:latin typeface="맑은 고딕" pitchFamily="50" charset="-127"/>
                          <a:ea typeface="+mn-ea"/>
                          <a:sym typeface="Wingdings 2" pitchFamily="18" charset="2"/>
                        </a:rPr>
                        <a:t>2-1 </a:t>
                      </a:r>
                      <a:r>
                        <a:rPr kumimoji="1" lang="ko-KR" altLang="en-US" sz="800" b="1" i="0" u="none" strike="noStrike" cap="none" normalizeH="0" baseline="0" dirty="0" smtClean="0">
                          <a:ln>
                            <a:noFill/>
                          </a:ln>
                          <a:solidFill>
                            <a:schemeClr val="tx1"/>
                          </a:solidFill>
                          <a:effectLst/>
                          <a:latin typeface="맑은 고딕" pitchFamily="50" charset="-127"/>
                          <a:ea typeface="+mn-ea"/>
                          <a:sym typeface="Wingdings 2" pitchFamily="18" charset="2"/>
                        </a:rPr>
                        <a:t>총 건수 노출 </a:t>
                      </a:r>
                      <a:endPar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Tx/>
                        <a:buNone/>
                        <a:tabLst/>
                        <a:defRPr/>
                      </a:pPr>
                      <a:r>
                        <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rPr>
                        <a:t> - 0~500</a:t>
                      </a:r>
                      <a:r>
                        <a:rPr kumimoji="1" lang="ko-KR" altLang="en-US" sz="800" b="0" i="0" u="none" strike="noStrike" cap="none" normalizeH="0" baseline="0" dirty="0" smtClean="0">
                          <a:ln>
                            <a:noFill/>
                          </a:ln>
                          <a:solidFill>
                            <a:schemeClr val="tx1"/>
                          </a:solidFill>
                          <a:effectLst/>
                          <a:latin typeface="맑은 고딕" pitchFamily="50" charset="-127"/>
                          <a:ea typeface="+mn-ea"/>
                          <a:sym typeface="Wingdings 2" pitchFamily="18" charset="2"/>
                        </a:rPr>
                        <a:t>개 </a:t>
                      </a:r>
                      <a:r>
                        <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rPr>
                        <a:t>: </a:t>
                      </a:r>
                      <a:r>
                        <a:rPr kumimoji="1" lang="ko-KR" altLang="en-US" sz="800" b="0" i="0" u="none" strike="noStrike" cap="none" normalizeH="0" baseline="0" dirty="0" smtClean="0">
                          <a:ln>
                            <a:noFill/>
                          </a:ln>
                          <a:solidFill>
                            <a:schemeClr val="tx1"/>
                          </a:solidFill>
                          <a:effectLst/>
                          <a:latin typeface="맑은 고딕" pitchFamily="50" charset="-127"/>
                          <a:ea typeface="+mn-ea"/>
                          <a:sym typeface="Wingdings 2" pitchFamily="18" charset="2"/>
                        </a:rPr>
                        <a:t>총 </a:t>
                      </a:r>
                      <a:r>
                        <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rPr>
                        <a:t>000</a:t>
                      </a:r>
                      <a:r>
                        <a:rPr kumimoji="1" lang="ko-KR" altLang="en-US" sz="800" b="0" i="0" u="none" strike="noStrike" cap="none" normalizeH="0" baseline="0" dirty="0" smtClean="0">
                          <a:ln>
                            <a:noFill/>
                          </a:ln>
                          <a:solidFill>
                            <a:schemeClr val="tx1"/>
                          </a:solidFill>
                          <a:effectLst/>
                          <a:latin typeface="맑은 고딕" pitchFamily="50" charset="-127"/>
                          <a:ea typeface="+mn-ea"/>
                          <a:sym typeface="Wingdings 2" pitchFamily="18" charset="2"/>
                        </a:rPr>
                        <a:t>개   </a:t>
                      </a:r>
                      <a:endPar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Tx/>
                        <a:buNone/>
                        <a:tabLst/>
                        <a:defRPr/>
                      </a:pPr>
                      <a:r>
                        <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rPr>
                        <a:t> - 501</a:t>
                      </a:r>
                      <a:r>
                        <a:rPr kumimoji="1" lang="ko-KR" altLang="en-US" sz="800" b="0" i="0" u="none" strike="noStrike" cap="none" normalizeH="0" baseline="0" dirty="0" smtClean="0">
                          <a:ln>
                            <a:noFill/>
                          </a:ln>
                          <a:solidFill>
                            <a:schemeClr val="tx1"/>
                          </a:solidFill>
                          <a:effectLst/>
                          <a:latin typeface="맑은 고딕" pitchFamily="50" charset="-127"/>
                          <a:ea typeface="+mn-ea"/>
                          <a:sym typeface="Wingdings 2" pitchFamily="18" charset="2"/>
                        </a:rPr>
                        <a:t>개</a:t>
                      </a:r>
                      <a:r>
                        <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rPr>
                        <a:t>~</a:t>
                      </a:r>
                      <a:r>
                        <a:rPr kumimoji="1" lang="ko-KR" altLang="en-US" sz="800" b="0" i="0" u="none" strike="noStrike" cap="none" normalizeH="0" baseline="0" dirty="0" smtClean="0">
                          <a:ln>
                            <a:noFill/>
                          </a:ln>
                          <a:solidFill>
                            <a:schemeClr val="tx1"/>
                          </a:solidFill>
                          <a:effectLst/>
                          <a:latin typeface="맑은 고딕" pitchFamily="50" charset="-127"/>
                          <a:ea typeface="+mn-ea"/>
                          <a:sym typeface="Wingdings 2" pitchFamily="18" charset="2"/>
                        </a:rPr>
                        <a:t> </a:t>
                      </a:r>
                      <a:r>
                        <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rPr>
                        <a:t>: 500</a:t>
                      </a:r>
                      <a:r>
                        <a:rPr kumimoji="1" lang="ko-KR" altLang="en-US" sz="800" b="0" i="0" u="none" strike="noStrike" cap="none" normalizeH="0" baseline="0" dirty="0" smtClean="0">
                          <a:ln>
                            <a:noFill/>
                          </a:ln>
                          <a:solidFill>
                            <a:schemeClr val="tx1"/>
                          </a:solidFill>
                          <a:effectLst/>
                          <a:latin typeface="맑은 고딕" pitchFamily="50" charset="-127"/>
                          <a:ea typeface="+mn-ea"/>
                          <a:sym typeface="Wingdings 2" pitchFamily="18" charset="2"/>
                        </a:rPr>
                        <a:t>개이상 </a:t>
                      </a:r>
                      <a:endPar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endParaRPr>
                    </a:p>
                    <a:p>
                      <a:pPr marL="171450" marR="0" lvl="0" indent="-171450" algn="l" defTabSz="914400" rtl="0" eaLnBrk="0" fontAlgn="base" latinLnBrk="1" hangingPunct="0">
                        <a:lnSpc>
                          <a:spcPts val="1200"/>
                        </a:lnSpc>
                        <a:spcBef>
                          <a:spcPct val="20000"/>
                        </a:spcBef>
                        <a:spcAft>
                          <a:spcPct val="0"/>
                        </a:spcAft>
                        <a:buClrTx/>
                        <a:buSzTx/>
                        <a:buFont typeface="Arial" panose="020B0604020202020204" pitchFamily="34" charset="0"/>
                        <a:buChar char="•"/>
                        <a:tabLst/>
                        <a:defRPr/>
                      </a:pPr>
                      <a:r>
                        <a:rPr kumimoji="1" lang="en-US" altLang="ko-KR" sz="800" b="1" i="0" u="none" strike="noStrike" cap="none" normalizeH="0" baseline="0" dirty="0" smtClean="0">
                          <a:ln>
                            <a:noFill/>
                          </a:ln>
                          <a:solidFill>
                            <a:schemeClr val="tx1"/>
                          </a:solidFill>
                          <a:effectLst/>
                          <a:latin typeface="맑은 고딕" pitchFamily="50" charset="-127"/>
                          <a:ea typeface="+mn-ea"/>
                          <a:sym typeface="Wingdings 2" pitchFamily="18" charset="2"/>
                        </a:rPr>
                        <a:t>2-2 </a:t>
                      </a:r>
                      <a:r>
                        <a:rPr kumimoji="1" lang="ko-KR" altLang="en-US" sz="800" b="1" i="0" u="none" strike="noStrike" cap="none" normalizeH="0" baseline="0" dirty="0" smtClean="0">
                          <a:ln>
                            <a:noFill/>
                          </a:ln>
                          <a:solidFill>
                            <a:schemeClr val="tx1"/>
                          </a:solidFill>
                          <a:effectLst/>
                          <a:latin typeface="맑은 고딕" pitchFamily="50" charset="-127"/>
                          <a:ea typeface="+mn-ea"/>
                          <a:sym typeface="Wingdings 2" pitchFamily="18" charset="2"/>
                        </a:rPr>
                        <a:t>도로명</a:t>
                      </a:r>
                      <a:r>
                        <a:rPr kumimoji="1" lang="en-US" altLang="ko-KR" sz="800" b="1" i="0" u="none" strike="noStrike" cap="none" normalizeH="0" baseline="0" dirty="0" smtClean="0">
                          <a:ln>
                            <a:noFill/>
                          </a:ln>
                          <a:solidFill>
                            <a:schemeClr val="tx1"/>
                          </a:solidFill>
                          <a:effectLst/>
                          <a:latin typeface="맑은 고딕" pitchFamily="50" charset="-127"/>
                          <a:ea typeface="+mn-ea"/>
                          <a:sym typeface="Wingdings 2" pitchFamily="18" charset="2"/>
                        </a:rPr>
                        <a:t>/</a:t>
                      </a:r>
                      <a:r>
                        <a:rPr kumimoji="1" lang="ko-KR" altLang="en-US" sz="800" b="1" i="0" u="none" strike="noStrike" cap="none" normalizeH="0" baseline="0" dirty="0" smtClean="0">
                          <a:ln>
                            <a:noFill/>
                          </a:ln>
                          <a:solidFill>
                            <a:schemeClr val="tx1"/>
                          </a:solidFill>
                          <a:effectLst/>
                          <a:latin typeface="맑은 고딕" pitchFamily="50" charset="-127"/>
                          <a:ea typeface="+mn-ea"/>
                          <a:sym typeface="Wingdings 2" pitchFamily="18" charset="2"/>
                        </a:rPr>
                        <a:t>지번</a:t>
                      </a:r>
                      <a:r>
                        <a:rPr kumimoji="1" lang="en-US" altLang="ko-KR" sz="800" b="1" i="0" u="none" strike="noStrike" cap="none" normalizeH="0" baseline="0" dirty="0" smtClean="0">
                          <a:ln>
                            <a:noFill/>
                          </a:ln>
                          <a:solidFill>
                            <a:schemeClr val="tx1"/>
                          </a:solidFill>
                          <a:effectLst/>
                          <a:latin typeface="맑은 고딕" pitchFamily="50" charset="-127"/>
                          <a:ea typeface="+mn-ea"/>
                          <a:sym typeface="Wingdings 2" pitchFamily="18" charset="2"/>
                        </a:rPr>
                        <a:t>/</a:t>
                      </a:r>
                      <a:r>
                        <a:rPr kumimoji="1" lang="ko-KR" altLang="en-US" sz="800" b="1" i="0" u="none" strike="noStrike" cap="none" normalizeH="0" baseline="0" dirty="0" smtClean="0">
                          <a:ln>
                            <a:noFill/>
                          </a:ln>
                          <a:solidFill>
                            <a:schemeClr val="tx1"/>
                          </a:solidFill>
                          <a:effectLst/>
                          <a:latin typeface="맑은 고딕" pitchFamily="50" charset="-127"/>
                          <a:ea typeface="+mn-ea"/>
                          <a:sym typeface="Wingdings 2" pitchFamily="18" charset="2"/>
                        </a:rPr>
                        <a:t>우편번호</a:t>
                      </a:r>
                      <a:endParaRPr kumimoji="1" lang="en-US" altLang="ko-KR" sz="800" b="1" i="0" u="none" strike="noStrike" cap="none" normalizeH="0" baseline="0" dirty="0" smtClean="0">
                        <a:ln>
                          <a:noFill/>
                        </a:ln>
                        <a:solidFill>
                          <a:schemeClr val="tx1"/>
                        </a:solidFill>
                        <a:effectLst/>
                        <a:latin typeface="맑은 고딕" pitchFamily="50" charset="-127"/>
                        <a:ea typeface="+mn-ea"/>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Tx/>
                        <a:buNone/>
                        <a:tabLst/>
                        <a:defRPr/>
                      </a:pPr>
                      <a:r>
                        <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rPr>
                        <a:t> - </a:t>
                      </a:r>
                      <a:r>
                        <a:rPr kumimoji="1" lang="ko-KR" altLang="en-US" sz="800" b="0" i="0" u="none" strike="noStrike" cap="none" normalizeH="0" baseline="0" dirty="0" smtClean="0">
                          <a:ln>
                            <a:noFill/>
                          </a:ln>
                          <a:solidFill>
                            <a:schemeClr val="tx1"/>
                          </a:solidFill>
                          <a:effectLst/>
                          <a:latin typeface="맑은 고딕" pitchFamily="50" charset="-127"/>
                          <a:ea typeface="+mn-ea"/>
                          <a:sym typeface="Wingdings 2" pitchFamily="18" charset="2"/>
                        </a:rPr>
                        <a:t>도로명</a:t>
                      </a:r>
                      <a:r>
                        <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rPr>
                        <a:t>/</a:t>
                      </a:r>
                      <a:r>
                        <a:rPr kumimoji="1" lang="ko-KR" altLang="en-US" sz="800" b="0" i="0" u="none" strike="noStrike" cap="none" normalizeH="0" baseline="0" dirty="0" smtClean="0">
                          <a:ln>
                            <a:noFill/>
                          </a:ln>
                          <a:solidFill>
                            <a:schemeClr val="tx1"/>
                          </a:solidFill>
                          <a:effectLst/>
                          <a:latin typeface="맑은 고딕" pitchFamily="50" charset="-127"/>
                          <a:ea typeface="+mn-ea"/>
                          <a:sym typeface="Wingdings 2" pitchFamily="18" charset="2"/>
                        </a:rPr>
                        <a:t>지번 </a:t>
                      </a:r>
                      <a:r>
                        <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rPr>
                        <a:t>: </a:t>
                      </a:r>
                      <a:r>
                        <a:rPr kumimoji="1" lang="ko-KR" altLang="en-US" sz="800" b="0" i="0" u="none" strike="noStrike" cap="none" normalizeH="0" baseline="0" dirty="0" smtClean="0">
                          <a:ln>
                            <a:noFill/>
                          </a:ln>
                          <a:solidFill>
                            <a:schemeClr val="tx1"/>
                          </a:solidFill>
                          <a:effectLst/>
                          <a:latin typeface="맑은 고딕" pitchFamily="50" charset="-127"/>
                          <a:ea typeface="+mn-ea"/>
                          <a:sym typeface="Wingdings 2" pitchFamily="18" charset="2"/>
                        </a:rPr>
                        <a:t>최대</a:t>
                      </a:r>
                      <a:r>
                        <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rPr>
                        <a:t>2</a:t>
                      </a:r>
                      <a:r>
                        <a:rPr kumimoji="1" lang="ko-KR" altLang="en-US" sz="800" b="0" i="0" u="none" strike="noStrike" cap="none" normalizeH="0" baseline="0" dirty="0" smtClean="0">
                          <a:ln>
                            <a:noFill/>
                          </a:ln>
                          <a:solidFill>
                            <a:schemeClr val="tx1"/>
                          </a:solidFill>
                          <a:effectLst/>
                          <a:latin typeface="맑은 고딕" pitchFamily="50" charset="-127"/>
                          <a:ea typeface="+mn-ea"/>
                          <a:sym typeface="Wingdings 2" pitchFamily="18" charset="2"/>
                        </a:rPr>
                        <a:t>줄 노출</a:t>
                      </a:r>
                      <a:endPar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Tx/>
                        <a:buNone/>
                        <a:tabLst/>
                        <a:defRPr/>
                      </a:pPr>
                      <a:r>
                        <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rPr>
                        <a:t> - </a:t>
                      </a:r>
                      <a:r>
                        <a:rPr kumimoji="1" lang="ko-KR" altLang="en-US" sz="800" b="0" i="0" u="none" strike="noStrike" cap="none" normalizeH="0" baseline="0" dirty="0" smtClean="0">
                          <a:ln>
                            <a:noFill/>
                          </a:ln>
                          <a:solidFill>
                            <a:schemeClr val="tx1"/>
                          </a:solidFill>
                          <a:effectLst/>
                          <a:latin typeface="맑은 고딕" pitchFamily="50" charset="-127"/>
                          <a:ea typeface="+mn-ea"/>
                          <a:sym typeface="Wingdings 2" pitchFamily="18" charset="2"/>
                        </a:rPr>
                        <a:t>우편번호 </a:t>
                      </a:r>
                      <a:r>
                        <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rPr>
                        <a:t>: </a:t>
                      </a:r>
                      <a:r>
                        <a:rPr kumimoji="1" lang="ko-KR" altLang="en-US" sz="800" b="0" i="0" u="none" strike="noStrike" cap="none" normalizeH="0" baseline="0" dirty="0" smtClean="0">
                          <a:ln>
                            <a:noFill/>
                          </a:ln>
                          <a:solidFill>
                            <a:schemeClr val="tx1"/>
                          </a:solidFill>
                          <a:effectLst/>
                          <a:latin typeface="맑은 고딕" pitchFamily="50" charset="-127"/>
                          <a:ea typeface="+mn-ea"/>
                          <a:sym typeface="Wingdings 2" pitchFamily="18" charset="2"/>
                        </a:rPr>
                        <a:t>숫자 </a:t>
                      </a:r>
                      <a:r>
                        <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rPr>
                        <a:t>5</a:t>
                      </a:r>
                      <a:r>
                        <a:rPr kumimoji="1" lang="ko-KR" altLang="en-US" sz="800" b="0" i="0" u="none" strike="noStrike" cap="none" normalizeH="0" baseline="0" dirty="0" smtClean="0">
                          <a:ln>
                            <a:noFill/>
                          </a:ln>
                          <a:solidFill>
                            <a:schemeClr val="tx1"/>
                          </a:solidFill>
                          <a:effectLst/>
                          <a:latin typeface="맑은 고딕" pitchFamily="50" charset="-127"/>
                          <a:ea typeface="+mn-ea"/>
                          <a:sym typeface="Wingdings 2" pitchFamily="18" charset="2"/>
                        </a:rPr>
                        <a:t>자</a:t>
                      </a:r>
                      <a:endPar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endParaRPr>
                    </a:p>
                    <a:p>
                      <a:pPr marL="171450" marR="0" lvl="0" indent="-171450" algn="l" defTabSz="914400" rtl="0" eaLnBrk="0" fontAlgn="base" latinLnBrk="1" hangingPunct="0">
                        <a:lnSpc>
                          <a:spcPts val="1200"/>
                        </a:lnSpc>
                        <a:spcBef>
                          <a:spcPct val="20000"/>
                        </a:spcBef>
                        <a:spcAft>
                          <a:spcPct val="0"/>
                        </a:spcAft>
                        <a:buClrTx/>
                        <a:buSzTx/>
                        <a:buFont typeface="Arial" panose="020B0604020202020204" pitchFamily="34" charset="0"/>
                        <a:buChar char="•"/>
                        <a:tabLst/>
                        <a:defRPr/>
                      </a:pPr>
                      <a:r>
                        <a:rPr kumimoji="1" lang="en-US" altLang="ko-KR" sz="800" b="1" i="0" u="none" strike="noStrike" cap="none" normalizeH="0" baseline="0" dirty="0" smtClean="0">
                          <a:ln>
                            <a:noFill/>
                          </a:ln>
                          <a:solidFill>
                            <a:schemeClr val="tx1"/>
                          </a:solidFill>
                          <a:effectLst/>
                          <a:latin typeface="맑은 고딕" pitchFamily="50" charset="-127"/>
                          <a:ea typeface="+mn-ea"/>
                          <a:sym typeface="Wingdings 2" pitchFamily="18" charset="2"/>
                        </a:rPr>
                        <a:t>2-3 </a:t>
                      </a:r>
                      <a:r>
                        <a:rPr kumimoji="1" lang="ko-KR" altLang="en-US" sz="800" b="1" i="0" u="none" strike="noStrike" cap="none" normalizeH="0" baseline="0" dirty="0" smtClean="0">
                          <a:ln>
                            <a:noFill/>
                          </a:ln>
                          <a:solidFill>
                            <a:schemeClr val="tx1"/>
                          </a:solidFill>
                          <a:effectLst/>
                          <a:latin typeface="맑은 고딕" pitchFamily="50" charset="-127"/>
                          <a:ea typeface="+mn-ea"/>
                          <a:sym typeface="Wingdings 2" pitchFamily="18" charset="2"/>
                        </a:rPr>
                        <a:t>선택 버튼 </a:t>
                      </a:r>
                      <a:endParaRPr kumimoji="1" lang="en-US" altLang="ko-KR" sz="800" b="1" i="0" u="none" strike="noStrike" cap="none" normalizeH="0" baseline="0" dirty="0" smtClean="0">
                        <a:ln>
                          <a:noFill/>
                        </a:ln>
                        <a:solidFill>
                          <a:schemeClr val="tx1"/>
                        </a:solidFill>
                        <a:effectLst/>
                        <a:latin typeface="맑은 고딕" pitchFamily="50" charset="-127"/>
                        <a:ea typeface="+mn-ea"/>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Tx/>
                        <a:buNone/>
                        <a:tabLst/>
                        <a:defRPr/>
                      </a:pPr>
                      <a:r>
                        <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rPr>
                        <a:t>- </a:t>
                      </a:r>
                      <a:r>
                        <a:rPr kumimoji="1" lang="ko-KR" altLang="en-US" sz="800" b="0" i="0" u="none" strike="noStrike" cap="none" normalizeH="0" baseline="0" dirty="0" smtClean="0">
                          <a:ln>
                            <a:noFill/>
                          </a:ln>
                          <a:solidFill>
                            <a:schemeClr val="tx1"/>
                          </a:solidFill>
                          <a:effectLst/>
                          <a:latin typeface="맑은 고딕" pitchFamily="50" charset="-127"/>
                          <a:ea typeface="+mn-ea"/>
                          <a:sym typeface="Wingdings 2" pitchFamily="18" charset="2"/>
                        </a:rPr>
                        <a:t>클릭시 상세주소입력 페이지로 이동</a:t>
                      </a:r>
                      <a:endPar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endParaRPr>
                    </a:p>
                  </a:txBody>
                  <a:tcPr marL="51751"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4216528760"/>
                  </a:ext>
                </a:extLst>
              </a:tr>
              <a:tr h="247466">
                <a:tc gridSpan="2">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ko-KR" altLang="en-US" sz="800" b="1" i="0" u="none" strike="noStrike" cap="none" normalizeH="0" baseline="0" dirty="0" smtClean="0">
                          <a:ln>
                            <a:noFill/>
                          </a:ln>
                          <a:solidFill>
                            <a:schemeClr val="bg1"/>
                          </a:solidFill>
                          <a:effectLst/>
                          <a:latin typeface="맑은 고딕" pitchFamily="50" charset="-127"/>
                          <a:ea typeface="맑은 고딕" pitchFamily="50" charset="-127"/>
                          <a:sym typeface="Wingdings 2" pitchFamily="18" charset="2"/>
                        </a:rPr>
                        <a:t>다음페이지 이어짐</a:t>
                      </a:r>
                      <a:endParaRPr kumimoji="1" lang="en-US" altLang="ko-KR" sz="800" b="1" i="0" u="none" strike="noStrike" cap="none" normalizeH="0" baseline="0" dirty="0">
                        <a:ln>
                          <a:noFill/>
                        </a:ln>
                        <a:solidFill>
                          <a:schemeClr val="bg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tx1"/>
                    </a:solidFill>
                  </a:tcPr>
                </a:tc>
                <a:tc hMerge="1">
                  <a:txBody>
                    <a:bodyPr/>
                    <a:lstStyle/>
                    <a:p>
                      <a:pPr marL="0" marR="0" lvl="0" indent="0" algn="l" defTabSz="914400" rtl="0" eaLnBrk="0" fontAlgn="base" latinLnBrk="1" hangingPunct="0">
                        <a:lnSpc>
                          <a:spcPts val="1200"/>
                        </a:lnSpc>
                        <a:spcBef>
                          <a:spcPct val="20000"/>
                        </a:spcBef>
                        <a:spcAft>
                          <a:spcPct val="0"/>
                        </a:spcAft>
                        <a:buClrTx/>
                        <a:buSzTx/>
                        <a:buFont typeface="Arial" pitchFamily="34" charset="0"/>
                        <a:buNone/>
                        <a:tabLst/>
                      </a:pPr>
                      <a:endParaRPr kumimoji="0" lang="en-US" altLang="ko-KR" sz="800" b="1" i="0" u="none" strike="noStrike" cap="none" normalizeH="0" baseline="0" dirty="0" smtClean="0">
                        <a:ln>
                          <a:noFill/>
                        </a:ln>
                        <a:solidFill>
                          <a:srgbClr val="C83732"/>
                        </a:solidFill>
                        <a:effectLst/>
                        <a:latin typeface="+mn-lt"/>
                        <a:ea typeface="+mn-ea"/>
                        <a:sym typeface="Wingdings 2" pitchFamily="18" charset="2"/>
                      </a:endParaRPr>
                    </a:p>
                  </a:txBody>
                  <a:tcPr marL="51751"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4"/>
                  </a:ext>
                </a:extLst>
              </a:tr>
            </a:tbl>
          </a:graphicData>
        </a:graphic>
      </p:graphicFrame>
      <p:sp>
        <p:nvSpPr>
          <p:cNvPr id="55" name="Oval 611">
            <a:extLst>
              <a:ext uri="{FF2B5EF4-FFF2-40B4-BE49-F238E27FC236}">
                <a16:creationId xmlns:a16="http://schemas.microsoft.com/office/drawing/2014/main" id="{8A3723C9-7A64-4677-9B95-EBFFA02C0DC4}"/>
              </a:ext>
            </a:extLst>
          </p:cNvPr>
          <p:cNvSpPr>
            <a:spLocks noChangeArrowheads="1"/>
          </p:cNvSpPr>
          <p:nvPr/>
        </p:nvSpPr>
        <p:spPr bwMode="auto">
          <a:xfrm>
            <a:off x="134193" y="558622"/>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a:t>
            </a:r>
            <a:endParaRPr lang="en-US" altLang="ko-KR" sz="800" b="1" kern="0" dirty="0">
              <a:solidFill>
                <a:sysClr val="window" lastClr="FFFFFF"/>
              </a:solidFill>
              <a:latin typeface="맑은 고딕"/>
              <a:ea typeface="맑은 고딕"/>
            </a:endParaRPr>
          </a:p>
        </p:txBody>
      </p:sp>
      <p:sp>
        <p:nvSpPr>
          <p:cNvPr id="56" name="Oval 611">
            <a:extLst>
              <a:ext uri="{FF2B5EF4-FFF2-40B4-BE49-F238E27FC236}">
                <a16:creationId xmlns:a16="http://schemas.microsoft.com/office/drawing/2014/main" id="{8A3723C9-7A64-4677-9B95-EBFFA02C0DC4}"/>
              </a:ext>
            </a:extLst>
          </p:cNvPr>
          <p:cNvSpPr>
            <a:spLocks noChangeArrowheads="1"/>
          </p:cNvSpPr>
          <p:nvPr/>
        </p:nvSpPr>
        <p:spPr bwMode="auto">
          <a:xfrm>
            <a:off x="4253454" y="558622"/>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a:t>
            </a:r>
            <a:endParaRPr lang="en-US" altLang="ko-KR" sz="800" b="1" kern="0" dirty="0">
              <a:solidFill>
                <a:sysClr val="window" lastClr="FFFFFF"/>
              </a:solidFill>
              <a:latin typeface="맑은 고딕"/>
              <a:ea typeface="맑은 고딕"/>
            </a:endParaRPr>
          </a:p>
        </p:txBody>
      </p:sp>
      <p:sp>
        <p:nvSpPr>
          <p:cNvPr id="57" name="Oval 611">
            <a:extLst>
              <a:ext uri="{FF2B5EF4-FFF2-40B4-BE49-F238E27FC236}">
                <a16:creationId xmlns:a16="http://schemas.microsoft.com/office/drawing/2014/main" id="{8A3723C9-7A64-4677-9B95-EBFFA02C0DC4}"/>
              </a:ext>
            </a:extLst>
          </p:cNvPr>
          <p:cNvSpPr>
            <a:spLocks noChangeArrowheads="1"/>
          </p:cNvSpPr>
          <p:nvPr/>
        </p:nvSpPr>
        <p:spPr bwMode="auto">
          <a:xfrm>
            <a:off x="329864" y="1066429"/>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1-1</a:t>
            </a:r>
            <a:endParaRPr lang="en-US" altLang="ko-KR" sz="800" b="1" kern="0" dirty="0">
              <a:solidFill>
                <a:sysClr val="window" lastClr="FFFFFF"/>
              </a:solidFill>
              <a:latin typeface="맑은 고딕"/>
              <a:ea typeface="맑은 고딕"/>
            </a:endParaRPr>
          </a:p>
        </p:txBody>
      </p:sp>
      <p:sp>
        <p:nvSpPr>
          <p:cNvPr id="58" name="Oval 611">
            <a:extLst>
              <a:ext uri="{FF2B5EF4-FFF2-40B4-BE49-F238E27FC236}">
                <a16:creationId xmlns:a16="http://schemas.microsoft.com/office/drawing/2014/main" id="{8A3723C9-7A64-4677-9B95-EBFFA02C0DC4}"/>
              </a:ext>
            </a:extLst>
          </p:cNvPr>
          <p:cNvSpPr>
            <a:spLocks noChangeArrowheads="1"/>
          </p:cNvSpPr>
          <p:nvPr/>
        </p:nvSpPr>
        <p:spPr bwMode="auto">
          <a:xfrm>
            <a:off x="3251696" y="1066429"/>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1-2</a:t>
            </a:r>
            <a:endParaRPr lang="en-US" altLang="ko-KR" sz="800" b="1" kern="0" dirty="0">
              <a:solidFill>
                <a:sysClr val="window" lastClr="FFFFFF"/>
              </a:solidFill>
              <a:latin typeface="맑은 고딕"/>
              <a:ea typeface="맑은 고딕"/>
            </a:endParaRPr>
          </a:p>
        </p:txBody>
      </p:sp>
      <p:sp>
        <p:nvSpPr>
          <p:cNvPr id="59" name="Oval 611">
            <a:extLst>
              <a:ext uri="{FF2B5EF4-FFF2-40B4-BE49-F238E27FC236}">
                <a16:creationId xmlns:a16="http://schemas.microsoft.com/office/drawing/2014/main" id="{8A3723C9-7A64-4677-9B95-EBFFA02C0DC4}"/>
              </a:ext>
            </a:extLst>
          </p:cNvPr>
          <p:cNvSpPr>
            <a:spLocks noChangeArrowheads="1"/>
          </p:cNvSpPr>
          <p:nvPr/>
        </p:nvSpPr>
        <p:spPr bwMode="auto">
          <a:xfrm>
            <a:off x="4201398" y="1768784"/>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a:t>
            </a:r>
            <a:endParaRPr lang="en-US" altLang="ko-KR" sz="800" b="1" kern="0" dirty="0">
              <a:solidFill>
                <a:sysClr val="window" lastClr="FFFFFF"/>
              </a:solidFill>
              <a:latin typeface="맑은 고딕"/>
              <a:ea typeface="맑은 고딕"/>
            </a:endParaRPr>
          </a:p>
        </p:txBody>
      </p:sp>
      <p:sp>
        <p:nvSpPr>
          <p:cNvPr id="60" name="Oval 611">
            <a:extLst>
              <a:ext uri="{FF2B5EF4-FFF2-40B4-BE49-F238E27FC236}">
                <a16:creationId xmlns:a16="http://schemas.microsoft.com/office/drawing/2014/main" id="{8A3723C9-7A64-4677-9B95-EBFFA02C0DC4}"/>
              </a:ext>
            </a:extLst>
          </p:cNvPr>
          <p:cNvSpPr>
            <a:spLocks noChangeArrowheads="1"/>
          </p:cNvSpPr>
          <p:nvPr/>
        </p:nvSpPr>
        <p:spPr bwMode="auto">
          <a:xfrm>
            <a:off x="5196354" y="1721084"/>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2-1</a:t>
            </a:r>
            <a:endParaRPr lang="en-US" altLang="ko-KR" sz="800" b="1" kern="0" dirty="0">
              <a:solidFill>
                <a:sysClr val="window" lastClr="FFFFFF"/>
              </a:solidFill>
              <a:latin typeface="맑은 고딕"/>
              <a:ea typeface="맑은 고딕"/>
            </a:endParaRPr>
          </a:p>
        </p:txBody>
      </p:sp>
      <p:sp>
        <p:nvSpPr>
          <p:cNvPr id="61" name="Oval 611">
            <a:extLst>
              <a:ext uri="{FF2B5EF4-FFF2-40B4-BE49-F238E27FC236}">
                <a16:creationId xmlns:a16="http://schemas.microsoft.com/office/drawing/2014/main" id="{8A3723C9-7A64-4677-9B95-EBFFA02C0DC4}"/>
              </a:ext>
            </a:extLst>
          </p:cNvPr>
          <p:cNvSpPr>
            <a:spLocks noChangeArrowheads="1"/>
          </p:cNvSpPr>
          <p:nvPr/>
        </p:nvSpPr>
        <p:spPr bwMode="auto">
          <a:xfrm>
            <a:off x="4247036" y="2127771"/>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2-2</a:t>
            </a:r>
            <a:endParaRPr lang="en-US" altLang="ko-KR" sz="800" b="1" kern="0" dirty="0">
              <a:solidFill>
                <a:sysClr val="window" lastClr="FFFFFF"/>
              </a:solidFill>
              <a:latin typeface="맑은 고딕"/>
              <a:ea typeface="맑은 고딕"/>
            </a:endParaRPr>
          </a:p>
        </p:txBody>
      </p:sp>
      <p:sp>
        <p:nvSpPr>
          <p:cNvPr id="62" name="Oval 611">
            <a:extLst>
              <a:ext uri="{FF2B5EF4-FFF2-40B4-BE49-F238E27FC236}">
                <a16:creationId xmlns:a16="http://schemas.microsoft.com/office/drawing/2014/main" id="{8A3723C9-7A64-4677-9B95-EBFFA02C0DC4}"/>
              </a:ext>
            </a:extLst>
          </p:cNvPr>
          <p:cNvSpPr>
            <a:spLocks noChangeArrowheads="1"/>
          </p:cNvSpPr>
          <p:nvPr/>
        </p:nvSpPr>
        <p:spPr bwMode="auto">
          <a:xfrm>
            <a:off x="7204229" y="2218339"/>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2-3</a:t>
            </a:r>
            <a:endParaRPr lang="en-US" altLang="ko-KR" sz="800" b="1" kern="0" dirty="0">
              <a:solidFill>
                <a:sysClr val="window" lastClr="FFFFFF"/>
              </a:solidFill>
              <a:latin typeface="맑은 고딕"/>
              <a:ea typeface="맑은 고딕"/>
            </a:endParaRPr>
          </a:p>
        </p:txBody>
      </p:sp>
      <p:sp>
        <p:nvSpPr>
          <p:cNvPr id="53" name="사각형: 둥근 모서리 92">
            <a:extLst>
              <a:ext uri="{FF2B5EF4-FFF2-40B4-BE49-F238E27FC236}">
                <a16:creationId xmlns:a16="http://schemas.microsoft.com/office/drawing/2014/main" id="{2A18CAD1-978E-453D-B4C0-E427E20CB864}"/>
              </a:ext>
            </a:extLst>
          </p:cNvPr>
          <p:cNvSpPr/>
          <p:nvPr/>
        </p:nvSpPr>
        <p:spPr>
          <a:xfrm rot="19995522">
            <a:off x="2655455" y="3000219"/>
            <a:ext cx="3506429" cy="688144"/>
          </a:xfrm>
          <a:prstGeom prst="roundRect">
            <a:avLst>
              <a:gd name="adj" fmla="val 0"/>
            </a:avLst>
          </a:prstGeom>
          <a:solidFill>
            <a:schemeClr val="tx1">
              <a:lumMod val="75000"/>
              <a:lumOff val="25000"/>
              <a:alpha val="57000"/>
            </a:schemeClr>
          </a:solidFill>
          <a:ln w="19050">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ko-KR" altLang="en-US" sz="1050" b="1" dirty="0">
                <a:solidFill>
                  <a:schemeClr val="bg1"/>
                </a:solidFill>
                <a:latin typeface="+mn-ea"/>
              </a:rPr>
              <a:t>결제 화면에서 호출하는 화면과 동일</a:t>
            </a:r>
            <a:endParaRPr lang="ko-KR" altLang="en-US" sz="1000" b="1" dirty="0">
              <a:solidFill>
                <a:schemeClr val="bg1"/>
              </a:solidFill>
            </a:endParaRPr>
          </a:p>
        </p:txBody>
      </p:sp>
    </p:spTree>
    <p:extLst>
      <p:ext uri="{BB962C8B-B14F-4D97-AF65-F5344CB8AC3E}">
        <p14:creationId xmlns:p14="http://schemas.microsoft.com/office/powerpoint/2010/main" val="211657228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제목 17"/>
          <p:cNvSpPr>
            <a:spLocks noGrp="1"/>
          </p:cNvSpPr>
          <p:nvPr>
            <p:ph type="ctrTitle"/>
          </p:nvPr>
        </p:nvSpPr>
        <p:spPr/>
        <p:txBody>
          <a:bodyPr/>
          <a:lstStyle/>
          <a:p>
            <a:r>
              <a:rPr lang="ko-KR" altLang="en-US" dirty="0" smtClean="0">
                <a:sym typeface="Wingdings 2" pitchFamily="18" charset="2"/>
              </a:rPr>
              <a:t>주소검색팝업</a:t>
            </a:r>
            <a:r>
              <a:rPr kumimoji="1" lang="en-US" altLang="ko-KR" dirty="0" smtClean="0">
                <a:solidFill>
                  <a:srgbClr val="0000FF"/>
                </a:solidFill>
                <a:latin typeface="맑은 고딕" pitchFamily="50" charset="-127"/>
                <a:sym typeface="Wingdings 2" pitchFamily="18" charset="2"/>
              </a:rPr>
              <a:t>(</a:t>
            </a:r>
            <a:r>
              <a:rPr kumimoji="1" lang="ko-KR" altLang="en-US" dirty="0">
                <a:solidFill>
                  <a:srgbClr val="0000FF"/>
                </a:solidFill>
                <a:latin typeface="맑은 고딕" pitchFamily="50" charset="-127"/>
                <a:sym typeface="Wingdings 2" pitchFamily="18" charset="2"/>
              </a:rPr>
              <a:t>신규</a:t>
            </a:r>
            <a:r>
              <a:rPr kumimoji="1" lang="en-US" altLang="ko-KR" dirty="0">
                <a:solidFill>
                  <a:srgbClr val="0000FF"/>
                </a:solidFill>
                <a:latin typeface="맑은 고딕" pitchFamily="50" charset="-127"/>
                <a:sym typeface="Wingdings 2" pitchFamily="18" charset="2"/>
              </a:rPr>
              <a:t>)</a:t>
            </a:r>
            <a:r>
              <a:rPr kumimoji="1" lang="ko-KR" altLang="en-US" dirty="0">
                <a:solidFill>
                  <a:srgbClr val="0000FF"/>
                </a:solidFill>
                <a:latin typeface="맑은 고딕" pitchFamily="50" charset="-127"/>
                <a:sym typeface="Wingdings 2" pitchFamily="18" charset="2"/>
              </a:rPr>
              <a:t> </a:t>
            </a:r>
            <a:endParaRPr lang="ko-KR" altLang="en-US" dirty="0"/>
          </a:p>
        </p:txBody>
      </p:sp>
      <p:sp>
        <p:nvSpPr>
          <p:cNvPr id="19" name="부제목 18"/>
          <p:cNvSpPr>
            <a:spLocks noGrp="1"/>
          </p:cNvSpPr>
          <p:nvPr>
            <p:ph type="subTitle" idx="1"/>
          </p:nvPr>
        </p:nvSpPr>
        <p:spPr/>
        <p:txBody>
          <a:bodyPr/>
          <a:lstStyle/>
          <a:p>
            <a:r>
              <a:rPr lang="en-US" altLang="ko-KR" dirty="0" smtClean="0">
                <a:latin typeface="+mn-ea"/>
              </a:rPr>
              <a:t>IN_PC_MB_02_03_02</a:t>
            </a:r>
            <a:endParaRPr lang="ko-KR" altLang="en-US" dirty="0"/>
          </a:p>
        </p:txBody>
      </p:sp>
      <p:sp>
        <p:nvSpPr>
          <p:cNvPr id="15" name="제목 1"/>
          <p:cNvSpPr txBox="1">
            <a:spLocks/>
          </p:cNvSpPr>
          <p:nvPr/>
        </p:nvSpPr>
        <p:spPr>
          <a:xfrm>
            <a:off x="4156797" y="262328"/>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smtClean="0"/>
              <a:t>Layer popup</a:t>
            </a:r>
            <a:endParaRPr lang="ko-KR" altLang="en-US" dirty="0"/>
          </a:p>
        </p:txBody>
      </p:sp>
      <p:graphicFrame>
        <p:nvGraphicFramePr>
          <p:cNvPr id="26" name="표 25">
            <a:extLst>
              <a:ext uri="{FF2B5EF4-FFF2-40B4-BE49-F238E27FC236}">
                <a16:creationId xmlns:a16="http://schemas.microsoft.com/office/drawing/2014/main" id="{2FE8F4C9-72F6-41B2-A126-47B60E085734}"/>
              </a:ext>
            </a:extLst>
          </p:cNvPr>
          <p:cNvGraphicFramePr>
            <a:graphicFrameLocks noGrp="1"/>
          </p:cNvGraphicFramePr>
          <p:nvPr>
            <p:extLst/>
          </p:nvPr>
        </p:nvGraphicFramePr>
        <p:xfrm>
          <a:off x="191344" y="620688"/>
          <a:ext cx="3773407" cy="5398201"/>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3508089">
                  <a:extLst>
                    <a:ext uri="{9D8B030D-6E8A-4147-A177-3AD203B41FA5}">
                      <a16:colId xmlns:a16="http://schemas.microsoft.com/office/drawing/2014/main" val="3625501591"/>
                    </a:ext>
                  </a:extLst>
                </a:gridCol>
                <a:gridCol w="265318">
                  <a:extLst>
                    <a:ext uri="{9D8B030D-6E8A-4147-A177-3AD203B41FA5}">
                      <a16:colId xmlns:a16="http://schemas.microsoft.com/office/drawing/2014/main" val="20001"/>
                    </a:ext>
                  </a:extLst>
                </a:gridCol>
              </a:tblGrid>
              <a:tr h="360040">
                <a:tc>
                  <a:txBody>
                    <a:bodyPr/>
                    <a:lstStyle/>
                    <a:p>
                      <a:pPr algn="l" latinLnBrk="1">
                        <a:lnSpc>
                          <a:spcPct val="100000"/>
                        </a:lnSpc>
                      </a:pPr>
                      <a:r>
                        <a:rPr lang="ko-KR" altLang="en-US" sz="700" dirty="0" smtClean="0">
                          <a:solidFill>
                            <a:schemeClr val="bg1"/>
                          </a:solidFill>
                          <a:latin typeface="+mn-ea"/>
                          <a:ea typeface="+mn-ea"/>
                        </a:rPr>
                        <a:t>  </a:t>
                      </a:r>
                      <a:r>
                        <a:rPr lang="ko-KR" altLang="en-US" sz="800" dirty="0" smtClean="0">
                          <a:solidFill>
                            <a:schemeClr val="bg1"/>
                          </a:solidFill>
                          <a:latin typeface="+mn-ea"/>
                          <a:ea typeface="+mn-ea"/>
                        </a:rPr>
                        <a:t>주소검색</a:t>
                      </a:r>
                      <a:endParaRPr lang="ko-KR" altLang="en-US" sz="800" dirty="0">
                        <a:solidFill>
                          <a:schemeClr val="bg1"/>
                        </a:solidFill>
                        <a:latin typeface="+mn-ea"/>
                        <a:ea typeface="+mn-ea"/>
                      </a:endParaRPr>
                    </a:p>
                  </a:txBody>
                  <a:tcPr marL="23930" marR="23930" marT="23930" marB="23930"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latinLnBrk="1">
                        <a:lnSpc>
                          <a:spcPct val="100000"/>
                        </a:lnSpc>
                      </a:pPr>
                      <a:r>
                        <a:rPr lang="en-US" altLang="ko-KR" sz="1100" b="1" dirty="0" smtClean="0">
                          <a:solidFill>
                            <a:schemeClr val="bg1"/>
                          </a:solidFill>
                        </a:rPr>
                        <a:t>×</a:t>
                      </a:r>
                      <a:endParaRPr lang="ko-KR" altLang="en-US" sz="800" b="1" dirty="0">
                        <a:solidFill>
                          <a:schemeClr val="bg1"/>
                        </a:solidFill>
                      </a:endParaRPr>
                    </a:p>
                  </a:txBody>
                  <a:tcPr marL="23930" marR="23930" marT="23930" marB="23930"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r h="4277293">
                <a:tc gridSpan="2">
                  <a:txBody>
                    <a:bodyPr/>
                    <a:lstStyle/>
                    <a:p>
                      <a:pPr algn="ctr" latinLnBrk="1">
                        <a:lnSpc>
                          <a:spcPct val="100000"/>
                        </a:lnSpc>
                      </a:pPr>
                      <a:endParaRPr lang="ko-KR" altLang="en-US" sz="800" dirty="0">
                        <a:solidFill>
                          <a:schemeClr val="tx1">
                            <a:lumMod val="50000"/>
                            <a:lumOff val="50000"/>
                          </a:schemeClr>
                        </a:solidFill>
                      </a:endParaRPr>
                    </a:p>
                  </a:txBody>
                  <a:tcPr marL="23930" marR="23930" marT="23930" marB="2393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extLst>
                  <a:ext uri="{0D108BD9-81ED-4DB2-BD59-A6C34878D82A}">
                    <a16:rowId xmlns:a16="http://schemas.microsoft.com/office/drawing/2014/main" val="10001"/>
                  </a:ext>
                </a:extLst>
              </a:tr>
              <a:tr h="760868">
                <a:tc gridSpan="2">
                  <a:txBody>
                    <a:bodyPr/>
                    <a:lstStyle/>
                    <a:p>
                      <a:pPr algn="ctr" latinLnBrk="1">
                        <a:lnSpc>
                          <a:spcPct val="100000"/>
                        </a:lnSpc>
                      </a:pPr>
                      <a:endParaRPr lang="ko-KR" altLang="en-US" sz="400" dirty="0">
                        <a:solidFill>
                          <a:schemeClr val="tx1">
                            <a:lumMod val="50000"/>
                            <a:lumOff val="50000"/>
                          </a:schemeClr>
                        </a:solidFill>
                      </a:endParaRPr>
                    </a:p>
                  </a:txBody>
                  <a:tcPr marL="23930" marR="23930" marT="23930" marB="2393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extLst>
                  <a:ext uri="{0D108BD9-81ED-4DB2-BD59-A6C34878D82A}">
                    <a16:rowId xmlns:a16="http://schemas.microsoft.com/office/drawing/2014/main" val="10002"/>
                  </a:ext>
                </a:extLst>
              </a:tr>
            </a:tbl>
          </a:graphicData>
        </a:graphic>
      </p:graphicFrame>
      <p:graphicFrame>
        <p:nvGraphicFramePr>
          <p:cNvPr id="87" name="표 86"/>
          <p:cNvGraphicFramePr>
            <a:graphicFrameLocks noGrp="1"/>
          </p:cNvGraphicFramePr>
          <p:nvPr>
            <p:extLst>
              <p:ext uri="{D42A27DB-BD31-4B8C-83A1-F6EECF244321}">
                <p14:modId xmlns:p14="http://schemas.microsoft.com/office/powerpoint/2010/main" val="2049299568"/>
              </p:ext>
            </p:extLst>
          </p:nvPr>
        </p:nvGraphicFramePr>
        <p:xfrm>
          <a:off x="9000565" y="44450"/>
          <a:ext cx="3152540" cy="3638386"/>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288206">
                <a:tc gridSpan="2">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ko-KR" altLang="en-US" sz="800" b="1" i="0" u="none" strike="noStrike" cap="none" normalizeH="0" baseline="0" dirty="0" smtClean="0">
                          <a:ln>
                            <a:noFill/>
                          </a:ln>
                          <a:solidFill>
                            <a:schemeClr val="bg1"/>
                          </a:solidFill>
                          <a:effectLst/>
                          <a:latin typeface="맑은 고딕" pitchFamily="50" charset="-127"/>
                          <a:ea typeface="맑은 고딕" pitchFamily="50" charset="-127"/>
                          <a:sym typeface="Wingdings 2" pitchFamily="18" charset="2"/>
                        </a:rPr>
                        <a:t>이전페이지 이어짐</a:t>
                      </a:r>
                      <a:endParaRPr kumimoji="1" lang="en-US" altLang="ko-KR" sz="800" b="1" i="0" u="none" strike="noStrike" cap="none" normalizeH="0" baseline="0" dirty="0">
                        <a:ln>
                          <a:noFill/>
                        </a:ln>
                        <a:solidFill>
                          <a:schemeClr val="bg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tx1"/>
                    </a:solidFill>
                  </a:tcPr>
                </a:tc>
                <a:tc hMerge="1">
                  <a:txBody>
                    <a:bodyPr/>
                    <a:lstStyle/>
                    <a:p>
                      <a:pPr marL="0" marR="0" lvl="0" indent="0" algn="l" defTabSz="914400" rtl="0" eaLnBrk="0" fontAlgn="base" latinLnBrk="1" hangingPunct="0">
                        <a:lnSpc>
                          <a:spcPts val="1200"/>
                        </a:lnSpc>
                        <a:spcBef>
                          <a:spcPct val="20000"/>
                        </a:spcBef>
                        <a:spcAft>
                          <a:spcPct val="0"/>
                        </a:spcAft>
                        <a:buClrTx/>
                        <a:buSzTx/>
                        <a:buFontTx/>
                        <a:buNone/>
                        <a:tabLst/>
                        <a:defRPr/>
                      </a:pPr>
                      <a:endPar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endParaRPr>
                    </a:p>
                  </a:txBody>
                  <a:tcPr marL="51751"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0040">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2</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171450" marR="0" lvl="0" indent="-171450" algn="l" defTabSz="914400" rtl="0" eaLnBrk="0" fontAlgn="base" latinLnBrk="1" hangingPunct="0">
                        <a:lnSpc>
                          <a:spcPts val="1200"/>
                        </a:lnSpc>
                        <a:spcBef>
                          <a:spcPct val="20000"/>
                        </a:spcBef>
                        <a:spcAft>
                          <a:spcPct val="0"/>
                        </a:spcAft>
                        <a:buClrTx/>
                        <a:buSzTx/>
                        <a:buFont typeface="Arial" panose="020B0604020202020204" pitchFamily="34" charset="0"/>
                        <a:buChar char="•"/>
                        <a:tabLst/>
                        <a:defRPr/>
                      </a:pPr>
                      <a:r>
                        <a:rPr kumimoji="1" lang="en-US" altLang="ko-KR" sz="800" b="1" i="0" u="none" strike="noStrike" cap="none" normalizeH="0" baseline="0" dirty="0" smtClean="0">
                          <a:ln>
                            <a:noFill/>
                          </a:ln>
                          <a:solidFill>
                            <a:schemeClr val="tx1"/>
                          </a:solidFill>
                          <a:effectLst/>
                          <a:latin typeface="맑은 고딕" pitchFamily="50" charset="-127"/>
                          <a:ea typeface="+mn-ea"/>
                          <a:sym typeface="Wingdings 2" pitchFamily="18" charset="2"/>
                        </a:rPr>
                        <a:t>2-4 </a:t>
                      </a:r>
                      <a:r>
                        <a:rPr kumimoji="1" lang="ko-KR" altLang="en-US" sz="800" b="1" i="0" u="none" strike="noStrike" cap="none" normalizeH="0" baseline="0" dirty="0" smtClean="0">
                          <a:ln>
                            <a:noFill/>
                          </a:ln>
                          <a:solidFill>
                            <a:schemeClr val="tx1"/>
                          </a:solidFill>
                          <a:effectLst/>
                          <a:latin typeface="맑은 고딕" pitchFamily="50" charset="-127"/>
                          <a:ea typeface="+mn-ea"/>
                          <a:sym typeface="Wingdings 2" pitchFamily="18" charset="2"/>
                        </a:rPr>
                        <a:t>조회결과 없음 케이스 </a:t>
                      </a:r>
                      <a:r>
                        <a:rPr kumimoji="1" lang="en-US" altLang="ko-KR" sz="800" b="1" i="0" u="none" strike="noStrike" cap="none" normalizeH="0" baseline="0" dirty="0" smtClean="0">
                          <a:ln>
                            <a:noFill/>
                          </a:ln>
                          <a:solidFill>
                            <a:schemeClr val="tx1"/>
                          </a:solidFill>
                          <a:effectLst/>
                          <a:latin typeface="맑은 고딕" pitchFamily="50" charset="-127"/>
                          <a:ea typeface="+mn-ea"/>
                          <a:sym typeface="Wingdings 2" pitchFamily="18" charset="2"/>
                        </a:rPr>
                        <a:t> </a:t>
                      </a:r>
                    </a:p>
                  </a:txBody>
                  <a:tcPr marL="51751"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4216528760"/>
                  </a:ext>
                </a:extLst>
              </a:tr>
              <a:tr h="360040">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3</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defRPr/>
                      </a:pPr>
                      <a:r>
                        <a:rPr kumimoji="1" lang="ko-KR" altLang="en-US" sz="800" b="1" i="0" u="none" strike="noStrike" cap="none" normalizeH="0" baseline="0" dirty="0" smtClean="0">
                          <a:ln>
                            <a:noFill/>
                          </a:ln>
                          <a:solidFill>
                            <a:schemeClr val="tx1"/>
                          </a:solidFill>
                          <a:effectLst/>
                          <a:latin typeface="맑은 고딕" pitchFamily="50" charset="-127"/>
                          <a:ea typeface="+mn-ea"/>
                          <a:sym typeface="Wingdings 2" pitchFamily="18" charset="2"/>
                        </a:rPr>
                        <a:t>상세주소입력 </a:t>
                      </a:r>
                      <a:endParaRPr kumimoji="1" lang="en-US" altLang="ko-KR" sz="800" b="1" i="0" u="none" strike="noStrike" cap="none" normalizeH="0" baseline="0" dirty="0" smtClean="0">
                        <a:ln>
                          <a:noFill/>
                        </a:ln>
                        <a:solidFill>
                          <a:schemeClr val="tx1"/>
                        </a:solidFill>
                        <a:effectLst/>
                        <a:latin typeface="맑은 고딕" pitchFamily="50" charset="-127"/>
                        <a:ea typeface="+mn-ea"/>
                        <a:sym typeface="Wingdings 2" pitchFamily="18" charset="2"/>
                      </a:endParaRPr>
                    </a:p>
                    <a:p>
                      <a:pPr marL="171450" marR="0" lvl="0" indent="-171450" algn="l" defTabSz="914400" rtl="0" eaLnBrk="0" fontAlgn="base" latinLnBrk="1" hangingPunct="0">
                        <a:lnSpc>
                          <a:spcPts val="1200"/>
                        </a:lnSpc>
                        <a:spcBef>
                          <a:spcPct val="20000"/>
                        </a:spcBef>
                        <a:spcAft>
                          <a:spcPct val="0"/>
                        </a:spcAft>
                        <a:buClrTx/>
                        <a:buSzTx/>
                        <a:buFont typeface="Arial" panose="020B0604020202020204" pitchFamily="34" charset="0"/>
                        <a:buChar char="•"/>
                        <a:tabLst/>
                        <a:defRPr/>
                      </a:pPr>
                      <a:r>
                        <a:rPr kumimoji="1" lang="en-US" altLang="ko-KR" sz="800" b="1" i="0" u="none" strike="noStrike" cap="none" normalizeH="0" baseline="0" dirty="0" smtClean="0">
                          <a:ln>
                            <a:noFill/>
                          </a:ln>
                          <a:solidFill>
                            <a:schemeClr val="tx1"/>
                          </a:solidFill>
                          <a:effectLst/>
                          <a:latin typeface="맑은 고딕" pitchFamily="50" charset="-127"/>
                          <a:ea typeface="+mn-ea"/>
                          <a:sym typeface="Wingdings 2" pitchFamily="18" charset="2"/>
                        </a:rPr>
                        <a:t>3-1 </a:t>
                      </a:r>
                      <a:r>
                        <a:rPr kumimoji="1" lang="ko-KR" altLang="en-US" sz="800" b="1" i="0" u="none" strike="noStrike" cap="none" normalizeH="0" baseline="0" dirty="0" smtClean="0">
                          <a:ln>
                            <a:noFill/>
                          </a:ln>
                          <a:solidFill>
                            <a:schemeClr val="tx1"/>
                          </a:solidFill>
                          <a:effectLst/>
                          <a:latin typeface="맑은 고딕" pitchFamily="50" charset="-127"/>
                          <a:ea typeface="+mn-ea"/>
                          <a:sym typeface="Wingdings 2" pitchFamily="18" charset="2"/>
                        </a:rPr>
                        <a:t>상세주소 입력박스</a:t>
                      </a:r>
                      <a:endParaRPr kumimoji="1" lang="en-US" altLang="ko-KR" sz="800" b="1" i="0" u="none" strike="noStrike" cap="none" normalizeH="0" baseline="0" dirty="0" smtClean="0">
                        <a:ln>
                          <a:noFill/>
                        </a:ln>
                        <a:solidFill>
                          <a:schemeClr val="tx1"/>
                        </a:solidFill>
                        <a:effectLst/>
                        <a:latin typeface="맑은 고딕" pitchFamily="50" charset="-127"/>
                        <a:ea typeface="+mn-ea"/>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defRPr/>
                      </a:pP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 - </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공백포함 최대 </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50</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자 입력 가능</a:t>
                      </a:r>
                      <a:endPar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defRPr/>
                      </a:pP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 - </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문자제한없음</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한글</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영문</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숫자</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기호</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숫자</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 </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모두 가능</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 </a:t>
                      </a:r>
                      <a:endPar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Tx/>
                        <a:buNone/>
                        <a:tabLst/>
                        <a:defRPr/>
                      </a:pPr>
                      <a:r>
                        <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rPr>
                        <a:t>  ┖ </a:t>
                      </a:r>
                      <a:r>
                        <a:rPr kumimoji="1" lang="ko-KR" altLang="en-US" sz="800" b="0" i="0" u="none" strike="noStrike" cap="none" normalizeH="0" baseline="0" dirty="0" smtClean="0">
                          <a:ln>
                            <a:noFill/>
                          </a:ln>
                          <a:solidFill>
                            <a:schemeClr val="tx1"/>
                          </a:solidFill>
                          <a:effectLst/>
                          <a:latin typeface="맑은 고딕" pitchFamily="50" charset="-127"/>
                          <a:ea typeface="+mn-ea"/>
                          <a:sym typeface="Wingdings 2" pitchFamily="18" charset="2"/>
                        </a:rPr>
                        <a:t>한글 </a:t>
                      </a:r>
                      <a:r>
                        <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rPr>
                        <a:t>: </a:t>
                      </a:r>
                      <a:r>
                        <a:rPr kumimoji="1" lang="ko-KR" altLang="en-US" sz="800" b="0" i="0" u="none" strike="noStrike" cap="none" normalizeH="0" baseline="0" dirty="0" smtClean="0">
                          <a:ln>
                            <a:noFill/>
                          </a:ln>
                          <a:solidFill>
                            <a:schemeClr val="tx1"/>
                          </a:solidFill>
                          <a:effectLst/>
                          <a:latin typeface="맑은 고딕" pitchFamily="50" charset="-127"/>
                          <a:ea typeface="+mn-ea"/>
                          <a:sym typeface="Wingdings 2" pitchFamily="18" charset="2"/>
                        </a:rPr>
                        <a:t>자음만 연달아 입력 시 전체문자 입력 취소처리</a:t>
                      </a:r>
                      <a:endPar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Tx/>
                        <a:buNone/>
                        <a:tabLst/>
                        <a:defRPr/>
                      </a:pPr>
                      <a:r>
                        <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rPr>
                        <a:t>  ┖ </a:t>
                      </a:r>
                      <a:r>
                        <a:rPr kumimoji="1" lang="ko-KR" altLang="en-US" sz="800" b="0" i="0" u="none" strike="noStrike" cap="none" normalizeH="0" baseline="0" dirty="0" smtClean="0">
                          <a:ln>
                            <a:noFill/>
                          </a:ln>
                          <a:solidFill>
                            <a:schemeClr val="tx1"/>
                          </a:solidFill>
                          <a:effectLst/>
                          <a:latin typeface="맑은 고딕" pitchFamily="50" charset="-127"/>
                          <a:ea typeface="+mn-ea"/>
                          <a:sym typeface="Wingdings 2" pitchFamily="18" charset="2"/>
                        </a:rPr>
                        <a:t>한글 </a:t>
                      </a:r>
                      <a:r>
                        <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rPr>
                        <a:t>: </a:t>
                      </a:r>
                      <a:r>
                        <a:rPr kumimoji="1" lang="ko-KR" altLang="en-US" sz="800" b="0" i="0" u="none" strike="noStrike" cap="none" normalizeH="0" baseline="0" dirty="0" smtClean="0">
                          <a:ln>
                            <a:noFill/>
                          </a:ln>
                          <a:solidFill>
                            <a:schemeClr val="tx1"/>
                          </a:solidFill>
                          <a:effectLst/>
                          <a:latin typeface="맑은 고딕" pitchFamily="50" charset="-127"/>
                          <a:ea typeface="+mn-ea"/>
                          <a:sym typeface="Wingdings 2" pitchFamily="18" charset="2"/>
                        </a:rPr>
                        <a:t>첫자 모음 입력 시 반응 없도록 구현 </a:t>
                      </a:r>
                      <a:endPar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endParaRPr>
                    </a:p>
                    <a:p>
                      <a:pPr marL="171450" marR="0" lvl="0" indent="-171450" algn="l" defTabSz="914400" rtl="0" eaLnBrk="0" fontAlgn="base" latinLnBrk="1" hangingPunct="0">
                        <a:lnSpc>
                          <a:spcPts val="1200"/>
                        </a:lnSpc>
                        <a:spcBef>
                          <a:spcPct val="20000"/>
                        </a:spcBef>
                        <a:spcAft>
                          <a:spcPct val="0"/>
                        </a:spcAft>
                        <a:buClrTx/>
                        <a:buSzTx/>
                        <a:buFont typeface="Arial" panose="020B0604020202020204" pitchFamily="34" charset="0"/>
                        <a:buChar char="•"/>
                        <a:tabLst/>
                        <a:defRPr/>
                      </a:pPr>
                      <a:r>
                        <a:rPr kumimoji="1" lang="en-US" altLang="ko-KR" sz="800" b="1" i="0" u="none" strike="noStrike" cap="none" normalizeH="0" baseline="0" dirty="0" smtClean="0">
                          <a:ln>
                            <a:noFill/>
                          </a:ln>
                          <a:solidFill>
                            <a:schemeClr val="tx1"/>
                          </a:solidFill>
                          <a:effectLst/>
                          <a:latin typeface="맑은 고딕" pitchFamily="50" charset="-127"/>
                          <a:ea typeface="+mn-ea"/>
                          <a:sym typeface="Wingdings 2" pitchFamily="18" charset="2"/>
                        </a:rPr>
                        <a:t>3-2 </a:t>
                      </a:r>
                      <a:r>
                        <a:rPr kumimoji="1" lang="ko-KR" altLang="en-US" sz="800" b="1" i="0" u="none" strike="noStrike" cap="none" normalizeH="0" baseline="0" dirty="0" smtClean="0">
                          <a:ln>
                            <a:noFill/>
                          </a:ln>
                          <a:solidFill>
                            <a:schemeClr val="tx1"/>
                          </a:solidFill>
                          <a:effectLst/>
                          <a:latin typeface="맑은 고딕" pitchFamily="50" charset="-127"/>
                          <a:ea typeface="+mn-ea"/>
                          <a:sym typeface="Wingdings 2" pitchFamily="18" charset="2"/>
                        </a:rPr>
                        <a:t>주소 입력박스</a:t>
                      </a:r>
                      <a:endParaRPr kumimoji="1" lang="en-US" altLang="ko-KR" sz="800" b="1" i="0" u="none" strike="noStrike" cap="none" normalizeH="0" baseline="0" dirty="0" smtClean="0">
                        <a:ln>
                          <a:noFill/>
                        </a:ln>
                        <a:solidFill>
                          <a:schemeClr val="tx1"/>
                        </a:solidFill>
                        <a:effectLst/>
                        <a:latin typeface="맑은 고딕" pitchFamily="50" charset="-127"/>
                        <a:ea typeface="+mn-ea"/>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Tx/>
                        <a:buNone/>
                        <a:tabLst/>
                        <a:defRPr/>
                      </a:pPr>
                      <a:r>
                        <a:rPr kumimoji="1" lang="ko-KR" altLang="en-US" sz="800" b="0" i="0" u="none" strike="noStrike" cap="none" normalizeH="0" baseline="0" dirty="0" smtClean="0">
                          <a:ln>
                            <a:noFill/>
                          </a:ln>
                          <a:solidFill>
                            <a:schemeClr val="tx1"/>
                          </a:solidFill>
                          <a:effectLst/>
                          <a:latin typeface="맑은 고딕" pitchFamily="50" charset="-127"/>
                          <a:ea typeface="+mn-ea"/>
                          <a:sym typeface="Wingdings 2" pitchFamily="18" charset="2"/>
                        </a:rPr>
                        <a:t> </a:t>
                      </a:r>
                      <a:r>
                        <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rPr>
                        <a:t>- </a:t>
                      </a:r>
                      <a:r>
                        <a:rPr kumimoji="1" lang="ko-KR" altLang="en-US" sz="800" b="0" i="0" u="none" strike="noStrike" cap="none" normalizeH="0" baseline="0" dirty="0" smtClean="0">
                          <a:ln>
                            <a:noFill/>
                          </a:ln>
                          <a:solidFill>
                            <a:schemeClr val="tx1"/>
                          </a:solidFill>
                          <a:effectLst/>
                          <a:latin typeface="맑은 고딕" pitchFamily="50" charset="-127"/>
                          <a:ea typeface="+mn-ea"/>
                          <a:sym typeface="Wingdings 2" pitchFamily="18" charset="2"/>
                        </a:rPr>
                        <a:t>선택한 도로명 주소 노출 </a:t>
                      </a:r>
                      <a:r>
                        <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rPr>
                        <a:t>(</a:t>
                      </a:r>
                      <a:r>
                        <a:rPr kumimoji="1" lang="ko-KR" altLang="en-US" sz="800" b="0" i="0" u="none" strike="noStrike" cap="none" normalizeH="0" baseline="0" dirty="0" smtClean="0">
                          <a:ln>
                            <a:noFill/>
                          </a:ln>
                          <a:solidFill>
                            <a:schemeClr val="tx1"/>
                          </a:solidFill>
                          <a:effectLst/>
                          <a:latin typeface="맑은 고딕" pitchFamily="50" charset="-127"/>
                          <a:ea typeface="+mn-ea"/>
                          <a:sym typeface="Wingdings 2" pitchFamily="18" charset="2"/>
                        </a:rPr>
                        <a:t>비활성화</a:t>
                      </a:r>
                      <a:r>
                        <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rPr>
                        <a:t>) </a:t>
                      </a:r>
                    </a:p>
                  </a:txBody>
                  <a:tcPr marL="51751"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2908570674"/>
                  </a:ext>
                </a:extLst>
              </a:tr>
              <a:tr h="360040">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4</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lvl="0" indent="0" algn="l" defTabSz="914400" rtl="0" eaLnBrk="0" fontAlgn="base" latinLnBrk="1" hangingPunct="0">
                        <a:lnSpc>
                          <a:spcPts val="1200"/>
                        </a:lnSpc>
                        <a:spcBef>
                          <a:spcPct val="20000"/>
                        </a:spcBef>
                        <a:spcAft>
                          <a:spcPct val="0"/>
                        </a:spcAft>
                        <a:buClrTx/>
                        <a:buSzTx/>
                        <a:buFontTx/>
                        <a:buNone/>
                        <a:tabLst/>
                        <a:defRPr/>
                      </a:pPr>
                      <a:r>
                        <a:rPr kumimoji="1" lang="ko-KR" altLang="en-US" sz="800" b="1" i="0" u="none" strike="noStrike" cap="none" normalizeH="0" baseline="0" dirty="0" smtClean="0">
                          <a:ln>
                            <a:noFill/>
                          </a:ln>
                          <a:solidFill>
                            <a:schemeClr val="tx1"/>
                          </a:solidFill>
                          <a:effectLst/>
                          <a:latin typeface="맑은 고딕" pitchFamily="50" charset="-127"/>
                          <a:ea typeface="+mn-ea"/>
                          <a:sym typeface="Wingdings 2" pitchFamily="18" charset="2"/>
                        </a:rPr>
                        <a:t>확인</a:t>
                      </a:r>
                      <a:endParaRPr kumimoji="1" lang="en-US" altLang="ko-KR" sz="800" b="1" i="0" u="none" strike="noStrike" cap="none" normalizeH="0" baseline="0" dirty="0" smtClean="0">
                        <a:ln>
                          <a:noFill/>
                        </a:ln>
                        <a:solidFill>
                          <a:schemeClr val="tx1"/>
                        </a:solidFill>
                        <a:effectLst/>
                        <a:latin typeface="맑은 고딕" pitchFamily="50" charset="-127"/>
                        <a:ea typeface="+mn-ea"/>
                        <a:sym typeface="Wingdings 2" pitchFamily="18" charset="2"/>
                      </a:endParaRPr>
                    </a:p>
                    <a:p>
                      <a:pPr marL="85725" marR="0" lvl="0" indent="-85725" algn="l" defTabSz="914400" rtl="0" eaLnBrk="0" fontAlgn="base" latinLnBrk="1" hangingPunct="0">
                        <a:lnSpc>
                          <a:spcPts val="1200"/>
                        </a:lnSpc>
                        <a:spcBef>
                          <a:spcPct val="20000"/>
                        </a:spcBef>
                        <a:spcAft>
                          <a:spcPct val="0"/>
                        </a:spcAft>
                        <a:buClrTx/>
                        <a:buSzTx/>
                        <a:buFont typeface="Arial" panose="020B0604020202020204" pitchFamily="34" charset="0"/>
                        <a:buChar char="•"/>
                        <a:tabLst/>
                        <a:defRPr/>
                      </a:pPr>
                      <a:r>
                        <a:rPr kumimoji="1" lang="ko-KR" altLang="en-US" sz="800" b="0" i="0" u="none" strike="noStrike" cap="none" normalizeH="0" baseline="0" dirty="0" smtClean="0">
                          <a:ln>
                            <a:noFill/>
                          </a:ln>
                          <a:solidFill>
                            <a:schemeClr val="tx1"/>
                          </a:solidFill>
                          <a:effectLst/>
                          <a:latin typeface="맑은 고딕" pitchFamily="50" charset="-127"/>
                          <a:ea typeface="+mn-ea"/>
                          <a:sym typeface="Wingdings 2" pitchFamily="18" charset="2"/>
                        </a:rPr>
                        <a:t>창 닫고 </a:t>
                      </a:r>
                      <a:r>
                        <a:rPr kumimoji="1" lang="ko-KR" altLang="en-US" sz="800" b="0" i="0" u="none" strike="noStrike" cap="none" normalizeH="0" baseline="0" dirty="0" err="1" smtClean="0">
                          <a:ln>
                            <a:noFill/>
                          </a:ln>
                          <a:solidFill>
                            <a:schemeClr val="tx1"/>
                          </a:solidFill>
                          <a:effectLst/>
                          <a:latin typeface="맑은 고딕" pitchFamily="50" charset="-127"/>
                          <a:ea typeface="+mn-ea"/>
                          <a:sym typeface="Wingdings 2" pitchFamily="18" charset="2"/>
                        </a:rPr>
                        <a:t>배송지정보</a:t>
                      </a:r>
                      <a:r>
                        <a:rPr kumimoji="1" lang="ko-KR" altLang="en-US" sz="800" b="0" i="0" u="none" strike="noStrike" cap="none" normalizeH="0" baseline="0" dirty="0" smtClean="0">
                          <a:ln>
                            <a:noFill/>
                          </a:ln>
                          <a:solidFill>
                            <a:schemeClr val="tx1"/>
                          </a:solidFill>
                          <a:effectLst/>
                          <a:latin typeface="맑은 고딕" pitchFamily="50" charset="-127"/>
                          <a:ea typeface="+mn-ea"/>
                          <a:sym typeface="Wingdings 2" pitchFamily="18" charset="2"/>
                        </a:rPr>
                        <a:t> 창 호출</a:t>
                      </a:r>
                      <a:endPar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endParaRPr>
                    </a:p>
                    <a:p>
                      <a:pPr marL="85725" marR="0" lvl="0" indent="-85725" algn="l" defTabSz="914400" rtl="0" eaLnBrk="0" fontAlgn="base" latinLnBrk="1" hangingPunct="0">
                        <a:lnSpc>
                          <a:spcPts val="1200"/>
                        </a:lnSpc>
                        <a:spcBef>
                          <a:spcPct val="20000"/>
                        </a:spcBef>
                        <a:spcAft>
                          <a:spcPct val="0"/>
                        </a:spcAft>
                        <a:buClrTx/>
                        <a:buSzTx/>
                        <a:buFont typeface="Arial" panose="020B0604020202020204" pitchFamily="34" charset="0"/>
                        <a:buChar char="•"/>
                        <a:tabLst/>
                        <a:defRPr/>
                      </a:pPr>
                      <a:r>
                        <a:rPr kumimoji="1" lang="ko-KR" altLang="en-US" sz="800" b="0" i="0" u="none" strike="noStrike" cap="none" normalizeH="0" baseline="0" dirty="0" err="1" smtClean="0">
                          <a:ln>
                            <a:noFill/>
                          </a:ln>
                          <a:solidFill>
                            <a:schemeClr val="tx1"/>
                          </a:solidFill>
                          <a:effectLst/>
                          <a:latin typeface="맑은 고딕" pitchFamily="50" charset="-127"/>
                          <a:ea typeface="+mn-ea"/>
                          <a:sym typeface="Wingdings 2" pitchFamily="18" charset="2"/>
                        </a:rPr>
                        <a:t>배송지</a:t>
                      </a:r>
                      <a:r>
                        <a:rPr kumimoji="1" lang="ko-KR" altLang="en-US" sz="800" b="0" i="0" u="none" strike="noStrike" cap="none" normalizeH="0" baseline="0" dirty="0" smtClean="0">
                          <a:ln>
                            <a:noFill/>
                          </a:ln>
                          <a:solidFill>
                            <a:schemeClr val="tx1"/>
                          </a:solidFill>
                          <a:effectLst/>
                          <a:latin typeface="맑은 고딕" pitchFamily="50" charset="-127"/>
                          <a:ea typeface="+mn-ea"/>
                          <a:sym typeface="Wingdings 2" pitchFamily="18" charset="2"/>
                        </a:rPr>
                        <a:t> 정보 창에 입력한 주소 출력</a:t>
                      </a:r>
                      <a:endPar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endParaRPr>
                    </a:p>
                  </a:txBody>
                  <a:tcPr marL="51751"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2345439801"/>
                  </a:ext>
                </a:extLst>
              </a:tr>
              <a:tr h="878468">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lvl="0" indent="0" algn="l" defTabSz="914400" rtl="0" eaLnBrk="0" fontAlgn="base" latinLnBrk="1" hangingPunct="0">
                        <a:lnSpc>
                          <a:spcPts val="1200"/>
                        </a:lnSpc>
                        <a:spcBef>
                          <a:spcPct val="20000"/>
                        </a:spcBef>
                        <a:spcAft>
                          <a:spcPct val="0"/>
                        </a:spcAft>
                        <a:buClrTx/>
                        <a:buSzTx/>
                        <a:buFont typeface="Arial" pitchFamily="34" charset="0"/>
                        <a:buNone/>
                        <a:tabLst/>
                      </a:pPr>
                      <a:r>
                        <a:rPr kumimoji="0" lang="en-US" altLang="ko-KR" sz="800" b="1" i="0" u="none" strike="noStrike" cap="none" normalizeH="0" baseline="0" dirty="0" smtClean="0">
                          <a:ln>
                            <a:noFill/>
                          </a:ln>
                          <a:solidFill>
                            <a:srgbClr val="C83732"/>
                          </a:solidFill>
                          <a:effectLst/>
                          <a:latin typeface="+mn-lt"/>
                          <a:ea typeface="+mn-ea"/>
                          <a:sym typeface="Wingdings 2" pitchFamily="18" charset="2"/>
                        </a:rPr>
                        <a:t>&lt;</a:t>
                      </a:r>
                      <a:r>
                        <a:rPr kumimoji="0" lang="ko-KR" altLang="en-US" sz="800" b="1" i="0" u="none" strike="noStrike" cap="none" normalizeH="0" baseline="0" dirty="0" err="1" smtClean="0">
                          <a:ln>
                            <a:noFill/>
                          </a:ln>
                          <a:solidFill>
                            <a:srgbClr val="C83732"/>
                          </a:solidFill>
                          <a:effectLst/>
                          <a:latin typeface="+mn-lt"/>
                          <a:ea typeface="+mn-ea"/>
                          <a:sym typeface="Wingdings 2" pitchFamily="18" charset="2"/>
                        </a:rPr>
                        <a:t>내부망</a:t>
                      </a:r>
                      <a:r>
                        <a:rPr kumimoji="0" lang="en-US" altLang="ko-KR" sz="800" b="1" i="0" u="none" strike="noStrike" cap="none" normalizeH="0" baseline="0" dirty="0" smtClean="0">
                          <a:ln>
                            <a:noFill/>
                          </a:ln>
                          <a:solidFill>
                            <a:srgbClr val="C83732"/>
                          </a:solidFill>
                          <a:effectLst/>
                          <a:latin typeface="+mn-lt"/>
                          <a:ea typeface="+mn-ea"/>
                          <a:sym typeface="Wingdings 2" pitchFamily="18" charset="2"/>
                        </a:rPr>
                        <a:t>/</a:t>
                      </a:r>
                      <a:r>
                        <a:rPr kumimoji="0" lang="ko-KR" altLang="en-US" sz="800" b="1" i="0" u="none" strike="noStrike" cap="none" normalizeH="0" baseline="0" dirty="0" smtClean="0">
                          <a:ln>
                            <a:noFill/>
                          </a:ln>
                          <a:solidFill>
                            <a:srgbClr val="C83732"/>
                          </a:solidFill>
                          <a:effectLst/>
                          <a:latin typeface="+mn-lt"/>
                          <a:ea typeface="+mn-ea"/>
                          <a:sym typeface="Wingdings 2" pitchFamily="18" charset="2"/>
                        </a:rPr>
                        <a:t>외부망 </a:t>
                      </a:r>
                      <a:r>
                        <a:rPr kumimoji="0" lang="en-US" altLang="ko-KR" sz="800" b="1" i="0" u="none" strike="noStrike" cap="none" normalizeH="0" baseline="0" dirty="0" smtClean="0">
                          <a:ln>
                            <a:noFill/>
                          </a:ln>
                          <a:solidFill>
                            <a:srgbClr val="C83732"/>
                          </a:solidFill>
                          <a:effectLst/>
                          <a:latin typeface="+mn-lt"/>
                          <a:ea typeface="+mn-ea"/>
                          <a:sym typeface="Wingdings 2" pitchFamily="18" charset="2"/>
                        </a:rPr>
                        <a:t>TOBE</a:t>
                      </a:r>
                      <a:r>
                        <a:rPr kumimoji="0" lang="ko-KR" altLang="en-US" sz="800" b="1" i="0" u="none" strike="noStrike" cap="none" normalizeH="0" baseline="0" dirty="0" smtClean="0">
                          <a:ln>
                            <a:noFill/>
                          </a:ln>
                          <a:solidFill>
                            <a:srgbClr val="C83732"/>
                          </a:solidFill>
                          <a:effectLst/>
                          <a:latin typeface="+mn-lt"/>
                          <a:ea typeface="+mn-ea"/>
                          <a:sym typeface="Wingdings 2" pitchFamily="18" charset="2"/>
                        </a:rPr>
                        <a:t> </a:t>
                      </a:r>
                      <a:r>
                        <a:rPr kumimoji="0" lang="ko-KR" altLang="en-US" sz="800" b="1" i="0" u="none" strike="noStrike" cap="none" normalizeH="0" baseline="0" dirty="0" err="1" smtClean="0">
                          <a:ln>
                            <a:noFill/>
                          </a:ln>
                          <a:solidFill>
                            <a:srgbClr val="C83732"/>
                          </a:solidFill>
                          <a:effectLst/>
                          <a:latin typeface="+mn-lt"/>
                          <a:ea typeface="+mn-ea"/>
                          <a:sym typeface="Wingdings 2" pitchFamily="18" charset="2"/>
                        </a:rPr>
                        <a:t>구현방식</a:t>
                      </a:r>
                      <a:r>
                        <a:rPr kumimoji="0" lang="en-US" altLang="ko-KR" sz="800" b="1" i="0" u="none" strike="noStrike" cap="none" normalizeH="0" baseline="0" dirty="0" smtClean="0">
                          <a:ln>
                            <a:noFill/>
                          </a:ln>
                          <a:solidFill>
                            <a:srgbClr val="C83732"/>
                          </a:solidFill>
                          <a:effectLst/>
                          <a:latin typeface="+mn-lt"/>
                          <a:ea typeface="+mn-ea"/>
                          <a:sym typeface="Wingdings 2" pitchFamily="18" charset="2"/>
                        </a:rPr>
                        <a:t>&gt;</a:t>
                      </a:r>
                    </a:p>
                    <a:p>
                      <a:pPr marL="0" marR="0" lvl="0" indent="0" algn="l" defTabSz="914400" rtl="0" eaLnBrk="0" fontAlgn="base" latinLnBrk="1" hangingPunct="0">
                        <a:lnSpc>
                          <a:spcPts val="1200"/>
                        </a:lnSpc>
                        <a:spcBef>
                          <a:spcPct val="20000"/>
                        </a:spcBef>
                        <a:spcAft>
                          <a:spcPct val="0"/>
                        </a:spcAft>
                        <a:buClrTx/>
                        <a:buSzTx/>
                        <a:buFont typeface="Arial" pitchFamily="34" charset="0"/>
                        <a:buNone/>
                        <a:tabLst/>
                      </a:pPr>
                      <a:r>
                        <a:rPr kumimoji="0" lang="en-US" altLang="ko-KR" sz="800" b="1" i="0" u="none" strike="noStrike" cap="none" normalizeH="0" baseline="0" dirty="0" smtClean="0">
                          <a:ln>
                            <a:noFill/>
                          </a:ln>
                          <a:solidFill>
                            <a:srgbClr val="C83732"/>
                          </a:solidFill>
                          <a:effectLst/>
                          <a:latin typeface="+mn-lt"/>
                          <a:ea typeface="+mn-ea"/>
                          <a:sym typeface="Wingdings 2" pitchFamily="18" charset="2"/>
                        </a:rPr>
                        <a:t>- VDI</a:t>
                      </a:r>
                      <a:r>
                        <a:rPr kumimoji="0" lang="ko-KR" altLang="en-US" sz="800" b="1" i="0" u="none" strike="noStrike" cap="none" normalizeH="0" baseline="0" dirty="0" smtClean="0">
                          <a:ln>
                            <a:noFill/>
                          </a:ln>
                          <a:solidFill>
                            <a:srgbClr val="C83732"/>
                          </a:solidFill>
                          <a:effectLst/>
                          <a:latin typeface="+mn-lt"/>
                          <a:ea typeface="+mn-ea"/>
                          <a:sym typeface="Wingdings 2" pitchFamily="18" charset="2"/>
                        </a:rPr>
                        <a:t> </a:t>
                      </a:r>
                      <a:r>
                        <a:rPr kumimoji="0" lang="en-US" altLang="ko-KR" sz="800" b="1" i="0" u="none" strike="noStrike" cap="none" normalizeH="0" baseline="0" dirty="0" smtClean="0">
                          <a:ln>
                            <a:noFill/>
                          </a:ln>
                          <a:solidFill>
                            <a:srgbClr val="C83732"/>
                          </a:solidFill>
                          <a:effectLst/>
                          <a:latin typeface="+mn-lt"/>
                          <a:ea typeface="+mn-ea"/>
                          <a:sym typeface="Wingdings 2" pitchFamily="18" charset="2"/>
                        </a:rPr>
                        <a:t>: </a:t>
                      </a:r>
                      <a:r>
                        <a:rPr kumimoji="0" lang="ko-KR" altLang="en-US" sz="800" b="1" i="0" u="none" strike="noStrike" cap="none" normalizeH="0" baseline="0" dirty="0" smtClean="0">
                          <a:ln>
                            <a:noFill/>
                          </a:ln>
                          <a:solidFill>
                            <a:srgbClr val="C83732"/>
                          </a:solidFill>
                          <a:effectLst/>
                          <a:latin typeface="+mn-lt"/>
                          <a:ea typeface="+mn-ea"/>
                          <a:sym typeface="Wingdings 2" pitchFamily="18" charset="2"/>
                        </a:rPr>
                        <a:t> 주소검색팝업 자체 구현</a:t>
                      </a:r>
                      <a:r>
                        <a:rPr kumimoji="0" lang="en-US" altLang="ko-KR" sz="800" b="1" i="0" u="none" strike="noStrike" cap="none" normalizeH="0" baseline="0" dirty="0" smtClean="0">
                          <a:ln>
                            <a:noFill/>
                          </a:ln>
                          <a:solidFill>
                            <a:srgbClr val="C83732"/>
                          </a:solidFill>
                          <a:effectLst/>
                          <a:latin typeface="+mn-lt"/>
                          <a:ea typeface="+mn-ea"/>
                          <a:sym typeface="Wingdings 2" pitchFamily="18" charset="2"/>
                        </a:rPr>
                        <a:t>(AS-IS</a:t>
                      </a:r>
                      <a:r>
                        <a:rPr kumimoji="0" lang="ko-KR" altLang="en-US" sz="800" b="1" i="0" u="none" strike="noStrike" cap="none" normalizeH="0" baseline="0" dirty="0" smtClean="0">
                          <a:ln>
                            <a:noFill/>
                          </a:ln>
                          <a:solidFill>
                            <a:srgbClr val="C83732"/>
                          </a:solidFill>
                          <a:effectLst/>
                          <a:latin typeface="+mn-lt"/>
                          <a:ea typeface="+mn-ea"/>
                          <a:sym typeface="Wingdings 2" pitchFamily="18" charset="2"/>
                        </a:rPr>
                        <a:t>도 구현되어 있지만</a:t>
                      </a:r>
                      <a:r>
                        <a:rPr kumimoji="0" lang="en-US" altLang="ko-KR" sz="800" b="1" i="0" u="none" strike="noStrike" cap="none" normalizeH="0" baseline="0" dirty="0" smtClean="0">
                          <a:ln>
                            <a:noFill/>
                          </a:ln>
                          <a:solidFill>
                            <a:srgbClr val="C83732"/>
                          </a:solidFill>
                          <a:effectLst/>
                          <a:latin typeface="+mn-lt"/>
                          <a:ea typeface="+mn-ea"/>
                          <a:sym typeface="Wingdings 2" pitchFamily="18" charset="2"/>
                        </a:rPr>
                        <a:t>, </a:t>
                      </a:r>
                      <a:r>
                        <a:rPr kumimoji="0" lang="ko-KR" altLang="en-US" sz="800" b="1" i="0" u="none" strike="noStrike" cap="none" normalizeH="0" baseline="0" dirty="0" smtClean="0">
                          <a:ln>
                            <a:noFill/>
                          </a:ln>
                          <a:solidFill>
                            <a:srgbClr val="C83732"/>
                          </a:solidFill>
                          <a:effectLst/>
                          <a:latin typeface="+mn-lt"/>
                          <a:ea typeface="+mn-ea"/>
                          <a:sym typeface="Wingdings 2" pitchFamily="18" charset="2"/>
                        </a:rPr>
                        <a:t>화면이 깨지고 </a:t>
                      </a:r>
                      <a:r>
                        <a:rPr kumimoji="0" lang="ko-KR" altLang="en-US" sz="800" b="1" i="0" u="none" strike="noStrike" cap="none" normalizeH="0" baseline="0" dirty="0" err="1" smtClean="0">
                          <a:ln>
                            <a:noFill/>
                          </a:ln>
                          <a:solidFill>
                            <a:srgbClr val="C83732"/>
                          </a:solidFill>
                          <a:effectLst/>
                          <a:latin typeface="+mn-lt"/>
                          <a:ea typeface="+mn-ea"/>
                          <a:sym typeface="Wingdings 2" pitchFamily="18" charset="2"/>
                        </a:rPr>
                        <a:t>사용성이낮음</a:t>
                      </a:r>
                      <a:r>
                        <a:rPr kumimoji="0" lang="en-US" altLang="ko-KR" sz="800" b="1" i="0" u="none" strike="noStrike" cap="none" normalizeH="0" baseline="0" dirty="0" smtClean="0">
                          <a:ln>
                            <a:noFill/>
                          </a:ln>
                          <a:solidFill>
                            <a:srgbClr val="C83732"/>
                          </a:solidFill>
                          <a:effectLst/>
                          <a:latin typeface="+mn-lt"/>
                          <a:ea typeface="+mn-ea"/>
                          <a:sym typeface="Wingdings 2" pitchFamily="18" charset="2"/>
                        </a:rPr>
                        <a:t>) </a:t>
                      </a:r>
                    </a:p>
                    <a:p>
                      <a:pPr marL="0" marR="0" lvl="0" indent="0" algn="l" defTabSz="914400" rtl="0" eaLnBrk="0" fontAlgn="base" latinLnBrk="1" hangingPunct="0">
                        <a:lnSpc>
                          <a:spcPts val="1200"/>
                        </a:lnSpc>
                        <a:spcBef>
                          <a:spcPct val="20000"/>
                        </a:spcBef>
                        <a:spcAft>
                          <a:spcPct val="0"/>
                        </a:spcAft>
                        <a:buClrTx/>
                        <a:buSzTx/>
                        <a:buFont typeface="Arial" pitchFamily="34" charset="0"/>
                        <a:buNone/>
                        <a:tabLst/>
                      </a:pPr>
                      <a:r>
                        <a:rPr kumimoji="0" lang="en-US" altLang="ko-KR" sz="800" b="1" i="0" u="none" strike="noStrike" cap="none" normalizeH="0" baseline="0" dirty="0" smtClean="0">
                          <a:ln>
                            <a:noFill/>
                          </a:ln>
                          <a:solidFill>
                            <a:srgbClr val="C83732"/>
                          </a:solidFill>
                          <a:effectLst/>
                          <a:latin typeface="+mn-lt"/>
                          <a:ea typeface="+mn-ea"/>
                          <a:sym typeface="Wingdings 2" pitchFamily="18" charset="2"/>
                        </a:rPr>
                        <a:t>- </a:t>
                      </a:r>
                      <a:r>
                        <a:rPr kumimoji="0" lang="ko-KR" altLang="en-US" sz="800" b="1" i="0" u="none" strike="noStrike" cap="none" normalizeH="0" baseline="0" dirty="0" smtClean="0">
                          <a:ln>
                            <a:noFill/>
                          </a:ln>
                          <a:solidFill>
                            <a:srgbClr val="C83732"/>
                          </a:solidFill>
                          <a:effectLst/>
                          <a:latin typeface="+mn-lt"/>
                          <a:ea typeface="+mn-ea"/>
                          <a:sym typeface="Wingdings 2" pitchFamily="18" charset="2"/>
                        </a:rPr>
                        <a:t>외부망 </a:t>
                      </a:r>
                      <a:r>
                        <a:rPr kumimoji="0" lang="en-US" altLang="ko-KR" sz="800" b="1" i="0" u="none" strike="noStrike" cap="none" normalizeH="0" baseline="0" dirty="0" smtClean="0">
                          <a:ln>
                            <a:noFill/>
                          </a:ln>
                          <a:solidFill>
                            <a:srgbClr val="C83732"/>
                          </a:solidFill>
                          <a:effectLst/>
                          <a:latin typeface="+mn-lt"/>
                          <a:ea typeface="+mn-ea"/>
                          <a:sym typeface="Wingdings 2" pitchFamily="18" charset="2"/>
                        </a:rPr>
                        <a:t>: </a:t>
                      </a:r>
                      <a:r>
                        <a:rPr kumimoji="0" lang="ko-KR" altLang="en-US" sz="800" b="1" i="0" u="none" strike="noStrike" cap="none" normalizeH="0" baseline="0" dirty="0" smtClean="0">
                          <a:ln>
                            <a:noFill/>
                          </a:ln>
                          <a:solidFill>
                            <a:srgbClr val="C83732"/>
                          </a:solidFill>
                          <a:effectLst/>
                          <a:latin typeface="+mn-lt"/>
                          <a:ea typeface="+mn-ea"/>
                          <a:sym typeface="Wingdings 2" pitchFamily="18" charset="2"/>
                        </a:rPr>
                        <a:t>누리집 </a:t>
                      </a:r>
                      <a:r>
                        <a:rPr kumimoji="0" lang="en-US" altLang="ko-KR" sz="800" b="1" i="0" u="none" strike="noStrike" cap="none" normalizeH="0" baseline="0" dirty="0" smtClean="0">
                          <a:ln>
                            <a:noFill/>
                          </a:ln>
                          <a:solidFill>
                            <a:srgbClr val="C83732"/>
                          </a:solidFill>
                          <a:effectLst/>
                          <a:latin typeface="+mn-lt"/>
                          <a:ea typeface="+mn-ea"/>
                          <a:sym typeface="Wingdings 2" pitchFamily="18" charset="2"/>
                        </a:rPr>
                        <a:t>API</a:t>
                      </a:r>
                      <a:r>
                        <a:rPr kumimoji="0" lang="ko-KR" altLang="en-US" sz="800" b="1" i="0" u="none" strike="noStrike" cap="none" normalizeH="0" baseline="0" dirty="0" smtClean="0">
                          <a:ln>
                            <a:noFill/>
                          </a:ln>
                          <a:solidFill>
                            <a:srgbClr val="C83732"/>
                          </a:solidFill>
                          <a:effectLst/>
                          <a:latin typeface="+mn-lt"/>
                          <a:ea typeface="+mn-ea"/>
                          <a:sym typeface="Wingdings 2" pitchFamily="18" charset="2"/>
                        </a:rPr>
                        <a:t>로 변경</a:t>
                      </a:r>
                      <a:endParaRPr kumimoji="0" lang="en-US" altLang="ko-KR" sz="800" b="1" i="0" u="none" strike="noStrike" cap="none" normalizeH="0" baseline="0" dirty="0" smtClean="0">
                        <a:ln>
                          <a:noFill/>
                        </a:ln>
                        <a:solidFill>
                          <a:srgbClr val="C83732"/>
                        </a:solidFill>
                        <a:effectLst/>
                        <a:latin typeface="+mn-lt"/>
                        <a:ea typeface="+mn-ea"/>
                        <a:sym typeface="Wingdings 2" pitchFamily="18" charset="2"/>
                      </a:endParaRPr>
                    </a:p>
                  </a:txBody>
                  <a:tcPr marL="51751"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4"/>
                  </a:ext>
                </a:extLst>
              </a:tr>
            </a:tbl>
          </a:graphicData>
        </a:graphic>
      </p:graphicFrame>
      <p:sp>
        <p:nvSpPr>
          <p:cNvPr id="63" name="Oval 611">
            <a:extLst>
              <a:ext uri="{FF2B5EF4-FFF2-40B4-BE49-F238E27FC236}">
                <a16:creationId xmlns:a16="http://schemas.microsoft.com/office/drawing/2014/main" id="{8A3723C9-7A64-4677-9B95-EBFFA02C0DC4}"/>
              </a:ext>
            </a:extLst>
          </p:cNvPr>
          <p:cNvSpPr>
            <a:spLocks noChangeArrowheads="1"/>
          </p:cNvSpPr>
          <p:nvPr/>
        </p:nvSpPr>
        <p:spPr bwMode="auto">
          <a:xfrm>
            <a:off x="134193" y="558622"/>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a:t>
            </a:r>
            <a:endParaRPr lang="en-US" altLang="ko-KR" sz="800" b="1" kern="0" dirty="0">
              <a:solidFill>
                <a:sysClr val="window" lastClr="FFFFFF"/>
              </a:solidFill>
              <a:latin typeface="맑은 고딕"/>
              <a:ea typeface="맑은 고딕"/>
            </a:endParaRPr>
          </a:p>
        </p:txBody>
      </p:sp>
      <p:sp>
        <p:nvSpPr>
          <p:cNvPr id="113" name="Button">
            <a:extLst>
              <a:ext uri="{FF2B5EF4-FFF2-40B4-BE49-F238E27FC236}">
                <a16:creationId xmlns:a16="http://schemas.microsoft.com/office/drawing/2014/main" id="{0B50D06C-82E3-4B5D-A60E-0FEAE2474059}"/>
              </a:ext>
            </a:extLst>
          </p:cNvPr>
          <p:cNvSpPr/>
          <p:nvPr/>
        </p:nvSpPr>
        <p:spPr>
          <a:xfrm>
            <a:off x="368759" y="1125760"/>
            <a:ext cx="2774913" cy="430393"/>
          </a:xfrm>
          <a:prstGeom prst="rect">
            <a:avLst/>
          </a:prstGeom>
          <a:noFill/>
          <a:ln w="9525">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atinLnBrk="1">
              <a:defRPr/>
            </a:pPr>
            <a:r>
              <a:rPr lang="ko-KR" altLang="en-US" sz="800" dirty="0" smtClean="0">
                <a:solidFill>
                  <a:schemeClr val="tx1"/>
                </a:solidFill>
              </a:rPr>
              <a:t>아롱다롱</a:t>
            </a:r>
            <a:endParaRPr lang="en-US" altLang="ko-KR" sz="800" dirty="0">
              <a:solidFill>
                <a:schemeClr val="tx1"/>
              </a:solidFill>
            </a:endParaRPr>
          </a:p>
        </p:txBody>
      </p:sp>
      <p:sp>
        <p:nvSpPr>
          <p:cNvPr id="116" name="Button">
            <a:extLst>
              <a:ext uri="{FF2B5EF4-FFF2-40B4-BE49-F238E27FC236}">
                <a16:creationId xmlns:a16="http://schemas.microsoft.com/office/drawing/2014/main" id="{0B50D06C-82E3-4B5D-A60E-0FEAE2474059}"/>
              </a:ext>
            </a:extLst>
          </p:cNvPr>
          <p:cNvSpPr/>
          <p:nvPr/>
        </p:nvSpPr>
        <p:spPr>
          <a:xfrm>
            <a:off x="3143672" y="1125047"/>
            <a:ext cx="648071" cy="431106"/>
          </a:xfrm>
          <a:prstGeom prst="rect">
            <a:avLst/>
          </a:prstGeom>
          <a:solidFill>
            <a:schemeClr val="bg1"/>
          </a:solidFill>
          <a:ln w="9525">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latinLnBrk="1">
              <a:defRPr/>
            </a:pPr>
            <a:r>
              <a:rPr lang="ko-KR" altLang="en-US" sz="800" dirty="0" smtClean="0">
                <a:solidFill>
                  <a:schemeClr val="tx1"/>
                </a:solidFill>
              </a:rPr>
              <a:t>검색</a:t>
            </a:r>
            <a:endParaRPr lang="en-US" altLang="ko-KR" sz="800" dirty="0">
              <a:solidFill>
                <a:schemeClr val="tx1"/>
              </a:solidFill>
            </a:endParaRPr>
          </a:p>
        </p:txBody>
      </p:sp>
      <p:cxnSp>
        <p:nvCxnSpPr>
          <p:cNvPr id="5" name="직선 연결선 4"/>
          <p:cNvCxnSpPr/>
          <p:nvPr/>
        </p:nvCxnSpPr>
        <p:spPr>
          <a:xfrm>
            <a:off x="191344" y="1700808"/>
            <a:ext cx="37734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126" name="표 125">
            <a:extLst>
              <a:ext uri="{FF2B5EF4-FFF2-40B4-BE49-F238E27FC236}">
                <a16:creationId xmlns:a16="http://schemas.microsoft.com/office/drawing/2014/main" id="{2FE8F4C9-72F6-41B2-A126-47B60E085734}"/>
              </a:ext>
            </a:extLst>
          </p:cNvPr>
          <p:cNvGraphicFramePr>
            <a:graphicFrameLocks noGrp="1"/>
          </p:cNvGraphicFramePr>
          <p:nvPr>
            <p:extLst/>
          </p:nvPr>
        </p:nvGraphicFramePr>
        <p:xfrm>
          <a:off x="4310605" y="620688"/>
          <a:ext cx="3773407" cy="5398201"/>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3508089">
                  <a:extLst>
                    <a:ext uri="{9D8B030D-6E8A-4147-A177-3AD203B41FA5}">
                      <a16:colId xmlns:a16="http://schemas.microsoft.com/office/drawing/2014/main" val="3625501591"/>
                    </a:ext>
                  </a:extLst>
                </a:gridCol>
                <a:gridCol w="265318">
                  <a:extLst>
                    <a:ext uri="{9D8B030D-6E8A-4147-A177-3AD203B41FA5}">
                      <a16:colId xmlns:a16="http://schemas.microsoft.com/office/drawing/2014/main" val="20001"/>
                    </a:ext>
                  </a:extLst>
                </a:gridCol>
              </a:tblGrid>
              <a:tr h="360040">
                <a:tc>
                  <a:txBody>
                    <a:bodyPr/>
                    <a:lstStyle/>
                    <a:p>
                      <a:pPr algn="l" latinLnBrk="1">
                        <a:lnSpc>
                          <a:spcPct val="100000"/>
                        </a:lnSpc>
                      </a:pPr>
                      <a:r>
                        <a:rPr lang="ko-KR" altLang="en-US" sz="700" dirty="0" smtClean="0">
                          <a:solidFill>
                            <a:schemeClr val="bg1"/>
                          </a:solidFill>
                          <a:latin typeface="+mn-ea"/>
                          <a:ea typeface="+mn-ea"/>
                        </a:rPr>
                        <a:t>  </a:t>
                      </a:r>
                      <a:r>
                        <a:rPr lang="ko-KR" altLang="en-US" sz="800" dirty="0" smtClean="0">
                          <a:solidFill>
                            <a:schemeClr val="bg1"/>
                          </a:solidFill>
                          <a:latin typeface="+mn-ea"/>
                          <a:ea typeface="+mn-ea"/>
                        </a:rPr>
                        <a:t>주소검색</a:t>
                      </a:r>
                      <a:endParaRPr lang="ko-KR" altLang="en-US" sz="800" dirty="0">
                        <a:solidFill>
                          <a:schemeClr val="bg1"/>
                        </a:solidFill>
                        <a:latin typeface="+mn-ea"/>
                        <a:ea typeface="+mn-ea"/>
                      </a:endParaRPr>
                    </a:p>
                  </a:txBody>
                  <a:tcPr marL="23930" marR="23930" marT="23930" marB="23930"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latinLnBrk="1">
                        <a:lnSpc>
                          <a:spcPct val="100000"/>
                        </a:lnSpc>
                      </a:pPr>
                      <a:r>
                        <a:rPr lang="en-US" altLang="ko-KR" sz="1100" b="1" dirty="0" smtClean="0">
                          <a:solidFill>
                            <a:schemeClr val="bg1"/>
                          </a:solidFill>
                        </a:rPr>
                        <a:t>×</a:t>
                      </a:r>
                      <a:endParaRPr lang="ko-KR" altLang="en-US" sz="800" b="1" dirty="0">
                        <a:solidFill>
                          <a:schemeClr val="bg1"/>
                        </a:solidFill>
                      </a:endParaRPr>
                    </a:p>
                  </a:txBody>
                  <a:tcPr marL="23930" marR="23930" marT="23930" marB="23930"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r h="4277293">
                <a:tc gridSpan="2">
                  <a:txBody>
                    <a:bodyPr/>
                    <a:lstStyle/>
                    <a:p>
                      <a:pPr algn="ctr" latinLnBrk="1">
                        <a:lnSpc>
                          <a:spcPct val="100000"/>
                        </a:lnSpc>
                      </a:pPr>
                      <a:endParaRPr lang="ko-KR" altLang="en-US" sz="800" dirty="0">
                        <a:solidFill>
                          <a:schemeClr val="tx1">
                            <a:lumMod val="50000"/>
                            <a:lumOff val="50000"/>
                          </a:schemeClr>
                        </a:solidFill>
                      </a:endParaRPr>
                    </a:p>
                  </a:txBody>
                  <a:tcPr marL="23930" marR="23930" marT="23930" marB="2393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extLst>
                  <a:ext uri="{0D108BD9-81ED-4DB2-BD59-A6C34878D82A}">
                    <a16:rowId xmlns:a16="http://schemas.microsoft.com/office/drawing/2014/main" val="10001"/>
                  </a:ext>
                </a:extLst>
              </a:tr>
              <a:tr h="760868">
                <a:tc gridSpan="2">
                  <a:txBody>
                    <a:bodyPr/>
                    <a:lstStyle/>
                    <a:p>
                      <a:pPr algn="ctr" latinLnBrk="1">
                        <a:lnSpc>
                          <a:spcPct val="100000"/>
                        </a:lnSpc>
                      </a:pPr>
                      <a:endParaRPr lang="ko-KR" altLang="en-US" sz="400" dirty="0">
                        <a:solidFill>
                          <a:schemeClr val="tx1">
                            <a:lumMod val="50000"/>
                            <a:lumOff val="50000"/>
                          </a:schemeClr>
                        </a:solidFill>
                      </a:endParaRPr>
                    </a:p>
                  </a:txBody>
                  <a:tcPr marL="23930" marR="23930" marT="23930" marB="2393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extLst>
                  <a:ext uri="{0D108BD9-81ED-4DB2-BD59-A6C34878D82A}">
                    <a16:rowId xmlns:a16="http://schemas.microsoft.com/office/drawing/2014/main" val="10002"/>
                  </a:ext>
                </a:extLst>
              </a:tr>
            </a:tbl>
          </a:graphicData>
        </a:graphic>
      </p:graphicFrame>
      <p:sp>
        <p:nvSpPr>
          <p:cNvPr id="127" name="Oval 611">
            <a:extLst>
              <a:ext uri="{FF2B5EF4-FFF2-40B4-BE49-F238E27FC236}">
                <a16:creationId xmlns:a16="http://schemas.microsoft.com/office/drawing/2014/main" id="{8A3723C9-7A64-4677-9B95-EBFFA02C0DC4}"/>
              </a:ext>
            </a:extLst>
          </p:cNvPr>
          <p:cNvSpPr>
            <a:spLocks noChangeArrowheads="1"/>
          </p:cNvSpPr>
          <p:nvPr/>
        </p:nvSpPr>
        <p:spPr bwMode="auto">
          <a:xfrm>
            <a:off x="4253454" y="558622"/>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a:t>
            </a:r>
            <a:endParaRPr lang="en-US" altLang="ko-KR" sz="800" b="1" kern="0" dirty="0">
              <a:solidFill>
                <a:sysClr val="window" lastClr="FFFFFF"/>
              </a:solidFill>
              <a:latin typeface="맑은 고딕"/>
              <a:ea typeface="맑은 고딕"/>
            </a:endParaRPr>
          </a:p>
        </p:txBody>
      </p:sp>
      <p:sp>
        <p:nvSpPr>
          <p:cNvPr id="128" name="Button">
            <a:extLst>
              <a:ext uri="{FF2B5EF4-FFF2-40B4-BE49-F238E27FC236}">
                <a16:creationId xmlns:a16="http://schemas.microsoft.com/office/drawing/2014/main" id="{0B50D06C-82E3-4B5D-A60E-0FEAE2474059}"/>
              </a:ext>
            </a:extLst>
          </p:cNvPr>
          <p:cNvSpPr/>
          <p:nvPr/>
        </p:nvSpPr>
        <p:spPr>
          <a:xfrm>
            <a:off x="4488020" y="1125760"/>
            <a:ext cx="2774913" cy="430393"/>
          </a:xfrm>
          <a:prstGeom prst="rect">
            <a:avLst/>
          </a:prstGeom>
          <a:noFill/>
          <a:ln w="9525">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atinLnBrk="1">
              <a:defRPr/>
            </a:pPr>
            <a:r>
              <a:rPr lang="ko-KR" altLang="en-US" sz="800" dirty="0" smtClean="0">
                <a:solidFill>
                  <a:schemeClr val="bg1">
                    <a:lumMod val="65000"/>
                  </a:schemeClr>
                </a:solidFill>
              </a:rPr>
              <a:t>도로명</a:t>
            </a:r>
            <a:r>
              <a:rPr lang="en-US" altLang="ko-KR" sz="800" dirty="0" smtClean="0">
                <a:solidFill>
                  <a:schemeClr val="bg1">
                    <a:lumMod val="65000"/>
                  </a:schemeClr>
                </a:solidFill>
              </a:rPr>
              <a:t>, </a:t>
            </a:r>
            <a:r>
              <a:rPr lang="ko-KR" altLang="en-US" sz="800" dirty="0" smtClean="0">
                <a:solidFill>
                  <a:schemeClr val="bg1">
                    <a:lumMod val="65000"/>
                  </a:schemeClr>
                </a:solidFill>
              </a:rPr>
              <a:t>건물명</a:t>
            </a:r>
            <a:r>
              <a:rPr lang="en-US" altLang="ko-KR" sz="800" dirty="0" smtClean="0">
                <a:solidFill>
                  <a:schemeClr val="bg1">
                    <a:lumMod val="65000"/>
                  </a:schemeClr>
                </a:solidFill>
              </a:rPr>
              <a:t>, </a:t>
            </a:r>
            <a:r>
              <a:rPr lang="ko-KR" altLang="en-US" sz="800" dirty="0" smtClean="0">
                <a:solidFill>
                  <a:schemeClr val="bg1">
                    <a:lumMod val="65000"/>
                  </a:schemeClr>
                </a:solidFill>
              </a:rPr>
              <a:t>번지로 검색해주세요</a:t>
            </a:r>
            <a:r>
              <a:rPr lang="en-US" altLang="ko-KR" sz="800" dirty="0" smtClean="0">
                <a:solidFill>
                  <a:schemeClr val="bg1">
                    <a:lumMod val="65000"/>
                  </a:schemeClr>
                </a:solidFill>
              </a:rPr>
              <a:t>. </a:t>
            </a:r>
            <a:endParaRPr lang="en-US" altLang="ko-KR" sz="800" dirty="0">
              <a:solidFill>
                <a:schemeClr val="bg1">
                  <a:lumMod val="65000"/>
                </a:schemeClr>
              </a:solidFill>
            </a:endParaRPr>
          </a:p>
        </p:txBody>
      </p:sp>
      <p:sp>
        <p:nvSpPr>
          <p:cNvPr id="129" name="Button">
            <a:extLst>
              <a:ext uri="{FF2B5EF4-FFF2-40B4-BE49-F238E27FC236}">
                <a16:creationId xmlns:a16="http://schemas.microsoft.com/office/drawing/2014/main" id="{0B50D06C-82E3-4B5D-A60E-0FEAE2474059}"/>
              </a:ext>
            </a:extLst>
          </p:cNvPr>
          <p:cNvSpPr/>
          <p:nvPr/>
        </p:nvSpPr>
        <p:spPr>
          <a:xfrm>
            <a:off x="7262933" y="1125047"/>
            <a:ext cx="648071" cy="431106"/>
          </a:xfrm>
          <a:prstGeom prst="rect">
            <a:avLst/>
          </a:prstGeom>
          <a:solidFill>
            <a:schemeClr val="bg1"/>
          </a:solidFill>
          <a:ln w="9525">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latinLnBrk="1">
              <a:defRPr/>
            </a:pPr>
            <a:r>
              <a:rPr lang="ko-KR" altLang="en-US" sz="800" dirty="0" smtClean="0">
                <a:solidFill>
                  <a:schemeClr val="tx1"/>
                </a:solidFill>
              </a:rPr>
              <a:t>검색</a:t>
            </a:r>
            <a:endParaRPr lang="en-US" altLang="ko-KR" sz="800" dirty="0">
              <a:solidFill>
                <a:schemeClr val="tx1"/>
              </a:solidFill>
            </a:endParaRPr>
          </a:p>
        </p:txBody>
      </p:sp>
      <p:cxnSp>
        <p:nvCxnSpPr>
          <p:cNvPr id="130" name="직선 연결선 129"/>
          <p:cNvCxnSpPr/>
          <p:nvPr/>
        </p:nvCxnSpPr>
        <p:spPr>
          <a:xfrm>
            <a:off x="4310605" y="1700808"/>
            <a:ext cx="37734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0" name="Oval 611">
            <a:extLst>
              <a:ext uri="{FF2B5EF4-FFF2-40B4-BE49-F238E27FC236}">
                <a16:creationId xmlns:a16="http://schemas.microsoft.com/office/drawing/2014/main" id="{8A3723C9-7A64-4677-9B95-EBFFA02C0DC4}"/>
              </a:ext>
            </a:extLst>
          </p:cNvPr>
          <p:cNvSpPr>
            <a:spLocks noChangeArrowheads="1"/>
          </p:cNvSpPr>
          <p:nvPr/>
        </p:nvSpPr>
        <p:spPr bwMode="auto">
          <a:xfrm>
            <a:off x="109535" y="1917968"/>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2-4</a:t>
            </a:r>
            <a:endParaRPr lang="en-US" altLang="ko-KR" sz="800" b="1" kern="0" dirty="0">
              <a:solidFill>
                <a:sysClr val="window" lastClr="FFFFFF"/>
              </a:solidFill>
              <a:latin typeface="맑은 고딕"/>
              <a:ea typeface="맑은 고딕"/>
            </a:endParaRPr>
          </a:p>
        </p:txBody>
      </p:sp>
      <p:sp>
        <p:nvSpPr>
          <p:cNvPr id="181" name="Oval 611">
            <a:extLst>
              <a:ext uri="{FF2B5EF4-FFF2-40B4-BE49-F238E27FC236}">
                <a16:creationId xmlns:a16="http://schemas.microsoft.com/office/drawing/2014/main" id="{8A3723C9-7A64-4677-9B95-EBFFA02C0DC4}"/>
              </a:ext>
            </a:extLst>
          </p:cNvPr>
          <p:cNvSpPr>
            <a:spLocks noChangeArrowheads="1"/>
          </p:cNvSpPr>
          <p:nvPr/>
        </p:nvSpPr>
        <p:spPr bwMode="auto">
          <a:xfrm>
            <a:off x="3251696" y="1066429"/>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1-2</a:t>
            </a:r>
            <a:endParaRPr lang="en-US" altLang="ko-KR" sz="800" b="1" kern="0" dirty="0">
              <a:solidFill>
                <a:sysClr val="window" lastClr="FFFFFF"/>
              </a:solidFill>
              <a:latin typeface="맑은 고딕"/>
              <a:ea typeface="맑은 고딕"/>
            </a:endParaRPr>
          </a:p>
        </p:txBody>
      </p:sp>
      <p:sp>
        <p:nvSpPr>
          <p:cNvPr id="184" name="Oval 611">
            <a:extLst>
              <a:ext uri="{FF2B5EF4-FFF2-40B4-BE49-F238E27FC236}">
                <a16:creationId xmlns:a16="http://schemas.microsoft.com/office/drawing/2014/main" id="{8A3723C9-7A64-4677-9B95-EBFFA02C0DC4}"/>
              </a:ext>
            </a:extLst>
          </p:cNvPr>
          <p:cNvSpPr>
            <a:spLocks noChangeArrowheads="1"/>
          </p:cNvSpPr>
          <p:nvPr/>
        </p:nvSpPr>
        <p:spPr bwMode="auto">
          <a:xfrm>
            <a:off x="4247036" y="2052435"/>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3</a:t>
            </a:r>
            <a:endParaRPr lang="en-US" altLang="ko-KR" sz="800" b="1" kern="0" dirty="0">
              <a:solidFill>
                <a:sysClr val="window" lastClr="FFFFFF"/>
              </a:solidFill>
              <a:latin typeface="맑은 고딕"/>
              <a:ea typeface="맑은 고딕"/>
            </a:endParaRPr>
          </a:p>
        </p:txBody>
      </p:sp>
      <p:sp>
        <p:nvSpPr>
          <p:cNvPr id="13" name="Rectangle 4"/>
          <p:cNvSpPr>
            <a:spLocks noChangeArrowheads="1"/>
          </p:cNvSpPr>
          <p:nvPr/>
        </p:nvSpPr>
        <p:spPr bwMode="auto">
          <a:xfrm>
            <a:off x="339007" y="1974532"/>
            <a:ext cx="3605923" cy="162223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 rIns="0" bIns="0" numCol="1" anchor="ctr" anchorCtr="0" compatLnSpc="1">
            <a:prstTxWarp prst="textNoShape">
              <a:avLst/>
            </a:prstTxWarp>
            <a:spAutoFit/>
          </a:bodyPr>
          <a:lstStyle/>
          <a:p>
            <a:pPr marL="0" marR="0" lvl="0" indent="0" algn="l" defTabSz="914400" rtl="0" eaLnBrk="0" fontAlgn="base" latinLnBrk="0" hangingPunct="0">
              <a:lnSpc>
                <a:spcPts val="1800"/>
              </a:lnSpc>
              <a:spcBef>
                <a:spcPct val="0"/>
              </a:spcBef>
              <a:spcAft>
                <a:spcPct val="0"/>
              </a:spcAft>
              <a:buClrTx/>
              <a:buSzTx/>
              <a:buFontTx/>
              <a:buNone/>
              <a:tabLst/>
            </a:pPr>
            <a:r>
              <a:rPr lang="ko-KR" altLang="en-US" sz="1000" b="1" dirty="0" smtClean="0">
                <a:solidFill>
                  <a:srgbClr val="1E1E23"/>
                </a:solidFill>
                <a:latin typeface="+mn-ea"/>
              </a:rPr>
              <a:t>조회 </a:t>
            </a:r>
            <a:r>
              <a:rPr kumimoji="0" lang="ko-KR" altLang="ko-KR" sz="1000" b="1" i="0" u="none" strike="noStrike" cap="none" normalizeH="0" baseline="0" dirty="0" smtClean="0">
                <a:ln>
                  <a:noFill/>
                </a:ln>
                <a:solidFill>
                  <a:srgbClr val="1E1E23"/>
                </a:solidFill>
                <a:effectLst/>
                <a:latin typeface="+mn-ea"/>
              </a:rPr>
              <a:t>결과가 없</a:t>
            </a:r>
            <a:r>
              <a:rPr kumimoji="0" lang="ko-KR" altLang="en-US" sz="1000" b="1" i="0" u="none" strike="noStrike" cap="none" normalizeH="0" baseline="0" dirty="0" smtClean="0">
                <a:ln>
                  <a:noFill/>
                </a:ln>
                <a:solidFill>
                  <a:srgbClr val="1E1E23"/>
                </a:solidFill>
                <a:effectLst/>
                <a:latin typeface="+mn-ea"/>
              </a:rPr>
              <a:t>습니다</a:t>
            </a:r>
            <a:r>
              <a:rPr kumimoji="0" lang="en-US" altLang="ko-KR" sz="1000" b="1" i="0" u="none" strike="noStrike" cap="none" normalizeH="0" baseline="0" dirty="0" smtClean="0">
                <a:ln>
                  <a:noFill/>
                </a:ln>
                <a:solidFill>
                  <a:srgbClr val="1E1E23"/>
                </a:solidFill>
                <a:effectLst/>
                <a:latin typeface="+mn-ea"/>
              </a:rPr>
              <a:t>. </a:t>
            </a:r>
            <a:r>
              <a:rPr kumimoji="0" lang="ko-KR" altLang="ko-KR" sz="1000" b="1" i="0" u="none" strike="noStrike" cap="none" normalizeH="0" baseline="0" dirty="0" smtClean="0">
                <a:ln>
                  <a:noFill/>
                </a:ln>
                <a:solidFill>
                  <a:srgbClr val="1E1E23"/>
                </a:solidFill>
                <a:effectLst/>
                <a:latin typeface="+mn-ea"/>
              </a:rPr>
              <a:t/>
            </a:r>
            <a:br>
              <a:rPr kumimoji="0" lang="ko-KR" altLang="ko-KR" sz="1000" b="1" i="0" u="none" strike="noStrike" cap="none" normalizeH="0" baseline="0" dirty="0" smtClean="0">
                <a:ln>
                  <a:noFill/>
                </a:ln>
                <a:solidFill>
                  <a:srgbClr val="1E1E23"/>
                </a:solidFill>
                <a:effectLst/>
                <a:latin typeface="+mn-ea"/>
              </a:rPr>
            </a:br>
            <a:endParaRPr kumimoji="0" lang="ko-KR" altLang="ko-KR" sz="1000" b="1" i="0" u="none" strike="noStrike" cap="none" normalizeH="0" baseline="0" dirty="0" smtClean="0">
              <a:ln>
                <a:noFill/>
              </a:ln>
              <a:solidFill>
                <a:srgbClr val="1E1E23"/>
              </a:solidFill>
              <a:effectLst/>
              <a:latin typeface="+mn-ea"/>
            </a:endParaRPr>
          </a:p>
          <a:p>
            <a:pPr marL="0" marR="0" lvl="0" indent="0" algn="l" defTabSz="914400" rtl="0" eaLnBrk="0" fontAlgn="base" latinLnBrk="0" hangingPunct="0">
              <a:lnSpc>
                <a:spcPts val="1800"/>
              </a:lnSpc>
              <a:spcBef>
                <a:spcPct val="0"/>
              </a:spcBef>
              <a:spcAft>
                <a:spcPct val="0"/>
              </a:spcAft>
              <a:buClrTx/>
              <a:buSzTx/>
              <a:buFontTx/>
              <a:buNone/>
              <a:tabLst/>
            </a:pPr>
            <a:r>
              <a:rPr kumimoji="0" lang="ko-KR" altLang="ko-KR" sz="1000" b="0" i="0" u="none" strike="noStrike" cap="none" normalizeH="0" baseline="0" dirty="0" smtClean="0">
                <a:ln>
                  <a:noFill/>
                </a:ln>
                <a:solidFill>
                  <a:srgbClr val="1E1E23"/>
                </a:solidFill>
                <a:effectLst/>
                <a:latin typeface="+mn-ea"/>
              </a:rPr>
              <a:t>도로명 + 건물번호</a:t>
            </a:r>
          </a:p>
          <a:p>
            <a:pPr marL="457200" marR="0" lvl="1" indent="-457200" algn="l" defTabSz="914400" rtl="0" eaLnBrk="0" fontAlgn="base" latinLnBrk="0" hangingPunct="0">
              <a:lnSpc>
                <a:spcPts val="1800"/>
              </a:lnSpc>
              <a:spcBef>
                <a:spcPct val="0"/>
              </a:spcBef>
              <a:spcAft>
                <a:spcPct val="0"/>
              </a:spcAft>
              <a:buClrTx/>
              <a:buSzTx/>
              <a:buFontTx/>
              <a:buNone/>
              <a:tabLst/>
            </a:pPr>
            <a:r>
              <a:rPr kumimoji="0" lang="ko-KR" altLang="ko-KR" sz="1000" b="0" i="0" u="none" strike="noStrike" cap="none" normalizeH="0" baseline="0" dirty="0" smtClean="0">
                <a:ln>
                  <a:noFill/>
                </a:ln>
                <a:solidFill>
                  <a:srgbClr val="AAAAAC"/>
                </a:solidFill>
                <a:effectLst/>
                <a:latin typeface="+mn-ea"/>
              </a:rPr>
              <a:t>예) 정자일로 95, 불정로 6</a:t>
            </a:r>
          </a:p>
          <a:p>
            <a:pPr marL="0" marR="0" lvl="0" indent="0" algn="l" defTabSz="914400" rtl="0" eaLnBrk="0" fontAlgn="base" latinLnBrk="0" hangingPunct="0">
              <a:lnSpc>
                <a:spcPts val="1800"/>
              </a:lnSpc>
              <a:spcBef>
                <a:spcPct val="0"/>
              </a:spcBef>
              <a:spcAft>
                <a:spcPct val="0"/>
              </a:spcAft>
              <a:buClrTx/>
              <a:buSzTx/>
              <a:buFontTx/>
              <a:buNone/>
              <a:tabLst/>
            </a:pPr>
            <a:r>
              <a:rPr kumimoji="0" lang="ko-KR" altLang="ko-KR" sz="1000" b="0" i="0" u="none" strike="noStrike" cap="none" normalizeH="0" baseline="0" dirty="0" smtClean="0">
                <a:ln>
                  <a:noFill/>
                </a:ln>
                <a:solidFill>
                  <a:srgbClr val="1E1E23"/>
                </a:solidFill>
                <a:effectLst/>
                <a:latin typeface="+mn-ea"/>
              </a:rPr>
              <a:t>동/읍/면/리 + 번지</a:t>
            </a:r>
          </a:p>
          <a:p>
            <a:pPr marL="457200" marR="0" lvl="1" indent="-457200" algn="l" defTabSz="914400" rtl="0" eaLnBrk="0" fontAlgn="base" latinLnBrk="0" hangingPunct="0">
              <a:lnSpc>
                <a:spcPts val="1800"/>
              </a:lnSpc>
              <a:spcBef>
                <a:spcPct val="0"/>
              </a:spcBef>
              <a:spcAft>
                <a:spcPct val="0"/>
              </a:spcAft>
              <a:buClrTx/>
              <a:buSzTx/>
              <a:buFontTx/>
              <a:buNone/>
              <a:tabLst/>
            </a:pPr>
            <a:r>
              <a:rPr kumimoji="0" lang="ko-KR" altLang="ko-KR" sz="1000" b="0" i="0" u="none" strike="noStrike" cap="none" normalizeH="0" baseline="0" dirty="0" smtClean="0">
                <a:ln>
                  <a:noFill/>
                </a:ln>
                <a:solidFill>
                  <a:srgbClr val="AAAAAC"/>
                </a:solidFill>
                <a:effectLst/>
                <a:latin typeface="+mn-ea"/>
              </a:rPr>
              <a:t>예) 정자동 178-4, 동면 만천리 1000</a:t>
            </a:r>
          </a:p>
          <a:p>
            <a:pPr marL="0" marR="0" lvl="0" indent="0" algn="l" defTabSz="914400" rtl="0" eaLnBrk="0" fontAlgn="base" latinLnBrk="0" hangingPunct="0">
              <a:lnSpc>
                <a:spcPts val="1800"/>
              </a:lnSpc>
              <a:spcBef>
                <a:spcPct val="0"/>
              </a:spcBef>
              <a:spcAft>
                <a:spcPct val="0"/>
              </a:spcAft>
              <a:buClrTx/>
              <a:buSzTx/>
              <a:buFontTx/>
              <a:buNone/>
              <a:tabLst/>
            </a:pPr>
            <a:endParaRPr kumimoji="0" lang="ko-KR" altLang="ko-KR" sz="1800" b="0" i="0" u="none" strike="noStrike" cap="none" normalizeH="0" baseline="0" dirty="0" smtClean="0">
              <a:ln>
                <a:noFill/>
              </a:ln>
              <a:solidFill>
                <a:schemeClr val="tx1"/>
              </a:solidFill>
              <a:effectLst/>
              <a:latin typeface="+mn-ea"/>
            </a:endParaRPr>
          </a:p>
        </p:txBody>
      </p:sp>
      <p:sp>
        <p:nvSpPr>
          <p:cNvPr id="61" name="Button">
            <a:extLst>
              <a:ext uri="{FF2B5EF4-FFF2-40B4-BE49-F238E27FC236}">
                <a16:creationId xmlns:a16="http://schemas.microsoft.com/office/drawing/2014/main" id="{0B50D06C-82E3-4B5D-A60E-0FEAE2474059}"/>
              </a:ext>
            </a:extLst>
          </p:cNvPr>
          <p:cNvSpPr/>
          <p:nvPr/>
        </p:nvSpPr>
        <p:spPr>
          <a:xfrm>
            <a:off x="4488020" y="2942485"/>
            <a:ext cx="3371862" cy="407313"/>
          </a:xfrm>
          <a:prstGeom prst="rect">
            <a:avLst/>
          </a:prstGeom>
          <a:solidFill>
            <a:schemeClr val="tx1"/>
          </a:solidFill>
          <a:ln w="9525">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latinLnBrk="1">
              <a:defRPr/>
            </a:pPr>
            <a:r>
              <a:rPr lang="ko-KR" altLang="en-US" sz="800" dirty="0" smtClean="0">
                <a:solidFill>
                  <a:schemeClr val="bg1"/>
                </a:solidFill>
              </a:rPr>
              <a:t>확인</a:t>
            </a:r>
            <a:endParaRPr lang="ko-KR" altLang="en-US" sz="800" dirty="0">
              <a:solidFill>
                <a:schemeClr val="bg1"/>
              </a:solidFill>
            </a:endParaRPr>
          </a:p>
        </p:txBody>
      </p:sp>
      <p:sp>
        <p:nvSpPr>
          <p:cNvPr id="62" name="Button">
            <a:extLst>
              <a:ext uri="{FF2B5EF4-FFF2-40B4-BE49-F238E27FC236}">
                <a16:creationId xmlns:a16="http://schemas.microsoft.com/office/drawing/2014/main" id="{0B50D06C-82E3-4B5D-A60E-0FEAE2474059}"/>
              </a:ext>
            </a:extLst>
          </p:cNvPr>
          <p:cNvSpPr/>
          <p:nvPr/>
        </p:nvSpPr>
        <p:spPr>
          <a:xfrm>
            <a:off x="4488020" y="2379778"/>
            <a:ext cx="3371862" cy="407313"/>
          </a:xfrm>
          <a:prstGeom prst="rect">
            <a:avLst/>
          </a:prstGeom>
          <a:solidFill>
            <a:schemeClr val="bg1"/>
          </a:solidFill>
          <a:ln w="9525">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atinLnBrk="1">
              <a:defRPr/>
            </a:pPr>
            <a:r>
              <a:rPr lang="ko-KR" altLang="en-US" sz="800" dirty="0" smtClean="0">
                <a:solidFill>
                  <a:schemeClr val="bg1">
                    <a:lumMod val="65000"/>
                  </a:schemeClr>
                </a:solidFill>
              </a:rPr>
              <a:t>상세주소를 입력해주세요</a:t>
            </a:r>
            <a:endParaRPr lang="ko-KR" altLang="en-US" sz="800" dirty="0">
              <a:solidFill>
                <a:schemeClr val="bg1">
                  <a:lumMod val="65000"/>
                </a:schemeClr>
              </a:solidFill>
            </a:endParaRPr>
          </a:p>
        </p:txBody>
      </p:sp>
      <p:sp>
        <p:nvSpPr>
          <p:cNvPr id="77" name="Oval 611">
            <a:extLst>
              <a:ext uri="{FF2B5EF4-FFF2-40B4-BE49-F238E27FC236}">
                <a16:creationId xmlns:a16="http://schemas.microsoft.com/office/drawing/2014/main" id="{8A3723C9-7A64-4677-9B95-EBFFA02C0DC4}"/>
              </a:ext>
            </a:extLst>
          </p:cNvPr>
          <p:cNvSpPr>
            <a:spLocks noChangeArrowheads="1"/>
          </p:cNvSpPr>
          <p:nvPr/>
        </p:nvSpPr>
        <p:spPr bwMode="auto">
          <a:xfrm>
            <a:off x="4364039" y="2353310"/>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3-1</a:t>
            </a:r>
            <a:endParaRPr lang="en-US" altLang="ko-KR" sz="800" b="1" kern="0" dirty="0">
              <a:solidFill>
                <a:sysClr val="window" lastClr="FFFFFF"/>
              </a:solidFill>
              <a:latin typeface="맑은 고딕"/>
              <a:ea typeface="맑은 고딕"/>
            </a:endParaRPr>
          </a:p>
        </p:txBody>
      </p:sp>
      <p:sp>
        <p:nvSpPr>
          <p:cNvPr id="78" name="Button">
            <a:extLst>
              <a:ext uri="{FF2B5EF4-FFF2-40B4-BE49-F238E27FC236}">
                <a16:creationId xmlns:a16="http://schemas.microsoft.com/office/drawing/2014/main" id="{0B50D06C-82E3-4B5D-A60E-0FEAE2474059}"/>
              </a:ext>
            </a:extLst>
          </p:cNvPr>
          <p:cNvSpPr/>
          <p:nvPr/>
        </p:nvSpPr>
        <p:spPr>
          <a:xfrm>
            <a:off x="4488020" y="1857822"/>
            <a:ext cx="3371862" cy="407313"/>
          </a:xfrm>
          <a:prstGeom prst="rect">
            <a:avLst/>
          </a:prstGeom>
          <a:solidFill>
            <a:schemeClr val="bg1">
              <a:lumMod val="95000"/>
            </a:schemeClr>
          </a:solidFill>
          <a:ln w="9525">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800" b="1" dirty="0">
                <a:solidFill>
                  <a:schemeClr val="tx1">
                    <a:lumMod val="75000"/>
                    <a:lumOff val="25000"/>
                  </a:schemeClr>
                </a:solidFill>
                <a:latin typeface="+mn-ea"/>
              </a:rPr>
              <a:t>서울특별시 용산구 한강대로 </a:t>
            </a:r>
            <a:r>
              <a:rPr lang="en-US" altLang="ko-KR" sz="800" b="1" dirty="0">
                <a:solidFill>
                  <a:schemeClr val="tx1">
                    <a:lumMod val="75000"/>
                    <a:lumOff val="25000"/>
                  </a:schemeClr>
                </a:solidFill>
                <a:latin typeface="+mn-ea"/>
              </a:rPr>
              <a:t>100(</a:t>
            </a:r>
            <a:r>
              <a:rPr lang="ko-KR" altLang="en-US" sz="800" b="1" dirty="0">
                <a:solidFill>
                  <a:schemeClr val="tx1">
                    <a:lumMod val="75000"/>
                    <a:lumOff val="25000"/>
                  </a:schemeClr>
                </a:solidFill>
                <a:latin typeface="+mn-ea"/>
              </a:rPr>
              <a:t>한강로</a:t>
            </a:r>
            <a:r>
              <a:rPr lang="en-US" altLang="ko-KR" sz="800" b="1" dirty="0">
                <a:solidFill>
                  <a:schemeClr val="tx1">
                    <a:lumMod val="75000"/>
                    <a:lumOff val="25000"/>
                  </a:schemeClr>
                </a:solidFill>
                <a:latin typeface="+mn-ea"/>
              </a:rPr>
              <a:t>2</a:t>
            </a:r>
            <a:r>
              <a:rPr lang="ko-KR" altLang="en-US" sz="800" b="1" dirty="0">
                <a:solidFill>
                  <a:schemeClr val="tx1">
                    <a:lumMod val="75000"/>
                    <a:lumOff val="25000"/>
                  </a:schemeClr>
                </a:solidFill>
                <a:latin typeface="+mn-ea"/>
              </a:rPr>
              <a:t>가</a:t>
            </a:r>
            <a:r>
              <a:rPr lang="en-US" altLang="ko-KR" sz="800" b="1" dirty="0">
                <a:solidFill>
                  <a:schemeClr val="tx1">
                    <a:lumMod val="75000"/>
                    <a:lumOff val="25000"/>
                  </a:schemeClr>
                </a:solidFill>
                <a:latin typeface="+mn-ea"/>
              </a:rPr>
              <a:t>)</a:t>
            </a:r>
          </a:p>
        </p:txBody>
      </p:sp>
      <p:sp>
        <p:nvSpPr>
          <p:cNvPr id="79" name="Oval 611">
            <a:extLst>
              <a:ext uri="{FF2B5EF4-FFF2-40B4-BE49-F238E27FC236}">
                <a16:creationId xmlns:a16="http://schemas.microsoft.com/office/drawing/2014/main" id="{8A3723C9-7A64-4677-9B95-EBFFA02C0DC4}"/>
              </a:ext>
            </a:extLst>
          </p:cNvPr>
          <p:cNvSpPr>
            <a:spLocks noChangeArrowheads="1"/>
          </p:cNvSpPr>
          <p:nvPr/>
        </p:nvSpPr>
        <p:spPr bwMode="auto">
          <a:xfrm>
            <a:off x="4364039" y="1809968"/>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3-2</a:t>
            </a:r>
            <a:endParaRPr lang="en-US" altLang="ko-KR" sz="800" b="1" kern="0" dirty="0">
              <a:solidFill>
                <a:sysClr val="window" lastClr="FFFFFF"/>
              </a:solidFill>
              <a:latin typeface="맑은 고딕"/>
              <a:ea typeface="맑은 고딕"/>
            </a:endParaRPr>
          </a:p>
        </p:txBody>
      </p:sp>
      <p:sp>
        <p:nvSpPr>
          <p:cNvPr id="27" name="Oval 611">
            <a:extLst>
              <a:ext uri="{FF2B5EF4-FFF2-40B4-BE49-F238E27FC236}">
                <a16:creationId xmlns:a16="http://schemas.microsoft.com/office/drawing/2014/main" id="{8A3723C9-7A64-4677-9B95-EBFFA02C0DC4}"/>
              </a:ext>
            </a:extLst>
          </p:cNvPr>
          <p:cNvSpPr>
            <a:spLocks noChangeArrowheads="1"/>
          </p:cNvSpPr>
          <p:nvPr/>
        </p:nvSpPr>
        <p:spPr bwMode="auto">
          <a:xfrm>
            <a:off x="5667515" y="3038141"/>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4</a:t>
            </a:r>
            <a:endParaRPr lang="en-US" altLang="ko-KR" sz="800" b="1" kern="0" dirty="0">
              <a:solidFill>
                <a:sysClr val="window" lastClr="FFFFFF"/>
              </a:solidFill>
              <a:latin typeface="맑은 고딕"/>
              <a:ea typeface="맑은 고딕"/>
            </a:endParaRPr>
          </a:p>
        </p:txBody>
      </p:sp>
      <p:sp>
        <p:nvSpPr>
          <p:cNvPr id="28" name="사각형: 둥근 모서리 92">
            <a:extLst>
              <a:ext uri="{FF2B5EF4-FFF2-40B4-BE49-F238E27FC236}">
                <a16:creationId xmlns:a16="http://schemas.microsoft.com/office/drawing/2014/main" id="{2A18CAD1-978E-453D-B4C0-E427E20CB864}"/>
              </a:ext>
            </a:extLst>
          </p:cNvPr>
          <p:cNvSpPr/>
          <p:nvPr/>
        </p:nvSpPr>
        <p:spPr>
          <a:xfrm rot="19995522">
            <a:off x="2655455" y="3000219"/>
            <a:ext cx="3506429" cy="688144"/>
          </a:xfrm>
          <a:prstGeom prst="roundRect">
            <a:avLst>
              <a:gd name="adj" fmla="val 0"/>
            </a:avLst>
          </a:prstGeom>
          <a:solidFill>
            <a:schemeClr val="tx1">
              <a:lumMod val="75000"/>
              <a:lumOff val="25000"/>
              <a:alpha val="57000"/>
            </a:schemeClr>
          </a:solidFill>
          <a:ln w="19050">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ko-KR" altLang="en-US" sz="1050" b="1" dirty="0">
                <a:solidFill>
                  <a:schemeClr val="bg1"/>
                </a:solidFill>
                <a:latin typeface="+mn-ea"/>
              </a:rPr>
              <a:t>결제 화면에서 호출하는 화면과 동일</a:t>
            </a:r>
            <a:endParaRPr lang="ko-KR" altLang="en-US" sz="1000" b="1" dirty="0">
              <a:solidFill>
                <a:schemeClr val="bg1"/>
              </a:solidFill>
            </a:endParaRPr>
          </a:p>
        </p:txBody>
      </p:sp>
    </p:spTree>
    <p:extLst>
      <p:ext uri="{BB962C8B-B14F-4D97-AF65-F5344CB8AC3E}">
        <p14:creationId xmlns:p14="http://schemas.microsoft.com/office/powerpoint/2010/main" val="375525232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제목 96"/>
          <p:cNvSpPr>
            <a:spLocks noGrp="1"/>
          </p:cNvSpPr>
          <p:nvPr>
            <p:ph type="ctrTitle"/>
          </p:nvPr>
        </p:nvSpPr>
        <p:spPr/>
        <p:txBody>
          <a:bodyPr/>
          <a:lstStyle/>
          <a:p>
            <a:r>
              <a:rPr lang="ko-KR" altLang="en-US" dirty="0" err="1">
                <a:latin typeface="+mn-ea"/>
              </a:rPr>
              <a:t>편의점검색</a:t>
            </a:r>
            <a:endParaRPr lang="ko-KR" altLang="en-US" dirty="0"/>
          </a:p>
        </p:txBody>
      </p:sp>
      <p:sp>
        <p:nvSpPr>
          <p:cNvPr id="98" name="부제목 97"/>
          <p:cNvSpPr>
            <a:spLocks noGrp="1"/>
          </p:cNvSpPr>
          <p:nvPr>
            <p:ph type="subTitle" idx="1"/>
          </p:nvPr>
        </p:nvSpPr>
        <p:spPr/>
        <p:txBody>
          <a:bodyPr/>
          <a:lstStyle/>
          <a:p>
            <a:endParaRPr lang="ko-KR" altLang="en-US"/>
          </a:p>
        </p:txBody>
      </p:sp>
      <p:pic>
        <p:nvPicPr>
          <p:cNvPr id="8" name="그림 7"/>
          <p:cNvPicPr>
            <a:picLocks noChangeAspect="1"/>
          </p:cNvPicPr>
          <p:nvPr/>
        </p:nvPicPr>
        <p:blipFill>
          <a:blip r:embed="rId2"/>
          <a:stretch>
            <a:fillRect/>
          </a:stretch>
        </p:blipFill>
        <p:spPr>
          <a:xfrm>
            <a:off x="2449361" y="638200"/>
            <a:ext cx="4097778" cy="2930484"/>
          </a:xfrm>
          <a:prstGeom prst="rect">
            <a:avLst/>
          </a:prstGeom>
        </p:spPr>
      </p:pic>
      <p:grpSp>
        <p:nvGrpSpPr>
          <p:cNvPr id="35" name="그룹 34"/>
          <p:cNvGrpSpPr/>
          <p:nvPr/>
        </p:nvGrpSpPr>
        <p:grpSpPr>
          <a:xfrm>
            <a:off x="2454636" y="3602860"/>
            <a:ext cx="4093924" cy="2922483"/>
            <a:chOff x="-3625080" y="336537"/>
            <a:chExt cx="9553575" cy="6819900"/>
          </a:xfrm>
        </p:grpSpPr>
        <p:pic>
          <p:nvPicPr>
            <p:cNvPr id="36" name="그림 35"/>
            <p:cNvPicPr>
              <a:picLocks noChangeAspect="1"/>
            </p:cNvPicPr>
            <p:nvPr/>
          </p:nvPicPr>
          <p:blipFill>
            <a:blip r:embed="rId3"/>
            <a:stretch>
              <a:fillRect/>
            </a:stretch>
          </p:blipFill>
          <p:spPr>
            <a:xfrm>
              <a:off x="-3625080" y="336537"/>
              <a:ext cx="9553575" cy="6819900"/>
            </a:xfrm>
            <a:prstGeom prst="rect">
              <a:avLst/>
            </a:prstGeom>
          </p:spPr>
        </p:pic>
        <p:pic>
          <p:nvPicPr>
            <p:cNvPr id="37" name="그림 36"/>
            <p:cNvPicPr>
              <a:picLocks noChangeAspect="1"/>
            </p:cNvPicPr>
            <p:nvPr/>
          </p:nvPicPr>
          <p:blipFill>
            <a:blip r:embed="rId4"/>
            <a:stretch>
              <a:fillRect/>
            </a:stretch>
          </p:blipFill>
          <p:spPr>
            <a:xfrm>
              <a:off x="-3553072" y="355984"/>
              <a:ext cx="3181350" cy="3752850"/>
            </a:xfrm>
            <a:prstGeom prst="rect">
              <a:avLst/>
            </a:prstGeom>
          </p:spPr>
        </p:pic>
      </p:grpSp>
      <p:graphicFrame>
        <p:nvGraphicFramePr>
          <p:cNvPr id="39" name="표 38">
            <a:extLst>
              <a:ext uri="{FF2B5EF4-FFF2-40B4-BE49-F238E27FC236}">
                <a16:creationId xmlns:a16="http://schemas.microsoft.com/office/drawing/2014/main" id="{E8503181-DC09-D704-A395-D5196B53276F}"/>
              </a:ext>
            </a:extLst>
          </p:cNvPr>
          <p:cNvGraphicFramePr>
            <a:graphicFrameLocks noGrp="1"/>
          </p:cNvGraphicFramePr>
          <p:nvPr>
            <p:extLst>
              <p:ext uri="{D42A27DB-BD31-4B8C-83A1-F6EECF244321}">
                <p14:modId xmlns:p14="http://schemas.microsoft.com/office/powerpoint/2010/main" val="4260010790"/>
              </p:ext>
            </p:extLst>
          </p:nvPr>
        </p:nvGraphicFramePr>
        <p:xfrm>
          <a:off x="9000565" y="44450"/>
          <a:ext cx="3152540" cy="1058400"/>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 typeface="Wingdings" panose="05000000000000000000" pitchFamily="2" charset="2"/>
                        <a:buNone/>
                        <a:tabLst/>
                        <a:defRPr/>
                      </a:pPr>
                      <a:r>
                        <a:rPr lang="ko-KR" altLang="en-US" sz="800" b="1" u="none" kern="1200" baseline="0" dirty="0" smtClean="0">
                          <a:solidFill>
                            <a:schemeClr val="tx1"/>
                          </a:solidFill>
                          <a:latin typeface="+mn-ea"/>
                          <a:ea typeface="+mn-ea"/>
                          <a:cs typeface="+mn-cs"/>
                        </a:rPr>
                        <a:t>편의점 검색 영역</a:t>
                      </a:r>
                      <a:endParaRPr lang="en-US" altLang="ko-KR" sz="800" b="1" u="none" kern="1200" baseline="0" dirty="0" smtClean="0">
                        <a:solidFill>
                          <a:schemeClr val="tx1"/>
                        </a:solidFill>
                        <a:latin typeface="+mn-ea"/>
                        <a:ea typeface="+mn-ea"/>
                        <a:cs typeface="+mn-cs"/>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err="1" smtClean="0">
                          <a:solidFill>
                            <a:schemeClr val="tx1"/>
                          </a:solidFill>
                          <a:latin typeface="+mn-ea"/>
                          <a:ea typeface="+mn-ea"/>
                          <a:cs typeface="+mn-cs"/>
                        </a:rPr>
                        <a:t>배송지선택</a:t>
                      </a:r>
                      <a:r>
                        <a:rPr lang="ko-KR" altLang="en-US" sz="800" b="0" u="none" kern="1200" baseline="0" dirty="0" smtClean="0">
                          <a:solidFill>
                            <a:schemeClr val="tx1"/>
                          </a:solidFill>
                          <a:latin typeface="+mn-ea"/>
                          <a:ea typeface="+mn-ea"/>
                          <a:cs typeface="+mn-cs"/>
                        </a:rPr>
                        <a:t> 창에서 클릭한 버튼에 해당하는 편의점 검색 영역 불러옴</a:t>
                      </a:r>
                      <a:endParaRPr lang="en-US" altLang="ko-KR" sz="800" b="0" u="none" kern="1200" baseline="0" dirty="0" smtClean="0">
                        <a:solidFill>
                          <a:schemeClr val="tx1"/>
                        </a:solidFill>
                        <a:latin typeface="+mn-ea"/>
                        <a:ea typeface="+mn-ea"/>
                        <a:cs typeface="+mn-cs"/>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4262238208"/>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2</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 typeface="Wingdings" panose="05000000000000000000" pitchFamily="2" charset="2"/>
                        <a:buNone/>
                        <a:tabLst/>
                        <a:defRPr/>
                      </a:pPr>
                      <a:r>
                        <a:rPr lang="ko-KR" altLang="en-US" sz="800" b="1" u="none" kern="1200" baseline="0" noProof="0" dirty="0" smtClean="0">
                          <a:solidFill>
                            <a:schemeClr val="tx1"/>
                          </a:solidFill>
                          <a:latin typeface="+mn-ea"/>
                          <a:ea typeface="+mn-ea"/>
                          <a:cs typeface="+mn-cs"/>
                          <a:sym typeface="Wingdings 2" pitchFamily="18" charset="2"/>
                        </a:rPr>
                        <a:t>편의점 선택</a:t>
                      </a:r>
                      <a:endParaRPr lang="en-US" altLang="ko-KR" sz="800" b="1" u="none" kern="1200" baseline="0" noProof="0" dirty="0" smtClean="0">
                        <a:solidFill>
                          <a:schemeClr val="tx1"/>
                        </a:solidFill>
                        <a:latin typeface="+mn-ea"/>
                        <a:ea typeface="+mn-ea"/>
                        <a:cs typeface="+mn-cs"/>
                        <a:sym typeface="Wingdings 2" pitchFamily="18" charset="2"/>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noProof="0" dirty="0" smtClean="0">
                          <a:solidFill>
                            <a:schemeClr val="tx1"/>
                          </a:solidFill>
                          <a:latin typeface="+mn-ea"/>
                          <a:ea typeface="+mn-ea"/>
                          <a:cs typeface="+mn-cs"/>
                          <a:sym typeface="Wingdings 2" pitchFamily="18" charset="2"/>
                        </a:rPr>
                        <a:t>편의점 선택 시 </a:t>
                      </a:r>
                      <a:r>
                        <a:rPr lang="ko-KR" altLang="en-US" sz="800" b="0" u="none" kern="1200" baseline="0" noProof="0" dirty="0" err="1" smtClean="0">
                          <a:solidFill>
                            <a:schemeClr val="tx1"/>
                          </a:solidFill>
                          <a:latin typeface="+mn-ea"/>
                          <a:ea typeface="+mn-ea"/>
                          <a:cs typeface="+mn-cs"/>
                          <a:sym typeface="Wingdings 2" pitchFamily="18" charset="2"/>
                        </a:rPr>
                        <a:t>편의점검색</a:t>
                      </a:r>
                      <a:r>
                        <a:rPr lang="ko-KR" altLang="en-US" sz="800" b="0" u="none" kern="1200" baseline="0" noProof="0" dirty="0" smtClean="0">
                          <a:solidFill>
                            <a:schemeClr val="tx1"/>
                          </a:solidFill>
                          <a:latin typeface="+mn-ea"/>
                          <a:ea typeface="+mn-ea"/>
                          <a:cs typeface="+mn-cs"/>
                          <a:sym typeface="Wingdings 2" pitchFamily="18" charset="2"/>
                        </a:rPr>
                        <a:t> 창 닫히며 선택한 해당 편의점 주소가 입력된 상태로 </a:t>
                      </a:r>
                      <a:r>
                        <a:rPr lang="ko-KR" altLang="en-US" sz="800" b="0" u="none" kern="1200" baseline="0" noProof="0" dirty="0" err="1" smtClean="0">
                          <a:solidFill>
                            <a:schemeClr val="tx1"/>
                          </a:solidFill>
                          <a:latin typeface="+mn-ea"/>
                          <a:ea typeface="+mn-ea"/>
                          <a:cs typeface="+mn-cs"/>
                          <a:sym typeface="Wingdings 2" pitchFamily="18" charset="2"/>
                        </a:rPr>
                        <a:t>배송지정보</a:t>
                      </a:r>
                      <a:r>
                        <a:rPr lang="ko-KR" altLang="en-US" sz="800" b="0" u="none" kern="1200" baseline="0" noProof="0" dirty="0" smtClean="0">
                          <a:solidFill>
                            <a:schemeClr val="tx1"/>
                          </a:solidFill>
                          <a:latin typeface="+mn-ea"/>
                          <a:ea typeface="+mn-ea"/>
                          <a:cs typeface="+mn-cs"/>
                          <a:sym typeface="Wingdings 2" pitchFamily="18" charset="2"/>
                        </a:rPr>
                        <a:t> 창 호출</a:t>
                      </a:r>
                      <a:endParaRPr lang="en-US" altLang="ko-KR" sz="800" b="0" u="none" kern="1200" baseline="0" noProof="0" dirty="0" smtClean="0">
                        <a:solidFill>
                          <a:schemeClr val="tx1"/>
                        </a:solidFill>
                        <a:latin typeface="+mn-ea"/>
                        <a:ea typeface="+mn-ea"/>
                        <a:cs typeface="+mn-cs"/>
                        <a:sym typeface="Wingdings 2" pitchFamily="18" charset="2"/>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2461605674"/>
                  </a:ext>
                </a:extLst>
              </a:tr>
            </a:tbl>
          </a:graphicData>
        </a:graphic>
      </p:graphicFrame>
      <p:sp>
        <p:nvSpPr>
          <p:cNvPr id="40" name="Oval 611">
            <a:extLst>
              <a:ext uri="{FF2B5EF4-FFF2-40B4-BE49-F238E27FC236}">
                <a16:creationId xmlns:a16="http://schemas.microsoft.com/office/drawing/2014/main" id="{8A3723C9-7A64-4677-9B95-EBFFA02C0DC4}"/>
              </a:ext>
            </a:extLst>
          </p:cNvPr>
          <p:cNvSpPr>
            <a:spLocks noChangeArrowheads="1"/>
          </p:cNvSpPr>
          <p:nvPr/>
        </p:nvSpPr>
        <p:spPr bwMode="auto">
          <a:xfrm>
            <a:off x="2655281" y="1610776"/>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a:t>
            </a:r>
            <a:endParaRPr lang="en-US" altLang="ko-KR" sz="800" b="1" kern="0" dirty="0">
              <a:solidFill>
                <a:sysClr val="window" lastClr="FFFFFF"/>
              </a:solidFill>
              <a:latin typeface="맑은 고딕"/>
              <a:ea typeface="맑은 고딕"/>
            </a:endParaRPr>
          </a:p>
        </p:txBody>
      </p:sp>
      <p:sp>
        <p:nvSpPr>
          <p:cNvPr id="41" name="Oval 611">
            <a:extLst>
              <a:ext uri="{FF2B5EF4-FFF2-40B4-BE49-F238E27FC236}">
                <a16:creationId xmlns:a16="http://schemas.microsoft.com/office/drawing/2014/main" id="{8A3723C9-7A64-4677-9B95-EBFFA02C0DC4}"/>
              </a:ext>
            </a:extLst>
          </p:cNvPr>
          <p:cNvSpPr>
            <a:spLocks noChangeArrowheads="1"/>
          </p:cNvSpPr>
          <p:nvPr/>
        </p:nvSpPr>
        <p:spPr bwMode="auto">
          <a:xfrm>
            <a:off x="2302857" y="579133"/>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a:t>
            </a:r>
            <a:endParaRPr lang="en-US" altLang="ko-KR" sz="800" b="1" kern="0" dirty="0">
              <a:solidFill>
                <a:sysClr val="window" lastClr="FFFFFF"/>
              </a:solidFill>
              <a:latin typeface="맑은 고딕"/>
              <a:ea typeface="맑은 고딕"/>
            </a:endParaRPr>
          </a:p>
        </p:txBody>
      </p:sp>
      <p:sp>
        <p:nvSpPr>
          <p:cNvPr id="42" name="Oval 611">
            <a:extLst>
              <a:ext uri="{FF2B5EF4-FFF2-40B4-BE49-F238E27FC236}">
                <a16:creationId xmlns:a16="http://schemas.microsoft.com/office/drawing/2014/main" id="{8A3723C9-7A64-4677-9B95-EBFFA02C0DC4}"/>
              </a:ext>
            </a:extLst>
          </p:cNvPr>
          <p:cNvSpPr>
            <a:spLocks noChangeArrowheads="1"/>
          </p:cNvSpPr>
          <p:nvPr/>
        </p:nvSpPr>
        <p:spPr bwMode="auto">
          <a:xfrm>
            <a:off x="2302857" y="3578813"/>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a:t>
            </a:r>
            <a:endParaRPr lang="en-US" altLang="ko-KR" sz="800" b="1" kern="0" dirty="0">
              <a:solidFill>
                <a:sysClr val="window" lastClr="FFFFFF"/>
              </a:solidFill>
              <a:latin typeface="맑은 고딕"/>
              <a:ea typeface="맑은 고딕"/>
            </a:endParaRPr>
          </a:p>
        </p:txBody>
      </p:sp>
      <p:sp>
        <p:nvSpPr>
          <p:cNvPr id="43" name="Oval 611">
            <a:extLst>
              <a:ext uri="{FF2B5EF4-FFF2-40B4-BE49-F238E27FC236}">
                <a16:creationId xmlns:a16="http://schemas.microsoft.com/office/drawing/2014/main" id="{8A3723C9-7A64-4677-9B95-EBFFA02C0DC4}"/>
              </a:ext>
            </a:extLst>
          </p:cNvPr>
          <p:cNvSpPr>
            <a:spLocks noChangeArrowheads="1"/>
          </p:cNvSpPr>
          <p:nvPr/>
        </p:nvSpPr>
        <p:spPr bwMode="auto">
          <a:xfrm>
            <a:off x="2797332" y="4848101"/>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a:t>
            </a:r>
            <a:endParaRPr lang="en-US" altLang="ko-KR" sz="800" b="1" kern="0" dirty="0">
              <a:solidFill>
                <a:sysClr val="window" lastClr="FFFFFF"/>
              </a:solidFill>
              <a:latin typeface="맑은 고딕"/>
              <a:ea typeface="맑은 고딕"/>
            </a:endParaRPr>
          </a:p>
        </p:txBody>
      </p:sp>
      <p:sp>
        <p:nvSpPr>
          <p:cNvPr id="44" name="제목 1"/>
          <p:cNvSpPr txBox="1">
            <a:spLocks/>
          </p:cNvSpPr>
          <p:nvPr/>
        </p:nvSpPr>
        <p:spPr>
          <a:xfrm>
            <a:off x="4156797" y="262328"/>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smtClean="0"/>
              <a:t>Popup</a:t>
            </a:r>
            <a:endParaRPr lang="ko-KR" altLang="en-US" dirty="0"/>
          </a:p>
        </p:txBody>
      </p:sp>
      <p:sp>
        <p:nvSpPr>
          <p:cNvPr id="16" name="사각형: 둥근 모서리 92">
            <a:extLst>
              <a:ext uri="{FF2B5EF4-FFF2-40B4-BE49-F238E27FC236}">
                <a16:creationId xmlns:a16="http://schemas.microsoft.com/office/drawing/2014/main" id="{2A18CAD1-978E-453D-B4C0-E427E20CB864}"/>
              </a:ext>
            </a:extLst>
          </p:cNvPr>
          <p:cNvSpPr/>
          <p:nvPr/>
        </p:nvSpPr>
        <p:spPr>
          <a:xfrm rot="19995522">
            <a:off x="2655455" y="3000219"/>
            <a:ext cx="3506429" cy="688144"/>
          </a:xfrm>
          <a:prstGeom prst="roundRect">
            <a:avLst>
              <a:gd name="adj" fmla="val 0"/>
            </a:avLst>
          </a:prstGeom>
          <a:solidFill>
            <a:schemeClr val="tx1">
              <a:lumMod val="75000"/>
              <a:lumOff val="25000"/>
              <a:alpha val="57000"/>
            </a:schemeClr>
          </a:solidFill>
          <a:ln w="19050">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ko-KR" altLang="en-US" sz="1050" b="1" dirty="0">
                <a:solidFill>
                  <a:schemeClr val="bg1"/>
                </a:solidFill>
                <a:latin typeface="+mn-ea"/>
              </a:rPr>
              <a:t>결제 화면에서 호출하는 화면과 동일</a:t>
            </a:r>
            <a:endParaRPr lang="ko-KR" altLang="en-US" sz="1000" b="1" dirty="0">
              <a:solidFill>
                <a:schemeClr val="bg1"/>
              </a:solidFill>
            </a:endParaRPr>
          </a:p>
        </p:txBody>
      </p:sp>
      <p:sp>
        <p:nvSpPr>
          <p:cNvPr id="15" name="TextBox 14"/>
          <p:cNvSpPr txBox="1"/>
          <p:nvPr/>
        </p:nvSpPr>
        <p:spPr>
          <a:xfrm>
            <a:off x="1127448" y="1072544"/>
            <a:ext cx="1756026" cy="504056"/>
          </a:xfrm>
          <a:prstGeom prst="rect">
            <a:avLst/>
          </a:prstGeom>
          <a:solidFill>
            <a:schemeClr val="bg1"/>
          </a:solidFill>
          <a:ln w="635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ko-KR"/>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ko-KR" sz="800" dirty="0" smtClean="0">
                <a:solidFill>
                  <a:srgbClr val="0070C0"/>
                </a:solidFill>
              </a:rPr>
              <a:t>CU</a:t>
            </a:r>
            <a:r>
              <a:rPr lang="ko-KR" altLang="en-US" sz="800" dirty="0" err="1" smtClean="0">
                <a:solidFill>
                  <a:srgbClr val="0070C0"/>
                </a:solidFill>
              </a:rPr>
              <a:t>편의점검색</a:t>
            </a:r>
            <a:endParaRPr lang="en-US" altLang="ko-KR" sz="800" dirty="0">
              <a:solidFill>
                <a:srgbClr val="0070C0"/>
              </a:solidFill>
            </a:endParaRPr>
          </a:p>
          <a:p>
            <a:r>
              <a:rPr lang="en-US" altLang="ko-KR" sz="800" dirty="0" smtClean="0">
                <a:solidFill>
                  <a:srgbClr val="0070C0"/>
                </a:solidFill>
              </a:rPr>
              <a:t>Page ID: IN_PC_ORD_01_05 </a:t>
            </a:r>
            <a:endParaRPr lang="ko-KR" altLang="en-US" sz="800" dirty="0">
              <a:solidFill>
                <a:srgbClr val="0070C0"/>
              </a:solidFill>
            </a:endParaRPr>
          </a:p>
        </p:txBody>
      </p:sp>
      <p:sp>
        <p:nvSpPr>
          <p:cNvPr id="17" name="TextBox 16"/>
          <p:cNvSpPr txBox="1"/>
          <p:nvPr/>
        </p:nvSpPr>
        <p:spPr>
          <a:xfrm>
            <a:off x="1149306" y="3873080"/>
            <a:ext cx="1756026" cy="504056"/>
          </a:xfrm>
          <a:prstGeom prst="rect">
            <a:avLst/>
          </a:prstGeom>
          <a:solidFill>
            <a:schemeClr val="bg1"/>
          </a:solidFill>
          <a:ln w="635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ko-KR"/>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ko-KR" sz="800" dirty="0">
                <a:solidFill>
                  <a:srgbClr val="0070C0"/>
                </a:solidFill>
              </a:rPr>
              <a:t>GS</a:t>
            </a:r>
            <a:r>
              <a:rPr lang="ko-KR" altLang="en-US" sz="800" dirty="0" err="1" smtClean="0">
                <a:solidFill>
                  <a:srgbClr val="0070C0"/>
                </a:solidFill>
              </a:rPr>
              <a:t>편의점검색</a:t>
            </a:r>
            <a:endParaRPr lang="en-US" altLang="ko-KR" sz="800" dirty="0">
              <a:solidFill>
                <a:srgbClr val="0070C0"/>
              </a:solidFill>
            </a:endParaRPr>
          </a:p>
          <a:p>
            <a:r>
              <a:rPr lang="en-US" altLang="ko-KR" sz="800" dirty="0" smtClean="0">
                <a:solidFill>
                  <a:srgbClr val="0070C0"/>
                </a:solidFill>
              </a:rPr>
              <a:t>Page ID: IN_PC_ORD_01_06 </a:t>
            </a:r>
            <a:endParaRPr lang="ko-KR" altLang="en-US" sz="800" dirty="0">
              <a:solidFill>
                <a:srgbClr val="0070C0"/>
              </a:solidFill>
            </a:endParaRPr>
          </a:p>
        </p:txBody>
      </p:sp>
    </p:spTree>
    <p:extLst>
      <p:ext uri="{BB962C8B-B14F-4D97-AF65-F5344CB8AC3E}">
        <p14:creationId xmlns:p14="http://schemas.microsoft.com/office/powerpoint/2010/main" val="25515042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ctrTitle"/>
          </p:nvPr>
        </p:nvSpPr>
        <p:spPr/>
        <p:txBody>
          <a:bodyPr/>
          <a:lstStyle/>
          <a:p>
            <a:r>
              <a:rPr lang="ko-KR" altLang="en-US" dirty="0"/>
              <a:t>안심번호 서비스 </a:t>
            </a:r>
            <a:r>
              <a:rPr lang="ko-KR" altLang="en-US" dirty="0" smtClean="0"/>
              <a:t>안내</a:t>
            </a:r>
            <a:r>
              <a:rPr lang="en-US" altLang="ko-KR" dirty="0" smtClean="0"/>
              <a:t>(</a:t>
            </a:r>
            <a:r>
              <a:rPr lang="ko-KR" altLang="en-US" dirty="0" smtClean="0">
                <a:solidFill>
                  <a:srgbClr val="0000FF"/>
                </a:solidFill>
              </a:rPr>
              <a:t>신규</a:t>
            </a:r>
            <a:r>
              <a:rPr lang="en-US" altLang="ko-KR" dirty="0" smtClean="0"/>
              <a:t>). </a:t>
            </a:r>
            <a:r>
              <a:rPr lang="ko-KR" altLang="en-US" dirty="0"/>
              <a:t>군부대 </a:t>
            </a:r>
            <a:r>
              <a:rPr lang="ko-KR" altLang="en-US" dirty="0" smtClean="0"/>
              <a:t>배송안내</a:t>
            </a:r>
            <a:endParaRPr lang="ko-KR" altLang="en-US" dirty="0"/>
          </a:p>
        </p:txBody>
      </p:sp>
      <p:sp>
        <p:nvSpPr>
          <p:cNvPr id="4" name="부제목 3"/>
          <p:cNvSpPr>
            <a:spLocks noGrp="1"/>
          </p:cNvSpPr>
          <p:nvPr>
            <p:ph type="subTitle" idx="1"/>
          </p:nvPr>
        </p:nvSpPr>
        <p:spPr/>
        <p:txBody>
          <a:bodyPr/>
          <a:lstStyle/>
          <a:p>
            <a:endParaRPr lang="ko-KR" altLang="en-US"/>
          </a:p>
        </p:txBody>
      </p:sp>
      <p:pic>
        <p:nvPicPr>
          <p:cNvPr id="5" name="그림 4"/>
          <p:cNvPicPr>
            <a:picLocks noChangeAspect="1"/>
          </p:cNvPicPr>
          <p:nvPr/>
        </p:nvPicPr>
        <p:blipFill>
          <a:blip r:embed="rId2"/>
          <a:stretch>
            <a:fillRect/>
          </a:stretch>
        </p:blipFill>
        <p:spPr>
          <a:xfrm>
            <a:off x="473452" y="1391266"/>
            <a:ext cx="2593944" cy="2181094"/>
          </a:xfrm>
          <a:prstGeom prst="rect">
            <a:avLst/>
          </a:prstGeom>
        </p:spPr>
      </p:pic>
      <p:sp>
        <p:nvSpPr>
          <p:cNvPr id="6" name="사각형: 둥근 모서리 92">
            <a:extLst>
              <a:ext uri="{FF2B5EF4-FFF2-40B4-BE49-F238E27FC236}">
                <a16:creationId xmlns:a16="http://schemas.microsoft.com/office/drawing/2014/main" id="{2A18CAD1-978E-453D-B4C0-E427E20CB864}"/>
              </a:ext>
            </a:extLst>
          </p:cNvPr>
          <p:cNvSpPr/>
          <p:nvPr/>
        </p:nvSpPr>
        <p:spPr>
          <a:xfrm rot="19995522">
            <a:off x="772294" y="2162390"/>
            <a:ext cx="1796678" cy="688144"/>
          </a:xfrm>
          <a:prstGeom prst="roundRect">
            <a:avLst>
              <a:gd name="adj" fmla="val 0"/>
            </a:avLst>
          </a:prstGeom>
          <a:solidFill>
            <a:schemeClr val="tx1">
              <a:lumMod val="75000"/>
              <a:lumOff val="25000"/>
              <a:alpha val="57000"/>
            </a:schemeClr>
          </a:solidFill>
          <a:ln w="19050">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050" b="1" dirty="0" smtClean="0">
                <a:solidFill>
                  <a:schemeClr val="bg1"/>
                </a:solidFill>
                <a:latin typeface="+mn-ea"/>
              </a:rPr>
              <a:t>MO </a:t>
            </a:r>
            <a:r>
              <a:rPr lang="ko-KR" altLang="en-US" sz="1050" b="1" dirty="0" smtClean="0">
                <a:solidFill>
                  <a:schemeClr val="bg1"/>
                </a:solidFill>
                <a:latin typeface="+mn-ea"/>
              </a:rPr>
              <a:t>화면과 동일</a:t>
            </a:r>
            <a:endParaRPr lang="en-US" altLang="ko-KR" sz="1050" b="1" dirty="0" smtClean="0">
              <a:solidFill>
                <a:schemeClr val="bg1"/>
              </a:solidFill>
              <a:latin typeface="+mn-ea"/>
            </a:endParaRPr>
          </a:p>
          <a:p>
            <a:pPr algn="ctr"/>
            <a:r>
              <a:rPr lang="en-US" altLang="ko-KR" sz="1050" b="1" dirty="0" smtClean="0">
                <a:solidFill>
                  <a:srgbClr val="0000FF"/>
                </a:solidFill>
                <a:latin typeface="+mn-ea"/>
              </a:rPr>
              <a:t>(</a:t>
            </a:r>
            <a:r>
              <a:rPr lang="en-US" altLang="ko-KR" sz="1050" dirty="0" smtClean="0">
                <a:solidFill>
                  <a:srgbClr val="0000FF"/>
                </a:solidFill>
                <a:latin typeface="+mn-ea"/>
              </a:rPr>
              <a:t>PC</a:t>
            </a:r>
            <a:r>
              <a:rPr lang="ko-KR" altLang="en-US" sz="1050" dirty="0" smtClean="0">
                <a:solidFill>
                  <a:srgbClr val="0000FF"/>
                </a:solidFill>
                <a:latin typeface="+mn-ea"/>
              </a:rPr>
              <a:t>신규</a:t>
            </a:r>
            <a:r>
              <a:rPr lang="en-US" altLang="ko-KR" sz="1050" b="1" dirty="0" smtClean="0">
                <a:solidFill>
                  <a:srgbClr val="0000FF"/>
                </a:solidFill>
                <a:latin typeface="+mn-ea"/>
              </a:rPr>
              <a:t>)</a:t>
            </a:r>
            <a:endParaRPr lang="ko-KR" altLang="en-US" sz="1000" b="1" dirty="0">
              <a:solidFill>
                <a:srgbClr val="0000FF"/>
              </a:solidFill>
            </a:endParaRPr>
          </a:p>
        </p:txBody>
      </p:sp>
      <p:pic>
        <p:nvPicPr>
          <p:cNvPr id="7" name="그림 6"/>
          <p:cNvPicPr>
            <a:picLocks noChangeAspect="1"/>
          </p:cNvPicPr>
          <p:nvPr/>
        </p:nvPicPr>
        <p:blipFill>
          <a:blip r:embed="rId3"/>
          <a:stretch>
            <a:fillRect/>
          </a:stretch>
        </p:blipFill>
        <p:spPr>
          <a:xfrm>
            <a:off x="3307498" y="1405724"/>
            <a:ext cx="2612797" cy="3624459"/>
          </a:xfrm>
          <a:prstGeom prst="rect">
            <a:avLst/>
          </a:prstGeom>
        </p:spPr>
      </p:pic>
      <p:sp>
        <p:nvSpPr>
          <p:cNvPr id="8" name="사각형: 둥근 모서리 92">
            <a:extLst>
              <a:ext uri="{FF2B5EF4-FFF2-40B4-BE49-F238E27FC236}">
                <a16:creationId xmlns:a16="http://schemas.microsoft.com/office/drawing/2014/main" id="{2A18CAD1-978E-453D-B4C0-E427E20CB864}"/>
              </a:ext>
            </a:extLst>
          </p:cNvPr>
          <p:cNvSpPr/>
          <p:nvPr/>
        </p:nvSpPr>
        <p:spPr>
          <a:xfrm rot="19995522">
            <a:off x="3693897" y="2953067"/>
            <a:ext cx="1796678" cy="688144"/>
          </a:xfrm>
          <a:prstGeom prst="roundRect">
            <a:avLst>
              <a:gd name="adj" fmla="val 0"/>
            </a:avLst>
          </a:prstGeom>
          <a:solidFill>
            <a:schemeClr val="tx1">
              <a:lumMod val="75000"/>
              <a:lumOff val="25000"/>
              <a:alpha val="57000"/>
            </a:schemeClr>
          </a:solidFill>
          <a:ln w="19050">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ko-KR" altLang="en-US" sz="1050" b="1" dirty="0" smtClean="0">
                <a:solidFill>
                  <a:schemeClr val="bg1"/>
                </a:solidFill>
                <a:latin typeface="+mn-ea"/>
              </a:rPr>
              <a:t>기존과 동일</a:t>
            </a:r>
            <a:endParaRPr lang="ko-KR" altLang="en-US" sz="1000" b="1" dirty="0">
              <a:solidFill>
                <a:schemeClr val="bg1"/>
              </a:solidFill>
            </a:endParaRPr>
          </a:p>
        </p:txBody>
      </p:sp>
      <p:sp>
        <p:nvSpPr>
          <p:cNvPr id="9" name="TextBox 8"/>
          <p:cNvSpPr txBox="1"/>
          <p:nvPr/>
        </p:nvSpPr>
        <p:spPr>
          <a:xfrm>
            <a:off x="3412592" y="5396209"/>
            <a:ext cx="2359287" cy="504056"/>
          </a:xfrm>
          <a:prstGeom prst="rect">
            <a:avLst/>
          </a:prstGeom>
          <a:solidFill>
            <a:schemeClr val="bg1"/>
          </a:solidFill>
          <a:ln w="635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ko-KR"/>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ko-KR" altLang="en-US" sz="800" dirty="0">
                <a:solidFill>
                  <a:schemeClr val="tx1"/>
                </a:solidFill>
              </a:rPr>
              <a:t>군부대 배송은 우체국 택배만 가능하며</a:t>
            </a:r>
            <a:r>
              <a:rPr lang="en-US" altLang="ko-KR" sz="800" dirty="0">
                <a:solidFill>
                  <a:schemeClr val="tx1"/>
                </a:solidFill>
              </a:rPr>
              <a:t>, </a:t>
            </a:r>
            <a:r>
              <a:rPr lang="ko-KR" altLang="en-US" sz="800" dirty="0">
                <a:solidFill>
                  <a:schemeClr val="tx1"/>
                </a:solidFill>
              </a:rPr>
              <a:t>군부대 배송에 체크한 경우에만 우체국 택배로 배송됩니다</a:t>
            </a:r>
            <a:r>
              <a:rPr lang="en-US" altLang="ko-KR" sz="800" dirty="0">
                <a:solidFill>
                  <a:schemeClr val="tx1"/>
                </a:solidFill>
              </a:rPr>
              <a:t>.</a:t>
            </a:r>
            <a:endParaRPr lang="ko-KR" altLang="en-US" sz="800" dirty="0">
              <a:solidFill>
                <a:schemeClr val="tx1"/>
              </a:solidFill>
            </a:endParaRPr>
          </a:p>
        </p:txBody>
      </p:sp>
      <p:sp>
        <p:nvSpPr>
          <p:cNvPr id="10" name="직사각형 9"/>
          <p:cNvSpPr/>
          <p:nvPr/>
        </p:nvSpPr>
        <p:spPr>
          <a:xfrm>
            <a:off x="3459452" y="2114849"/>
            <a:ext cx="2196906" cy="318002"/>
          </a:xfrm>
          <a:prstGeom prst="rect">
            <a:avLst/>
          </a:prstGeom>
          <a:noFill/>
          <a:ln w="635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 </a:t>
            </a:r>
            <a:endParaRPr lang="ko-KR" altLang="en-US" dirty="0"/>
          </a:p>
        </p:txBody>
      </p:sp>
      <p:cxnSp>
        <p:nvCxnSpPr>
          <p:cNvPr id="11" name="직선 화살표 연결선 10"/>
          <p:cNvCxnSpPr>
            <a:stCxn id="10" idx="1"/>
            <a:endCxn id="9" idx="1"/>
          </p:cNvCxnSpPr>
          <p:nvPr/>
        </p:nvCxnSpPr>
        <p:spPr>
          <a:xfrm rot="10800000" flipV="1">
            <a:off x="3412592" y="2273849"/>
            <a:ext cx="46860" cy="3374387"/>
          </a:xfrm>
          <a:prstGeom prst="bentConnector3">
            <a:avLst>
              <a:gd name="adj1" fmla="val 587836"/>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제목 1"/>
          <p:cNvSpPr txBox="1">
            <a:spLocks/>
          </p:cNvSpPr>
          <p:nvPr/>
        </p:nvSpPr>
        <p:spPr>
          <a:xfrm>
            <a:off x="4156797" y="262328"/>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a:t>Layer </a:t>
            </a:r>
            <a:r>
              <a:rPr lang="en-US" altLang="ko-KR" dirty="0" smtClean="0"/>
              <a:t>Popup</a:t>
            </a:r>
            <a:endParaRPr lang="ko-KR" altLang="en-US" dirty="0"/>
          </a:p>
        </p:txBody>
      </p:sp>
      <p:sp>
        <p:nvSpPr>
          <p:cNvPr id="12" name="TextBox 11"/>
          <p:cNvSpPr txBox="1"/>
          <p:nvPr/>
        </p:nvSpPr>
        <p:spPr>
          <a:xfrm>
            <a:off x="856561" y="1196752"/>
            <a:ext cx="1756026" cy="243812"/>
          </a:xfrm>
          <a:prstGeom prst="rect">
            <a:avLst/>
          </a:prstGeom>
          <a:solidFill>
            <a:schemeClr val="bg1"/>
          </a:solidFill>
          <a:ln w="635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ko-KR"/>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lnSpc>
                <a:spcPct val="90000"/>
              </a:lnSpc>
              <a:spcBef>
                <a:spcPts val="1000"/>
              </a:spcBef>
            </a:pPr>
            <a:r>
              <a:rPr lang="en-US" altLang="ko-KR" sz="800" dirty="0" smtClean="0">
                <a:solidFill>
                  <a:srgbClr val="0070C0"/>
                </a:solidFill>
              </a:rPr>
              <a:t>Page ID</a:t>
            </a:r>
            <a:r>
              <a:rPr lang="en-US" altLang="ko-KR" sz="800" dirty="0">
                <a:solidFill>
                  <a:srgbClr val="0070C0"/>
                </a:solidFill>
              </a:rPr>
              <a:t>: </a:t>
            </a:r>
            <a:r>
              <a:rPr lang="en-US" altLang="ko-KR" sz="800" dirty="0" smtClean="0">
                <a:solidFill>
                  <a:srgbClr val="0070C0"/>
                </a:solidFill>
              </a:rPr>
              <a:t>IN_PC_ORD_01_08</a:t>
            </a:r>
            <a:endParaRPr lang="ko-KR" altLang="en-US" sz="800" dirty="0">
              <a:solidFill>
                <a:srgbClr val="0070C0"/>
              </a:solidFill>
            </a:endParaRPr>
          </a:p>
        </p:txBody>
      </p:sp>
      <p:sp>
        <p:nvSpPr>
          <p:cNvPr id="13" name="TextBox 12"/>
          <p:cNvSpPr txBox="1"/>
          <p:nvPr/>
        </p:nvSpPr>
        <p:spPr>
          <a:xfrm>
            <a:off x="3714222" y="1161912"/>
            <a:ext cx="1756026" cy="243812"/>
          </a:xfrm>
          <a:prstGeom prst="rect">
            <a:avLst/>
          </a:prstGeom>
          <a:solidFill>
            <a:schemeClr val="bg1"/>
          </a:solidFill>
          <a:ln w="635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ko-KR"/>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lnSpc>
                <a:spcPct val="90000"/>
              </a:lnSpc>
              <a:spcBef>
                <a:spcPts val="1000"/>
              </a:spcBef>
            </a:pPr>
            <a:r>
              <a:rPr lang="en-US" altLang="ko-KR" sz="800" dirty="0">
                <a:solidFill>
                  <a:srgbClr val="0070C0"/>
                </a:solidFill>
              </a:rPr>
              <a:t>Page ID: </a:t>
            </a:r>
            <a:r>
              <a:rPr lang="en-US" altLang="ko-KR" sz="800" dirty="0" smtClean="0">
                <a:solidFill>
                  <a:srgbClr val="0070C0"/>
                </a:solidFill>
              </a:rPr>
              <a:t>IN_PC_MYP_01_63</a:t>
            </a:r>
            <a:endParaRPr lang="en-US" altLang="ko-KR" sz="800" dirty="0">
              <a:solidFill>
                <a:srgbClr val="0070C0"/>
              </a:solidFill>
            </a:endParaRPr>
          </a:p>
        </p:txBody>
      </p:sp>
    </p:spTree>
    <p:extLst>
      <p:ext uri="{BB962C8B-B14F-4D97-AF65-F5344CB8AC3E}">
        <p14:creationId xmlns:p14="http://schemas.microsoft.com/office/powerpoint/2010/main" val="38226817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a:t>개인정보 수집</a:t>
            </a:r>
            <a:r>
              <a:rPr lang="en-US" altLang="ko-KR" dirty="0"/>
              <a:t>/</a:t>
            </a:r>
            <a:r>
              <a:rPr lang="ko-KR" altLang="en-US" dirty="0" err="1"/>
              <a:t>이용동의</a:t>
            </a:r>
            <a:r>
              <a:rPr lang="en-US" altLang="ko-KR" dirty="0"/>
              <a:t>(</a:t>
            </a:r>
            <a:r>
              <a:rPr lang="ko-KR" altLang="en-US" dirty="0" err="1"/>
              <a:t>환불계좌</a:t>
            </a:r>
            <a:r>
              <a:rPr lang="en-US" altLang="ko-KR" dirty="0"/>
              <a:t>), </a:t>
            </a:r>
            <a:r>
              <a:rPr lang="ko-KR" altLang="en-US" dirty="0" err="1" smtClean="0"/>
              <a:t>뷰티포인트</a:t>
            </a:r>
            <a:r>
              <a:rPr lang="ko-KR" altLang="en-US" dirty="0" smtClean="0"/>
              <a:t> </a:t>
            </a:r>
            <a:r>
              <a:rPr lang="ko-KR" altLang="en-US" dirty="0"/>
              <a:t>혜택 안내</a:t>
            </a:r>
          </a:p>
        </p:txBody>
      </p:sp>
      <p:sp>
        <p:nvSpPr>
          <p:cNvPr id="3" name="부제목 2"/>
          <p:cNvSpPr>
            <a:spLocks noGrp="1"/>
          </p:cNvSpPr>
          <p:nvPr>
            <p:ph type="subTitle" idx="1"/>
          </p:nvPr>
        </p:nvSpPr>
        <p:spPr/>
        <p:txBody>
          <a:bodyPr/>
          <a:lstStyle/>
          <a:p>
            <a:endParaRPr lang="ko-KR" altLang="en-US"/>
          </a:p>
        </p:txBody>
      </p:sp>
      <p:pic>
        <p:nvPicPr>
          <p:cNvPr id="5" name="그림 4"/>
          <p:cNvPicPr>
            <a:picLocks noChangeAspect="1"/>
          </p:cNvPicPr>
          <p:nvPr/>
        </p:nvPicPr>
        <p:blipFill>
          <a:blip r:embed="rId2"/>
          <a:stretch>
            <a:fillRect/>
          </a:stretch>
        </p:blipFill>
        <p:spPr>
          <a:xfrm>
            <a:off x="395656" y="979294"/>
            <a:ext cx="2453813" cy="2155088"/>
          </a:xfrm>
          <a:prstGeom prst="rect">
            <a:avLst/>
          </a:prstGeom>
        </p:spPr>
      </p:pic>
      <p:sp>
        <p:nvSpPr>
          <p:cNvPr id="6" name="사각형: 둥근 모서리 92">
            <a:extLst>
              <a:ext uri="{FF2B5EF4-FFF2-40B4-BE49-F238E27FC236}">
                <a16:creationId xmlns:a16="http://schemas.microsoft.com/office/drawing/2014/main" id="{2A18CAD1-978E-453D-B4C0-E427E20CB864}"/>
              </a:ext>
            </a:extLst>
          </p:cNvPr>
          <p:cNvSpPr/>
          <p:nvPr/>
        </p:nvSpPr>
        <p:spPr>
          <a:xfrm rot="19995522">
            <a:off x="690027" y="1828473"/>
            <a:ext cx="1796678" cy="688144"/>
          </a:xfrm>
          <a:prstGeom prst="roundRect">
            <a:avLst>
              <a:gd name="adj" fmla="val 0"/>
            </a:avLst>
          </a:prstGeom>
          <a:solidFill>
            <a:schemeClr val="tx1">
              <a:lumMod val="75000"/>
              <a:lumOff val="25000"/>
              <a:alpha val="57000"/>
            </a:schemeClr>
          </a:solidFill>
          <a:ln w="19050">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ko-KR" altLang="en-US" sz="1050" b="1" dirty="0" smtClean="0">
                <a:solidFill>
                  <a:schemeClr val="bg1"/>
                </a:solidFill>
                <a:latin typeface="+mn-ea"/>
              </a:rPr>
              <a:t>기존과 동일</a:t>
            </a:r>
            <a:endParaRPr lang="ko-KR" altLang="en-US" sz="1000" b="1" dirty="0">
              <a:solidFill>
                <a:schemeClr val="bg1"/>
              </a:solidFill>
            </a:endParaRPr>
          </a:p>
        </p:txBody>
      </p:sp>
      <p:sp>
        <p:nvSpPr>
          <p:cNvPr id="8" name="제목 1"/>
          <p:cNvSpPr txBox="1">
            <a:spLocks/>
          </p:cNvSpPr>
          <p:nvPr/>
        </p:nvSpPr>
        <p:spPr>
          <a:xfrm>
            <a:off x="4156797" y="262328"/>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a:t>Layer </a:t>
            </a:r>
            <a:r>
              <a:rPr lang="en-US" altLang="ko-KR" dirty="0" smtClean="0"/>
              <a:t>Popup</a:t>
            </a:r>
            <a:endParaRPr lang="ko-KR" altLang="en-US" dirty="0"/>
          </a:p>
        </p:txBody>
      </p:sp>
      <p:sp>
        <p:nvSpPr>
          <p:cNvPr id="9" name="직사각형 8"/>
          <p:cNvSpPr/>
          <p:nvPr/>
        </p:nvSpPr>
        <p:spPr>
          <a:xfrm>
            <a:off x="3085100" y="979294"/>
            <a:ext cx="2702969" cy="3240360"/>
          </a:xfrm>
          <a:prstGeom prst="rect">
            <a:avLst/>
          </a:prstGeom>
          <a:solidFill>
            <a:schemeClr val="bg1"/>
          </a:solidFill>
          <a:ln>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p>
        </p:txBody>
      </p:sp>
      <p:sp>
        <p:nvSpPr>
          <p:cNvPr id="10" name="직사각형 9"/>
          <p:cNvSpPr/>
          <p:nvPr/>
        </p:nvSpPr>
        <p:spPr>
          <a:xfrm>
            <a:off x="5431363" y="1040454"/>
            <a:ext cx="389850" cy="271869"/>
          </a:xfrm>
          <a:prstGeom prst="rect">
            <a:avLst/>
          </a:prstGeom>
        </p:spPr>
        <p:txBody>
          <a:bodyPr wrap="none">
            <a:spAutoFit/>
          </a:bodyPr>
          <a:lstStyle/>
          <a:p>
            <a:pPr algn="ctr">
              <a:lnSpc>
                <a:spcPts val="1400"/>
              </a:lnSpc>
              <a:defRPr/>
            </a:pPr>
            <a:r>
              <a:rPr lang="ko-KR" altLang="en-US" dirty="0">
                <a:solidFill>
                  <a:schemeClr val="tx1">
                    <a:lumMod val="75000"/>
                    <a:lumOff val="25000"/>
                  </a:schemeClr>
                </a:solidFill>
                <a:sym typeface="Wingdings 2" panose="05020102010507070707" pitchFamily="18" charset="2"/>
              </a:rPr>
              <a:t></a:t>
            </a:r>
            <a:endParaRPr lang="ko-KR" altLang="en-US" dirty="0">
              <a:solidFill>
                <a:schemeClr val="tx1">
                  <a:lumMod val="75000"/>
                  <a:lumOff val="25000"/>
                </a:schemeClr>
              </a:solidFill>
            </a:endParaRPr>
          </a:p>
        </p:txBody>
      </p:sp>
      <p:sp>
        <p:nvSpPr>
          <p:cNvPr id="11" name="직사각형 10"/>
          <p:cNvSpPr/>
          <p:nvPr/>
        </p:nvSpPr>
        <p:spPr>
          <a:xfrm>
            <a:off x="3051192" y="1037726"/>
            <a:ext cx="2016224" cy="230832"/>
          </a:xfrm>
          <a:prstGeom prst="rect">
            <a:avLst/>
          </a:prstGeom>
        </p:spPr>
        <p:txBody>
          <a:bodyPr wrap="square">
            <a:spAutoFit/>
          </a:bodyPr>
          <a:lstStyle/>
          <a:p>
            <a:r>
              <a:rPr lang="ko-KR" altLang="en-US" sz="900" b="1" dirty="0" err="1" smtClean="0">
                <a:latin typeface="+mn-ea"/>
              </a:rPr>
              <a:t>뷰티포인트</a:t>
            </a:r>
            <a:r>
              <a:rPr lang="ko-KR" altLang="en-US" sz="900" b="1" dirty="0" smtClean="0">
                <a:latin typeface="+mn-ea"/>
              </a:rPr>
              <a:t> 혜택 안내</a:t>
            </a:r>
            <a:endParaRPr lang="ko-KR" altLang="en-US" sz="900" b="1" dirty="0">
              <a:latin typeface="+mn-ea"/>
            </a:endParaRPr>
          </a:p>
        </p:txBody>
      </p:sp>
      <p:sp>
        <p:nvSpPr>
          <p:cNvPr id="12" name="TextBox 11"/>
          <p:cNvSpPr txBox="1"/>
          <p:nvPr/>
        </p:nvSpPr>
        <p:spPr>
          <a:xfrm>
            <a:off x="3123200" y="1462442"/>
            <a:ext cx="2643770" cy="2677656"/>
          </a:xfrm>
          <a:prstGeom prst="rect">
            <a:avLst/>
          </a:prstGeom>
          <a:noFill/>
        </p:spPr>
        <p:txBody>
          <a:bodyPr wrap="square" rtlCol="0">
            <a:spAutoFit/>
          </a:bodyPr>
          <a:lstStyle/>
          <a:p>
            <a:r>
              <a:rPr lang="ko-KR" altLang="en-US" sz="800" b="1" dirty="0" smtClean="0"/>
              <a:t>기본 적립</a:t>
            </a:r>
            <a:endParaRPr lang="en-US" altLang="ko-KR" sz="800" b="1" dirty="0" smtClean="0"/>
          </a:p>
          <a:p>
            <a:pPr marL="85725" indent="-85725">
              <a:buFont typeface="Arial" panose="020B0604020202020204" pitchFamily="34" charset="0"/>
              <a:buChar char="•"/>
            </a:pPr>
            <a:r>
              <a:rPr lang="ko-KR" altLang="en-US" sz="800" dirty="0" smtClean="0"/>
              <a:t>제품별 결제 금액 기준의 </a:t>
            </a:r>
            <a:r>
              <a:rPr lang="en-US" altLang="ko-KR" sz="800" dirty="0" smtClean="0"/>
              <a:t>1.0%</a:t>
            </a:r>
            <a:r>
              <a:rPr lang="ko-KR" altLang="en-US" sz="800" dirty="0" smtClean="0"/>
              <a:t>로 구매 확정 시 익일 적립됩니다</a:t>
            </a:r>
            <a:r>
              <a:rPr lang="en-US" altLang="ko-KR" sz="800" dirty="0" smtClean="0"/>
              <a:t>. </a:t>
            </a:r>
            <a:r>
              <a:rPr lang="ko-KR" altLang="en-US" sz="800" dirty="0" smtClean="0"/>
              <a:t>특정 제품 구매 시에는 적립 포인트가 추가될 수 있습니다</a:t>
            </a:r>
            <a:r>
              <a:rPr lang="en-US" altLang="ko-KR" sz="800" dirty="0" smtClean="0"/>
              <a:t>.(</a:t>
            </a:r>
            <a:r>
              <a:rPr lang="ko-KR" altLang="en-US" sz="800" dirty="0" smtClean="0"/>
              <a:t>할인 금액은 제외됩니다</a:t>
            </a:r>
            <a:r>
              <a:rPr lang="en-US" altLang="ko-KR" sz="800" dirty="0" smtClean="0"/>
              <a:t>.)</a:t>
            </a:r>
          </a:p>
          <a:p>
            <a:endParaRPr lang="en-US" altLang="ko-KR" sz="800" b="1" dirty="0" smtClean="0"/>
          </a:p>
          <a:p>
            <a:r>
              <a:rPr lang="ko-KR" altLang="en-US" sz="800" b="1" dirty="0" smtClean="0"/>
              <a:t>이벤트 적립</a:t>
            </a:r>
            <a:endParaRPr lang="en-US" altLang="ko-KR" sz="800" b="1" dirty="0" smtClean="0"/>
          </a:p>
          <a:p>
            <a:pPr marL="85725" indent="-85725">
              <a:buFont typeface="Arial" panose="020B0604020202020204" pitchFamily="34" charset="0"/>
              <a:buChar char="•"/>
            </a:pPr>
            <a:r>
              <a:rPr lang="ko-KR" altLang="en-US" sz="800" dirty="0" err="1" smtClean="0"/>
              <a:t>뷰티포인트</a:t>
            </a:r>
            <a:r>
              <a:rPr lang="ko-KR" altLang="en-US" sz="800" dirty="0" smtClean="0"/>
              <a:t> 적립 혜택이 있는 이벤트 참여 시 적립되는 뷰티포인트로 이벤트 유의사항에 따라 적립 내용이 달라질 수 있습니다</a:t>
            </a:r>
            <a:r>
              <a:rPr lang="en-US" altLang="ko-KR" sz="800" dirty="0" smtClean="0"/>
              <a:t>.(</a:t>
            </a:r>
            <a:r>
              <a:rPr lang="ko-KR" altLang="en-US" sz="800" dirty="0" smtClean="0"/>
              <a:t>리뷰 이벤트 적립도 이벤트 적립에 해당됩니다</a:t>
            </a:r>
            <a:r>
              <a:rPr lang="en-US" altLang="ko-KR" sz="800" dirty="0" smtClean="0"/>
              <a:t>.)</a:t>
            </a:r>
          </a:p>
          <a:p>
            <a:endParaRPr lang="en-US" altLang="ko-KR" sz="800" b="1" dirty="0" smtClean="0"/>
          </a:p>
          <a:p>
            <a:r>
              <a:rPr lang="ko-KR" altLang="en-US" sz="800" b="1" dirty="0" smtClean="0"/>
              <a:t>리뷰 적립</a:t>
            </a:r>
            <a:endParaRPr lang="en-US" altLang="ko-KR" sz="800" b="1" dirty="0" smtClean="0"/>
          </a:p>
          <a:p>
            <a:pPr marL="85725" indent="-85725">
              <a:buFont typeface="Arial" panose="020B0604020202020204" pitchFamily="34" charset="0"/>
              <a:buChar char="•"/>
            </a:pPr>
            <a:r>
              <a:rPr lang="ko-KR" altLang="en-US" sz="800" dirty="0" smtClean="0"/>
              <a:t>리뷰</a:t>
            </a:r>
            <a:r>
              <a:rPr lang="en-US" altLang="ko-KR" sz="800" dirty="0" smtClean="0"/>
              <a:t> </a:t>
            </a:r>
            <a:r>
              <a:rPr lang="ko-KR" altLang="en-US" sz="800" dirty="0" smtClean="0"/>
              <a:t>작성 시 적립되는 뷰티포인트로 일반 리뷰 기준 </a:t>
            </a:r>
            <a:r>
              <a:rPr lang="en-US" altLang="ko-KR" sz="800" dirty="0" smtClean="0"/>
              <a:t>90</a:t>
            </a:r>
            <a:r>
              <a:rPr lang="ko-KR" altLang="en-US" sz="800" dirty="0" smtClean="0"/>
              <a:t>자 이상 포토 리뷰 작성 시 최대 </a:t>
            </a:r>
            <a:r>
              <a:rPr lang="en-US" altLang="ko-KR" sz="800" dirty="0" smtClean="0"/>
              <a:t>600</a:t>
            </a:r>
            <a:r>
              <a:rPr lang="ko-KR" altLang="en-US" sz="800" dirty="0" smtClean="0"/>
              <a:t>포인트가 적립됩니다</a:t>
            </a:r>
            <a:r>
              <a:rPr lang="en-US" altLang="ko-KR" sz="800" dirty="0" smtClean="0"/>
              <a:t>. </a:t>
            </a:r>
            <a:r>
              <a:rPr lang="ko-KR" altLang="en-US" sz="800" dirty="0" smtClean="0"/>
              <a:t>단</a:t>
            </a:r>
            <a:r>
              <a:rPr lang="en-US" altLang="ko-KR" sz="800" dirty="0" smtClean="0"/>
              <a:t>, </a:t>
            </a:r>
            <a:r>
              <a:rPr lang="ko-KR" altLang="en-US" sz="800" dirty="0" smtClean="0"/>
              <a:t>월 최대 적립 제한을 초과할 경우 포인트가 적립되지 않습니다</a:t>
            </a:r>
            <a:r>
              <a:rPr lang="en-US" altLang="ko-KR" sz="800" dirty="0" smtClean="0"/>
              <a:t>.</a:t>
            </a:r>
          </a:p>
          <a:p>
            <a:pPr marL="85725" indent="-85725">
              <a:buFont typeface="Arial" panose="020B0604020202020204" pitchFamily="34" charset="0"/>
              <a:buChar char="•"/>
            </a:pPr>
            <a:endParaRPr lang="en-US" altLang="ko-KR" sz="800" dirty="0" smtClean="0"/>
          </a:p>
          <a:p>
            <a:r>
              <a:rPr lang="en-US" altLang="ko-KR" sz="800" dirty="0" smtClean="0">
                <a:solidFill>
                  <a:schemeClr val="tx1">
                    <a:lumMod val="50000"/>
                    <a:lumOff val="50000"/>
                  </a:schemeClr>
                </a:solidFill>
              </a:rPr>
              <a:t>※ </a:t>
            </a:r>
            <a:r>
              <a:rPr lang="ko-KR" altLang="en-US" sz="800" dirty="0" err="1" smtClean="0">
                <a:solidFill>
                  <a:schemeClr val="tx1">
                    <a:lumMod val="50000"/>
                    <a:lumOff val="50000"/>
                  </a:schemeClr>
                </a:solidFill>
              </a:rPr>
              <a:t>뷰티포인트</a:t>
            </a:r>
            <a:r>
              <a:rPr lang="ko-KR" altLang="en-US" sz="800" dirty="0" smtClean="0">
                <a:solidFill>
                  <a:schemeClr val="tx1">
                    <a:lumMod val="50000"/>
                    <a:lumOff val="50000"/>
                  </a:schemeClr>
                </a:solidFill>
              </a:rPr>
              <a:t> 혜택은 구매 제품 및 기간</a:t>
            </a:r>
            <a:r>
              <a:rPr lang="en-US" altLang="ko-KR" sz="800" dirty="0" smtClean="0">
                <a:solidFill>
                  <a:schemeClr val="tx1">
                    <a:lumMod val="50000"/>
                    <a:lumOff val="50000"/>
                  </a:schemeClr>
                </a:solidFill>
              </a:rPr>
              <a:t>, </a:t>
            </a:r>
            <a:r>
              <a:rPr lang="ko-KR" altLang="en-US" sz="800" dirty="0" smtClean="0">
                <a:solidFill>
                  <a:schemeClr val="tx1">
                    <a:lumMod val="50000"/>
                    <a:lumOff val="50000"/>
                  </a:schemeClr>
                </a:solidFill>
              </a:rPr>
              <a:t>이벤트 참여 여부</a:t>
            </a:r>
            <a:r>
              <a:rPr lang="en-US" altLang="ko-KR" sz="800" dirty="0" smtClean="0">
                <a:solidFill>
                  <a:schemeClr val="tx1">
                    <a:lumMod val="50000"/>
                    <a:lumOff val="50000"/>
                  </a:schemeClr>
                </a:solidFill>
              </a:rPr>
              <a:t>, </a:t>
            </a:r>
            <a:r>
              <a:rPr lang="ko-KR" altLang="en-US" sz="800" dirty="0" smtClean="0">
                <a:solidFill>
                  <a:schemeClr val="tx1">
                    <a:lumMod val="50000"/>
                    <a:lumOff val="50000"/>
                  </a:schemeClr>
                </a:solidFill>
              </a:rPr>
              <a:t>리뷰 작성 유형에 따라 적립 포인트가 달라질 수 있으며 혜택으로 예상되는 뷰티포인트에 대한 일반적인 안내임을 참고해 주세요</a:t>
            </a:r>
            <a:r>
              <a:rPr lang="en-US" altLang="ko-KR" sz="800" dirty="0" smtClean="0">
                <a:solidFill>
                  <a:schemeClr val="tx1">
                    <a:lumMod val="50000"/>
                    <a:lumOff val="50000"/>
                  </a:schemeClr>
                </a:solidFill>
              </a:rPr>
              <a:t>.</a:t>
            </a:r>
            <a:endParaRPr lang="ko-KR" altLang="en-US" sz="800" dirty="0">
              <a:solidFill>
                <a:schemeClr val="tx1">
                  <a:lumMod val="50000"/>
                  <a:lumOff val="50000"/>
                </a:schemeClr>
              </a:solidFill>
            </a:endParaRPr>
          </a:p>
        </p:txBody>
      </p:sp>
      <p:sp>
        <p:nvSpPr>
          <p:cNvPr id="13" name="사각형: 둥근 모서리 92">
            <a:extLst>
              <a:ext uri="{FF2B5EF4-FFF2-40B4-BE49-F238E27FC236}">
                <a16:creationId xmlns:a16="http://schemas.microsoft.com/office/drawing/2014/main" id="{2A18CAD1-978E-453D-B4C0-E427E20CB864}"/>
              </a:ext>
            </a:extLst>
          </p:cNvPr>
          <p:cNvSpPr/>
          <p:nvPr/>
        </p:nvSpPr>
        <p:spPr>
          <a:xfrm rot="19995522">
            <a:off x="3500298" y="2213258"/>
            <a:ext cx="1796678" cy="688144"/>
          </a:xfrm>
          <a:prstGeom prst="roundRect">
            <a:avLst>
              <a:gd name="adj" fmla="val 0"/>
            </a:avLst>
          </a:prstGeom>
          <a:solidFill>
            <a:schemeClr val="tx1">
              <a:lumMod val="75000"/>
              <a:lumOff val="25000"/>
              <a:alpha val="57000"/>
            </a:schemeClr>
          </a:solid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ko-KR" altLang="en-US" sz="1050" b="1" dirty="0" smtClean="0">
                <a:solidFill>
                  <a:schemeClr val="bg1"/>
                </a:solidFill>
                <a:latin typeface="+mn-ea"/>
              </a:rPr>
              <a:t>내용 변경</a:t>
            </a:r>
            <a:endParaRPr lang="ko-KR" altLang="en-US" sz="1000" b="1" dirty="0">
              <a:solidFill>
                <a:schemeClr val="bg1"/>
              </a:solidFill>
            </a:endParaRPr>
          </a:p>
        </p:txBody>
      </p:sp>
      <p:sp>
        <p:nvSpPr>
          <p:cNvPr id="14" name="TextBox 13"/>
          <p:cNvSpPr txBox="1"/>
          <p:nvPr/>
        </p:nvSpPr>
        <p:spPr>
          <a:xfrm>
            <a:off x="717841" y="813861"/>
            <a:ext cx="1756026" cy="243812"/>
          </a:xfrm>
          <a:prstGeom prst="rect">
            <a:avLst/>
          </a:prstGeom>
          <a:solidFill>
            <a:schemeClr val="bg1"/>
          </a:solidFill>
          <a:ln w="635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ko-KR"/>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lnSpc>
                <a:spcPct val="90000"/>
              </a:lnSpc>
              <a:spcBef>
                <a:spcPts val="1000"/>
              </a:spcBef>
            </a:pPr>
            <a:r>
              <a:rPr lang="en-US" altLang="ko-KR" sz="800" dirty="0">
                <a:solidFill>
                  <a:srgbClr val="0070C0"/>
                </a:solidFill>
              </a:rPr>
              <a:t>Page ID</a:t>
            </a:r>
            <a:r>
              <a:rPr lang="en-US" altLang="ko-KR" sz="800" dirty="0" smtClean="0">
                <a:solidFill>
                  <a:srgbClr val="0070C0"/>
                </a:solidFill>
              </a:rPr>
              <a:t>: IN_PC_ORD_01_25</a:t>
            </a:r>
            <a:endParaRPr lang="en-US" altLang="ko-KR" sz="800" dirty="0">
              <a:solidFill>
                <a:srgbClr val="0070C0"/>
              </a:solidFill>
            </a:endParaRPr>
          </a:p>
        </p:txBody>
      </p:sp>
      <p:sp>
        <p:nvSpPr>
          <p:cNvPr id="15" name="TextBox 14"/>
          <p:cNvSpPr txBox="1"/>
          <p:nvPr/>
        </p:nvSpPr>
        <p:spPr>
          <a:xfrm>
            <a:off x="3575502" y="779021"/>
            <a:ext cx="1756026" cy="243812"/>
          </a:xfrm>
          <a:prstGeom prst="rect">
            <a:avLst/>
          </a:prstGeom>
          <a:solidFill>
            <a:schemeClr val="bg1"/>
          </a:solidFill>
          <a:ln w="635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ko-KR"/>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lnSpc>
                <a:spcPct val="90000"/>
              </a:lnSpc>
              <a:spcBef>
                <a:spcPts val="1000"/>
              </a:spcBef>
            </a:pPr>
            <a:r>
              <a:rPr lang="en-US" altLang="ko-KR" sz="800" dirty="0">
                <a:solidFill>
                  <a:srgbClr val="0070C0"/>
                </a:solidFill>
              </a:rPr>
              <a:t>Page ID: </a:t>
            </a:r>
            <a:r>
              <a:rPr lang="en-US" altLang="ko-KR" sz="800" dirty="0" smtClean="0">
                <a:solidFill>
                  <a:srgbClr val="0070C0"/>
                </a:solidFill>
              </a:rPr>
              <a:t>IN_PC_ORD_01_11</a:t>
            </a:r>
            <a:endParaRPr lang="en-US" altLang="ko-KR" sz="800" dirty="0">
              <a:solidFill>
                <a:srgbClr val="0070C0"/>
              </a:solidFill>
            </a:endParaRPr>
          </a:p>
        </p:txBody>
      </p:sp>
    </p:spTree>
    <p:extLst>
      <p:ext uri="{BB962C8B-B14F-4D97-AF65-F5344CB8AC3E}">
        <p14:creationId xmlns:p14="http://schemas.microsoft.com/office/powerpoint/2010/main" val="3807979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a:latin typeface="+mn-ea"/>
              </a:rPr>
              <a:t>취소</a:t>
            </a:r>
            <a:r>
              <a:rPr lang="en-US" altLang="ko-KR" dirty="0">
                <a:latin typeface="+mn-ea"/>
              </a:rPr>
              <a:t>/</a:t>
            </a:r>
            <a:r>
              <a:rPr lang="ko-KR" altLang="en-US" dirty="0">
                <a:latin typeface="+mn-ea"/>
              </a:rPr>
              <a:t>교환</a:t>
            </a:r>
            <a:r>
              <a:rPr lang="en-US" altLang="ko-KR" dirty="0">
                <a:latin typeface="+mn-ea"/>
              </a:rPr>
              <a:t>/</a:t>
            </a:r>
            <a:r>
              <a:rPr lang="ko-KR" altLang="en-US" dirty="0" err="1">
                <a:latin typeface="+mn-ea"/>
              </a:rPr>
              <a:t>반품내역</a:t>
            </a:r>
            <a:endParaRPr lang="ko-KR" altLang="en-US" dirty="0"/>
          </a:p>
        </p:txBody>
      </p:sp>
      <p:sp>
        <p:nvSpPr>
          <p:cNvPr id="4" name="부제목 3"/>
          <p:cNvSpPr>
            <a:spLocks noGrp="1"/>
          </p:cNvSpPr>
          <p:nvPr>
            <p:ph type="subTitle" idx="1"/>
          </p:nvPr>
        </p:nvSpPr>
        <p:spPr/>
        <p:txBody>
          <a:bodyPr/>
          <a:lstStyle/>
          <a:p>
            <a:r>
              <a:rPr lang="en-US" altLang="ko-KR" dirty="0"/>
              <a:t> </a:t>
            </a:r>
            <a:r>
              <a:rPr lang="en-US" altLang="ko-KR" dirty="0" smtClean="0"/>
              <a:t>IN_PC_MYP_02_17</a:t>
            </a:r>
            <a:endParaRPr lang="en-US" altLang="ko-KR" dirty="0"/>
          </a:p>
        </p:txBody>
      </p:sp>
      <p:graphicFrame>
        <p:nvGraphicFramePr>
          <p:cNvPr id="271" name="표 270">
            <a:extLst>
              <a:ext uri="{FF2B5EF4-FFF2-40B4-BE49-F238E27FC236}">
                <a16:creationId xmlns:a16="http://schemas.microsoft.com/office/drawing/2014/main" id="{E8503181-DC09-D704-A395-D5196B53276F}"/>
              </a:ext>
            </a:extLst>
          </p:cNvPr>
          <p:cNvGraphicFramePr>
            <a:graphicFrameLocks noGrp="1"/>
          </p:cNvGraphicFramePr>
          <p:nvPr>
            <p:extLst>
              <p:ext uri="{D42A27DB-BD31-4B8C-83A1-F6EECF244321}">
                <p14:modId xmlns:p14="http://schemas.microsoft.com/office/powerpoint/2010/main" val="3991087609"/>
              </p:ext>
            </p:extLst>
          </p:nvPr>
        </p:nvGraphicFramePr>
        <p:xfrm>
          <a:off x="9000565" y="44624"/>
          <a:ext cx="3152540" cy="3843900"/>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3</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100"/>
                        </a:lnSpc>
                        <a:spcBef>
                          <a:spcPts val="0"/>
                        </a:spcBef>
                        <a:spcAft>
                          <a:spcPts val="0"/>
                        </a:spcAft>
                        <a:buClrTx/>
                        <a:buSzTx/>
                        <a:buFont typeface="Arial" panose="020B0604020202020204" pitchFamily="34" charset="0"/>
                        <a:buNone/>
                        <a:tabLst/>
                        <a:defRPr/>
                      </a:pPr>
                      <a:r>
                        <a:rPr lang="en-US" altLang="ko-KR" sz="800" b="1" u="none" baseline="0" dirty="0" smtClean="0">
                          <a:solidFill>
                            <a:schemeClr val="tx1"/>
                          </a:solidFill>
                          <a:latin typeface="+mn-ea"/>
                          <a:ea typeface="+mn-ea"/>
                        </a:rPr>
                        <a:t>3-3. </a:t>
                      </a:r>
                      <a:r>
                        <a:rPr lang="ko-KR" altLang="en-US" sz="800" b="1" u="none" baseline="0" dirty="0" err="1" smtClean="0">
                          <a:solidFill>
                            <a:schemeClr val="tx1"/>
                          </a:solidFill>
                          <a:latin typeface="+mn-ea"/>
                          <a:ea typeface="+mn-ea"/>
                        </a:rPr>
                        <a:t>반품취소</a:t>
                      </a:r>
                      <a:r>
                        <a:rPr lang="en-US" altLang="ko-KR" sz="800" b="1" u="none" baseline="0" dirty="0" smtClean="0">
                          <a:solidFill>
                            <a:schemeClr val="tx1"/>
                          </a:solidFill>
                          <a:latin typeface="+mn-ea"/>
                          <a:ea typeface="+mn-ea"/>
                        </a:rPr>
                        <a:t>, </a:t>
                      </a:r>
                      <a:r>
                        <a:rPr lang="ko-KR" altLang="en-US" sz="800" b="1" u="none" baseline="0" dirty="0" err="1" smtClean="0">
                          <a:solidFill>
                            <a:schemeClr val="tx1"/>
                          </a:solidFill>
                          <a:latin typeface="+mn-ea"/>
                          <a:ea typeface="+mn-ea"/>
                        </a:rPr>
                        <a:t>교환취소</a:t>
                      </a:r>
                      <a:endParaRPr lang="en-US" altLang="ko-KR" sz="800" b="1" u="none" baseline="0" dirty="0" smtClean="0">
                        <a:solidFill>
                          <a:schemeClr val="tx1"/>
                        </a:solidFill>
                        <a:latin typeface="+mn-ea"/>
                        <a:ea typeface="+mn-ea"/>
                      </a:endParaRPr>
                    </a:p>
                    <a:p>
                      <a:pPr marL="85725" marR="0" lvl="0" indent="-85725" algn="l" defTabSz="844083" rtl="0" eaLnBrk="1" fontAlgn="auto" latinLnBrk="1" hangingPunct="1">
                        <a:lnSpc>
                          <a:spcPts val="1100"/>
                        </a:lnSpc>
                        <a:spcBef>
                          <a:spcPts val="0"/>
                        </a:spcBef>
                        <a:spcAft>
                          <a:spcPts val="0"/>
                        </a:spcAft>
                        <a:buClrTx/>
                        <a:buSzTx/>
                        <a:buFont typeface="Arial" panose="020B0604020202020204" pitchFamily="34" charset="0"/>
                        <a:buChar char="•"/>
                        <a:tabLst/>
                        <a:defRPr/>
                      </a:pPr>
                      <a:r>
                        <a:rPr lang="ko-KR" altLang="en-US" sz="800" u="none" kern="1200" baseline="0" dirty="0" smtClean="0">
                          <a:solidFill>
                            <a:schemeClr val="tx1"/>
                          </a:solidFill>
                          <a:latin typeface="+mn-lt"/>
                          <a:ea typeface="+mn-ea"/>
                          <a:cs typeface="+mn-cs"/>
                        </a:rPr>
                        <a:t>반품비결제대기</a:t>
                      </a:r>
                      <a:r>
                        <a:rPr lang="en-US" altLang="ko-KR" sz="800" u="none" kern="1200" baseline="0" dirty="0" smtClean="0">
                          <a:solidFill>
                            <a:schemeClr val="tx1"/>
                          </a:solidFill>
                          <a:latin typeface="+mn-lt"/>
                          <a:ea typeface="+mn-ea"/>
                          <a:cs typeface="+mn-cs"/>
                        </a:rPr>
                        <a:t>, </a:t>
                      </a:r>
                      <a:r>
                        <a:rPr lang="ko-KR" altLang="en-US" sz="800" u="none" kern="1200" baseline="0" dirty="0" smtClean="0">
                          <a:solidFill>
                            <a:schemeClr val="tx1"/>
                          </a:solidFill>
                          <a:latin typeface="+mn-lt"/>
                          <a:ea typeface="+mn-ea"/>
                          <a:cs typeface="+mn-cs"/>
                        </a:rPr>
                        <a:t>교환비결제대기</a:t>
                      </a:r>
                      <a:r>
                        <a:rPr lang="en-US" altLang="ko-KR" sz="800" u="none" kern="1200" baseline="0" dirty="0" smtClean="0">
                          <a:solidFill>
                            <a:schemeClr val="tx1"/>
                          </a:solidFill>
                          <a:latin typeface="+mn-lt"/>
                          <a:ea typeface="+mn-ea"/>
                          <a:cs typeface="+mn-cs"/>
                        </a:rPr>
                        <a:t>: </a:t>
                      </a:r>
                      <a:r>
                        <a:rPr lang="ko-KR" altLang="en-US" sz="800" u="none" kern="1200" baseline="0" dirty="0" err="1" smtClean="0">
                          <a:solidFill>
                            <a:schemeClr val="tx1"/>
                          </a:solidFill>
                          <a:latin typeface="+mn-lt"/>
                          <a:ea typeface="+mn-ea"/>
                          <a:cs typeface="+mn-cs"/>
                        </a:rPr>
                        <a:t>반품취소</a:t>
                      </a:r>
                      <a:r>
                        <a:rPr lang="en-US" altLang="ko-KR" sz="800" u="none" kern="1200" baseline="0" dirty="0" smtClean="0">
                          <a:solidFill>
                            <a:schemeClr val="tx1"/>
                          </a:solidFill>
                          <a:latin typeface="+mn-lt"/>
                          <a:ea typeface="+mn-ea"/>
                          <a:cs typeface="+mn-cs"/>
                        </a:rPr>
                        <a:t>, </a:t>
                      </a:r>
                      <a:r>
                        <a:rPr lang="ko-KR" altLang="en-US" sz="800" u="none" kern="1200" baseline="0" dirty="0" err="1" smtClean="0">
                          <a:solidFill>
                            <a:schemeClr val="tx1"/>
                          </a:solidFill>
                          <a:latin typeface="+mn-lt"/>
                          <a:ea typeface="+mn-ea"/>
                          <a:cs typeface="+mn-cs"/>
                        </a:rPr>
                        <a:t>교환취소</a:t>
                      </a:r>
                      <a:r>
                        <a:rPr lang="ko-KR" altLang="en-US" sz="800" u="none" kern="1200" baseline="0" dirty="0" smtClean="0">
                          <a:solidFill>
                            <a:schemeClr val="tx1"/>
                          </a:solidFill>
                          <a:latin typeface="+mn-lt"/>
                          <a:ea typeface="+mn-ea"/>
                          <a:cs typeface="+mn-cs"/>
                        </a:rPr>
                        <a:t> 버튼 출력</a:t>
                      </a:r>
                      <a:endParaRPr lang="en-US" altLang="ko-KR" sz="800" u="none" kern="1200" dirty="0" smtClean="0">
                        <a:solidFill>
                          <a:schemeClr val="tx1"/>
                        </a:solidFill>
                        <a:latin typeface="+mn-lt"/>
                        <a:ea typeface="+mn-ea"/>
                        <a:cs typeface="+mn-cs"/>
                      </a:endParaRPr>
                    </a:p>
                    <a:p>
                      <a:pPr marL="85725" marR="0" lvl="0" indent="-85725" algn="l" defTabSz="844083" rtl="0" eaLnBrk="1" fontAlgn="auto" latinLnBrk="1" hangingPunct="1">
                        <a:lnSpc>
                          <a:spcPts val="1100"/>
                        </a:lnSpc>
                        <a:spcBef>
                          <a:spcPts val="0"/>
                        </a:spcBef>
                        <a:spcAft>
                          <a:spcPts val="0"/>
                        </a:spcAft>
                        <a:buClrTx/>
                        <a:buSzTx/>
                        <a:buFont typeface="Arial" panose="020B0604020202020204" pitchFamily="34" charset="0"/>
                        <a:buChar char="•"/>
                        <a:tabLst/>
                        <a:defRPr/>
                      </a:pPr>
                      <a:r>
                        <a:rPr lang="ko-KR" altLang="en-US" sz="800" u="none" kern="1200" dirty="0" err="1" smtClean="0">
                          <a:solidFill>
                            <a:schemeClr val="tx1"/>
                          </a:solidFill>
                          <a:latin typeface="+mn-lt"/>
                          <a:ea typeface="+mn-ea"/>
                          <a:cs typeface="+mn-cs"/>
                        </a:rPr>
                        <a:t>반품신청</a:t>
                      </a:r>
                      <a:r>
                        <a:rPr lang="en-US" altLang="ko-KR" sz="800" u="none" kern="1200" dirty="0" smtClean="0">
                          <a:solidFill>
                            <a:schemeClr val="tx1"/>
                          </a:solidFill>
                          <a:latin typeface="+mn-lt"/>
                          <a:ea typeface="+mn-ea"/>
                          <a:cs typeface="+mn-cs"/>
                        </a:rPr>
                        <a:t>, </a:t>
                      </a:r>
                      <a:r>
                        <a:rPr lang="ko-KR" altLang="en-US" sz="800" u="none" kern="1200" dirty="0" err="1" smtClean="0">
                          <a:solidFill>
                            <a:schemeClr val="tx1"/>
                          </a:solidFill>
                          <a:latin typeface="+mn-lt"/>
                          <a:ea typeface="+mn-ea"/>
                          <a:cs typeface="+mn-cs"/>
                        </a:rPr>
                        <a:t>교환신청</a:t>
                      </a:r>
                      <a:r>
                        <a:rPr lang="ko-KR" altLang="en-US" sz="800" u="none" kern="1200" dirty="0" smtClean="0">
                          <a:solidFill>
                            <a:schemeClr val="tx1"/>
                          </a:solidFill>
                          <a:latin typeface="+mn-lt"/>
                          <a:ea typeface="+mn-ea"/>
                          <a:cs typeface="+mn-cs"/>
                        </a:rPr>
                        <a:t> 상태로 변경된 당일 </a:t>
                      </a:r>
                      <a:r>
                        <a:rPr lang="en-US" altLang="ko-KR" sz="800" u="none" kern="1200" baseline="0" dirty="0" smtClean="0">
                          <a:solidFill>
                            <a:schemeClr val="tx1"/>
                          </a:solidFill>
                          <a:latin typeface="+mn-lt"/>
                          <a:ea typeface="+mn-ea"/>
                          <a:cs typeface="+mn-cs"/>
                        </a:rPr>
                        <a:t>23:59:59</a:t>
                      </a:r>
                      <a:r>
                        <a:rPr lang="ko-KR" altLang="en-US" sz="800" u="none" kern="1200" baseline="0" dirty="0" smtClean="0">
                          <a:solidFill>
                            <a:schemeClr val="tx1"/>
                          </a:solidFill>
                          <a:latin typeface="+mn-lt"/>
                          <a:ea typeface="+mn-ea"/>
                          <a:cs typeface="+mn-cs"/>
                        </a:rPr>
                        <a:t>까지 </a:t>
                      </a:r>
                      <a:r>
                        <a:rPr lang="ko-KR" altLang="en-US" sz="800" u="none" kern="1200" baseline="0" dirty="0" err="1" smtClean="0">
                          <a:solidFill>
                            <a:schemeClr val="tx1"/>
                          </a:solidFill>
                          <a:latin typeface="+mn-lt"/>
                          <a:ea typeface="+mn-ea"/>
                          <a:cs typeface="+mn-cs"/>
                        </a:rPr>
                        <a:t>반품취소</a:t>
                      </a:r>
                      <a:r>
                        <a:rPr lang="en-US" altLang="ko-KR" sz="800" u="none" kern="1200" baseline="0" dirty="0" smtClean="0">
                          <a:solidFill>
                            <a:schemeClr val="tx1"/>
                          </a:solidFill>
                          <a:latin typeface="+mn-lt"/>
                          <a:ea typeface="+mn-ea"/>
                          <a:cs typeface="+mn-cs"/>
                        </a:rPr>
                        <a:t>, </a:t>
                      </a:r>
                      <a:r>
                        <a:rPr lang="ko-KR" altLang="en-US" sz="800" u="none" kern="1200" baseline="0" dirty="0" err="1" smtClean="0">
                          <a:solidFill>
                            <a:schemeClr val="tx1"/>
                          </a:solidFill>
                          <a:latin typeface="+mn-lt"/>
                          <a:ea typeface="+mn-ea"/>
                          <a:cs typeface="+mn-cs"/>
                        </a:rPr>
                        <a:t>교환취소</a:t>
                      </a:r>
                      <a:r>
                        <a:rPr lang="ko-KR" altLang="en-US" sz="800" u="none" kern="1200" baseline="0" dirty="0" smtClean="0">
                          <a:solidFill>
                            <a:schemeClr val="tx1"/>
                          </a:solidFill>
                          <a:latin typeface="+mn-lt"/>
                          <a:ea typeface="+mn-ea"/>
                          <a:cs typeface="+mn-cs"/>
                        </a:rPr>
                        <a:t> 버튼 출력</a:t>
                      </a:r>
                      <a:endParaRPr lang="en-US" altLang="ko-KR" sz="800" u="none" kern="1200" baseline="0" dirty="0" smtClean="0">
                        <a:solidFill>
                          <a:schemeClr val="tx1"/>
                        </a:solidFill>
                        <a:latin typeface="+mn-lt"/>
                        <a:ea typeface="+mn-ea"/>
                        <a:cs typeface="+mn-cs"/>
                      </a:endParaRPr>
                    </a:p>
                    <a:p>
                      <a:pPr marL="171450" marR="0" lvl="0" indent="-85725" algn="l" defTabSz="844083" rtl="0" eaLnBrk="1" fontAlgn="auto" latinLnBrk="1" hangingPunct="1">
                        <a:lnSpc>
                          <a:spcPts val="1100"/>
                        </a:lnSpc>
                        <a:spcBef>
                          <a:spcPts val="0"/>
                        </a:spcBef>
                        <a:spcAft>
                          <a:spcPts val="0"/>
                        </a:spcAft>
                        <a:buClrTx/>
                        <a:buSzTx/>
                        <a:buFontTx/>
                        <a:buChar char="-"/>
                        <a:tabLst/>
                        <a:defRPr/>
                      </a:pPr>
                      <a:r>
                        <a:rPr lang="ko-KR" altLang="en-US" sz="800" u="none" kern="1200" baseline="0" dirty="0" smtClean="0">
                          <a:solidFill>
                            <a:schemeClr val="tx1"/>
                          </a:solidFill>
                          <a:latin typeface="+mn-lt"/>
                          <a:ea typeface="+mn-ea"/>
                          <a:cs typeface="+mn-cs"/>
                        </a:rPr>
                        <a:t>단</a:t>
                      </a:r>
                      <a:r>
                        <a:rPr lang="en-US" altLang="ko-KR" sz="800" u="none" kern="1200" baseline="0" dirty="0" smtClean="0">
                          <a:solidFill>
                            <a:schemeClr val="tx1"/>
                          </a:solidFill>
                          <a:latin typeface="+mn-lt"/>
                          <a:ea typeface="+mn-ea"/>
                          <a:cs typeface="+mn-cs"/>
                        </a:rPr>
                        <a:t>, </a:t>
                      </a:r>
                      <a:r>
                        <a:rPr lang="ko-KR" altLang="en-US" sz="800" u="none" kern="1200" baseline="0" dirty="0" err="1" smtClean="0">
                          <a:solidFill>
                            <a:schemeClr val="tx1"/>
                          </a:solidFill>
                          <a:latin typeface="+mn-lt"/>
                          <a:ea typeface="+mn-ea"/>
                          <a:cs typeface="+mn-cs"/>
                        </a:rPr>
                        <a:t>교환신청</a:t>
                      </a:r>
                      <a:r>
                        <a:rPr lang="ko-KR" altLang="en-US" sz="800" u="none" kern="1200" baseline="0" dirty="0" smtClean="0">
                          <a:solidFill>
                            <a:schemeClr val="tx1"/>
                          </a:solidFill>
                          <a:latin typeface="+mn-lt"/>
                          <a:ea typeface="+mn-ea"/>
                          <a:cs typeface="+mn-cs"/>
                        </a:rPr>
                        <a:t> 시 </a:t>
                      </a:r>
                      <a:r>
                        <a:rPr lang="ko-KR" altLang="en-US" sz="800" u="none" kern="1200" baseline="0" dirty="0" err="1" smtClean="0">
                          <a:solidFill>
                            <a:schemeClr val="tx1"/>
                          </a:solidFill>
                          <a:latin typeface="+mn-lt"/>
                          <a:ea typeface="+mn-ea"/>
                          <a:cs typeface="+mn-cs"/>
                        </a:rPr>
                        <a:t>선출고를</a:t>
                      </a:r>
                      <a:r>
                        <a:rPr lang="ko-KR" altLang="en-US" sz="800" u="none" kern="1200" baseline="0" dirty="0" smtClean="0">
                          <a:solidFill>
                            <a:schemeClr val="tx1"/>
                          </a:solidFill>
                          <a:latin typeface="+mn-lt"/>
                          <a:ea typeface="+mn-ea"/>
                          <a:cs typeface="+mn-cs"/>
                        </a:rPr>
                        <a:t> 선택했고</a:t>
                      </a:r>
                      <a:r>
                        <a:rPr lang="en-US" altLang="ko-KR" sz="800" u="none" kern="1200" baseline="0" dirty="0" smtClean="0">
                          <a:solidFill>
                            <a:schemeClr val="tx1"/>
                          </a:solidFill>
                          <a:latin typeface="+mn-lt"/>
                          <a:ea typeface="+mn-ea"/>
                          <a:cs typeface="+mn-cs"/>
                        </a:rPr>
                        <a:t>, </a:t>
                      </a:r>
                      <a:r>
                        <a:rPr lang="ko-KR" altLang="en-US" sz="800" u="none" kern="1200" baseline="0" dirty="0" smtClean="0">
                          <a:solidFill>
                            <a:schemeClr val="tx1"/>
                          </a:solidFill>
                          <a:latin typeface="+mn-lt"/>
                          <a:ea typeface="+mn-ea"/>
                          <a:cs typeface="+mn-cs"/>
                        </a:rPr>
                        <a:t>이미 </a:t>
                      </a:r>
                      <a:r>
                        <a:rPr lang="ko-KR" altLang="en-US" sz="800" u="none" kern="1200" baseline="0" dirty="0" err="1" smtClean="0">
                          <a:solidFill>
                            <a:schemeClr val="tx1"/>
                          </a:solidFill>
                          <a:latin typeface="+mn-lt"/>
                          <a:ea typeface="+mn-ea"/>
                          <a:cs typeface="+mn-cs"/>
                        </a:rPr>
                        <a:t>회수접수가</a:t>
                      </a:r>
                      <a:r>
                        <a:rPr lang="ko-KR" altLang="en-US" sz="800" u="none" kern="1200" baseline="0" dirty="0" smtClean="0">
                          <a:solidFill>
                            <a:schemeClr val="tx1"/>
                          </a:solidFill>
                          <a:latin typeface="+mn-lt"/>
                          <a:ea typeface="+mn-ea"/>
                          <a:cs typeface="+mn-cs"/>
                        </a:rPr>
                        <a:t> 되었다면 </a:t>
                      </a:r>
                      <a:r>
                        <a:rPr lang="ko-KR" altLang="en-US" sz="800" u="none" kern="1200" baseline="0" dirty="0" err="1" smtClean="0">
                          <a:solidFill>
                            <a:schemeClr val="tx1"/>
                          </a:solidFill>
                          <a:latin typeface="+mn-lt"/>
                          <a:ea typeface="+mn-ea"/>
                          <a:cs typeface="+mn-cs"/>
                        </a:rPr>
                        <a:t>회수상태가</a:t>
                      </a:r>
                      <a:r>
                        <a:rPr lang="ko-KR" altLang="en-US" sz="800" u="none" kern="1200" baseline="0" dirty="0" smtClean="0">
                          <a:solidFill>
                            <a:schemeClr val="tx1"/>
                          </a:solidFill>
                          <a:latin typeface="+mn-lt"/>
                          <a:ea typeface="+mn-ea"/>
                          <a:cs typeface="+mn-cs"/>
                        </a:rPr>
                        <a:t> </a:t>
                      </a:r>
                      <a:r>
                        <a:rPr lang="ko-KR" altLang="en-US" sz="800" u="none" kern="1200" baseline="0" dirty="0" err="1" smtClean="0">
                          <a:solidFill>
                            <a:schemeClr val="tx1"/>
                          </a:solidFill>
                          <a:latin typeface="+mn-lt"/>
                          <a:ea typeface="+mn-ea"/>
                          <a:cs typeface="+mn-cs"/>
                        </a:rPr>
                        <a:t>교환신청</a:t>
                      </a:r>
                      <a:r>
                        <a:rPr lang="ko-KR" altLang="en-US" sz="800" u="none" kern="1200" baseline="0" dirty="0" smtClean="0">
                          <a:solidFill>
                            <a:schemeClr val="tx1"/>
                          </a:solidFill>
                          <a:latin typeface="+mn-lt"/>
                          <a:ea typeface="+mn-ea"/>
                          <a:cs typeface="+mn-cs"/>
                        </a:rPr>
                        <a:t> </a:t>
                      </a:r>
                      <a:r>
                        <a:rPr lang="ko-KR" altLang="en-US" sz="800" u="none" kern="1200" baseline="0" dirty="0" err="1" smtClean="0">
                          <a:solidFill>
                            <a:schemeClr val="tx1"/>
                          </a:solidFill>
                          <a:latin typeface="+mn-lt"/>
                          <a:ea typeface="+mn-ea"/>
                          <a:cs typeface="+mn-cs"/>
                        </a:rPr>
                        <a:t>상태여도</a:t>
                      </a:r>
                      <a:r>
                        <a:rPr lang="ko-KR" altLang="en-US" sz="800" u="none" kern="1200" baseline="0" dirty="0" smtClean="0">
                          <a:solidFill>
                            <a:schemeClr val="tx1"/>
                          </a:solidFill>
                          <a:latin typeface="+mn-lt"/>
                          <a:ea typeface="+mn-ea"/>
                          <a:cs typeface="+mn-cs"/>
                        </a:rPr>
                        <a:t> </a:t>
                      </a:r>
                      <a:r>
                        <a:rPr lang="ko-KR" altLang="en-US" sz="800" u="none" kern="1200" baseline="0" dirty="0" err="1" smtClean="0">
                          <a:solidFill>
                            <a:schemeClr val="tx1"/>
                          </a:solidFill>
                          <a:latin typeface="+mn-lt"/>
                          <a:ea typeface="+mn-ea"/>
                          <a:cs typeface="+mn-cs"/>
                        </a:rPr>
                        <a:t>교환취소</a:t>
                      </a:r>
                      <a:r>
                        <a:rPr lang="ko-KR" altLang="en-US" sz="800" u="none" kern="1200" baseline="0" dirty="0" smtClean="0">
                          <a:solidFill>
                            <a:schemeClr val="tx1"/>
                          </a:solidFill>
                          <a:latin typeface="+mn-lt"/>
                          <a:ea typeface="+mn-ea"/>
                          <a:cs typeface="+mn-cs"/>
                        </a:rPr>
                        <a:t> 버튼 제공하지 않음</a:t>
                      </a:r>
                      <a:endParaRPr lang="en-US" altLang="ko-KR" sz="800" u="none" kern="1200" baseline="0" dirty="0" smtClean="0">
                        <a:solidFill>
                          <a:schemeClr val="tx1"/>
                        </a:solidFill>
                        <a:latin typeface="+mn-lt"/>
                        <a:ea typeface="+mn-ea"/>
                        <a:cs typeface="+mn-cs"/>
                      </a:endParaRPr>
                    </a:p>
                    <a:p>
                      <a:pPr marL="85725" marR="0" lvl="0" indent="-85725" algn="l" defTabSz="844083" rtl="0" eaLnBrk="1" fontAlgn="auto" latinLnBrk="1" hangingPunct="1">
                        <a:lnSpc>
                          <a:spcPts val="1100"/>
                        </a:lnSpc>
                        <a:spcBef>
                          <a:spcPts val="0"/>
                        </a:spcBef>
                        <a:spcAft>
                          <a:spcPts val="0"/>
                        </a:spcAft>
                        <a:buClrTx/>
                        <a:buSzTx/>
                        <a:buFont typeface="Arial" panose="020B0604020202020204" pitchFamily="34" charset="0"/>
                        <a:buChar char="•"/>
                        <a:tabLst/>
                        <a:defRPr/>
                      </a:pPr>
                      <a:r>
                        <a:rPr lang="ko-KR" altLang="en-US" sz="800" u="none" kern="1200" baseline="0" dirty="0" err="1" smtClean="0">
                          <a:solidFill>
                            <a:schemeClr val="tx1"/>
                          </a:solidFill>
                          <a:latin typeface="+mn-lt"/>
                          <a:ea typeface="+mn-ea"/>
                          <a:cs typeface="+mn-cs"/>
                        </a:rPr>
                        <a:t>반품취소</a:t>
                      </a:r>
                      <a:r>
                        <a:rPr lang="en-US" altLang="ko-KR" sz="800" u="none" kern="1200" baseline="0" dirty="0" smtClean="0">
                          <a:solidFill>
                            <a:schemeClr val="tx1"/>
                          </a:solidFill>
                          <a:latin typeface="+mn-lt"/>
                          <a:ea typeface="+mn-ea"/>
                          <a:cs typeface="+mn-cs"/>
                        </a:rPr>
                        <a:t>, </a:t>
                      </a:r>
                      <a:r>
                        <a:rPr lang="ko-KR" altLang="en-US" sz="800" u="none" kern="1200" baseline="0" dirty="0" err="1" smtClean="0">
                          <a:solidFill>
                            <a:schemeClr val="tx1"/>
                          </a:solidFill>
                          <a:latin typeface="+mn-lt"/>
                          <a:ea typeface="+mn-ea"/>
                          <a:cs typeface="+mn-cs"/>
                        </a:rPr>
                        <a:t>교환취소</a:t>
                      </a:r>
                      <a:r>
                        <a:rPr lang="ko-KR" altLang="en-US" sz="800" u="none" kern="1200" baseline="0" dirty="0" smtClean="0">
                          <a:solidFill>
                            <a:schemeClr val="tx1"/>
                          </a:solidFill>
                          <a:latin typeface="+mn-lt"/>
                          <a:ea typeface="+mn-ea"/>
                          <a:cs typeface="+mn-cs"/>
                        </a:rPr>
                        <a:t> 버튼 탭</a:t>
                      </a:r>
                      <a:r>
                        <a:rPr lang="en-US" altLang="ko-KR" sz="800" u="none" kern="1200" baseline="0" dirty="0" smtClean="0">
                          <a:solidFill>
                            <a:schemeClr val="tx1"/>
                          </a:solidFill>
                          <a:latin typeface="+mn-lt"/>
                          <a:ea typeface="+mn-ea"/>
                          <a:cs typeface="+mn-cs"/>
                        </a:rPr>
                        <a:t>: alert</a:t>
                      </a:r>
                      <a:r>
                        <a:rPr lang="ko-KR" altLang="en-US" sz="800" u="none" kern="1200" baseline="0" dirty="0" smtClean="0">
                          <a:solidFill>
                            <a:schemeClr val="tx1"/>
                          </a:solidFill>
                          <a:latin typeface="+mn-lt"/>
                          <a:ea typeface="+mn-ea"/>
                          <a:cs typeface="+mn-cs"/>
                        </a:rPr>
                        <a:t>으로 취소 의사 확인 후 승인 시 </a:t>
                      </a:r>
                      <a:r>
                        <a:rPr lang="ko-KR" altLang="en-US" sz="800" u="none" kern="1200" baseline="0" dirty="0" err="1" smtClean="0">
                          <a:solidFill>
                            <a:schemeClr val="tx1"/>
                          </a:solidFill>
                          <a:latin typeface="+mn-lt"/>
                          <a:ea typeface="+mn-ea"/>
                          <a:cs typeface="+mn-cs"/>
                        </a:rPr>
                        <a:t>반품취소</a:t>
                      </a:r>
                      <a:r>
                        <a:rPr lang="en-US" altLang="ko-KR" sz="800" u="none" kern="1200" baseline="0" dirty="0" smtClean="0">
                          <a:solidFill>
                            <a:schemeClr val="tx1"/>
                          </a:solidFill>
                          <a:latin typeface="+mn-lt"/>
                          <a:ea typeface="+mn-ea"/>
                          <a:cs typeface="+mn-cs"/>
                        </a:rPr>
                        <a:t>, </a:t>
                      </a:r>
                      <a:r>
                        <a:rPr lang="ko-KR" altLang="en-US" sz="800" u="none" kern="1200" baseline="0" dirty="0" err="1" smtClean="0">
                          <a:solidFill>
                            <a:schemeClr val="tx1"/>
                          </a:solidFill>
                          <a:latin typeface="+mn-lt"/>
                          <a:ea typeface="+mn-ea"/>
                          <a:cs typeface="+mn-cs"/>
                        </a:rPr>
                        <a:t>교환취소</a:t>
                      </a:r>
                      <a:r>
                        <a:rPr lang="ko-KR" altLang="en-US" sz="800" u="none" kern="1200" baseline="0" dirty="0" smtClean="0">
                          <a:solidFill>
                            <a:schemeClr val="tx1"/>
                          </a:solidFill>
                          <a:latin typeface="+mn-lt"/>
                          <a:ea typeface="+mn-ea"/>
                          <a:cs typeface="+mn-cs"/>
                        </a:rPr>
                        <a:t> 완료</a:t>
                      </a:r>
                      <a:r>
                        <a:rPr lang="en-US" altLang="ko-KR" sz="800" u="none" kern="1200" baseline="0" dirty="0" smtClean="0">
                          <a:solidFill>
                            <a:schemeClr val="tx1"/>
                          </a:solidFill>
                          <a:latin typeface="+mn-lt"/>
                          <a:ea typeface="+mn-ea"/>
                          <a:cs typeface="+mn-cs"/>
                          <a:sym typeface="Wingdings" panose="05000000000000000000" pitchFamily="2" charset="2"/>
                        </a:rPr>
                        <a:t> </a:t>
                      </a:r>
                      <a:r>
                        <a:rPr lang="ko-KR" altLang="en-US" sz="800" u="none" kern="1200" baseline="0" dirty="0" smtClean="0">
                          <a:solidFill>
                            <a:schemeClr val="tx1"/>
                          </a:solidFill>
                          <a:latin typeface="+mn-lt"/>
                          <a:ea typeface="+mn-ea"/>
                          <a:cs typeface="+mn-cs"/>
                          <a:sym typeface="Wingdings" panose="05000000000000000000" pitchFamily="2" charset="2"/>
                        </a:rPr>
                        <a:t>완료 토스트 메시지 출력</a:t>
                      </a:r>
                      <a:endParaRPr lang="en-US" altLang="ko-KR" sz="800" u="none" kern="1200" baseline="0" dirty="0" smtClean="0">
                        <a:solidFill>
                          <a:schemeClr val="tx1"/>
                        </a:solidFill>
                        <a:latin typeface="+mn-lt"/>
                        <a:ea typeface="+mn-ea"/>
                        <a:cs typeface="+mn-cs"/>
                        <a:sym typeface="Wingdings" panose="05000000000000000000" pitchFamily="2" charset="2"/>
                      </a:endParaRPr>
                    </a:p>
                    <a:p>
                      <a:pPr marL="171450" marR="0" lvl="0" indent="-85725" algn="l" defTabSz="844083" rtl="0" eaLnBrk="1" fontAlgn="auto" latinLnBrk="1" hangingPunct="1">
                        <a:lnSpc>
                          <a:spcPts val="1100"/>
                        </a:lnSpc>
                        <a:spcBef>
                          <a:spcPts val="0"/>
                        </a:spcBef>
                        <a:spcAft>
                          <a:spcPts val="0"/>
                        </a:spcAft>
                        <a:buClrTx/>
                        <a:buSzTx/>
                        <a:buFontTx/>
                        <a:buChar char="-"/>
                        <a:tabLst/>
                        <a:defRPr/>
                      </a:pPr>
                      <a:r>
                        <a:rPr lang="ko-KR" altLang="en-US" sz="800" u="none" kern="1200" baseline="0" dirty="0" smtClean="0">
                          <a:solidFill>
                            <a:schemeClr val="tx1"/>
                          </a:solidFill>
                          <a:latin typeface="+mn-lt"/>
                          <a:ea typeface="+mn-ea"/>
                          <a:cs typeface="+mn-cs"/>
                          <a:sym typeface="Wingdings" panose="05000000000000000000" pitchFamily="2" charset="2"/>
                        </a:rPr>
                        <a:t>토스트메시지</a:t>
                      </a:r>
                      <a:r>
                        <a:rPr lang="en-US" altLang="ko-KR" sz="800" u="none" kern="1200" baseline="0" dirty="0" smtClean="0">
                          <a:solidFill>
                            <a:schemeClr val="tx1"/>
                          </a:solidFill>
                          <a:latin typeface="+mn-lt"/>
                          <a:ea typeface="+mn-ea"/>
                          <a:cs typeface="+mn-cs"/>
                          <a:sym typeface="Wingdings" panose="05000000000000000000" pitchFamily="2" charset="2"/>
                        </a:rPr>
                        <a:t>_</a:t>
                      </a:r>
                      <a:r>
                        <a:rPr lang="ko-KR" altLang="en-US" sz="800" u="none" kern="1200" baseline="0" dirty="0" err="1" smtClean="0">
                          <a:solidFill>
                            <a:schemeClr val="tx1"/>
                          </a:solidFill>
                          <a:latin typeface="+mn-lt"/>
                          <a:ea typeface="+mn-ea"/>
                          <a:cs typeface="+mn-cs"/>
                          <a:sym typeface="Wingdings" panose="05000000000000000000" pitchFamily="2" charset="2"/>
                        </a:rPr>
                        <a:t>반품취소</a:t>
                      </a:r>
                      <a:r>
                        <a:rPr lang="en-US" altLang="ko-KR" sz="800" u="none" kern="1200" baseline="0" dirty="0" smtClean="0">
                          <a:solidFill>
                            <a:schemeClr val="tx1"/>
                          </a:solidFill>
                          <a:latin typeface="+mn-lt"/>
                          <a:ea typeface="+mn-ea"/>
                          <a:cs typeface="+mn-cs"/>
                          <a:sym typeface="Wingdings" panose="05000000000000000000" pitchFamily="2" charset="2"/>
                        </a:rPr>
                        <a:t>: </a:t>
                      </a:r>
                      <a:r>
                        <a:rPr lang="ko-KR" altLang="en-US" sz="800" u="none" kern="1200" baseline="0" dirty="0" smtClean="0">
                          <a:solidFill>
                            <a:schemeClr val="tx1"/>
                          </a:solidFill>
                          <a:latin typeface="+mn-lt"/>
                          <a:ea typeface="+mn-ea"/>
                          <a:cs typeface="+mn-cs"/>
                          <a:sym typeface="Wingdings" panose="05000000000000000000" pitchFamily="2" charset="2"/>
                        </a:rPr>
                        <a:t>반품 신청이 취소되었습니다</a:t>
                      </a:r>
                      <a:r>
                        <a:rPr lang="en-US" altLang="ko-KR" sz="800" u="none" kern="1200" baseline="0" dirty="0" smtClean="0">
                          <a:solidFill>
                            <a:schemeClr val="tx1"/>
                          </a:solidFill>
                          <a:latin typeface="+mn-lt"/>
                          <a:ea typeface="+mn-ea"/>
                          <a:cs typeface="+mn-cs"/>
                          <a:sym typeface="Wingdings" panose="05000000000000000000" pitchFamily="2" charset="2"/>
                        </a:rPr>
                        <a:t>.</a:t>
                      </a:r>
                    </a:p>
                    <a:p>
                      <a:pPr marL="171450" marR="0" lvl="0" indent="-85725" algn="l" defTabSz="844083" rtl="0" eaLnBrk="1" fontAlgn="auto" latinLnBrk="1" hangingPunct="1">
                        <a:lnSpc>
                          <a:spcPts val="1100"/>
                        </a:lnSpc>
                        <a:spcBef>
                          <a:spcPts val="0"/>
                        </a:spcBef>
                        <a:spcAft>
                          <a:spcPts val="0"/>
                        </a:spcAft>
                        <a:buClrTx/>
                        <a:buSzTx/>
                        <a:buFontTx/>
                        <a:buChar char="-"/>
                        <a:tabLst/>
                        <a:defRPr/>
                      </a:pPr>
                      <a:r>
                        <a:rPr lang="ko-KR" altLang="en-US" sz="800" u="none" kern="1200" baseline="0" dirty="0" smtClean="0">
                          <a:solidFill>
                            <a:schemeClr val="tx1"/>
                          </a:solidFill>
                          <a:latin typeface="+mn-lt"/>
                          <a:ea typeface="+mn-ea"/>
                          <a:cs typeface="+mn-cs"/>
                          <a:sym typeface="Wingdings" panose="05000000000000000000" pitchFamily="2" charset="2"/>
                        </a:rPr>
                        <a:t>토스트메시지</a:t>
                      </a:r>
                      <a:r>
                        <a:rPr lang="en-US" altLang="ko-KR" sz="800" u="none" kern="1200" baseline="0" dirty="0" smtClean="0">
                          <a:solidFill>
                            <a:schemeClr val="tx1"/>
                          </a:solidFill>
                          <a:latin typeface="+mn-lt"/>
                          <a:ea typeface="+mn-ea"/>
                          <a:cs typeface="+mn-cs"/>
                          <a:sym typeface="Wingdings" panose="05000000000000000000" pitchFamily="2" charset="2"/>
                        </a:rPr>
                        <a:t>_</a:t>
                      </a:r>
                      <a:r>
                        <a:rPr lang="ko-KR" altLang="en-US" sz="800" u="none" kern="1200" baseline="0" dirty="0" err="1" smtClean="0">
                          <a:solidFill>
                            <a:schemeClr val="tx1"/>
                          </a:solidFill>
                          <a:latin typeface="+mn-lt"/>
                          <a:ea typeface="+mn-ea"/>
                          <a:cs typeface="+mn-cs"/>
                          <a:sym typeface="Wingdings" panose="05000000000000000000" pitchFamily="2" charset="2"/>
                        </a:rPr>
                        <a:t>교환취소</a:t>
                      </a:r>
                      <a:r>
                        <a:rPr lang="en-US" altLang="ko-KR" sz="800" u="none" kern="1200" baseline="0" dirty="0" smtClean="0">
                          <a:solidFill>
                            <a:schemeClr val="tx1"/>
                          </a:solidFill>
                          <a:latin typeface="+mn-lt"/>
                          <a:ea typeface="+mn-ea"/>
                          <a:cs typeface="+mn-cs"/>
                          <a:sym typeface="Wingdings" panose="05000000000000000000" pitchFamily="2" charset="2"/>
                        </a:rPr>
                        <a:t>: </a:t>
                      </a:r>
                      <a:r>
                        <a:rPr lang="ko-KR" altLang="en-US" sz="800" u="none" kern="1200" baseline="0" dirty="0" smtClean="0">
                          <a:solidFill>
                            <a:schemeClr val="tx1"/>
                          </a:solidFill>
                          <a:latin typeface="+mn-lt"/>
                          <a:ea typeface="+mn-ea"/>
                          <a:cs typeface="+mn-cs"/>
                          <a:sym typeface="Wingdings" panose="05000000000000000000" pitchFamily="2" charset="2"/>
                        </a:rPr>
                        <a:t>교환 신청이 취소되었습니다</a:t>
                      </a:r>
                      <a:r>
                        <a:rPr lang="en-US" altLang="ko-KR" sz="800" u="none" kern="1200" baseline="0" dirty="0" smtClean="0">
                          <a:solidFill>
                            <a:schemeClr val="tx1"/>
                          </a:solidFill>
                          <a:latin typeface="+mn-lt"/>
                          <a:ea typeface="+mn-ea"/>
                          <a:cs typeface="+mn-cs"/>
                          <a:sym typeface="Wingdings" panose="05000000000000000000" pitchFamily="2" charset="2"/>
                        </a:rPr>
                        <a:t>.</a:t>
                      </a:r>
                      <a:endParaRPr lang="en-US" altLang="ko-KR" sz="800" u="none" kern="1200" baseline="0" dirty="0" smtClean="0">
                        <a:solidFill>
                          <a:schemeClr val="tx1"/>
                        </a:solidFill>
                        <a:latin typeface="+mn-lt"/>
                        <a:ea typeface="+mn-ea"/>
                        <a:cs typeface="+mn-cs"/>
                      </a:endParaRPr>
                    </a:p>
                    <a:p>
                      <a:pPr marL="85725" marR="0" lvl="0" indent="-85725" algn="l" defTabSz="844083" rtl="0" eaLnBrk="1" fontAlgn="auto" latinLnBrk="1" hangingPunct="1">
                        <a:lnSpc>
                          <a:spcPts val="1100"/>
                        </a:lnSpc>
                        <a:spcBef>
                          <a:spcPts val="0"/>
                        </a:spcBef>
                        <a:spcAft>
                          <a:spcPts val="0"/>
                        </a:spcAft>
                        <a:buClrTx/>
                        <a:buSzTx/>
                        <a:buFont typeface="Arial" panose="020B0604020202020204" pitchFamily="34" charset="0"/>
                        <a:buChar char="•"/>
                        <a:tabLst/>
                        <a:defRPr/>
                      </a:pPr>
                      <a:r>
                        <a:rPr lang="ko-KR" altLang="en-US" sz="800" u="none" kern="1200" baseline="0" dirty="0" err="1" smtClean="0">
                          <a:solidFill>
                            <a:schemeClr val="tx1"/>
                          </a:solidFill>
                          <a:latin typeface="+mn-lt"/>
                          <a:ea typeface="+mn-ea"/>
                          <a:cs typeface="+mn-cs"/>
                        </a:rPr>
                        <a:t>반품취소</a:t>
                      </a:r>
                      <a:r>
                        <a:rPr lang="en-US" altLang="ko-KR" sz="800" u="none" kern="1200" baseline="0" dirty="0" smtClean="0">
                          <a:solidFill>
                            <a:schemeClr val="tx1"/>
                          </a:solidFill>
                          <a:latin typeface="+mn-lt"/>
                          <a:ea typeface="+mn-ea"/>
                          <a:cs typeface="+mn-cs"/>
                        </a:rPr>
                        <a:t>, </a:t>
                      </a:r>
                      <a:r>
                        <a:rPr lang="ko-KR" altLang="en-US" sz="800" u="none" kern="1200" baseline="0" dirty="0" err="1" smtClean="0">
                          <a:solidFill>
                            <a:schemeClr val="tx1"/>
                          </a:solidFill>
                          <a:latin typeface="+mn-lt"/>
                          <a:ea typeface="+mn-ea"/>
                          <a:cs typeface="+mn-cs"/>
                        </a:rPr>
                        <a:t>교환취소</a:t>
                      </a:r>
                      <a:r>
                        <a:rPr lang="ko-KR" altLang="en-US" sz="800" u="none" kern="1200" baseline="0" dirty="0" smtClean="0">
                          <a:solidFill>
                            <a:schemeClr val="tx1"/>
                          </a:solidFill>
                          <a:latin typeface="+mn-lt"/>
                          <a:ea typeface="+mn-ea"/>
                          <a:cs typeface="+mn-cs"/>
                        </a:rPr>
                        <a:t> 가능 시점이 지났을 시 </a:t>
                      </a:r>
                      <a:r>
                        <a:rPr lang="en-US" altLang="ko-KR" sz="800" u="none" kern="1200" baseline="0" dirty="0" smtClean="0">
                          <a:solidFill>
                            <a:schemeClr val="tx1"/>
                          </a:solidFill>
                          <a:latin typeface="+mn-lt"/>
                          <a:ea typeface="+mn-ea"/>
                          <a:cs typeface="+mn-cs"/>
                        </a:rPr>
                        <a:t>alert</a:t>
                      </a:r>
                      <a:r>
                        <a:rPr lang="ko-KR" altLang="en-US" sz="800" u="none" kern="1200" baseline="0" dirty="0" smtClean="0">
                          <a:solidFill>
                            <a:schemeClr val="tx1"/>
                          </a:solidFill>
                          <a:latin typeface="+mn-lt"/>
                          <a:ea typeface="+mn-ea"/>
                          <a:cs typeface="+mn-cs"/>
                        </a:rPr>
                        <a:t>으로 오류 알림</a:t>
                      </a:r>
                      <a:endParaRPr lang="en-US" altLang="ko-KR" sz="800" u="none" kern="1200" baseline="0" dirty="0" smtClean="0">
                        <a:solidFill>
                          <a:schemeClr val="tx1"/>
                        </a:solidFill>
                        <a:latin typeface="+mn-lt"/>
                        <a:ea typeface="+mn-ea"/>
                        <a:cs typeface="+mn-cs"/>
                      </a:endParaRPr>
                    </a:p>
                    <a:p>
                      <a:pPr marL="0" marR="0" lvl="0" indent="0" algn="l" defTabSz="844083" rtl="0" eaLnBrk="1" fontAlgn="auto" latinLnBrk="1" hangingPunct="1">
                        <a:lnSpc>
                          <a:spcPts val="1100"/>
                        </a:lnSpc>
                        <a:spcBef>
                          <a:spcPts val="0"/>
                        </a:spcBef>
                        <a:spcAft>
                          <a:spcPts val="0"/>
                        </a:spcAft>
                        <a:buClrTx/>
                        <a:buSzTx/>
                        <a:buFont typeface="Arial" panose="020B0604020202020204" pitchFamily="34" charset="0"/>
                        <a:buNone/>
                        <a:tabLst/>
                        <a:defRPr/>
                      </a:pPr>
                      <a:r>
                        <a:rPr lang="en-US" altLang="ko-KR" sz="800" b="1" u="none" kern="1200" baseline="0" dirty="0" smtClean="0">
                          <a:solidFill>
                            <a:schemeClr val="tx1"/>
                          </a:solidFill>
                          <a:latin typeface="+mn-ea"/>
                          <a:ea typeface="+mn-ea"/>
                          <a:cs typeface="+mn-cs"/>
                        </a:rPr>
                        <a:t>3-4. </a:t>
                      </a:r>
                      <a:r>
                        <a:rPr lang="ko-KR" altLang="en-US" sz="800" b="1" u="none" kern="1200" baseline="0" dirty="0" err="1" smtClean="0">
                          <a:solidFill>
                            <a:schemeClr val="tx1"/>
                          </a:solidFill>
                          <a:latin typeface="+mn-ea"/>
                          <a:ea typeface="+mn-ea"/>
                          <a:cs typeface="+mn-cs"/>
                        </a:rPr>
                        <a:t>회수지변경</a:t>
                      </a:r>
                      <a:endParaRPr lang="en-US" altLang="ko-KR" sz="800" b="1" u="none" kern="1200" baseline="0" dirty="0" smtClean="0">
                        <a:solidFill>
                          <a:schemeClr val="tx1"/>
                        </a:solidFill>
                        <a:latin typeface="+mn-ea"/>
                        <a:ea typeface="+mn-ea"/>
                        <a:cs typeface="+mn-cs"/>
                      </a:endParaRPr>
                    </a:p>
                    <a:p>
                      <a:pPr marL="85725" marR="0" lvl="0" indent="-85725" algn="l" defTabSz="844083" rtl="0" eaLnBrk="1" fontAlgn="auto" latinLnBrk="1" hangingPunct="1">
                        <a:lnSpc>
                          <a:spcPts val="1100"/>
                        </a:lnSpc>
                        <a:spcBef>
                          <a:spcPts val="0"/>
                        </a:spcBef>
                        <a:spcAft>
                          <a:spcPts val="0"/>
                        </a:spcAft>
                        <a:buClrTx/>
                        <a:buSzTx/>
                        <a:buFont typeface="Arial" panose="020B0604020202020204" pitchFamily="34" charset="0"/>
                        <a:buChar char="•"/>
                        <a:tabLst/>
                        <a:defRPr/>
                      </a:pPr>
                      <a:r>
                        <a:rPr lang="ko-KR" altLang="en-US" sz="800" u="none" kern="1200" dirty="0" smtClean="0">
                          <a:solidFill>
                            <a:schemeClr val="tx1"/>
                          </a:solidFill>
                          <a:latin typeface="+mn-lt"/>
                          <a:ea typeface="+mn-ea"/>
                          <a:cs typeface="+mn-cs"/>
                        </a:rPr>
                        <a:t>반품수거대기</a:t>
                      </a:r>
                      <a:r>
                        <a:rPr lang="en-US" altLang="ko-KR" sz="800" u="none" kern="1200" dirty="0" smtClean="0">
                          <a:solidFill>
                            <a:schemeClr val="tx1"/>
                          </a:solidFill>
                          <a:latin typeface="+mn-lt"/>
                          <a:ea typeface="+mn-ea"/>
                          <a:cs typeface="+mn-cs"/>
                        </a:rPr>
                        <a:t>, </a:t>
                      </a:r>
                      <a:r>
                        <a:rPr lang="ko-KR" altLang="en-US" sz="800" u="none" kern="1200" dirty="0" smtClean="0">
                          <a:solidFill>
                            <a:schemeClr val="tx1"/>
                          </a:solidFill>
                          <a:latin typeface="+mn-lt"/>
                          <a:ea typeface="+mn-ea"/>
                          <a:cs typeface="+mn-cs"/>
                        </a:rPr>
                        <a:t>교환수거대기상태 운송장 발행 전 까지</a:t>
                      </a:r>
                      <a:r>
                        <a:rPr lang="en-US" altLang="ko-KR" sz="800" u="none" kern="1200" dirty="0" smtClean="0">
                          <a:solidFill>
                            <a:schemeClr val="tx1"/>
                          </a:solidFill>
                          <a:latin typeface="+mn-lt"/>
                          <a:ea typeface="+mn-ea"/>
                          <a:cs typeface="+mn-cs"/>
                        </a:rPr>
                        <a:t> </a:t>
                      </a:r>
                      <a:r>
                        <a:rPr lang="ko-KR" altLang="en-US" sz="800" u="none" kern="1200" dirty="0" err="1" smtClean="0">
                          <a:solidFill>
                            <a:schemeClr val="tx1"/>
                          </a:solidFill>
                          <a:latin typeface="+mn-lt"/>
                          <a:ea typeface="+mn-ea"/>
                          <a:cs typeface="+mn-cs"/>
                        </a:rPr>
                        <a:t>회수지변경</a:t>
                      </a:r>
                      <a:r>
                        <a:rPr lang="ko-KR" altLang="en-US" sz="800" u="none" kern="1200" dirty="0" smtClean="0">
                          <a:solidFill>
                            <a:schemeClr val="tx1"/>
                          </a:solidFill>
                          <a:latin typeface="+mn-lt"/>
                          <a:ea typeface="+mn-ea"/>
                          <a:cs typeface="+mn-cs"/>
                        </a:rPr>
                        <a:t> 버튼 출력</a:t>
                      </a:r>
                      <a:endParaRPr lang="en-US" altLang="ko-KR" sz="800" u="none" kern="1200" dirty="0" smtClean="0">
                        <a:solidFill>
                          <a:schemeClr val="tx1"/>
                        </a:solidFill>
                        <a:latin typeface="+mn-lt"/>
                        <a:ea typeface="+mn-ea"/>
                        <a:cs typeface="+mn-cs"/>
                      </a:endParaRPr>
                    </a:p>
                    <a:p>
                      <a:pPr marL="85725" marR="0" lvl="0" indent="-85725" algn="l" defTabSz="844083" rtl="0" eaLnBrk="1" fontAlgn="auto" latinLnBrk="1" hangingPunct="1">
                        <a:lnSpc>
                          <a:spcPts val="1100"/>
                        </a:lnSpc>
                        <a:spcBef>
                          <a:spcPts val="0"/>
                        </a:spcBef>
                        <a:spcAft>
                          <a:spcPts val="0"/>
                        </a:spcAft>
                        <a:buClrTx/>
                        <a:buSzTx/>
                        <a:buFont typeface="Arial" panose="020B0604020202020204" pitchFamily="34" charset="0"/>
                        <a:buChar char="•"/>
                        <a:tabLst/>
                        <a:defRPr/>
                      </a:pPr>
                      <a:r>
                        <a:rPr lang="ko-KR" altLang="en-US" sz="800" b="0" u="none" baseline="0" dirty="0" err="1" smtClean="0">
                          <a:solidFill>
                            <a:schemeClr val="tx1"/>
                          </a:solidFill>
                          <a:latin typeface="+mn-ea"/>
                          <a:ea typeface="+mn-ea"/>
                        </a:rPr>
                        <a:t>회수지</a:t>
                      </a:r>
                      <a:r>
                        <a:rPr lang="ko-KR" altLang="en-US" sz="800" b="0" u="none" baseline="0" dirty="0" smtClean="0">
                          <a:solidFill>
                            <a:schemeClr val="tx1"/>
                          </a:solidFill>
                          <a:latin typeface="+mn-ea"/>
                          <a:ea typeface="+mn-ea"/>
                        </a:rPr>
                        <a:t> 변경 버튼 탭</a:t>
                      </a:r>
                      <a:r>
                        <a:rPr lang="en-US" altLang="ko-KR" sz="800" b="0" u="none" baseline="0" dirty="0" smtClean="0">
                          <a:solidFill>
                            <a:schemeClr val="tx1"/>
                          </a:solidFill>
                          <a:latin typeface="+mn-ea"/>
                          <a:ea typeface="+mn-ea"/>
                        </a:rPr>
                        <a:t>: </a:t>
                      </a:r>
                      <a:r>
                        <a:rPr lang="ko-KR" altLang="en-US" sz="800" b="0" u="none" baseline="0" dirty="0" err="1" smtClean="0">
                          <a:solidFill>
                            <a:schemeClr val="tx1"/>
                          </a:solidFill>
                          <a:latin typeface="+mn-ea"/>
                          <a:ea typeface="+mn-ea"/>
                        </a:rPr>
                        <a:t>반품상세</a:t>
                      </a:r>
                      <a:r>
                        <a:rPr lang="en-US" altLang="ko-KR" sz="800" b="0" u="none" baseline="0" dirty="0" smtClean="0">
                          <a:solidFill>
                            <a:schemeClr val="tx1"/>
                          </a:solidFill>
                          <a:latin typeface="+mn-ea"/>
                          <a:ea typeface="+mn-ea"/>
                        </a:rPr>
                        <a:t>, </a:t>
                      </a:r>
                      <a:r>
                        <a:rPr lang="ko-KR" altLang="en-US" sz="800" b="0" u="none" baseline="0" dirty="0" err="1" smtClean="0">
                          <a:solidFill>
                            <a:schemeClr val="tx1"/>
                          </a:solidFill>
                          <a:latin typeface="+mn-ea"/>
                          <a:ea typeface="+mn-ea"/>
                        </a:rPr>
                        <a:t>교환상세</a:t>
                      </a:r>
                      <a:r>
                        <a:rPr lang="ko-KR" altLang="en-US" sz="800" b="0" u="none" baseline="0" dirty="0" smtClean="0">
                          <a:solidFill>
                            <a:schemeClr val="tx1"/>
                          </a:solidFill>
                          <a:latin typeface="+mn-ea"/>
                          <a:ea typeface="+mn-ea"/>
                        </a:rPr>
                        <a:t> 화면의 </a:t>
                      </a:r>
                      <a:r>
                        <a:rPr lang="ko-KR" altLang="en-US" sz="800" b="0" u="none" baseline="0" dirty="0" err="1" smtClean="0">
                          <a:solidFill>
                            <a:schemeClr val="tx1"/>
                          </a:solidFill>
                          <a:latin typeface="+mn-ea"/>
                          <a:ea typeface="+mn-ea"/>
                        </a:rPr>
                        <a:t>회수지정보</a:t>
                      </a:r>
                      <a:r>
                        <a:rPr lang="ko-KR" altLang="en-US" sz="800" b="0" u="none" baseline="0" dirty="0" smtClean="0">
                          <a:solidFill>
                            <a:schemeClr val="tx1"/>
                          </a:solidFill>
                          <a:latin typeface="+mn-ea"/>
                          <a:ea typeface="+mn-ea"/>
                        </a:rPr>
                        <a:t> 영역으로 이동</a:t>
                      </a:r>
                      <a:endParaRPr lang="en-US" altLang="ko-KR" sz="800" b="0" u="none" baseline="0" dirty="0" smtClean="0">
                        <a:solidFill>
                          <a:schemeClr val="tx1"/>
                        </a:solidFill>
                        <a:latin typeface="+mn-ea"/>
                        <a:ea typeface="+mn-ea"/>
                      </a:endParaRPr>
                    </a:p>
                    <a:p>
                      <a:pPr marL="88900" marR="0" lvl="0" indent="-88900" algn="l" defTabSz="844083" rtl="0" eaLnBrk="1" fontAlgn="auto" latinLnBrk="1" hangingPunct="1">
                        <a:lnSpc>
                          <a:spcPts val="1100"/>
                        </a:lnSpc>
                        <a:spcBef>
                          <a:spcPts val="0"/>
                        </a:spcBef>
                        <a:spcAft>
                          <a:spcPts val="0"/>
                        </a:spcAft>
                        <a:buClrTx/>
                        <a:buSzTx/>
                        <a:buFont typeface="Arial" panose="020B0604020202020204" pitchFamily="34" charset="0"/>
                        <a:buChar char="•"/>
                        <a:tabLst/>
                        <a:defRPr/>
                      </a:pPr>
                      <a:r>
                        <a:rPr lang="ko-KR" altLang="en-US" sz="800" u="none" kern="1200" dirty="0" err="1" smtClean="0">
                          <a:solidFill>
                            <a:schemeClr val="tx1"/>
                          </a:solidFill>
                          <a:latin typeface="+mn-lt"/>
                          <a:ea typeface="+mn-ea"/>
                          <a:cs typeface="+mn-cs"/>
                        </a:rPr>
                        <a:t>회수지</a:t>
                      </a:r>
                      <a:r>
                        <a:rPr lang="en-US" altLang="ko-KR" sz="800" u="none" kern="1200" dirty="0" smtClean="0">
                          <a:solidFill>
                            <a:schemeClr val="tx1"/>
                          </a:solidFill>
                          <a:latin typeface="+mn-lt"/>
                          <a:ea typeface="+mn-ea"/>
                          <a:cs typeface="+mn-cs"/>
                        </a:rPr>
                        <a:t> </a:t>
                      </a:r>
                      <a:r>
                        <a:rPr lang="ko-KR" altLang="en-US" sz="800" u="none" kern="1200" dirty="0" smtClean="0">
                          <a:solidFill>
                            <a:schemeClr val="tx1"/>
                          </a:solidFill>
                          <a:latin typeface="+mn-lt"/>
                          <a:ea typeface="+mn-ea"/>
                          <a:cs typeface="+mn-cs"/>
                        </a:rPr>
                        <a:t>변경 가능</a:t>
                      </a:r>
                      <a:r>
                        <a:rPr lang="ko-KR" altLang="en-US" sz="800" u="none" kern="1200" baseline="0" dirty="0" smtClean="0">
                          <a:solidFill>
                            <a:schemeClr val="tx1"/>
                          </a:solidFill>
                          <a:latin typeface="+mn-lt"/>
                          <a:ea typeface="+mn-ea"/>
                          <a:cs typeface="+mn-cs"/>
                        </a:rPr>
                        <a:t> 시점이 지났을 시 </a:t>
                      </a:r>
                      <a:r>
                        <a:rPr lang="en-US" altLang="ko-KR" sz="800" u="none" kern="1200" baseline="0" dirty="0" smtClean="0">
                          <a:solidFill>
                            <a:schemeClr val="tx1"/>
                          </a:solidFill>
                          <a:latin typeface="+mn-lt"/>
                          <a:ea typeface="+mn-ea"/>
                          <a:cs typeface="+mn-cs"/>
                        </a:rPr>
                        <a:t>alert</a:t>
                      </a:r>
                      <a:r>
                        <a:rPr lang="ko-KR" altLang="en-US" sz="800" u="none" kern="1200" baseline="0" dirty="0" smtClean="0">
                          <a:solidFill>
                            <a:schemeClr val="tx1"/>
                          </a:solidFill>
                          <a:latin typeface="+mn-lt"/>
                          <a:ea typeface="+mn-ea"/>
                          <a:cs typeface="+mn-cs"/>
                        </a:rPr>
                        <a:t>으로 오류 알림</a:t>
                      </a:r>
                      <a:endParaRPr lang="en-US" altLang="ko-KR" sz="800" u="none" kern="1200" dirty="0" smtClean="0">
                        <a:solidFill>
                          <a:schemeClr val="tx1"/>
                        </a:solidFill>
                        <a:latin typeface="+mn-lt"/>
                        <a:ea typeface="+mn-ea"/>
                        <a:cs typeface="+mn-cs"/>
                      </a:endParaRPr>
                    </a:p>
                    <a:p>
                      <a:pPr marL="0" marR="0" lvl="0" indent="0" algn="l" defTabSz="844083" rtl="0" eaLnBrk="1" fontAlgn="auto" latinLnBrk="1" hangingPunct="1">
                        <a:lnSpc>
                          <a:spcPts val="1100"/>
                        </a:lnSpc>
                        <a:spcBef>
                          <a:spcPts val="0"/>
                        </a:spcBef>
                        <a:spcAft>
                          <a:spcPts val="0"/>
                        </a:spcAft>
                        <a:buClrTx/>
                        <a:buSzTx/>
                        <a:buFont typeface="Arial" panose="020B0604020202020204" pitchFamily="34" charset="0"/>
                        <a:buNone/>
                        <a:tabLst/>
                        <a:defRPr/>
                      </a:pPr>
                      <a:r>
                        <a:rPr lang="en-US" altLang="ko-KR" sz="800" b="1" u="none" kern="1200" dirty="0" smtClean="0">
                          <a:solidFill>
                            <a:schemeClr val="tx1"/>
                          </a:solidFill>
                          <a:latin typeface="+mn-lt"/>
                          <a:ea typeface="+mn-ea"/>
                          <a:cs typeface="+mn-cs"/>
                        </a:rPr>
                        <a:t>3-5</a:t>
                      </a:r>
                      <a:r>
                        <a:rPr lang="en-US" altLang="ko-KR" sz="800" b="1" u="none" kern="1200" baseline="0" dirty="0" smtClean="0">
                          <a:solidFill>
                            <a:schemeClr val="tx1"/>
                          </a:solidFill>
                          <a:latin typeface="+mn-lt"/>
                          <a:ea typeface="+mn-ea"/>
                          <a:cs typeface="+mn-cs"/>
                        </a:rPr>
                        <a:t>. </a:t>
                      </a:r>
                      <a:r>
                        <a:rPr lang="ko-KR" altLang="en-US" sz="800" b="1" u="none" kern="1200" baseline="0" dirty="0" smtClean="0">
                          <a:solidFill>
                            <a:schemeClr val="tx1"/>
                          </a:solidFill>
                          <a:latin typeface="+mn-lt"/>
                          <a:ea typeface="+mn-ea"/>
                          <a:cs typeface="+mn-cs"/>
                        </a:rPr>
                        <a:t>배송조회</a:t>
                      </a:r>
                      <a:endParaRPr lang="en-US" altLang="ko-KR" sz="800" b="1" u="none" kern="1200" baseline="0" dirty="0" smtClean="0">
                        <a:solidFill>
                          <a:schemeClr val="tx1"/>
                        </a:solidFill>
                        <a:latin typeface="+mn-lt"/>
                        <a:ea typeface="+mn-ea"/>
                        <a:cs typeface="+mn-cs"/>
                      </a:endParaRPr>
                    </a:p>
                    <a:p>
                      <a:pPr marL="92075" marR="0" lvl="0" indent="-92075" algn="l" defTabSz="844083" rtl="0" eaLnBrk="1" fontAlgn="auto" latinLnBrk="1" hangingPunct="1">
                        <a:lnSpc>
                          <a:spcPts val="1100"/>
                        </a:lnSpc>
                        <a:spcBef>
                          <a:spcPts val="0"/>
                        </a:spcBef>
                        <a:spcAft>
                          <a:spcPts val="0"/>
                        </a:spcAft>
                        <a:buClrTx/>
                        <a:buSzTx/>
                        <a:buFont typeface="Arial" panose="020B0604020202020204" pitchFamily="34" charset="0"/>
                        <a:buChar char="•"/>
                        <a:tabLst/>
                        <a:defRPr/>
                      </a:pPr>
                      <a:r>
                        <a:rPr lang="ko-KR" altLang="en-US" sz="800" b="0" u="none" kern="1200" baseline="0" dirty="0" err="1" smtClean="0">
                          <a:solidFill>
                            <a:schemeClr val="tx1"/>
                          </a:solidFill>
                          <a:latin typeface="+mn-lt"/>
                          <a:ea typeface="+mn-ea"/>
                          <a:cs typeface="+mn-cs"/>
                        </a:rPr>
                        <a:t>교환배송중</a:t>
                      </a:r>
                      <a:r>
                        <a:rPr lang="ko-KR" altLang="en-US" sz="800" b="0" u="none" kern="1200" baseline="0" dirty="0" smtClean="0">
                          <a:solidFill>
                            <a:schemeClr val="tx1"/>
                          </a:solidFill>
                          <a:latin typeface="+mn-lt"/>
                          <a:ea typeface="+mn-ea"/>
                          <a:cs typeface="+mn-cs"/>
                        </a:rPr>
                        <a:t> 상태에만 배송조회 버튼 제공</a:t>
                      </a:r>
                      <a:endParaRPr lang="en-US" altLang="ko-KR" sz="800" b="0" u="none" kern="1200" baseline="0" dirty="0" smtClean="0">
                        <a:solidFill>
                          <a:schemeClr val="tx1"/>
                        </a:solidFill>
                        <a:latin typeface="+mn-lt"/>
                        <a:ea typeface="+mn-ea"/>
                        <a:cs typeface="+mn-cs"/>
                      </a:endParaRPr>
                    </a:p>
                    <a:p>
                      <a:pPr marL="92075" marR="0" lvl="0" indent="-92075" algn="l" defTabSz="844083" rtl="0" eaLnBrk="1" fontAlgn="auto" latinLnBrk="1" hangingPunct="1">
                        <a:lnSpc>
                          <a:spcPts val="11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배송조회 클릭</a:t>
                      </a:r>
                      <a:r>
                        <a:rPr lang="en-US" altLang="ko-KR" sz="800" b="0" u="none" baseline="0" dirty="0" smtClean="0">
                          <a:solidFill>
                            <a:schemeClr val="tx1"/>
                          </a:solidFill>
                          <a:latin typeface="+mn-ea"/>
                          <a:ea typeface="+mn-ea"/>
                        </a:rPr>
                        <a:t>_1</a:t>
                      </a:r>
                      <a:r>
                        <a:rPr lang="ko-KR" altLang="en-US" sz="800" b="0" u="none" baseline="0" dirty="0" smtClean="0">
                          <a:solidFill>
                            <a:schemeClr val="tx1"/>
                          </a:solidFill>
                          <a:latin typeface="+mn-ea"/>
                          <a:ea typeface="+mn-ea"/>
                        </a:rPr>
                        <a:t>개의 운송장이 발행되었을 시</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배송조회 창 호출</a:t>
                      </a:r>
                      <a:endParaRPr lang="en-US" altLang="ko-KR" sz="800" b="0" u="none" baseline="0" dirty="0" smtClean="0">
                        <a:solidFill>
                          <a:schemeClr val="tx1"/>
                        </a:solidFill>
                        <a:latin typeface="+mn-ea"/>
                        <a:ea typeface="+mn-ea"/>
                      </a:endParaRPr>
                    </a:p>
                    <a:p>
                      <a:pPr marL="92075" marR="0" indent="-92075" algn="l" defTabSz="844083" rtl="0" eaLnBrk="1" fontAlgn="auto" latinLnBrk="1" hangingPunct="1">
                        <a:lnSpc>
                          <a:spcPts val="11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배송조회 클릭</a:t>
                      </a:r>
                      <a:r>
                        <a:rPr lang="en-US" altLang="ko-KR" sz="800" b="0" u="none" baseline="0" dirty="0" smtClean="0">
                          <a:solidFill>
                            <a:schemeClr val="tx1"/>
                          </a:solidFill>
                          <a:latin typeface="+mn-ea"/>
                          <a:ea typeface="+mn-ea"/>
                        </a:rPr>
                        <a:t>_</a:t>
                      </a:r>
                      <a:r>
                        <a:rPr lang="ko-KR" altLang="en-US" sz="800" b="0" u="none" baseline="0" dirty="0" smtClean="0">
                          <a:solidFill>
                            <a:schemeClr val="tx1"/>
                          </a:solidFill>
                          <a:latin typeface="+mn-ea"/>
                          <a:ea typeface="+mn-ea"/>
                        </a:rPr>
                        <a:t>복수개의 운송장이 발행되었을 시</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운송장 목록 창 호출</a:t>
                      </a:r>
                      <a:endParaRPr lang="en-US" altLang="ko-KR" sz="800" b="0" u="none" baseline="0" dirty="0" smtClean="0">
                        <a:solidFill>
                          <a:schemeClr val="tx1"/>
                        </a:solidFill>
                        <a:latin typeface="+mn-ea"/>
                        <a:ea typeface="+mn-ea"/>
                      </a:endParaRPr>
                    </a:p>
                    <a:p>
                      <a:pPr marL="0" marR="0" indent="0" algn="l" defTabSz="844083" rtl="0" eaLnBrk="1" fontAlgn="auto" latinLnBrk="1" hangingPunct="1">
                        <a:lnSpc>
                          <a:spcPts val="1100"/>
                        </a:lnSpc>
                        <a:spcBef>
                          <a:spcPts val="0"/>
                        </a:spcBef>
                        <a:spcAft>
                          <a:spcPts val="0"/>
                        </a:spcAft>
                        <a:buClrTx/>
                        <a:buSzTx/>
                        <a:buFont typeface="Arial" panose="020B0604020202020204" pitchFamily="34" charset="0"/>
                        <a:buNone/>
                        <a:tabLst/>
                        <a:defRPr/>
                      </a:pPr>
                      <a:r>
                        <a:rPr lang="en-US" altLang="ko-KR" sz="800" b="1" u="none" baseline="0" dirty="0" smtClean="0">
                          <a:solidFill>
                            <a:schemeClr val="tx1"/>
                          </a:solidFill>
                          <a:latin typeface="+mn-ea"/>
                          <a:ea typeface="+mn-ea"/>
                        </a:rPr>
                        <a:t>3-6. </a:t>
                      </a:r>
                      <a:r>
                        <a:rPr lang="ko-KR" altLang="en-US" sz="800" b="1" u="none" baseline="0" dirty="0" smtClean="0">
                          <a:solidFill>
                            <a:schemeClr val="tx1"/>
                          </a:solidFill>
                          <a:latin typeface="+mn-ea"/>
                          <a:ea typeface="+mn-ea"/>
                        </a:rPr>
                        <a:t>매장구매반품</a:t>
                      </a:r>
                      <a:endParaRPr lang="en-US" altLang="ko-KR" sz="800" b="1" u="none" baseline="0" dirty="0" smtClean="0">
                        <a:solidFill>
                          <a:schemeClr val="tx1"/>
                        </a:solidFill>
                        <a:latin typeface="+mn-ea"/>
                        <a:ea typeface="+mn-ea"/>
                      </a:endParaRPr>
                    </a:p>
                    <a:p>
                      <a:pPr marL="92075" marR="0" indent="-92075" algn="l" defTabSz="844083" rtl="0" eaLnBrk="1" fontAlgn="auto" latinLnBrk="1" hangingPunct="1">
                        <a:lnSpc>
                          <a:spcPts val="1100"/>
                        </a:lnSpc>
                        <a:spcBef>
                          <a:spcPts val="0"/>
                        </a:spcBef>
                        <a:spcAft>
                          <a:spcPts val="0"/>
                        </a:spcAft>
                        <a:buClrTx/>
                        <a:buSzTx/>
                        <a:buFont typeface="Arial" panose="020B0604020202020204" pitchFamily="34" charset="0"/>
                        <a:buChar char="•"/>
                        <a:tabLst/>
                        <a:defRPr/>
                      </a:pPr>
                      <a:r>
                        <a:rPr lang="ko-KR" altLang="en-US" sz="800" b="0" u="none" baseline="0" dirty="0" err="1" smtClean="0">
                          <a:solidFill>
                            <a:schemeClr val="tx1"/>
                          </a:solidFill>
                          <a:latin typeface="+mn-ea"/>
                          <a:ea typeface="+mn-ea"/>
                        </a:rPr>
                        <a:t>상태값</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매장구매취소</a:t>
                      </a:r>
                      <a:r>
                        <a:rPr lang="en-US" altLang="ko-KR" sz="800" b="0" u="none" baseline="0" dirty="0" smtClean="0">
                          <a:solidFill>
                            <a:schemeClr val="tx1"/>
                          </a:solidFill>
                          <a:latin typeface="+mn-ea"/>
                          <a:ea typeface="+mn-ea"/>
                        </a:rPr>
                        <a:t>($</a:t>
                      </a:r>
                      <a:r>
                        <a:rPr lang="ko-KR" altLang="en-US" sz="800" b="0" u="none" baseline="0" dirty="0" smtClean="0">
                          <a:solidFill>
                            <a:schemeClr val="tx1"/>
                          </a:solidFill>
                          <a:latin typeface="+mn-ea"/>
                          <a:ea typeface="+mn-ea"/>
                        </a:rPr>
                        <a:t>구매 매장명</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으로 출력</a:t>
                      </a:r>
                      <a:endParaRPr lang="en-US" altLang="ko-KR" sz="800" b="0" u="none" baseline="0" dirty="0" smtClean="0">
                        <a:solidFill>
                          <a:schemeClr val="tx1"/>
                        </a:solidFill>
                        <a:latin typeface="+mn-ea"/>
                        <a:ea typeface="+mn-ea"/>
                      </a:endParaRPr>
                    </a:p>
                  </a:txBody>
                  <a:tcPr marL="33236" marR="33236" marT="36000" marB="36000" anchor="ct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873906972"/>
                  </a:ext>
                </a:extLst>
              </a:tr>
            </a:tbl>
          </a:graphicData>
        </a:graphic>
      </p:graphicFrame>
      <p:graphicFrame>
        <p:nvGraphicFramePr>
          <p:cNvPr id="95" name="표 94"/>
          <p:cNvGraphicFramePr>
            <a:graphicFrameLocks noGrp="1"/>
          </p:cNvGraphicFramePr>
          <p:nvPr>
            <p:extLst>
              <p:ext uri="{D42A27DB-BD31-4B8C-83A1-F6EECF244321}">
                <p14:modId xmlns:p14="http://schemas.microsoft.com/office/powerpoint/2010/main" val="1554811900"/>
              </p:ext>
            </p:extLst>
          </p:nvPr>
        </p:nvGraphicFramePr>
        <p:xfrm>
          <a:off x="133027" y="764704"/>
          <a:ext cx="1304427" cy="5454318"/>
        </p:xfrm>
        <a:graphic>
          <a:graphicData uri="http://schemas.openxmlformats.org/drawingml/2006/table">
            <a:tbl>
              <a:tblPr firstRow="1" bandRow="1">
                <a:tableStyleId>{5940675A-B579-460E-94D1-54222C63F5DA}</a:tableStyleId>
              </a:tblPr>
              <a:tblGrid>
                <a:gridCol w="1304427">
                  <a:extLst>
                    <a:ext uri="{9D8B030D-6E8A-4147-A177-3AD203B41FA5}">
                      <a16:colId xmlns:a16="http://schemas.microsoft.com/office/drawing/2014/main" val="1750365041"/>
                    </a:ext>
                  </a:extLst>
                </a:gridCol>
              </a:tblGrid>
              <a:tr h="342522">
                <a:tc>
                  <a:txBody>
                    <a:bodyPr/>
                    <a:lstStyle/>
                    <a:p>
                      <a:pPr>
                        <a:lnSpc>
                          <a:spcPct val="250000"/>
                        </a:lnSpc>
                      </a:pPr>
                      <a:r>
                        <a:rPr lang="ko-KR" altLang="en-US" sz="800" b="0" dirty="0" smtClean="0">
                          <a:latin typeface="+mn-ea"/>
                        </a:rPr>
                        <a:t>주문내역</a:t>
                      </a:r>
                      <a:endParaRPr lang="en-US" altLang="ko-KR" sz="800" b="0" dirty="0">
                        <a:latin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5032052"/>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1" dirty="0" smtClean="0">
                          <a:latin typeface="+mn-ea"/>
                          <a:ea typeface="+mn-ea"/>
                        </a:rPr>
                        <a:t>취소</a:t>
                      </a:r>
                      <a:r>
                        <a:rPr lang="en-US" altLang="ko-KR" sz="800" b="1" dirty="0" smtClean="0">
                          <a:latin typeface="+mn-ea"/>
                          <a:ea typeface="+mn-ea"/>
                        </a:rPr>
                        <a:t>/</a:t>
                      </a:r>
                      <a:r>
                        <a:rPr lang="ko-KR" altLang="en-US" sz="800" b="1" dirty="0" smtClean="0">
                          <a:latin typeface="+mn-ea"/>
                          <a:ea typeface="+mn-ea"/>
                        </a:rPr>
                        <a:t>교환</a:t>
                      </a:r>
                      <a:r>
                        <a:rPr lang="en-US" altLang="ko-KR" sz="800" b="1" dirty="0" smtClean="0">
                          <a:latin typeface="+mn-ea"/>
                          <a:ea typeface="+mn-ea"/>
                        </a:rPr>
                        <a:t>/</a:t>
                      </a:r>
                      <a:r>
                        <a:rPr lang="ko-KR" altLang="en-US" sz="800" b="1" dirty="0" err="1" smtClean="0">
                          <a:latin typeface="+mn-ea"/>
                          <a:ea typeface="+mn-ea"/>
                        </a:rPr>
                        <a:t>반품내역</a:t>
                      </a:r>
                      <a:endParaRPr lang="ko-KR" altLang="en-US" sz="800" b="1"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7326154"/>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리뷰</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4823149"/>
                  </a:ext>
                </a:extLst>
              </a:tr>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latin typeface="+mn-ea"/>
                          <a:ea typeface="+mn-ea"/>
                        </a:rPr>
                        <a:t>뷰티포인트</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9754436"/>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찜한제품</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1601288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latin typeface="+mn-ea"/>
                          <a:ea typeface="+mn-ea"/>
                        </a:rPr>
                        <a:t>1:1</a:t>
                      </a:r>
                      <a:r>
                        <a:rPr lang="ko-KR" altLang="en-US" sz="800" dirty="0" smtClean="0">
                          <a:latin typeface="+mn-ea"/>
                          <a:ea typeface="+mn-ea"/>
                        </a:rPr>
                        <a:t>문의</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372053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공병수거</a:t>
                      </a:r>
                      <a:r>
                        <a:rPr lang="ko-KR" altLang="en-US" sz="800" dirty="0" smtClean="0">
                          <a:latin typeface="+mn-ea"/>
                          <a:ea typeface="+mn-ea"/>
                        </a:rPr>
                        <a:t> 캠페인</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2614890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개인정보 수정</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253962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배송지</a:t>
                      </a:r>
                      <a:r>
                        <a:rPr lang="ko-KR" altLang="en-US" sz="800" dirty="0" smtClean="0">
                          <a:latin typeface="+mn-ea"/>
                          <a:ea typeface="+mn-ea"/>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5431856"/>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원클릭결제</a:t>
                      </a:r>
                      <a:r>
                        <a:rPr lang="ko-KR" altLang="en-US" sz="800" kern="1200" dirty="0" smtClean="0">
                          <a:solidFill>
                            <a:schemeClr val="tx1"/>
                          </a:solidFill>
                          <a:latin typeface="+mn-ea"/>
                          <a:ea typeface="+mn-ea"/>
                          <a:cs typeface="+mn-cs"/>
                        </a:rPr>
                        <a:t> </a:t>
                      </a:r>
                      <a:r>
                        <a:rPr lang="ko-KR" altLang="en-US" sz="800" kern="1200" dirty="0" err="1" smtClean="0">
                          <a:solidFill>
                            <a:schemeClr val="tx1"/>
                          </a:solidFill>
                          <a:latin typeface="+mn-ea"/>
                          <a:ea typeface="+mn-ea"/>
                          <a:cs typeface="+mn-cs"/>
                        </a:rPr>
                        <a:t>카드관리</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1844216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마이샵</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6729917"/>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매장찾기</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06474"/>
                  </a:ext>
                </a:extLst>
              </a:tr>
              <a:tr h="264073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dirty="0" smtClean="0">
                        <a:latin typeface="+mn-ea"/>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u="sng"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1817042"/>
                  </a:ext>
                </a:extLst>
              </a:tr>
            </a:tbl>
          </a:graphicData>
        </a:graphic>
      </p:graphicFrame>
      <p:sp>
        <p:nvSpPr>
          <p:cNvPr id="97" name="직사각형 96"/>
          <p:cNvSpPr/>
          <p:nvPr/>
        </p:nvSpPr>
        <p:spPr>
          <a:xfrm>
            <a:off x="72427" y="6052946"/>
            <a:ext cx="8868021" cy="341222"/>
          </a:xfrm>
          <a:prstGeom prst="rect">
            <a:avLst/>
          </a:prstGeom>
          <a:pattFill prst="pct10">
            <a:fgClr>
              <a:schemeClr val="bg1">
                <a:lumMod val="65000"/>
              </a:schemeClr>
            </a:fgClr>
            <a:bgClr>
              <a:schemeClr val="bg1"/>
            </a:bgClr>
          </a:patt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FOOTER</a:t>
            </a:r>
            <a:endParaRPr lang="ko-KR" altLang="en-US" sz="800" dirty="0">
              <a:solidFill>
                <a:schemeClr val="tx1"/>
              </a:solidFill>
            </a:endParaRPr>
          </a:p>
        </p:txBody>
      </p:sp>
      <p:sp>
        <p:nvSpPr>
          <p:cNvPr id="27" name="TextBox 26"/>
          <p:cNvSpPr txBox="1"/>
          <p:nvPr/>
        </p:nvSpPr>
        <p:spPr>
          <a:xfrm>
            <a:off x="1512661" y="764704"/>
            <a:ext cx="1801582" cy="215444"/>
          </a:xfrm>
          <a:prstGeom prst="rect">
            <a:avLst/>
          </a:prstGeom>
          <a:noFill/>
        </p:spPr>
        <p:txBody>
          <a:bodyPr wrap="square" rtlCol="0">
            <a:spAutoFit/>
          </a:bodyPr>
          <a:lstStyle/>
          <a:p>
            <a:r>
              <a:rPr lang="ko-KR" altLang="en-US" sz="800" dirty="0" smtClean="0"/>
              <a:t>총</a:t>
            </a:r>
            <a:r>
              <a:rPr lang="ko-KR" altLang="en-US" sz="800" dirty="0" smtClean="0">
                <a:solidFill>
                  <a:srgbClr val="00BC70"/>
                </a:solidFill>
              </a:rPr>
              <a:t> </a:t>
            </a:r>
            <a:r>
              <a:rPr lang="en-US" altLang="ko-KR" sz="800" dirty="0" smtClean="0">
                <a:solidFill>
                  <a:srgbClr val="00BC70"/>
                </a:solidFill>
              </a:rPr>
              <a:t>n</a:t>
            </a:r>
            <a:r>
              <a:rPr lang="ko-KR" altLang="en-US" sz="800" dirty="0" smtClean="0"/>
              <a:t>건</a:t>
            </a:r>
            <a:endParaRPr lang="en-US" altLang="ko-KR" sz="800" dirty="0" smtClean="0"/>
          </a:p>
        </p:txBody>
      </p:sp>
      <p:graphicFrame>
        <p:nvGraphicFramePr>
          <p:cNvPr id="28" name="표 27"/>
          <p:cNvGraphicFramePr>
            <a:graphicFrameLocks noGrp="1"/>
          </p:cNvGraphicFramePr>
          <p:nvPr>
            <p:extLst>
              <p:ext uri="{D42A27DB-BD31-4B8C-83A1-F6EECF244321}">
                <p14:modId xmlns:p14="http://schemas.microsoft.com/office/powerpoint/2010/main" val="2359232569"/>
              </p:ext>
            </p:extLst>
          </p:nvPr>
        </p:nvGraphicFramePr>
        <p:xfrm>
          <a:off x="1570158" y="972171"/>
          <a:ext cx="7262146" cy="5206112"/>
        </p:xfrm>
        <a:graphic>
          <a:graphicData uri="http://schemas.openxmlformats.org/drawingml/2006/table">
            <a:tbl>
              <a:tblPr firstRow="1" bandRow="1">
                <a:tableStyleId>{2D5ABB26-0587-4C30-8999-92F81FD0307C}</a:tableStyleId>
              </a:tblPr>
              <a:tblGrid>
                <a:gridCol w="834629">
                  <a:extLst>
                    <a:ext uri="{9D8B030D-6E8A-4147-A177-3AD203B41FA5}">
                      <a16:colId xmlns:a16="http://schemas.microsoft.com/office/drawing/2014/main" val="977863895"/>
                    </a:ext>
                  </a:extLst>
                </a:gridCol>
                <a:gridCol w="773001">
                  <a:extLst>
                    <a:ext uri="{9D8B030D-6E8A-4147-A177-3AD203B41FA5}">
                      <a16:colId xmlns:a16="http://schemas.microsoft.com/office/drawing/2014/main" val="356602255"/>
                    </a:ext>
                  </a:extLst>
                </a:gridCol>
                <a:gridCol w="3134236">
                  <a:extLst>
                    <a:ext uri="{9D8B030D-6E8A-4147-A177-3AD203B41FA5}">
                      <a16:colId xmlns:a16="http://schemas.microsoft.com/office/drawing/2014/main" val="249456048"/>
                    </a:ext>
                  </a:extLst>
                </a:gridCol>
                <a:gridCol w="678886">
                  <a:extLst>
                    <a:ext uri="{9D8B030D-6E8A-4147-A177-3AD203B41FA5}">
                      <a16:colId xmlns:a16="http://schemas.microsoft.com/office/drawing/2014/main" val="3581635571"/>
                    </a:ext>
                  </a:extLst>
                </a:gridCol>
                <a:gridCol w="1049306">
                  <a:extLst>
                    <a:ext uri="{9D8B030D-6E8A-4147-A177-3AD203B41FA5}">
                      <a16:colId xmlns:a16="http://schemas.microsoft.com/office/drawing/2014/main" val="3023733782"/>
                    </a:ext>
                  </a:extLst>
                </a:gridCol>
                <a:gridCol w="792088">
                  <a:extLst>
                    <a:ext uri="{9D8B030D-6E8A-4147-A177-3AD203B41FA5}">
                      <a16:colId xmlns:a16="http://schemas.microsoft.com/office/drawing/2014/main" val="1646375500"/>
                    </a:ext>
                  </a:extLst>
                </a:gridCol>
              </a:tblGrid>
              <a:tr h="150933">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smtClean="0">
                          <a:solidFill>
                            <a:schemeClr val="tx1"/>
                          </a:solidFill>
                          <a:latin typeface="+mn-ea"/>
                          <a:ea typeface="+mn-ea"/>
                          <a:cs typeface="+mn-cs"/>
                        </a:rPr>
                        <a:t>주문일</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dirty="0" smtClean="0"/>
                        <a:t>제품</a:t>
                      </a:r>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latinLnBrk="1"/>
                      <a:endParaRPr lang="ko-KR" altLang="en-US"/>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dirty="0" err="1" smtClean="0"/>
                        <a:t>배송비</a:t>
                      </a:r>
                      <a:endParaRPr lang="ko-KR" altLang="en-US"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dirty="0" smtClean="0"/>
                        <a:t>상태</a:t>
                      </a:r>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latinLnBrk="1"/>
                      <a:r>
                        <a:rPr lang="ko-KR" altLang="en-US" sz="800" b="1" dirty="0" err="1" smtClean="0"/>
                        <a:t>상태변경</a:t>
                      </a:r>
                      <a:endParaRPr lang="ko-KR" altLang="en-US" sz="800" b="1" dirty="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813859395"/>
                  </a:ext>
                </a:extLst>
              </a:tr>
              <a:tr h="546196">
                <a:tc rowSpan="2">
                  <a:txBody>
                    <a:bodyPr/>
                    <a:lstStyle/>
                    <a:p>
                      <a:pPr marL="0" algn="l" defTabSz="914400" rtl="0" eaLnBrk="1" latinLnBrk="1" hangingPunct="1"/>
                      <a:r>
                        <a:rPr lang="en-US" altLang="ko-KR" sz="800" b="1" dirty="0" smtClean="0">
                          <a:solidFill>
                            <a:schemeClr val="tx1">
                              <a:lumMod val="85000"/>
                              <a:lumOff val="15000"/>
                            </a:schemeClr>
                          </a:solidFill>
                        </a:rPr>
                        <a:t>24.4.5</a:t>
                      </a:r>
                    </a:p>
                    <a:p>
                      <a:pPr marL="0" algn="l" defTabSz="914400" rtl="0" eaLnBrk="1" latinLnBrk="1" hangingPunct="1"/>
                      <a:r>
                        <a:rPr lang="en-US" altLang="ko-KR" sz="800" b="0" kern="1200" dirty="0" smtClean="0">
                          <a:solidFill>
                            <a:schemeClr val="tx1">
                              <a:lumMod val="85000"/>
                              <a:lumOff val="15000"/>
                            </a:schemeClr>
                          </a:solidFill>
                          <a:latin typeface="+mn-ea"/>
                          <a:ea typeface="+mn-ea"/>
                          <a:cs typeface="+mn-cs"/>
                        </a:rPr>
                        <a:t>00000000</a:t>
                      </a:r>
                      <a:endParaRPr lang="ko-KR" altLang="en-US" sz="800" b="0" kern="1200" dirty="0">
                        <a:solidFill>
                          <a:schemeClr val="tx1"/>
                        </a:solidFill>
                        <a:latin typeface="+mn-ea"/>
                        <a:ea typeface="+mn-ea"/>
                        <a:cs typeface="+mn-cs"/>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smtClean="0"/>
                    </a:p>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a:lnL w="3175" cap="flat" cmpd="sng" algn="ctr">
                      <a:solidFill>
                        <a:schemeClr val="bg1">
                          <a:lumMod val="8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t>블랙티</a:t>
                      </a:r>
                      <a:r>
                        <a:rPr lang="ko-KR" altLang="en-US" sz="800" dirty="0" smtClean="0"/>
                        <a:t> 앰플 </a:t>
                      </a:r>
                      <a:r>
                        <a:rPr lang="en-US" altLang="ko-KR" sz="800" dirty="0" smtClean="0"/>
                        <a:t>50ML[</a:t>
                      </a:r>
                      <a:r>
                        <a:rPr lang="ko-KR" altLang="en-US" sz="800" dirty="0" smtClean="0"/>
                        <a:t>대용량</a:t>
                      </a:r>
                      <a:r>
                        <a:rPr lang="en-US" altLang="ko-KR" sz="800" dirty="0" smtClean="0"/>
                        <a:t>] </a:t>
                      </a:r>
                      <a:r>
                        <a:rPr lang="ko-KR" altLang="en-US" sz="800" dirty="0" smtClean="0"/>
                        <a:t>스페셜 세트</a:t>
                      </a:r>
                      <a:r>
                        <a:rPr lang="en-US" altLang="ko-KR" sz="800" dirty="0" smtClean="0"/>
                        <a:t>+</a:t>
                      </a:r>
                      <a:r>
                        <a:rPr lang="ko-KR" altLang="en-US" sz="800" dirty="0" err="1" smtClean="0"/>
                        <a:t>블랙티</a:t>
                      </a:r>
                      <a:r>
                        <a:rPr lang="ko-KR" altLang="en-US" sz="800" dirty="0" smtClean="0"/>
                        <a:t> 크림 </a:t>
                      </a:r>
                      <a:r>
                        <a:rPr lang="en-US" altLang="ko-KR" sz="800" dirty="0" smtClean="0"/>
                        <a:t>50ML </a:t>
                      </a:r>
                      <a:r>
                        <a:rPr lang="ko-KR" altLang="en-US" sz="800" dirty="0" err="1" smtClean="0"/>
                        <a:t>블랙티</a:t>
                      </a:r>
                      <a:r>
                        <a:rPr lang="ko-KR" altLang="en-US" sz="800" dirty="0" smtClean="0"/>
                        <a:t> 앰플 </a:t>
                      </a:r>
                      <a:r>
                        <a:rPr lang="en-US" altLang="ko-KR" sz="800" dirty="0" smtClean="0"/>
                        <a:t>50ML[</a:t>
                      </a:r>
                      <a:r>
                        <a:rPr lang="ko-KR" altLang="en-US" sz="800" dirty="0" smtClean="0"/>
                        <a:t>대용량</a:t>
                      </a:r>
                      <a:r>
                        <a:rPr lang="en-US" altLang="ko-KR" sz="800" dirty="0" smtClean="0"/>
                        <a:t>] </a:t>
                      </a:r>
                      <a:r>
                        <a:rPr lang="ko-KR" altLang="en-US" sz="800" dirty="0" smtClean="0"/>
                        <a:t>스페셜 세트</a:t>
                      </a:r>
                      <a:r>
                        <a:rPr lang="en-US" altLang="ko-KR" sz="800" dirty="0" smtClean="0"/>
                        <a:t>+</a:t>
                      </a:r>
                      <a:r>
                        <a:rPr lang="ko-KR" altLang="en-US" sz="800" dirty="0" err="1" smtClean="0"/>
                        <a:t>블랙티</a:t>
                      </a:r>
                      <a:r>
                        <a:rPr lang="ko-KR" altLang="en-US" sz="800" dirty="0" smtClean="0"/>
                        <a:t> 제품명 크림</a:t>
                      </a:r>
                      <a:r>
                        <a:rPr lang="en-US" altLang="ko-KR" sz="800" dirty="0" smtClean="0"/>
                        <a:t>...</a:t>
                      </a:r>
                      <a:r>
                        <a:rPr lang="ko-KR" altLang="en-US" sz="800" dirty="0" smtClean="0"/>
                        <a:t>외 </a:t>
                      </a:r>
                      <a:r>
                        <a:rPr lang="en-US" altLang="ko-KR" sz="800" dirty="0" smtClean="0"/>
                        <a:t>n</a:t>
                      </a:r>
                      <a:r>
                        <a:rPr lang="ko-KR" altLang="en-US" sz="800" dirty="0" smtClean="0"/>
                        <a:t>건</a:t>
                      </a:r>
                      <a:endParaRPr lang="en-US" altLang="ko-KR" sz="800" dirty="0" smtClean="0"/>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smtClean="0"/>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smtClean="0"/>
                    </a:p>
                  </a:txBody>
                  <a:tcPr>
                    <a:lnL w="3175" cap="flat" cmpd="sng" algn="ctr">
                      <a:solidFill>
                        <a:schemeClr val="bg1"/>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1" dirty="0" smtClean="0"/>
                        <a:t>2,500</a:t>
                      </a:r>
                      <a:r>
                        <a:rPr lang="ko-KR" altLang="en-US" sz="800" b="1" dirty="0" smtClean="0"/>
                        <a:t>원</a:t>
                      </a:r>
                      <a:endParaRPr lang="en-US" altLang="ko-KR"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dirty="0" smtClean="0"/>
                        <a:t>반품비결제대기</a:t>
                      </a:r>
                      <a:endParaRPr lang="en-US" altLang="ko-KR"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6851250"/>
                  </a:ext>
                </a:extLst>
              </a:tr>
              <a:tr h="288032">
                <a:tc vMerge="1">
                  <a:txBody>
                    <a:bodyPr/>
                    <a:lstStyle/>
                    <a:p>
                      <a:pPr latinLnBrk="1"/>
                      <a:endParaRPr lang="ko-KR" altLang="en-US"/>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1" i="0" u="none" strike="noStrike" kern="1200" cap="none" spc="0" normalizeH="0" baseline="0" noProof="0" dirty="0" smtClean="0">
                          <a:ln>
                            <a:noFill/>
                          </a:ln>
                          <a:solidFill>
                            <a:prstClr val="black"/>
                          </a:solidFill>
                          <a:effectLst/>
                          <a:uLnTx/>
                          <a:uFillTx/>
                          <a:latin typeface="+mn-lt"/>
                          <a:ea typeface="+mn-ea"/>
                          <a:cs typeface="+mn-cs"/>
                        </a:rPr>
                        <a:t>54,600</a:t>
                      </a:r>
                      <a:r>
                        <a:rPr kumimoji="0" lang="ko-KR" altLang="en-US" sz="800" b="1" i="0" u="none" strike="noStrike" kern="1200" cap="none" spc="0" normalizeH="0" baseline="0" noProof="0" dirty="0" smtClean="0">
                          <a:ln>
                            <a:noFill/>
                          </a:ln>
                          <a:solidFill>
                            <a:prstClr val="black"/>
                          </a:solidFill>
                          <a:effectLst/>
                          <a:uLnTx/>
                          <a:uFillTx/>
                          <a:latin typeface="+mn-lt"/>
                          <a:ea typeface="+mn-ea"/>
                          <a:cs typeface="+mn-cs"/>
                        </a:rPr>
                        <a:t>원</a:t>
                      </a:r>
                      <a:endParaRPr kumimoji="0" lang="en-US" altLang="ko-KR" sz="800" b="1" i="0" u="none" strike="noStrike" kern="1200" cap="none" spc="0" normalizeH="0" baseline="0" noProof="0" dirty="0" smtClean="0">
                        <a:ln>
                          <a:noFill/>
                        </a:ln>
                        <a:solidFill>
                          <a:prstClr val="black"/>
                        </a:solidFill>
                        <a:effectLst/>
                        <a:uLnTx/>
                        <a:uFillTx/>
                        <a:latin typeface="+mn-lt"/>
                        <a:ea typeface="+mn-ea"/>
                        <a:cs typeface="+mn-cs"/>
                      </a:endParaRPr>
                    </a:p>
                  </a:txBody>
                  <a:tcPr anchor="ctr">
                    <a:lnL w="3175" cap="flat" cmpd="sng" algn="ctr">
                      <a:solidFill>
                        <a:schemeClr val="bg1"/>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extLst>
                  <a:ext uri="{0D108BD9-81ED-4DB2-BD59-A6C34878D82A}">
                    <a16:rowId xmlns:a16="http://schemas.microsoft.com/office/drawing/2014/main" val="776239454"/>
                  </a:ext>
                </a:extLst>
              </a:tr>
              <a:tr h="619756">
                <a:tc rowSpan="2">
                  <a:txBody>
                    <a:bodyPr/>
                    <a:lstStyle/>
                    <a:p>
                      <a:pPr marL="0" algn="l" defTabSz="914400" rtl="0" eaLnBrk="1" latinLnBrk="1" hangingPunct="1"/>
                      <a:r>
                        <a:rPr lang="en-US" altLang="ko-KR" sz="800" b="1" dirty="0" smtClean="0">
                          <a:solidFill>
                            <a:schemeClr val="tx1">
                              <a:lumMod val="85000"/>
                              <a:lumOff val="15000"/>
                            </a:schemeClr>
                          </a:solidFill>
                        </a:rPr>
                        <a:t>24.4.5</a:t>
                      </a:r>
                    </a:p>
                    <a:p>
                      <a:pPr marL="0" algn="l" defTabSz="914400" rtl="0" eaLnBrk="1" latinLnBrk="1" hangingPunct="1"/>
                      <a:r>
                        <a:rPr lang="en-US" altLang="ko-KR" sz="800" b="0" kern="1200" dirty="0" smtClean="0">
                          <a:solidFill>
                            <a:schemeClr val="tx1">
                              <a:lumMod val="85000"/>
                              <a:lumOff val="15000"/>
                            </a:schemeClr>
                          </a:solidFill>
                          <a:latin typeface="+mn-ea"/>
                          <a:ea typeface="+mn-ea"/>
                          <a:cs typeface="+mn-cs"/>
                        </a:rPr>
                        <a:t>00000000</a:t>
                      </a:r>
                      <a:endParaRPr lang="ko-KR" altLang="en-US" sz="800" b="0" kern="1200" dirty="0" smtClean="0">
                        <a:solidFill>
                          <a:schemeClr val="tx1"/>
                        </a:solidFill>
                        <a:latin typeface="+mn-ea"/>
                        <a:ea typeface="+mn-ea"/>
                        <a:cs typeface="+mn-cs"/>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ko-KR" altLang="en-US" sz="800" dirty="0" smtClean="0">
                          <a:solidFill>
                            <a:srgbClr val="000000"/>
                          </a:solidFill>
                          <a:latin typeface="Pretendard"/>
                        </a:rPr>
                        <a:t>듀이 글로이 립스틱 </a:t>
                      </a:r>
                      <a:r>
                        <a:rPr lang="en-US" altLang="ko-KR" sz="800" dirty="0" smtClean="0">
                          <a:solidFill>
                            <a:srgbClr val="000000"/>
                          </a:solidFill>
                          <a:latin typeface="Pretendard"/>
                        </a:rPr>
                        <a:t>3.5G</a:t>
                      </a:r>
                    </a:p>
                    <a:p>
                      <a:pPr marL="85725" marR="0" lvl="0" indent="-85725"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kumimoji="0" lang="ko-KR" altLang="en-US" sz="800" b="0" i="0" u="none" strike="noStrike" kern="1200" cap="none" spc="0" normalizeH="0" baseline="0" noProof="0" dirty="0" smtClean="0">
                          <a:ln>
                            <a:noFill/>
                          </a:ln>
                          <a:solidFill>
                            <a:prstClr val="white">
                              <a:lumMod val="65000"/>
                            </a:prstClr>
                          </a:solidFill>
                          <a:effectLst/>
                          <a:uLnTx/>
                          <a:uFillTx/>
                          <a:latin typeface="Pretendard"/>
                          <a:ea typeface="+mn-ea"/>
                          <a:cs typeface="+mn-cs"/>
                        </a:rPr>
                        <a:t>옵션</a:t>
                      </a:r>
                      <a:r>
                        <a:rPr kumimoji="0" lang="en-US" altLang="ko-KR" sz="800" b="0" i="0" u="none" strike="noStrike" kern="1200" cap="none" spc="0" normalizeH="0" baseline="0" noProof="0" dirty="0" smtClean="0">
                          <a:ln>
                            <a:noFill/>
                          </a:ln>
                          <a:solidFill>
                            <a:prstClr val="white">
                              <a:lumMod val="65000"/>
                            </a:prstClr>
                          </a:solidFill>
                          <a:effectLst/>
                          <a:uLnTx/>
                          <a:uFillTx/>
                          <a:latin typeface="Pretendard"/>
                          <a:ea typeface="+mn-ea"/>
                          <a:cs typeface="+mn-cs"/>
                        </a:rPr>
                        <a:t>: </a:t>
                      </a:r>
                      <a:r>
                        <a:rPr kumimoji="0" lang="ko-KR" altLang="en-US" sz="800" b="0" i="0" u="none" strike="noStrike" kern="1200" cap="none" spc="0" normalizeH="0" baseline="0" noProof="0" dirty="0" err="1" smtClean="0">
                          <a:ln>
                            <a:noFill/>
                          </a:ln>
                          <a:solidFill>
                            <a:prstClr val="white">
                              <a:lumMod val="65000"/>
                            </a:prstClr>
                          </a:solidFill>
                          <a:effectLst/>
                          <a:uLnTx/>
                          <a:uFillTx/>
                          <a:latin typeface="Pretendard"/>
                          <a:ea typeface="+mn-ea"/>
                          <a:cs typeface="+mn-cs"/>
                        </a:rPr>
                        <a:t>파피레드</a:t>
                      </a:r>
                      <a:endParaRPr kumimoji="0" lang="en-US" altLang="ko-KR" sz="800" b="0" i="0" u="none" strike="noStrike" kern="1200" cap="none" spc="0" normalizeH="0" baseline="0" noProof="0" dirty="0" smtClean="0">
                        <a:ln>
                          <a:noFill/>
                        </a:ln>
                        <a:solidFill>
                          <a:prstClr val="white">
                            <a:lumMod val="65000"/>
                          </a:prstClr>
                        </a:solidFill>
                        <a:effectLst/>
                        <a:uLnTx/>
                        <a:uFillTx/>
                        <a:latin typeface="Pretendard"/>
                        <a:ea typeface="+mn-ea"/>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altLang="ko-KR" sz="800" b="1" i="0" u="none" strike="noStrike" kern="1200" cap="none" spc="0" normalizeH="0" baseline="0" noProof="0" dirty="0" smtClean="0">
                        <a:ln>
                          <a:noFill/>
                        </a:ln>
                        <a:solidFill>
                          <a:prstClr val="black"/>
                        </a:solidFill>
                        <a:effectLst/>
                        <a:uLnTx/>
                        <a:uFillTx/>
                        <a:latin typeface="+mn-lt"/>
                        <a:ea typeface="+mn-ea"/>
                        <a:cs typeface="+mn-cs"/>
                      </a:endParaRPr>
                    </a:p>
                  </a:txBody>
                  <a:tcPr anchor="ctr">
                    <a:lnL w="3175" cap="flat" cmpd="sng" algn="ctr">
                      <a:solidFill>
                        <a:schemeClr val="bg1"/>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1" dirty="0" smtClean="0"/>
                        <a:t>0</a:t>
                      </a:r>
                      <a:r>
                        <a:rPr lang="ko-KR" altLang="en-US" sz="800" b="1" dirty="0" smtClean="0"/>
                        <a:t>원</a:t>
                      </a:r>
                      <a:endParaRPr lang="en-US" altLang="ko-KR" sz="800" b="1" dirty="0" smtClean="0"/>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smtClean="0"/>
                        <a:t>(5,000P)</a:t>
                      </a:r>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a:r>
                        <a:rPr lang="ko-KR" altLang="en-US" sz="800" b="1" dirty="0" smtClean="0"/>
                        <a:t>교환제품준비중</a:t>
                      </a:r>
                      <a:endParaRPr lang="ko-KR" altLang="en-US" sz="800" b="1" dirty="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35890858"/>
                  </a:ext>
                </a:extLst>
              </a:tr>
              <a:tr h="288032">
                <a:tc vMerge="1">
                  <a:txBody>
                    <a:bodyPr/>
                    <a:lstStyle/>
                    <a:p>
                      <a:pPr marL="0" algn="l" defTabSz="914400" rtl="0" eaLnBrk="1" latinLnBrk="1" hangingPunct="1"/>
                      <a:endParaRPr lang="ko-KR" altLang="en-US" sz="800" b="0" kern="1200" dirty="0">
                        <a:solidFill>
                          <a:schemeClr val="tx1"/>
                        </a:solidFill>
                        <a:latin typeface="+mn-ea"/>
                        <a:ea typeface="+mn-ea"/>
                        <a:cs typeface="+mn-cs"/>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1" i="0" u="none" strike="noStrike" kern="1200" cap="none" spc="0" normalizeH="0" baseline="0" noProof="0" dirty="0" smtClean="0">
                          <a:ln>
                            <a:noFill/>
                          </a:ln>
                          <a:solidFill>
                            <a:prstClr val="black"/>
                          </a:solidFill>
                          <a:effectLst/>
                          <a:uLnTx/>
                          <a:uFillTx/>
                          <a:latin typeface="+mn-lt"/>
                          <a:ea typeface="+mn-ea"/>
                          <a:cs typeface="+mn-cs"/>
                        </a:rPr>
                        <a:t>10,600</a:t>
                      </a:r>
                      <a:r>
                        <a:rPr kumimoji="0" lang="ko-KR" altLang="en-US" sz="800" b="1" i="0" u="none" strike="noStrike" kern="1200" cap="none" spc="0" normalizeH="0" baseline="0" noProof="0" dirty="0" smtClean="0">
                          <a:ln>
                            <a:noFill/>
                          </a:ln>
                          <a:solidFill>
                            <a:prstClr val="black"/>
                          </a:solidFill>
                          <a:effectLst/>
                          <a:uLnTx/>
                          <a:uFillTx/>
                          <a:latin typeface="+mn-lt"/>
                          <a:ea typeface="+mn-ea"/>
                          <a:cs typeface="+mn-cs"/>
                        </a:rPr>
                        <a:t>원</a:t>
                      </a:r>
                      <a:endParaRPr kumimoji="0" lang="en-US" altLang="ko-KR" sz="800" b="1" i="0" u="none" strike="noStrike" kern="1200" cap="none" spc="0" normalizeH="0" baseline="0" noProof="0" dirty="0" smtClean="0">
                        <a:ln>
                          <a:noFill/>
                        </a:ln>
                        <a:solidFill>
                          <a:prstClr val="black"/>
                        </a:solidFill>
                        <a:effectLst/>
                        <a:uLnTx/>
                        <a:uFillTx/>
                        <a:latin typeface="+mn-lt"/>
                        <a:ea typeface="+mn-ea"/>
                        <a:cs typeface="+mn-cs"/>
                      </a:endParaRPr>
                    </a:p>
                  </a:txBody>
                  <a:tcPr anchor="ctr">
                    <a:lnL w="3175" cap="flat" cmpd="sng" algn="ctr">
                      <a:solidFill>
                        <a:schemeClr val="bg1"/>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en-US" altLang="ko-KR"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en-US" altLang="ko-KR"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94709571"/>
                  </a:ext>
                </a:extLst>
              </a:tr>
              <a:tr h="609490">
                <a:tc rowSpan="2">
                  <a:txBody>
                    <a:bodyPr/>
                    <a:lstStyle/>
                    <a:p>
                      <a:pPr marL="0" algn="l" defTabSz="914400" rtl="0" eaLnBrk="1" latinLnBrk="1" hangingPunct="1"/>
                      <a:r>
                        <a:rPr lang="en-US" altLang="ko-KR" sz="800" b="1" dirty="0" smtClean="0">
                          <a:solidFill>
                            <a:schemeClr val="tx1">
                              <a:lumMod val="85000"/>
                              <a:lumOff val="15000"/>
                            </a:schemeClr>
                          </a:solidFill>
                        </a:rPr>
                        <a:t>24.4.5</a:t>
                      </a:r>
                    </a:p>
                    <a:p>
                      <a:pPr marL="0" algn="l" defTabSz="914400" rtl="0" eaLnBrk="1" latinLnBrk="1" hangingPunct="1"/>
                      <a:r>
                        <a:rPr lang="en-US" altLang="ko-KR" sz="800" b="0" kern="1200" dirty="0" smtClean="0">
                          <a:solidFill>
                            <a:schemeClr val="tx1">
                              <a:lumMod val="85000"/>
                              <a:lumOff val="15000"/>
                            </a:schemeClr>
                          </a:solidFill>
                          <a:latin typeface="+mn-ea"/>
                          <a:ea typeface="+mn-ea"/>
                          <a:cs typeface="+mn-cs"/>
                        </a:rPr>
                        <a:t>00000000</a:t>
                      </a:r>
                      <a:endParaRPr lang="ko-KR" altLang="en-US" sz="800" b="0" kern="1200" dirty="0">
                        <a:solidFill>
                          <a:schemeClr val="tx1"/>
                        </a:solidFill>
                        <a:latin typeface="+mn-ea"/>
                        <a:ea typeface="+mn-ea"/>
                        <a:cs typeface="+mn-cs"/>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i="0" dirty="0" smtClean="0">
                          <a:solidFill>
                            <a:srgbClr val="000000"/>
                          </a:solidFill>
                          <a:effectLst/>
                          <a:latin typeface="Pretendard"/>
                        </a:rPr>
                        <a:t>듀이 글로이 립스틱 </a:t>
                      </a:r>
                      <a:r>
                        <a:rPr lang="en-US" altLang="ko-KR" sz="800" b="0" i="0" kern="1200" dirty="0" smtClean="0">
                          <a:solidFill>
                            <a:srgbClr val="000000"/>
                          </a:solidFill>
                          <a:effectLst/>
                          <a:latin typeface="Pretendard"/>
                          <a:ea typeface="+mn-ea"/>
                          <a:cs typeface="+mn-cs"/>
                        </a:rPr>
                        <a:t>3.5G</a:t>
                      </a:r>
                      <a:r>
                        <a:rPr lang="en-US" altLang="ko-KR" sz="800" b="0" i="0" kern="1200" baseline="0" dirty="0" smtClean="0">
                          <a:solidFill>
                            <a:srgbClr val="000000"/>
                          </a:solidFill>
                          <a:effectLst/>
                          <a:latin typeface="Pretendard"/>
                          <a:ea typeface="+mn-ea"/>
                          <a:cs typeface="+mn-cs"/>
                        </a:rPr>
                        <a:t> </a:t>
                      </a:r>
                      <a:r>
                        <a:rPr lang="ko-KR" altLang="en-US" sz="800" dirty="0" smtClean="0"/>
                        <a:t>외 </a:t>
                      </a:r>
                      <a:r>
                        <a:rPr lang="en-US" altLang="ko-KR" sz="800" dirty="0" smtClean="0"/>
                        <a:t>n</a:t>
                      </a:r>
                      <a:r>
                        <a:rPr lang="ko-KR" altLang="en-US" sz="800" dirty="0" smtClean="0"/>
                        <a:t>건</a:t>
                      </a:r>
                      <a:endParaRPr lang="en-US" altLang="ko-KR" sz="800" dirty="0" smtClean="0"/>
                    </a:p>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altLang="ko-KR" sz="800" b="1" i="0" u="none" strike="noStrike" kern="1200" cap="none" spc="0" normalizeH="0" baseline="0" noProof="0" dirty="0" smtClean="0">
                        <a:ln>
                          <a:noFill/>
                        </a:ln>
                        <a:solidFill>
                          <a:prstClr val="black"/>
                        </a:solidFill>
                        <a:effectLst/>
                        <a:uLnTx/>
                        <a:uFillTx/>
                        <a:latin typeface="+mn-lt"/>
                        <a:ea typeface="+mn-ea"/>
                        <a:cs typeface="+mn-cs"/>
                      </a:endParaRPr>
                    </a:p>
                  </a:txBody>
                  <a:tcPr>
                    <a:lnL w="3175" cap="flat" cmpd="sng" algn="ctr">
                      <a:solidFill>
                        <a:schemeClr val="bg1"/>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1" dirty="0" smtClean="0"/>
                        <a:t>5,000</a:t>
                      </a:r>
                      <a:r>
                        <a:rPr lang="ko-KR" altLang="en-US" sz="800" b="1" dirty="0" smtClean="0"/>
                        <a:t>원</a:t>
                      </a:r>
                      <a:endParaRPr lang="en-US" altLang="ko-KR"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lang="ko-KR" altLang="en-US" sz="800" b="1" dirty="0" err="1" smtClean="0"/>
                        <a:t>교환회수중</a:t>
                      </a:r>
                      <a:endParaRPr lang="en-US" altLang="ko-KR" sz="800" b="1" dirty="0" smtClean="0"/>
                    </a:p>
                    <a:p>
                      <a:pPr marL="0" marR="0" lvl="0" indent="0" algn="ctr" defTabSz="914400" rtl="0" eaLnBrk="1" fontAlgn="auto" latinLnBrk="1" hangingPunct="1">
                        <a:lnSpc>
                          <a:spcPct val="150000"/>
                        </a:lnSpc>
                        <a:spcBef>
                          <a:spcPts val="0"/>
                        </a:spcBef>
                        <a:spcAft>
                          <a:spcPts val="0"/>
                        </a:spcAft>
                        <a:buClrTx/>
                        <a:buSzTx/>
                        <a:buFontTx/>
                        <a:buNone/>
                        <a:tabLst/>
                        <a:defRPr/>
                      </a:pPr>
                      <a:r>
                        <a:rPr lang="ko-KR" altLang="en-US" sz="700" kern="1200" dirty="0" err="1" smtClean="0">
                          <a:solidFill>
                            <a:schemeClr val="bg1">
                              <a:lumMod val="50000"/>
                            </a:schemeClr>
                          </a:solidFill>
                          <a:latin typeface="+mn-lt"/>
                          <a:ea typeface="+mn-ea"/>
                          <a:cs typeface="+mn-cs"/>
                        </a:rPr>
                        <a:t>교환제품</a:t>
                      </a:r>
                      <a:r>
                        <a:rPr lang="ko-KR" altLang="en-US" sz="700" kern="1200" dirty="0" smtClean="0">
                          <a:solidFill>
                            <a:schemeClr val="bg1">
                              <a:lumMod val="50000"/>
                            </a:schemeClr>
                          </a:solidFill>
                          <a:latin typeface="+mn-lt"/>
                          <a:ea typeface="+mn-ea"/>
                          <a:cs typeface="+mn-cs"/>
                        </a:rPr>
                        <a:t> 부분배송완료</a:t>
                      </a:r>
                    </a:p>
                  </a:txBody>
                  <a:tcPr marL="36000" marR="3600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52303175"/>
                  </a:ext>
                </a:extLst>
              </a:tr>
              <a:tr h="147959">
                <a:tc vMerge="1">
                  <a:txBody>
                    <a:bodyPr/>
                    <a:lstStyle/>
                    <a:p>
                      <a:pPr latinLnBrk="1"/>
                      <a:endParaRPr lang="ko-KR" altLang="en-US" sz="8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1" i="0" u="none" strike="noStrike" kern="1200" cap="none" spc="0" normalizeH="0" baseline="0" noProof="0" dirty="0" smtClean="0">
                          <a:ln>
                            <a:noFill/>
                          </a:ln>
                          <a:solidFill>
                            <a:prstClr val="black"/>
                          </a:solidFill>
                          <a:effectLst/>
                          <a:uLnTx/>
                          <a:uFillTx/>
                          <a:latin typeface="+mn-lt"/>
                          <a:ea typeface="+mn-ea"/>
                          <a:cs typeface="+mn-cs"/>
                        </a:rPr>
                        <a:t>17,600</a:t>
                      </a:r>
                      <a:r>
                        <a:rPr kumimoji="0" lang="ko-KR" altLang="en-US" sz="800" b="1" i="0" u="none" strike="noStrike" kern="1200" cap="none" spc="0" normalizeH="0" baseline="0" noProof="0" dirty="0" smtClean="0">
                          <a:ln>
                            <a:noFill/>
                          </a:ln>
                          <a:solidFill>
                            <a:prstClr val="black"/>
                          </a:solidFill>
                          <a:effectLst/>
                          <a:uLnTx/>
                          <a:uFillTx/>
                          <a:latin typeface="+mn-lt"/>
                          <a:ea typeface="+mn-ea"/>
                          <a:cs typeface="+mn-cs"/>
                        </a:rPr>
                        <a:t>원</a:t>
                      </a:r>
                      <a:endParaRPr kumimoji="0" lang="en-US" altLang="ko-KR" sz="800" b="1" i="0" u="none" strike="noStrike" kern="1200" cap="none" spc="0" normalizeH="0" baseline="0" noProof="0" dirty="0" smtClean="0">
                        <a:ln>
                          <a:noFill/>
                        </a:ln>
                        <a:solidFill>
                          <a:prstClr val="black"/>
                        </a:solidFill>
                        <a:effectLst/>
                        <a:uLnTx/>
                        <a:uFillTx/>
                        <a:latin typeface="+mn-lt"/>
                        <a:ea typeface="+mn-ea"/>
                        <a:cs typeface="+mn-cs"/>
                      </a:endParaRPr>
                    </a:p>
                  </a:txBody>
                  <a:tcPr anchor="ctr">
                    <a:lnL w="3175" cap="flat" cmpd="sng" algn="ctr">
                      <a:solidFill>
                        <a:schemeClr val="bg1"/>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en-US" altLang="ko-KR"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endParaRPr lang="ko-KR" altLang="en-US" sz="700" kern="1200" dirty="0" smtClean="0">
                        <a:solidFill>
                          <a:schemeClr val="bg1">
                            <a:lumMod val="50000"/>
                          </a:schemeClr>
                        </a:solidFill>
                        <a:latin typeface="+mn-lt"/>
                        <a:ea typeface="+mn-ea"/>
                        <a:cs typeface="+mn-cs"/>
                      </a:endParaRPr>
                    </a:p>
                  </a:txBody>
                  <a:tcPr marL="36000" marR="3600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6560162"/>
                  </a:ext>
                </a:extLst>
              </a:tr>
              <a:tr h="434712">
                <a:tc rowSpan="2">
                  <a:txBody>
                    <a:bodyPr/>
                    <a:lstStyle/>
                    <a:p>
                      <a:pPr marL="0" algn="l" defTabSz="914400" rtl="0" eaLnBrk="1" latinLnBrk="1" hangingPunct="1"/>
                      <a:r>
                        <a:rPr lang="en-US" altLang="ko-KR" sz="800" b="1" dirty="0" smtClean="0">
                          <a:solidFill>
                            <a:schemeClr val="tx1">
                              <a:lumMod val="85000"/>
                              <a:lumOff val="15000"/>
                            </a:schemeClr>
                          </a:solidFill>
                        </a:rPr>
                        <a:t>24.4.5</a:t>
                      </a:r>
                    </a:p>
                    <a:p>
                      <a:pPr marL="0" algn="l" defTabSz="914400" rtl="0" eaLnBrk="1" latinLnBrk="1" hangingPunct="1"/>
                      <a:r>
                        <a:rPr lang="en-US" altLang="ko-KR" sz="800" b="0" kern="1200" dirty="0" smtClean="0">
                          <a:solidFill>
                            <a:schemeClr val="tx1">
                              <a:lumMod val="85000"/>
                              <a:lumOff val="15000"/>
                            </a:schemeClr>
                          </a:solidFill>
                          <a:latin typeface="+mn-ea"/>
                          <a:ea typeface="+mn-ea"/>
                          <a:cs typeface="+mn-cs"/>
                        </a:rPr>
                        <a:t>00000000</a:t>
                      </a:r>
                      <a:endParaRPr lang="ko-KR" altLang="en-US" sz="800" b="0" kern="1200" dirty="0" smtClean="0">
                        <a:solidFill>
                          <a:schemeClr val="tx1"/>
                        </a:solidFill>
                        <a:latin typeface="+mn-ea"/>
                        <a:ea typeface="+mn-ea"/>
                        <a:cs typeface="+mn-cs"/>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t>블랙티</a:t>
                      </a:r>
                      <a:r>
                        <a:rPr lang="ko-KR" altLang="en-US" sz="800" dirty="0" smtClean="0"/>
                        <a:t> 앰플 </a:t>
                      </a:r>
                      <a:r>
                        <a:rPr lang="en-US" altLang="ko-KR" sz="800" dirty="0" smtClean="0"/>
                        <a:t>50ML[</a:t>
                      </a:r>
                      <a:r>
                        <a:rPr lang="ko-KR" altLang="en-US" sz="800" dirty="0" smtClean="0"/>
                        <a:t>대용량</a:t>
                      </a:r>
                      <a:r>
                        <a:rPr lang="en-US" altLang="ko-KR" sz="800" dirty="0" smtClean="0"/>
                        <a:t>] </a:t>
                      </a:r>
                      <a:r>
                        <a:rPr lang="ko-KR" altLang="en-US" sz="800" dirty="0" smtClean="0"/>
                        <a:t>스페셜 세트</a:t>
                      </a:r>
                      <a:r>
                        <a:rPr lang="en-US" altLang="ko-KR" sz="800" dirty="0" smtClean="0"/>
                        <a:t>+</a:t>
                      </a:r>
                      <a:r>
                        <a:rPr lang="ko-KR" altLang="en-US" sz="800" dirty="0" err="1" smtClean="0"/>
                        <a:t>블랙티</a:t>
                      </a:r>
                      <a:r>
                        <a:rPr lang="ko-KR" altLang="en-US" sz="800" dirty="0" smtClean="0"/>
                        <a:t> 크림 </a:t>
                      </a:r>
                      <a:r>
                        <a:rPr lang="en-US" altLang="ko-KR" sz="800" dirty="0" smtClean="0"/>
                        <a:t>50ML </a:t>
                      </a:r>
                      <a:r>
                        <a:rPr lang="ko-KR" altLang="en-US" sz="800" dirty="0" err="1" smtClean="0"/>
                        <a:t>블랙티</a:t>
                      </a:r>
                      <a:r>
                        <a:rPr lang="ko-KR" altLang="en-US" sz="800" dirty="0" smtClean="0"/>
                        <a:t> 앰플 </a:t>
                      </a:r>
                      <a:r>
                        <a:rPr lang="en-US" altLang="ko-KR" sz="800" dirty="0" smtClean="0"/>
                        <a:t>50ML[</a:t>
                      </a:r>
                      <a:r>
                        <a:rPr lang="ko-KR" altLang="en-US" sz="800" dirty="0" smtClean="0"/>
                        <a:t>대용량</a:t>
                      </a:r>
                      <a:r>
                        <a:rPr lang="en-US" altLang="ko-KR" sz="800" dirty="0" smtClean="0"/>
                        <a:t>] </a:t>
                      </a:r>
                      <a:r>
                        <a:rPr lang="ko-KR" altLang="en-US" sz="800" dirty="0" smtClean="0"/>
                        <a:t>스페셜 세트</a:t>
                      </a:r>
                      <a:r>
                        <a:rPr lang="en-US" altLang="ko-KR" sz="800" dirty="0" smtClean="0"/>
                        <a:t>+</a:t>
                      </a:r>
                      <a:r>
                        <a:rPr lang="ko-KR" altLang="en-US" sz="800" dirty="0" err="1" smtClean="0"/>
                        <a:t>블랙티</a:t>
                      </a:r>
                      <a:r>
                        <a:rPr lang="ko-KR" altLang="en-US" sz="800" dirty="0" smtClean="0"/>
                        <a:t> 제품명 크림</a:t>
                      </a:r>
                      <a:r>
                        <a:rPr lang="en-US" altLang="ko-KR" sz="800" dirty="0" smtClean="0"/>
                        <a:t>...</a:t>
                      </a:r>
                      <a:r>
                        <a:rPr lang="ko-KR" altLang="en-US" sz="800" dirty="0" smtClean="0"/>
                        <a:t>외 </a:t>
                      </a:r>
                      <a:r>
                        <a:rPr lang="en-US" altLang="ko-KR" sz="800" dirty="0" smtClean="0"/>
                        <a:t>n</a:t>
                      </a:r>
                      <a:r>
                        <a:rPr lang="ko-KR" altLang="en-US" sz="800" dirty="0" smtClean="0"/>
                        <a:t>건</a:t>
                      </a:r>
                      <a:endParaRPr lang="en-US" altLang="ko-KR" sz="800" dirty="0" smtClean="0"/>
                    </a:p>
                  </a:txBody>
                  <a:tcPr anchor="ctr">
                    <a:lnL w="3175" cap="flat" cmpd="sng" algn="ctr">
                      <a:solidFill>
                        <a:schemeClr val="bg1"/>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dirty="0" smtClean="0"/>
                        <a:t>무료</a:t>
                      </a:r>
                      <a:endParaRPr lang="en-US" altLang="ko-KR"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lang="ko-KR" altLang="en-US" sz="800" b="1" dirty="0" err="1" smtClean="0"/>
                        <a:t>교환배송중</a:t>
                      </a:r>
                      <a:endParaRPr lang="en-US" altLang="ko-KR" sz="800" b="1" dirty="0" smtClean="0"/>
                    </a:p>
                    <a:p>
                      <a:pPr marL="0" marR="0" lvl="0" indent="0" algn="ctr" defTabSz="914400" rtl="0" eaLnBrk="1" fontAlgn="auto" latinLnBrk="1" hangingPunct="1">
                        <a:lnSpc>
                          <a:spcPct val="150000"/>
                        </a:lnSpc>
                        <a:spcBef>
                          <a:spcPts val="0"/>
                        </a:spcBef>
                        <a:spcAft>
                          <a:spcPts val="0"/>
                        </a:spcAft>
                        <a:buClrTx/>
                        <a:buSzTx/>
                        <a:buFontTx/>
                        <a:buNone/>
                        <a:tabLst/>
                        <a:defRPr/>
                      </a:pPr>
                      <a:r>
                        <a:rPr kumimoji="0" lang="ko-KR" altLang="en-US" sz="800" b="0" i="0" u="none" strike="noStrike" kern="1200" cap="none" spc="0" normalizeH="0" baseline="0" noProof="0" dirty="0" smtClean="0">
                          <a:ln>
                            <a:noFill/>
                          </a:ln>
                          <a:solidFill>
                            <a:srgbClr val="0070C0"/>
                          </a:solidFill>
                          <a:effectLst/>
                          <a:uLnTx/>
                          <a:uFillTx/>
                          <a:latin typeface="+mn-lt"/>
                          <a:ea typeface="+mn-ea"/>
                          <a:cs typeface="+mn-cs"/>
                        </a:rPr>
                        <a:t>배송조회</a:t>
                      </a:r>
                      <a:r>
                        <a:rPr kumimoji="0" lang="en-US" altLang="ko-KR" sz="800" b="0" i="0" u="none" strike="noStrike" kern="1200" cap="none" spc="0" normalizeH="0" baseline="0" noProof="0" dirty="0" smtClean="0">
                          <a:ln>
                            <a:noFill/>
                          </a:ln>
                          <a:solidFill>
                            <a:srgbClr val="0070C0"/>
                          </a:solidFill>
                          <a:effectLst/>
                          <a:uLnTx/>
                          <a:uFillTx/>
                          <a:latin typeface="+mn-lt"/>
                          <a:ea typeface="+mn-ea"/>
                          <a:cs typeface="+mn-cs"/>
                        </a:rPr>
                        <a:t>&gt;</a:t>
                      </a:r>
                      <a:endParaRPr kumimoji="0" lang="ko-KR" altLang="en-US" sz="900" b="0" i="0" u="none" strike="noStrike" kern="1200" cap="none" spc="0" normalizeH="0" baseline="0" noProof="0" dirty="0" smtClean="0">
                        <a:ln>
                          <a:noFill/>
                        </a:ln>
                        <a:solidFill>
                          <a:srgbClr val="0070C0"/>
                        </a:solidFill>
                        <a:effectLst/>
                        <a:uLnTx/>
                        <a:uFillTx/>
                        <a:latin typeface="+mn-lt"/>
                        <a:ea typeface="+mn-ea"/>
                        <a:cs typeface="+mn-cs"/>
                      </a:endParaRPr>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8682173"/>
                  </a:ext>
                </a:extLst>
              </a:tr>
              <a:tr h="373018">
                <a:tc vMerge="1">
                  <a:txBody>
                    <a:bodyPr/>
                    <a:lstStyle/>
                    <a:p>
                      <a:pPr marL="0" algn="l" defTabSz="914400" rtl="0" eaLnBrk="1" latinLnBrk="1" hangingPunct="1"/>
                      <a:endParaRPr lang="ko-KR" altLang="en-US" sz="800" b="0" kern="1200" dirty="0">
                        <a:solidFill>
                          <a:schemeClr val="tx1"/>
                        </a:solidFill>
                        <a:latin typeface="+mn-ea"/>
                        <a:ea typeface="+mn-ea"/>
                        <a:cs typeface="+mn-cs"/>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1" i="0" u="none" strike="noStrike" kern="1200" cap="none" spc="0" normalizeH="0" baseline="0" noProof="0" dirty="0" smtClean="0">
                          <a:ln>
                            <a:noFill/>
                          </a:ln>
                          <a:solidFill>
                            <a:prstClr val="black"/>
                          </a:solidFill>
                          <a:effectLst/>
                          <a:uLnTx/>
                          <a:uFillTx/>
                          <a:latin typeface="+mn-lt"/>
                          <a:ea typeface="+mn-ea"/>
                          <a:cs typeface="+mn-cs"/>
                        </a:rPr>
                        <a:t>50,000</a:t>
                      </a:r>
                      <a:r>
                        <a:rPr kumimoji="0" lang="ko-KR" altLang="en-US" sz="800" b="1" i="0" u="none" strike="noStrike" kern="1200" cap="none" spc="0" normalizeH="0" baseline="0" noProof="0" dirty="0" smtClean="0">
                          <a:ln>
                            <a:noFill/>
                          </a:ln>
                          <a:solidFill>
                            <a:prstClr val="black"/>
                          </a:solidFill>
                          <a:effectLst/>
                          <a:uLnTx/>
                          <a:uFillTx/>
                          <a:latin typeface="+mn-lt"/>
                          <a:ea typeface="+mn-ea"/>
                          <a:cs typeface="+mn-cs"/>
                        </a:rPr>
                        <a:t>원</a:t>
                      </a:r>
                      <a:endParaRPr kumimoji="0" lang="en-US" altLang="ko-KR" sz="800" b="1" i="0" u="none" strike="noStrike" kern="1200" cap="none" spc="0" normalizeH="0" baseline="0" noProof="0" dirty="0" smtClean="0">
                        <a:ln>
                          <a:noFill/>
                        </a:ln>
                        <a:solidFill>
                          <a:prstClr val="black"/>
                        </a:solidFill>
                        <a:effectLst/>
                        <a:uLnTx/>
                        <a:uFillTx/>
                        <a:latin typeface="+mn-lt"/>
                        <a:ea typeface="+mn-ea"/>
                        <a:cs typeface="+mn-cs"/>
                      </a:endParaRPr>
                    </a:p>
                  </a:txBody>
                  <a:tcPr anchor="b">
                    <a:lnL w="3175" cap="flat" cmpd="sng" algn="ctr">
                      <a:solidFill>
                        <a:schemeClr val="bg1"/>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en-US" altLang="ko-KR"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71046748"/>
                  </a:ext>
                </a:extLst>
              </a:tr>
              <a:tr h="432048">
                <a:tc rowSpan="2">
                  <a:txBody>
                    <a:bodyPr/>
                    <a:lstStyle/>
                    <a:p>
                      <a:pPr marL="0" algn="l" defTabSz="914400" rtl="0" eaLnBrk="1" latinLnBrk="1" hangingPunct="1"/>
                      <a:r>
                        <a:rPr lang="en-US" altLang="ko-KR" sz="800" b="1" dirty="0" smtClean="0">
                          <a:solidFill>
                            <a:schemeClr val="tx1">
                              <a:lumMod val="85000"/>
                              <a:lumOff val="15000"/>
                            </a:schemeClr>
                          </a:solidFill>
                        </a:rPr>
                        <a:t>24.4.5</a:t>
                      </a:r>
                    </a:p>
                    <a:p>
                      <a:pPr marL="0" algn="l" defTabSz="914400" rtl="0" eaLnBrk="1" latinLnBrk="1" hangingPunct="1"/>
                      <a:r>
                        <a:rPr lang="en-US" altLang="ko-KR" sz="800" b="0" kern="1200" dirty="0" smtClean="0">
                          <a:solidFill>
                            <a:schemeClr val="tx1">
                              <a:lumMod val="85000"/>
                              <a:lumOff val="15000"/>
                            </a:schemeClr>
                          </a:solidFill>
                          <a:latin typeface="+mn-ea"/>
                          <a:ea typeface="+mn-ea"/>
                          <a:cs typeface="+mn-cs"/>
                        </a:rPr>
                        <a:t>00000000</a:t>
                      </a:r>
                      <a:endParaRPr lang="ko-KR" altLang="en-US" sz="800" b="0" kern="1200" dirty="0" smtClean="0">
                        <a:solidFill>
                          <a:schemeClr val="tx1"/>
                        </a:solidFill>
                        <a:latin typeface="+mn-ea"/>
                        <a:ea typeface="+mn-ea"/>
                        <a:cs typeface="+mn-cs"/>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t>블랙티</a:t>
                      </a:r>
                      <a:r>
                        <a:rPr lang="ko-KR" altLang="en-US" sz="800" dirty="0" smtClean="0"/>
                        <a:t> 앰플 </a:t>
                      </a:r>
                      <a:r>
                        <a:rPr lang="en-US" altLang="ko-KR" sz="800" dirty="0" smtClean="0"/>
                        <a:t>50ML[</a:t>
                      </a:r>
                      <a:r>
                        <a:rPr lang="ko-KR" altLang="en-US" sz="800" dirty="0" smtClean="0"/>
                        <a:t>대용량</a:t>
                      </a:r>
                      <a:r>
                        <a:rPr lang="en-US" altLang="ko-KR" sz="800" dirty="0" smtClean="0"/>
                        <a:t>] </a:t>
                      </a:r>
                      <a:r>
                        <a:rPr lang="ko-KR" altLang="en-US" sz="800" dirty="0" smtClean="0"/>
                        <a:t>스페셜 세트</a:t>
                      </a:r>
                      <a:r>
                        <a:rPr lang="en-US" altLang="ko-KR" sz="800" dirty="0" smtClean="0"/>
                        <a:t>+</a:t>
                      </a:r>
                      <a:r>
                        <a:rPr lang="ko-KR" altLang="en-US" sz="800" dirty="0" err="1" smtClean="0"/>
                        <a:t>블랙티</a:t>
                      </a:r>
                      <a:r>
                        <a:rPr lang="ko-KR" altLang="en-US" sz="800" dirty="0" smtClean="0"/>
                        <a:t> 크림 </a:t>
                      </a:r>
                      <a:r>
                        <a:rPr lang="en-US" altLang="ko-KR" sz="800" dirty="0" smtClean="0"/>
                        <a:t>50ML </a:t>
                      </a:r>
                      <a:r>
                        <a:rPr lang="ko-KR" altLang="en-US" sz="800" dirty="0" smtClean="0"/>
                        <a:t>외 </a:t>
                      </a:r>
                      <a:r>
                        <a:rPr lang="en-US" altLang="ko-KR" sz="800" dirty="0" smtClean="0"/>
                        <a:t>n</a:t>
                      </a:r>
                      <a:r>
                        <a:rPr lang="ko-KR" altLang="en-US" sz="800" dirty="0" smtClean="0"/>
                        <a:t>건</a:t>
                      </a:r>
                      <a:endParaRPr lang="en-US" altLang="ko-KR" sz="800" dirty="0" smtClean="0"/>
                    </a:p>
                  </a:txBody>
                  <a:tcPr>
                    <a:lnL w="3175" cap="flat" cmpd="sng" algn="ctr">
                      <a:solidFill>
                        <a:schemeClr val="bg1"/>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1" dirty="0" smtClean="0"/>
                        <a:t>0</a:t>
                      </a:r>
                      <a:r>
                        <a:rPr lang="ko-KR" altLang="en-US" sz="800" b="1" dirty="0" smtClean="0"/>
                        <a:t>원</a:t>
                      </a:r>
                      <a:endParaRPr lang="en-US" altLang="ko-KR" sz="800" b="1" dirty="0" smtClean="0"/>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smtClean="0"/>
                        <a:t>(</a:t>
                      </a:r>
                      <a:r>
                        <a:rPr lang="ko-KR" altLang="en-US" sz="800" b="0" dirty="0" smtClean="0"/>
                        <a:t>쿠폰</a:t>
                      </a:r>
                      <a:r>
                        <a:rPr lang="en-US" altLang="ko-KR" sz="800" b="0" dirty="0" smtClean="0"/>
                        <a:t>)</a:t>
                      </a:r>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dirty="0" err="1" smtClean="0"/>
                        <a:t>교환신청</a:t>
                      </a:r>
                      <a:endParaRPr lang="ko-KR" altLang="en-US"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76318214"/>
                  </a:ext>
                </a:extLst>
              </a:tr>
              <a:tr h="188600">
                <a:tc vMerge="1">
                  <a:txBody>
                    <a:bodyPr/>
                    <a:lstStyle/>
                    <a:p>
                      <a:pPr latinLnBrk="1"/>
                      <a:endParaRPr lang="ko-KR" altLang="en-US"/>
                    </a:p>
                  </a:txBody>
                  <a:tcPr/>
                </a:tc>
                <a:tc>
                  <a:txBody>
                    <a:bodyPr/>
                    <a:lstStyle/>
                    <a:p>
                      <a:pPr latinLnBrk="1"/>
                      <a:endParaRPr lang="ko-KR" altLang="en-US" dirty="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1" i="0" u="none" strike="noStrike" kern="1200" cap="none" spc="0" normalizeH="0" baseline="0" noProof="0" dirty="0" smtClean="0">
                          <a:ln>
                            <a:noFill/>
                          </a:ln>
                          <a:solidFill>
                            <a:prstClr val="black"/>
                          </a:solidFill>
                          <a:effectLst/>
                          <a:uLnTx/>
                          <a:uFillTx/>
                          <a:latin typeface="+mn-lt"/>
                          <a:ea typeface="+mn-ea"/>
                          <a:cs typeface="+mn-cs"/>
                        </a:rPr>
                        <a:t>30,000</a:t>
                      </a:r>
                      <a:r>
                        <a:rPr kumimoji="0" lang="ko-KR" altLang="en-US" sz="800" b="1" i="0" u="none" strike="noStrike" kern="1200" cap="none" spc="0" normalizeH="0" baseline="0" noProof="0" dirty="0" smtClean="0">
                          <a:ln>
                            <a:noFill/>
                          </a:ln>
                          <a:solidFill>
                            <a:prstClr val="black"/>
                          </a:solidFill>
                          <a:effectLst/>
                          <a:uLnTx/>
                          <a:uFillTx/>
                          <a:latin typeface="+mn-lt"/>
                          <a:ea typeface="+mn-ea"/>
                          <a:cs typeface="+mn-cs"/>
                        </a:rPr>
                        <a:t>원</a:t>
                      </a:r>
                      <a:endParaRPr kumimoji="0" lang="en-US" altLang="ko-KR" sz="800" b="1" i="0" u="none" strike="noStrike" kern="1200" cap="none" spc="0" normalizeH="0" baseline="0" noProof="0" dirty="0" smtClean="0">
                        <a:ln>
                          <a:noFill/>
                        </a:ln>
                        <a:solidFill>
                          <a:prstClr val="black"/>
                        </a:solidFill>
                        <a:effectLst/>
                        <a:uLnTx/>
                        <a:uFillTx/>
                        <a:latin typeface="+mn-lt"/>
                        <a:ea typeface="+mn-ea"/>
                        <a:cs typeface="+mn-cs"/>
                      </a:endParaRPr>
                    </a:p>
                  </a:txBody>
                  <a:tcPr anchor="b">
                    <a:lnL w="3175" cap="flat" cmpd="sng" algn="ctr">
                      <a:solidFill>
                        <a:schemeClr val="bg1"/>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latinLnBrk="1"/>
                      <a:endParaRPr lang="ko-KR" altLang="en-US" sz="800" dirty="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latinLnBrk="1"/>
                      <a:endParaRPr lang="ko-KR" altLang="en-US"/>
                    </a:p>
                  </a:txBody>
                  <a:tcPr/>
                </a:tc>
                <a:tc vMerge="1">
                  <a:txBody>
                    <a:bodyPr/>
                    <a:lstStyle/>
                    <a:p>
                      <a:pPr latinLnBrk="1"/>
                      <a:endParaRPr lang="ko-KR" altLang="en-US"/>
                    </a:p>
                  </a:txBody>
                  <a:tcPr/>
                </a:tc>
                <a:extLst>
                  <a:ext uri="{0D108BD9-81ED-4DB2-BD59-A6C34878D82A}">
                    <a16:rowId xmlns:a16="http://schemas.microsoft.com/office/drawing/2014/main" val="2689764140"/>
                  </a:ext>
                </a:extLst>
              </a:tr>
              <a:tr h="576064">
                <a:tc rowSpan="2">
                  <a:txBody>
                    <a:bodyPr/>
                    <a:lstStyle/>
                    <a:p>
                      <a:pPr marL="0" algn="l" defTabSz="914400" rtl="0" eaLnBrk="1" latinLnBrk="1" hangingPunct="1"/>
                      <a:r>
                        <a:rPr lang="en-US" altLang="ko-KR" sz="800" b="1" dirty="0" smtClean="0">
                          <a:solidFill>
                            <a:schemeClr val="tx1">
                              <a:lumMod val="85000"/>
                              <a:lumOff val="15000"/>
                            </a:schemeClr>
                          </a:solidFill>
                        </a:rPr>
                        <a:t>24.4.5</a:t>
                      </a:r>
                    </a:p>
                    <a:p>
                      <a:pPr marL="0" algn="l" defTabSz="914400" rtl="0" eaLnBrk="1" latinLnBrk="1" hangingPunct="1"/>
                      <a:r>
                        <a:rPr lang="en-US" altLang="ko-KR" sz="800" b="0" kern="1200" dirty="0" smtClean="0">
                          <a:solidFill>
                            <a:schemeClr val="tx1">
                              <a:lumMod val="85000"/>
                              <a:lumOff val="15000"/>
                            </a:schemeClr>
                          </a:solidFill>
                          <a:latin typeface="+mn-ea"/>
                          <a:ea typeface="+mn-ea"/>
                          <a:cs typeface="+mn-cs"/>
                        </a:rPr>
                        <a:t>00000000</a:t>
                      </a:r>
                      <a:endParaRPr lang="ko-KR" altLang="en-US" sz="800" b="0" kern="1200" dirty="0" smtClean="0">
                        <a:solidFill>
                          <a:schemeClr val="tx1"/>
                        </a:solidFill>
                        <a:latin typeface="+mn-ea"/>
                        <a:ea typeface="+mn-ea"/>
                        <a:cs typeface="+mn-cs"/>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t>블랙티</a:t>
                      </a:r>
                      <a:r>
                        <a:rPr lang="ko-KR" altLang="en-US" sz="800" dirty="0" smtClean="0"/>
                        <a:t> 앰플 </a:t>
                      </a:r>
                      <a:r>
                        <a:rPr lang="en-US" altLang="ko-KR" sz="800" dirty="0" smtClean="0"/>
                        <a:t>50ML[</a:t>
                      </a:r>
                      <a:r>
                        <a:rPr lang="ko-KR" altLang="en-US" sz="800" dirty="0" smtClean="0"/>
                        <a:t>대용량</a:t>
                      </a:r>
                      <a:r>
                        <a:rPr lang="en-US" altLang="ko-KR" sz="800" dirty="0" smtClean="0"/>
                        <a:t>] </a:t>
                      </a:r>
                      <a:r>
                        <a:rPr lang="ko-KR" altLang="en-US" sz="800" dirty="0" smtClean="0"/>
                        <a:t>스페셜 세트</a:t>
                      </a:r>
                      <a:r>
                        <a:rPr lang="en-US" altLang="ko-KR" sz="800" dirty="0" smtClean="0"/>
                        <a:t>+</a:t>
                      </a:r>
                      <a:r>
                        <a:rPr lang="ko-KR" altLang="en-US" sz="800" dirty="0" err="1" smtClean="0"/>
                        <a:t>블랙티</a:t>
                      </a:r>
                      <a:r>
                        <a:rPr lang="ko-KR" altLang="en-US" sz="800" dirty="0" smtClean="0"/>
                        <a:t> 크림 </a:t>
                      </a:r>
                      <a:r>
                        <a:rPr lang="en-US" altLang="ko-KR" sz="800" dirty="0" smtClean="0"/>
                        <a:t>50ML </a:t>
                      </a:r>
                      <a:r>
                        <a:rPr lang="ko-KR" altLang="en-US" sz="800" dirty="0" smtClean="0"/>
                        <a:t>외 </a:t>
                      </a:r>
                      <a:r>
                        <a:rPr lang="en-US" altLang="ko-KR" sz="800" dirty="0" smtClean="0"/>
                        <a:t>n</a:t>
                      </a:r>
                      <a:r>
                        <a:rPr lang="ko-KR" altLang="en-US" sz="800" dirty="0" smtClean="0"/>
                        <a:t>건</a:t>
                      </a:r>
                      <a:endParaRPr lang="en-US" altLang="ko-KR" sz="800" dirty="0" smtClean="0"/>
                    </a:p>
                  </a:txBody>
                  <a:tcPr>
                    <a:lnL w="3175" cap="flat" cmpd="sng" algn="ctr">
                      <a:solidFill>
                        <a:schemeClr val="bg1"/>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dirty="0" smtClean="0"/>
                        <a:t>무료</a:t>
                      </a:r>
                      <a:endParaRPr lang="en-US" altLang="ko-KR"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dirty="0" smtClean="0"/>
                        <a:t>매장구매반품</a:t>
                      </a:r>
                      <a:r>
                        <a:rPr lang="en-US" altLang="ko-KR" sz="800" b="0" dirty="0" smtClean="0"/>
                        <a:t>(</a:t>
                      </a:r>
                      <a:r>
                        <a:rPr lang="ko-KR" altLang="en-US" sz="800" b="0" dirty="0" smtClean="0"/>
                        <a:t>이마트</a:t>
                      </a:r>
                      <a:r>
                        <a:rPr lang="en-US" altLang="ko-KR" sz="800" b="0" dirty="0" smtClean="0"/>
                        <a:t>_IF</a:t>
                      </a:r>
                      <a:r>
                        <a:rPr lang="ko-KR" altLang="en-US" sz="800" b="0" dirty="0" err="1" smtClean="0"/>
                        <a:t>용산점</a:t>
                      </a:r>
                      <a:r>
                        <a:rPr lang="en-US" altLang="ko-KR" sz="800" b="0" dirty="0" smtClean="0"/>
                        <a:t>)</a:t>
                      </a:r>
                      <a:endParaRPr lang="ko-KR" altLang="en-US" sz="800" b="0" u="none" dirty="0" smtClean="0">
                        <a:solidFill>
                          <a:srgbClr val="0070C0"/>
                        </a:solidFill>
                      </a:endParaRPr>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80011214"/>
                  </a:ext>
                </a:extLst>
              </a:tr>
              <a:tr h="138296">
                <a:tc vMerge="1">
                  <a:txBody>
                    <a:bodyPr/>
                    <a:lstStyle/>
                    <a:p>
                      <a:pPr marL="0" algn="l" defTabSz="914400" rtl="0" eaLnBrk="1" latinLnBrk="1" hangingPunct="1"/>
                      <a:endParaRPr lang="ko-KR" altLang="en-US" sz="800" b="0" kern="1200" dirty="0" smtClean="0">
                        <a:solidFill>
                          <a:schemeClr val="tx1"/>
                        </a:solidFill>
                        <a:latin typeface="+mn-ea"/>
                        <a:ea typeface="+mn-ea"/>
                        <a:cs typeface="+mn-cs"/>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1" i="0" u="none" strike="noStrike" kern="1200" cap="none" spc="0" normalizeH="0" baseline="0" noProof="0" dirty="0" smtClean="0">
                          <a:ln>
                            <a:noFill/>
                          </a:ln>
                          <a:solidFill>
                            <a:prstClr val="black"/>
                          </a:solidFill>
                          <a:effectLst/>
                          <a:uLnTx/>
                          <a:uFillTx/>
                          <a:latin typeface="+mn-lt"/>
                          <a:ea typeface="+mn-ea"/>
                          <a:cs typeface="+mn-cs"/>
                        </a:rPr>
                        <a:t>10,000</a:t>
                      </a:r>
                      <a:r>
                        <a:rPr kumimoji="0" lang="ko-KR" altLang="en-US" sz="800" b="1" i="0" u="none" strike="noStrike" kern="1200" cap="none" spc="0" normalizeH="0" baseline="0" noProof="0" dirty="0" smtClean="0">
                          <a:ln>
                            <a:noFill/>
                          </a:ln>
                          <a:solidFill>
                            <a:prstClr val="black"/>
                          </a:solidFill>
                          <a:effectLst/>
                          <a:uLnTx/>
                          <a:uFillTx/>
                          <a:latin typeface="+mn-lt"/>
                          <a:ea typeface="+mn-ea"/>
                          <a:cs typeface="+mn-cs"/>
                        </a:rPr>
                        <a:t>원</a:t>
                      </a:r>
                      <a:endParaRPr kumimoji="0" lang="en-US" altLang="ko-KR" sz="800" b="1" i="0" u="none" strike="noStrike" kern="1200" cap="none" spc="0" normalizeH="0" baseline="0" noProof="0" dirty="0" smtClean="0">
                        <a:ln>
                          <a:noFill/>
                        </a:ln>
                        <a:solidFill>
                          <a:prstClr val="black"/>
                        </a:solidFill>
                        <a:effectLst/>
                        <a:uLnTx/>
                        <a:uFillTx/>
                        <a:latin typeface="+mn-lt"/>
                        <a:ea typeface="+mn-ea"/>
                        <a:cs typeface="+mn-cs"/>
                      </a:endParaRPr>
                    </a:p>
                  </a:txBody>
                  <a:tcPr anchor="b">
                    <a:lnL w="3175" cap="flat" cmpd="sng" algn="ctr">
                      <a:solidFill>
                        <a:schemeClr val="bg1"/>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en-US" altLang="ko-KR"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1"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01640460"/>
                  </a:ext>
                </a:extLst>
              </a:tr>
            </a:tbl>
          </a:graphicData>
        </a:graphic>
      </p:graphicFrame>
      <p:grpSp>
        <p:nvGrpSpPr>
          <p:cNvPr id="29" name="Placeholder">
            <a:extLst>
              <a:ext uri="{FF2B5EF4-FFF2-40B4-BE49-F238E27FC236}">
                <a16:creationId xmlns:a16="http://schemas.microsoft.com/office/drawing/2014/main" id="{553F2BB2-1B7F-442D-9B25-5095C88FF85E}"/>
              </a:ext>
            </a:extLst>
          </p:cNvPr>
          <p:cNvGrpSpPr>
            <a:grpSpLocks/>
          </p:cNvGrpSpPr>
          <p:nvPr/>
        </p:nvGrpSpPr>
        <p:grpSpPr bwMode="auto">
          <a:xfrm>
            <a:off x="2455124" y="1233304"/>
            <a:ext cx="710660" cy="747626"/>
            <a:chOff x="508000" y="1397000"/>
            <a:chExt cx="1008112" cy="1008112"/>
          </a:xfrm>
          <a:solidFill>
            <a:srgbClr val="FFFFFF"/>
          </a:solidFill>
        </p:grpSpPr>
        <p:sp>
          <p:nvSpPr>
            <p:cNvPr id="30" name="Border">
              <a:extLst>
                <a:ext uri="{FF2B5EF4-FFF2-40B4-BE49-F238E27FC236}">
                  <a16:creationId xmlns:a16="http://schemas.microsoft.com/office/drawing/2014/main" id="{9D9E10A7-23B9-4D33-97E2-B90F2A76D05C}"/>
                </a:ext>
              </a:extLst>
            </p:cNvPr>
            <p:cNvSpPr>
              <a:spLocks/>
            </p:cNvSpPr>
            <p:nvPr/>
          </p:nvSpPr>
          <p:spPr bwMode="auto">
            <a:xfrm>
              <a:off x="508000" y="1397000"/>
              <a:ext cx="1008112" cy="1008112"/>
            </a:xfrm>
            <a:prstGeom prst="rect">
              <a:avLst/>
            </a:pr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sp>
          <p:nvSpPr>
            <p:cNvPr id="31" name="Line 2">
              <a:extLst>
                <a:ext uri="{FF2B5EF4-FFF2-40B4-BE49-F238E27FC236}">
                  <a16:creationId xmlns:a16="http://schemas.microsoft.com/office/drawing/2014/main" id="{20121C81-501D-44EB-A7E6-760D7C3E3026}"/>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sp>
          <p:nvSpPr>
            <p:cNvPr id="32" name="Line 1">
              <a:extLst>
                <a:ext uri="{FF2B5EF4-FFF2-40B4-BE49-F238E27FC236}">
                  <a16:creationId xmlns:a16="http://schemas.microsoft.com/office/drawing/2014/main" id="{8B2AC669-864E-4489-8E0C-FD03331FE97F}"/>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grpSp>
      <p:sp>
        <p:nvSpPr>
          <p:cNvPr id="33" name="모서리가 둥근 직사각형 32"/>
          <p:cNvSpPr/>
          <p:nvPr/>
        </p:nvSpPr>
        <p:spPr>
          <a:xfrm>
            <a:off x="8089335" y="1451704"/>
            <a:ext cx="699066" cy="171605"/>
          </a:xfrm>
          <a:prstGeom prst="roundRect">
            <a:avLst>
              <a:gd name="adj" fmla="val 0"/>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smtClean="0">
                <a:solidFill>
                  <a:schemeClr val="tx1"/>
                </a:solidFill>
              </a:rPr>
              <a:t>반품취소</a:t>
            </a:r>
            <a:endParaRPr lang="ko-KR" altLang="en-US" sz="800" dirty="0">
              <a:solidFill>
                <a:schemeClr val="tx1"/>
              </a:solidFill>
            </a:endParaRPr>
          </a:p>
        </p:txBody>
      </p:sp>
      <p:sp>
        <p:nvSpPr>
          <p:cNvPr id="34" name="모서리가 둥근 직사각형 33"/>
          <p:cNvSpPr/>
          <p:nvPr/>
        </p:nvSpPr>
        <p:spPr>
          <a:xfrm>
            <a:off x="8089335" y="1685030"/>
            <a:ext cx="699066" cy="171605"/>
          </a:xfrm>
          <a:prstGeom prst="roundRect">
            <a:avLst>
              <a:gd name="adj" fmla="val 0"/>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smtClean="0">
                <a:solidFill>
                  <a:schemeClr val="tx1"/>
                </a:solidFill>
              </a:rPr>
              <a:t>회수지변경</a:t>
            </a:r>
            <a:endParaRPr lang="ko-KR" altLang="en-US" sz="800" dirty="0">
              <a:solidFill>
                <a:schemeClr val="tx1"/>
              </a:solidFill>
            </a:endParaRPr>
          </a:p>
        </p:txBody>
      </p:sp>
      <p:grpSp>
        <p:nvGrpSpPr>
          <p:cNvPr id="35" name="Placeholder">
            <a:extLst>
              <a:ext uri="{FF2B5EF4-FFF2-40B4-BE49-F238E27FC236}">
                <a16:creationId xmlns:a16="http://schemas.microsoft.com/office/drawing/2014/main" id="{553F2BB2-1B7F-442D-9B25-5095C88FF85E}"/>
              </a:ext>
            </a:extLst>
          </p:cNvPr>
          <p:cNvGrpSpPr>
            <a:grpSpLocks/>
          </p:cNvGrpSpPr>
          <p:nvPr/>
        </p:nvGrpSpPr>
        <p:grpSpPr bwMode="auto">
          <a:xfrm>
            <a:off x="2455124" y="2121682"/>
            <a:ext cx="710660" cy="747626"/>
            <a:chOff x="508000" y="1397000"/>
            <a:chExt cx="1008112" cy="1008112"/>
          </a:xfrm>
          <a:solidFill>
            <a:srgbClr val="FFFFFF"/>
          </a:solidFill>
        </p:grpSpPr>
        <p:sp>
          <p:nvSpPr>
            <p:cNvPr id="36" name="Border">
              <a:extLst>
                <a:ext uri="{FF2B5EF4-FFF2-40B4-BE49-F238E27FC236}">
                  <a16:creationId xmlns:a16="http://schemas.microsoft.com/office/drawing/2014/main" id="{9D9E10A7-23B9-4D33-97E2-B90F2A76D05C}"/>
                </a:ext>
              </a:extLst>
            </p:cNvPr>
            <p:cNvSpPr>
              <a:spLocks/>
            </p:cNvSpPr>
            <p:nvPr/>
          </p:nvSpPr>
          <p:spPr bwMode="auto">
            <a:xfrm>
              <a:off x="508000" y="1397000"/>
              <a:ext cx="1008112" cy="1008112"/>
            </a:xfrm>
            <a:prstGeom prst="rect">
              <a:avLst/>
            </a:pr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sp>
          <p:nvSpPr>
            <p:cNvPr id="37" name="Line 2">
              <a:extLst>
                <a:ext uri="{FF2B5EF4-FFF2-40B4-BE49-F238E27FC236}">
                  <a16:creationId xmlns:a16="http://schemas.microsoft.com/office/drawing/2014/main" id="{20121C81-501D-44EB-A7E6-760D7C3E3026}"/>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sp>
          <p:nvSpPr>
            <p:cNvPr id="38" name="Line 1">
              <a:extLst>
                <a:ext uri="{FF2B5EF4-FFF2-40B4-BE49-F238E27FC236}">
                  <a16:creationId xmlns:a16="http://schemas.microsoft.com/office/drawing/2014/main" id="{8B2AC669-864E-4489-8E0C-FD03331FE97F}"/>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grpSp>
      <p:grpSp>
        <p:nvGrpSpPr>
          <p:cNvPr id="45" name="Placeholder">
            <a:extLst>
              <a:ext uri="{FF2B5EF4-FFF2-40B4-BE49-F238E27FC236}">
                <a16:creationId xmlns:a16="http://schemas.microsoft.com/office/drawing/2014/main" id="{553F2BB2-1B7F-442D-9B25-5095C88FF85E}"/>
              </a:ext>
            </a:extLst>
          </p:cNvPr>
          <p:cNvGrpSpPr>
            <a:grpSpLocks/>
          </p:cNvGrpSpPr>
          <p:nvPr/>
        </p:nvGrpSpPr>
        <p:grpSpPr bwMode="auto">
          <a:xfrm>
            <a:off x="2455124" y="3000535"/>
            <a:ext cx="710660" cy="747626"/>
            <a:chOff x="508000" y="1397000"/>
            <a:chExt cx="1008112" cy="1008112"/>
          </a:xfrm>
          <a:solidFill>
            <a:srgbClr val="FFFFFF"/>
          </a:solidFill>
        </p:grpSpPr>
        <p:sp>
          <p:nvSpPr>
            <p:cNvPr id="46" name="Border">
              <a:extLst>
                <a:ext uri="{FF2B5EF4-FFF2-40B4-BE49-F238E27FC236}">
                  <a16:creationId xmlns:a16="http://schemas.microsoft.com/office/drawing/2014/main" id="{9D9E10A7-23B9-4D33-97E2-B90F2A76D05C}"/>
                </a:ext>
              </a:extLst>
            </p:cNvPr>
            <p:cNvSpPr>
              <a:spLocks/>
            </p:cNvSpPr>
            <p:nvPr/>
          </p:nvSpPr>
          <p:spPr bwMode="auto">
            <a:xfrm>
              <a:off x="508000" y="1397000"/>
              <a:ext cx="1008112" cy="1008112"/>
            </a:xfrm>
            <a:prstGeom prst="rect">
              <a:avLst/>
            </a:pr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sp>
          <p:nvSpPr>
            <p:cNvPr id="47" name="Line 2">
              <a:extLst>
                <a:ext uri="{FF2B5EF4-FFF2-40B4-BE49-F238E27FC236}">
                  <a16:creationId xmlns:a16="http://schemas.microsoft.com/office/drawing/2014/main" id="{20121C81-501D-44EB-A7E6-760D7C3E3026}"/>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sp>
          <p:nvSpPr>
            <p:cNvPr id="48" name="Line 1">
              <a:extLst>
                <a:ext uri="{FF2B5EF4-FFF2-40B4-BE49-F238E27FC236}">
                  <a16:creationId xmlns:a16="http://schemas.microsoft.com/office/drawing/2014/main" id="{8B2AC669-864E-4489-8E0C-FD03331FE97F}"/>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grpSp>
      <p:grpSp>
        <p:nvGrpSpPr>
          <p:cNvPr id="49" name="Placeholder">
            <a:extLst>
              <a:ext uri="{FF2B5EF4-FFF2-40B4-BE49-F238E27FC236}">
                <a16:creationId xmlns:a16="http://schemas.microsoft.com/office/drawing/2014/main" id="{553F2BB2-1B7F-442D-9B25-5095C88FF85E}"/>
              </a:ext>
            </a:extLst>
          </p:cNvPr>
          <p:cNvGrpSpPr>
            <a:grpSpLocks/>
          </p:cNvGrpSpPr>
          <p:nvPr/>
        </p:nvGrpSpPr>
        <p:grpSpPr bwMode="auto">
          <a:xfrm>
            <a:off x="2450480" y="3816801"/>
            <a:ext cx="710660" cy="747626"/>
            <a:chOff x="508000" y="1397000"/>
            <a:chExt cx="1008112" cy="1008112"/>
          </a:xfrm>
          <a:solidFill>
            <a:srgbClr val="FFFFFF"/>
          </a:solidFill>
        </p:grpSpPr>
        <p:sp>
          <p:nvSpPr>
            <p:cNvPr id="50" name="Border">
              <a:extLst>
                <a:ext uri="{FF2B5EF4-FFF2-40B4-BE49-F238E27FC236}">
                  <a16:creationId xmlns:a16="http://schemas.microsoft.com/office/drawing/2014/main" id="{9D9E10A7-23B9-4D33-97E2-B90F2A76D05C}"/>
                </a:ext>
              </a:extLst>
            </p:cNvPr>
            <p:cNvSpPr>
              <a:spLocks/>
            </p:cNvSpPr>
            <p:nvPr/>
          </p:nvSpPr>
          <p:spPr bwMode="auto">
            <a:xfrm>
              <a:off x="508000" y="1397000"/>
              <a:ext cx="1008112" cy="1008112"/>
            </a:xfrm>
            <a:prstGeom prst="rect">
              <a:avLst/>
            </a:pr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sp>
          <p:nvSpPr>
            <p:cNvPr id="51" name="Line 2">
              <a:extLst>
                <a:ext uri="{FF2B5EF4-FFF2-40B4-BE49-F238E27FC236}">
                  <a16:creationId xmlns:a16="http://schemas.microsoft.com/office/drawing/2014/main" id="{20121C81-501D-44EB-A7E6-760D7C3E3026}"/>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sp>
          <p:nvSpPr>
            <p:cNvPr id="52" name="Line 1">
              <a:extLst>
                <a:ext uri="{FF2B5EF4-FFF2-40B4-BE49-F238E27FC236}">
                  <a16:creationId xmlns:a16="http://schemas.microsoft.com/office/drawing/2014/main" id="{8B2AC669-864E-4489-8E0C-FD03331FE97F}"/>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grpSp>
      <p:grpSp>
        <p:nvGrpSpPr>
          <p:cNvPr id="54" name="Placeholder">
            <a:extLst>
              <a:ext uri="{FF2B5EF4-FFF2-40B4-BE49-F238E27FC236}">
                <a16:creationId xmlns:a16="http://schemas.microsoft.com/office/drawing/2014/main" id="{553F2BB2-1B7F-442D-9B25-5095C88FF85E}"/>
              </a:ext>
            </a:extLst>
          </p:cNvPr>
          <p:cNvGrpSpPr>
            <a:grpSpLocks/>
          </p:cNvGrpSpPr>
          <p:nvPr/>
        </p:nvGrpSpPr>
        <p:grpSpPr bwMode="auto">
          <a:xfrm>
            <a:off x="2450999" y="4633067"/>
            <a:ext cx="710660" cy="747626"/>
            <a:chOff x="508000" y="1397000"/>
            <a:chExt cx="1008112" cy="1008112"/>
          </a:xfrm>
          <a:solidFill>
            <a:srgbClr val="FFFFFF"/>
          </a:solidFill>
        </p:grpSpPr>
        <p:sp>
          <p:nvSpPr>
            <p:cNvPr id="55" name="Border">
              <a:extLst>
                <a:ext uri="{FF2B5EF4-FFF2-40B4-BE49-F238E27FC236}">
                  <a16:creationId xmlns:a16="http://schemas.microsoft.com/office/drawing/2014/main" id="{9D9E10A7-23B9-4D33-97E2-B90F2A76D05C}"/>
                </a:ext>
              </a:extLst>
            </p:cNvPr>
            <p:cNvSpPr>
              <a:spLocks/>
            </p:cNvSpPr>
            <p:nvPr/>
          </p:nvSpPr>
          <p:spPr bwMode="auto">
            <a:xfrm>
              <a:off x="508000" y="1397000"/>
              <a:ext cx="1008112" cy="1008112"/>
            </a:xfrm>
            <a:prstGeom prst="rect">
              <a:avLst/>
            </a:pr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sp>
          <p:nvSpPr>
            <p:cNvPr id="56" name="Line 2">
              <a:extLst>
                <a:ext uri="{FF2B5EF4-FFF2-40B4-BE49-F238E27FC236}">
                  <a16:creationId xmlns:a16="http://schemas.microsoft.com/office/drawing/2014/main" id="{20121C81-501D-44EB-A7E6-760D7C3E3026}"/>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sp>
          <p:nvSpPr>
            <p:cNvPr id="57" name="Line 1">
              <a:extLst>
                <a:ext uri="{FF2B5EF4-FFF2-40B4-BE49-F238E27FC236}">
                  <a16:creationId xmlns:a16="http://schemas.microsoft.com/office/drawing/2014/main" id="{8B2AC669-864E-4489-8E0C-FD03331FE97F}"/>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grpSp>
      <p:grpSp>
        <p:nvGrpSpPr>
          <p:cNvPr id="58" name="Placeholder">
            <a:extLst>
              <a:ext uri="{FF2B5EF4-FFF2-40B4-BE49-F238E27FC236}">
                <a16:creationId xmlns:a16="http://schemas.microsoft.com/office/drawing/2014/main" id="{553F2BB2-1B7F-442D-9B25-5095C88FF85E}"/>
              </a:ext>
            </a:extLst>
          </p:cNvPr>
          <p:cNvGrpSpPr>
            <a:grpSpLocks/>
          </p:cNvGrpSpPr>
          <p:nvPr/>
        </p:nvGrpSpPr>
        <p:grpSpPr bwMode="auto">
          <a:xfrm>
            <a:off x="2450480" y="5436796"/>
            <a:ext cx="710660" cy="747626"/>
            <a:chOff x="508000" y="1397000"/>
            <a:chExt cx="1008112" cy="1008112"/>
          </a:xfrm>
          <a:solidFill>
            <a:srgbClr val="FFFFFF"/>
          </a:solidFill>
        </p:grpSpPr>
        <p:sp>
          <p:nvSpPr>
            <p:cNvPr id="59" name="Border">
              <a:extLst>
                <a:ext uri="{FF2B5EF4-FFF2-40B4-BE49-F238E27FC236}">
                  <a16:creationId xmlns:a16="http://schemas.microsoft.com/office/drawing/2014/main" id="{9D9E10A7-23B9-4D33-97E2-B90F2A76D05C}"/>
                </a:ext>
              </a:extLst>
            </p:cNvPr>
            <p:cNvSpPr>
              <a:spLocks/>
            </p:cNvSpPr>
            <p:nvPr/>
          </p:nvSpPr>
          <p:spPr bwMode="auto">
            <a:xfrm>
              <a:off x="508000" y="1397000"/>
              <a:ext cx="1008112" cy="1008112"/>
            </a:xfrm>
            <a:prstGeom prst="rect">
              <a:avLst/>
            </a:pr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sp>
          <p:nvSpPr>
            <p:cNvPr id="60" name="Line 2">
              <a:extLst>
                <a:ext uri="{FF2B5EF4-FFF2-40B4-BE49-F238E27FC236}">
                  <a16:creationId xmlns:a16="http://schemas.microsoft.com/office/drawing/2014/main" id="{20121C81-501D-44EB-A7E6-760D7C3E3026}"/>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sp>
          <p:nvSpPr>
            <p:cNvPr id="61" name="Line 1">
              <a:extLst>
                <a:ext uri="{FF2B5EF4-FFF2-40B4-BE49-F238E27FC236}">
                  <a16:creationId xmlns:a16="http://schemas.microsoft.com/office/drawing/2014/main" id="{8B2AC669-864E-4489-8E0C-FD03331FE97F}"/>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grpSp>
      <p:sp>
        <p:nvSpPr>
          <p:cNvPr id="41" name="자유형 40"/>
          <p:cNvSpPr/>
          <p:nvPr/>
        </p:nvSpPr>
        <p:spPr>
          <a:xfrm>
            <a:off x="1512661" y="6036448"/>
            <a:ext cx="7319643" cy="178137"/>
          </a:xfrm>
          <a:custGeom>
            <a:avLst/>
            <a:gdLst>
              <a:gd name="connsiteX0" fmla="*/ 29468 w 2879582"/>
              <a:gd name="connsiteY0" fmla="*/ 71437 h 152400"/>
              <a:gd name="connsiteX1" fmla="*/ 265212 w 2879582"/>
              <a:gd name="connsiteY1" fmla="*/ 7144 h 152400"/>
              <a:gd name="connsiteX2" fmla="*/ 498575 w 2879582"/>
              <a:gd name="connsiteY2" fmla="*/ 76200 h 152400"/>
              <a:gd name="connsiteX3" fmla="*/ 734318 w 2879582"/>
              <a:gd name="connsiteY3" fmla="*/ 9525 h 152400"/>
              <a:gd name="connsiteX4" fmla="*/ 970062 w 2879582"/>
              <a:gd name="connsiteY4" fmla="*/ 78581 h 152400"/>
              <a:gd name="connsiteX5" fmla="*/ 1205806 w 2879582"/>
              <a:gd name="connsiteY5" fmla="*/ 4762 h 152400"/>
              <a:gd name="connsiteX6" fmla="*/ 1443931 w 2879582"/>
              <a:gd name="connsiteY6" fmla="*/ 76200 h 152400"/>
              <a:gd name="connsiteX7" fmla="*/ 1679675 w 2879582"/>
              <a:gd name="connsiteY7" fmla="*/ 2381 h 152400"/>
              <a:gd name="connsiteX8" fmla="*/ 1913037 w 2879582"/>
              <a:gd name="connsiteY8" fmla="*/ 71437 h 152400"/>
              <a:gd name="connsiteX9" fmla="*/ 2148781 w 2879582"/>
              <a:gd name="connsiteY9" fmla="*/ 7144 h 152400"/>
              <a:gd name="connsiteX10" fmla="*/ 2384525 w 2879582"/>
              <a:gd name="connsiteY10" fmla="*/ 73819 h 152400"/>
              <a:gd name="connsiteX11" fmla="*/ 2615506 w 2879582"/>
              <a:gd name="connsiteY11" fmla="*/ 0 h 152400"/>
              <a:gd name="connsiteX12" fmla="*/ 2853631 w 2879582"/>
              <a:gd name="connsiteY12" fmla="*/ 73819 h 152400"/>
              <a:gd name="connsiteX13" fmla="*/ 2846487 w 2879582"/>
              <a:gd name="connsiteY13" fmla="*/ 150019 h 152400"/>
              <a:gd name="connsiteX14" fmla="*/ 2615506 w 2879582"/>
              <a:gd name="connsiteY14" fmla="*/ 73819 h 152400"/>
              <a:gd name="connsiteX15" fmla="*/ 2379762 w 2879582"/>
              <a:gd name="connsiteY15" fmla="*/ 152400 h 152400"/>
              <a:gd name="connsiteX16" fmla="*/ 2146400 w 2879582"/>
              <a:gd name="connsiteY16" fmla="*/ 73819 h 152400"/>
              <a:gd name="connsiteX17" fmla="*/ 1910656 w 2879582"/>
              <a:gd name="connsiteY17" fmla="*/ 147637 h 152400"/>
              <a:gd name="connsiteX18" fmla="*/ 1674912 w 2879582"/>
              <a:gd name="connsiteY18" fmla="*/ 78581 h 152400"/>
              <a:gd name="connsiteX19" fmla="*/ 1443931 w 2879582"/>
              <a:gd name="connsiteY19" fmla="*/ 150019 h 152400"/>
              <a:gd name="connsiteX20" fmla="*/ 1208187 w 2879582"/>
              <a:gd name="connsiteY20" fmla="*/ 73819 h 152400"/>
              <a:gd name="connsiteX21" fmla="*/ 970062 w 2879582"/>
              <a:gd name="connsiteY21" fmla="*/ 147637 h 152400"/>
              <a:gd name="connsiteX22" fmla="*/ 731937 w 2879582"/>
              <a:gd name="connsiteY22" fmla="*/ 76200 h 152400"/>
              <a:gd name="connsiteX23" fmla="*/ 498575 w 2879582"/>
              <a:gd name="connsiteY23" fmla="*/ 145256 h 152400"/>
              <a:gd name="connsiteX24" fmla="*/ 262831 w 2879582"/>
              <a:gd name="connsiteY24" fmla="*/ 73819 h 152400"/>
              <a:gd name="connsiteX25" fmla="*/ 29468 w 2879582"/>
              <a:gd name="connsiteY25" fmla="*/ 142875 h 152400"/>
              <a:gd name="connsiteX26" fmla="*/ 29468 w 2879582"/>
              <a:gd name="connsiteY26" fmla="*/ 71437 h 152400"/>
              <a:gd name="connsiteX0" fmla="*/ 17202 w 2867316"/>
              <a:gd name="connsiteY0" fmla="*/ 71437 h 152400"/>
              <a:gd name="connsiteX1" fmla="*/ 252946 w 2867316"/>
              <a:gd name="connsiteY1" fmla="*/ 7144 h 152400"/>
              <a:gd name="connsiteX2" fmla="*/ 486309 w 2867316"/>
              <a:gd name="connsiteY2" fmla="*/ 76200 h 152400"/>
              <a:gd name="connsiteX3" fmla="*/ 722052 w 2867316"/>
              <a:gd name="connsiteY3" fmla="*/ 9525 h 152400"/>
              <a:gd name="connsiteX4" fmla="*/ 957796 w 2867316"/>
              <a:gd name="connsiteY4" fmla="*/ 78581 h 152400"/>
              <a:gd name="connsiteX5" fmla="*/ 1193540 w 2867316"/>
              <a:gd name="connsiteY5" fmla="*/ 4762 h 152400"/>
              <a:gd name="connsiteX6" fmla="*/ 1431665 w 2867316"/>
              <a:gd name="connsiteY6" fmla="*/ 76200 h 152400"/>
              <a:gd name="connsiteX7" fmla="*/ 1667409 w 2867316"/>
              <a:gd name="connsiteY7" fmla="*/ 2381 h 152400"/>
              <a:gd name="connsiteX8" fmla="*/ 1900771 w 2867316"/>
              <a:gd name="connsiteY8" fmla="*/ 71437 h 152400"/>
              <a:gd name="connsiteX9" fmla="*/ 2136515 w 2867316"/>
              <a:gd name="connsiteY9" fmla="*/ 7144 h 152400"/>
              <a:gd name="connsiteX10" fmla="*/ 2372259 w 2867316"/>
              <a:gd name="connsiteY10" fmla="*/ 73819 h 152400"/>
              <a:gd name="connsiteX11" fmla="*/ 2603240 w 2867316"/>
              <a:gd name="connsiteY11" fmla="*/ 0 h 152400"/>
              <a:gd name="connsiteX12" fmla="*/ 2841365 w 2867316"/>
              <a:gd name="connsiteY12" fmla="*/ 73819 h 152400"/>
              <a:gd name="connsiteX13" fmla="*/ 2834221 w 2867316"/>
              <a:gd name="connsiteY13" fmla="*/ 150019 h 152400"/>
              <a:gd name="connsiteX14" fmla="*/ 2603240 w 2867316"/>
              <a:gd name="connsiteY14" fmla="*/ 73819 h 152400"/>
              <a:gd name="connsiteX15" fmla="*/ 2367496 w 2867316"/>
              <a:gd name="connsiteY15" fmla="*/ 152400 h 152400"/>
              <a:gd name="connsiteX16" fmla="*/ 2134134 w 2867316"/>
              <a:gd name="connsiteY16" fmla="*/ 73819 h 152400"/>
              <a:gd name="connsiteX17" fmla="*/ 1898390 w 2867316"/>
              <a:gd name="connsiteY17" fmla="*/ 147637 h 152400"/>
              <a:gd name="connsiteX18" fmla="*/ 1662646 w 2867316"/>
              <a:gd name="connsiteY18" fmla="*/ 78581 h 152400"/>
              <a:gd name="connsiteX19" fmla="*/ 1431665 w 2867316"/>
              <a:gd name="connsiteY19" fmla="*/ 150019 h 152400"/>
              <a:gd name="connsiteX20" fmla="*/ 1195921 w 2867316"/>
              <a:gd name="connsiteY20" fmla="*/ 73819 h 152400"/>
              <a:gd name="connsiteX21" fmla="*/ 957796 w 2867316"/>
              <a:gd name="connsiteY21" fmla="*/ 147637 h 152400"/>
              <a:gd name="connsiteX22" fmla="*/ 719671 w 2867316"/>
              <a:gd name="connsiteY22" fmla="*/ 76200 h 152400"/>
              <a:gd name="connsiteX23" fmla="*/ 486309 w 2867316"/>
              <a:gd name="connsiteY23" fmla="*/ 145256 h 152400"/>
              <a:gd name="connsiteX24" fmla="*/ 250565 w 2867316"/>
              <a:gd name="connsiteY24" fmla="*/ 73819 h 152400"/>
              <a:gd name="connsiteX25" fmla="*/ 17202 w 2867316"/>
              <a:gd name="connsiteY25" fmla="*/ 142875 h 152400"/>
              <a:gd name="connsiteX26" fmla="*/ 17202 w 2867316"/>
              <a:gd name="connsiteY26" fmla="*/ 71437 h 152400"/>
              <a:gd name="connsiteX0" fmla="*/ 344 w 2850458"/>
              <a:gd name="connsiteY0" fmla="*/ 71437 h 152400"/>
              <a:gd name="connsiteX1" fmla="*/ 236088 w 2850458"/>
              <a:gd name="connsiteY1" fmla="*/ 7144 h 152400"/>
              <a:gd name="connsiteX2" fmla="*/ 469451 w 2850458"/>
              <a:gd name="connsiteY2" fmla="*/ 76200 h 152400"/>
              <a:gd name="connsiteX3" fmla="*/ 705194 w 2850458"/>
              <a:gd name="connsiteY3" fmla="*/ 9525 h 152400"/>
              <a:gd name="connsiteX4" fmla="*/ 940938 w 2850458"/>
              <a:gd name="connsiteY4" fmla="*/ 78581 h 152400"/>
              <a:gd name="connsiteX5" fmla="*/ 1176682 w 2850458"/>
              <a:gd name="connsiteY5" fmla="*/ 4762 h 152400"/>
              <a:gd name="connsiteX6" fmla="*/ 1414807 w 2850458"/>
              <a:gd name="connsiteY6" fmla="*/ 76200 h 152400"/>
              <a:gd name="connsiteX7" fmla="*/ 1650551 w 2850458"/>
              <a:gd name="connsiteY7" fmla="*/ 2381 h 152400"/>
              <a:gd name="connsiteX8" fmla="*/ 1883913 w 2850458"/>
              <a:gd name="connsiteY8" fmla="*/ 71437 h 152400"/>
              <a:gd name="connsiteX9" fmla="*/ 2119657 w 2850458"/>
              <a:gd name="connsiteY9" fmla="*/ 7144 h 152400"/>
              <a:gd name="connsiteX10" fmla="*/ 2355401 w 2850458"/>
              <a:gd name="connsiteY10" fmla="*/ 73819 h 152400"/>
              <a:gd name="connsiteX11" fmla="*/ 2586382 w 2850458"/>
              <a:gd name="connsiteY11" fmla="*/ 0 h 152400"/>
              <a:gd name="connsiteX12" fmla="*/ 2824507 w 2850458"/>
              <a:gd name="connsiteY12" fmla="*/ 73819 h 152400"/>
              <a:gd name="connsiteX13" fmla="*/ 2817363 w 2850458"/>
              <a:gd name="connsiteY13" fmla="*/ 150019 h 152400"/>
              <a:gd name="connsiteX14" fmla="*/ 2586382 w 2850458"/>
              <a:gd name="connsiteY14" fmla="*/ 73819 h 152400"/>
              <a:gd name="connsiteX15" fmla="*/ 2350638 w 2850458"/>
              <a:gd name="connsiteY15" fmla="*/ 152400 h 152400"/>
              <a:gd name="connsiteX16" fmla="*/ 2117276 w 2850458"/>
              <a:gd name="connsiteY16" fmla="*/ 73819 h 152400"/>
              <a:gd name="connsiteX17" fmla="*/ 1881532 w 2850458"/>
              <a:gd name="connsiteY17" fmla="*/ 147637 h 152400"/>
              <a:gd name="connsiteX18" fmla="*/ 1645788 w 2850458"/>
              <a:gd name="connsiteY18" fmla="*/ 78581 h 152400"/>
              <a:gd name="connsiteX19" fmla="*/ 1414807 w 2850458"/>
              <a:gd name="connsiteY19" fmla="*/ 150019 h 152400"/>
              <a:gd name="connsiteX20" fmla="*/ 1179063 w 2850458"/>
              <a:gd name="connsiteY20" fmla="*/ 73819 h 152400"/>
              <a:gd name="connsiteX21" fmla="*/ 940938 w 2850458"/>
              <a:gd name="connsiteY21" fmla="*/ 147637 h 152400"/>
              <a:gd name="connsiteX22" fmla="*/ 702813 w 2850458"/>
              <a:gd name="connsiteY22" fmla="*/ 76200 h 152400"/>
              <a:gd name="connsiteX23" fmla="*/ 469451 w 2850458"/>
              <a:gd name="connsiteY23" fmla="*/ 145256 h 152400"/>
              <a:gd name="connsiteX24" fmla="*/ 233707 w 2850458"/>
              <a:gd name="connsiteY24" fmla="*/ 73819 h 152400"/>
              <a:gd name="connsiteX25" fmla="*/ 344 w 2850458"/>
              <a:gd name="connsiteY25" fmla="*/ 142875 h 152400"/>
              <a:gd name="connsiteX26" fmla="*/ 344 w 2850458"/>
              <a:gd name="connsiteY26" fmla="*/ 71437 h 152400"/>
              <a:gd name="connsiteX0" fmla="*/ 344 w 2836544"/>
              <a:gd name="connsiteY0" fmla="*/ 71437 h 152400"/>
              <a:gd name="connsiteX1" fmla="*/ 236088 w 2836544"/>
              <a:gd name="connsiteY1" fmla="*/ 7144 h 152400"/>
              <a:gd name="connsiteX2" fmla="*/ 469451 w 2836544"/>
              <a:gd name="connsiteY2" fmla="*/ 76200 h 152400"/>
              <a:gd name="connsiteX3" fmla="*/ 705194 w 2836544"/>
              <a:gd name="connsiteY3" fmla="*/ 9525 h 152400"/>
              <a:gd name="connsiteX4" fmla="*/ 940938 w 2836544"/>
              <a:gd name="connsiteY4" fmla="*/ 78581 h 152400"/>
              <a:gd name="connsiteX5" fmla="*/ 1176682 w 2836544"/>
              <a:gd name="connsiteY5" fmla="*/ 4762 h 152400"/>
              <a:gd name="connsiteX6" fmla="*/ 1414807 w 2836544"/>
              <a:gd name="connsiteY6" fmla="*/ 76200 h 152400"/>
              <a:gd name="connsiteX7" fmla="*/ 1650551 w 2836544"/>
              <a:gd name="connsiteY7" fmla="*/ 2381 h 152400"/>
              <a:gd name="connsiteX8" fmla="*/ 1883913 w 2836544"/>
              <a:gd name="connsiteY8" fmla="*/ 71437 h 152400"/>
              <a:gd name="connsiteX9" fmla="*/ 2119657 w 2836544"/>
              <a:gd name="connsiteY9" fmla="*/ 7144 h 152400"/>
              <a:gd name="connsiteX10" fmla="*/ 2355401 w 2836544"/>
              <a:gd name="connsiteY10" fmla="*/ 73819 h 152400"/>
              <a:gd name="connsiteX11" fmla="*/ 2586382 w 2836544"/>
              <a:gd name="connsiteY11" fmla="*/ 0 h 152400"/>
              <a:gd name="connsiteX12" fmla="*/ 2824507 w 2836544"/>
              <a:gd name="connsiteY12" fmla="*/ 73819 h 152400"/>
              <a:gd name="connsiteX13" fmla="*/ 2817363 w 2836544"/>
              <a:gd name="connsiteY13" fmla="*/ 150019 h 152400"/>
              <a:gd name="connsiteX14" fmla="*/ 2586382 w 2836544"/>
              <a:gd name="connsiteY14" fmla="*/ 73819 h 152400"/>
              <a:gd name="connsiteX15" fmla="*/ 2350638 w 2836544"/>
              <a:gd name="connsiteY15" fmla="*/ 152400 h 152400"/>
              <a:gd name="connsiteX16" fmla="*/ 2117276 w 2836544"/>
              <a:gd name="connsiteY16" fmla="*/ 73819 h 152400"/>
              <a:gd name="connsiteX17" fmla="*/ 1881532 w 2836544"/>
              <a:gd name="connsiteY17" fmla="*/ 147637 h 152400"/>
              <a:gd name="connsiteX18" fmla="*/ 1645788 w 2836544"/>
              <a:gd name="connsiteY18" fmla="*/ 78581 h 152400"/>
              <a:gd name="connsiteX19" fmla="*/ 1414807 w 2836544"/>
              <a:gd name="connsiteY19" fmla="*/ 150019 h 152400"/>
              <a:gd name="connsiteX20" fmla="*/ 1179063 w 2836544"/>
              <a:gd name="connsiteY20" fmla="*/ 73819 h 152400"/>
              <a:gd name="connsiteX21" fmla="*/ 940938 w 2836544"/>
              <a:gd name="connsiteY21" fmla="*/ 147637 h 152400"/>
              <a:gd name="connsiteX22" fmla="*/ 702813 w 2836544"/>
              <a:gd name="connsiteY22" fmla="*/ 76200 h 152400"/>
              <a:gd name="connsiteX23" fmla="*/ 469451 w 2836544"/>
              <a:gd name="connsiteY23" fmla="*/ 145256 h 152400"/>
              <a:gd name="connsiteX24" fmla="*/ 233707 w 2836544"/>
              <a:gd name="connsiteY24" fmla="*/ 73819 h 152400"/>
              <a:gd name="connsiteX25" fmla="*/ 344 w 2836544"/>
              <a:gd name="connsiteY25" fmla="*/ 142875 h 152400"/>
              <a:gd name="connsiteX26" fmla="*/ 344 w 2836544"/>
              <a:gd name="connsiteY26" fmla="*/ 71437 h 152400"/>
              <a:gd name="connsiteX0" fmla="*/ 344 w 2824525"/>
              <a:gd name="connsiteY0" fmla="*/ 71437 h 152400"/>
              <a:gd name="connsiteX1" fmla="*/ 236088 w 2824525"/>
              <a:gd name="connsiteY1" fmla="*/ 7144 h 152400"/>
              <a:gd name="connsiteX2" fmla="*/ 469451 w 2824525"/>
              <a:gd name="connsiteY2" fmla="*/ 76200 h 152400"/>
              <a:gd name="connsiteX3" fmla="*/ 705194 w 2824525"/>
              <a:gd name="connsiteY3" fmla="*/ 9525 h 152400"/>
              <a:gd name="connsiteX4" fmla="*/ 940938 w 2824525"/>
              <a:gd name="connsiteY4" fmla="*/ 78581 h 152400"/>
              <a:gd name="connsiteX5" fmla="*/ 1176682 w 2824525"/>
              <a:gd name="connsiteY5" fmla="*/ 4762 h 152400"/>
              <a:gd name="connsiteX6" fmla="*/ 1414807 w 2824525"/>
              <a:gd name="connsiteY6" fmla="*/ 76200 h 152400"/>
              <a:gd name="connsiteX7" fmla="*/ 1650551 w 2824525"/>
              <a:gd name="connsiteY7" fmla="*/ 2381 h 152400"/>
              <a:gd name="connsiteX8" fmla="*/ 1883913 w 2824525"/>
              <a:gd name="connsiteY8" fmla="*/ 71437 h 152400"/>
              <a:gd name="connsiteX9" fmla="*/ 2119657 w 2824525"/>
              <a:gd name="connsiteY9" fmla="*/ 7144 h 152400"/>
              <a:gd name="connsiteX10" fmla="*/ 2355401 w 2824525"/>
              <a:gd name="connsiteY10" fmla="*/ 73819 h 152400"/>
              <a:gd name="connsiteX11" fmla="*/ 2586382 w 2824525"/>
              <a:gd name="connsiteY11" fmla="*/ 0 h 152400"/>
              <a:gd name="connsiteX12" fmla="*/ 2824507 w 2824525"/>
              <a:gd name="connsiteY12" fmla="*/ 73819 h 152400"/>
              <a:gd name="connsiteX13" fmla="*/ 2817363 w 2824525"/>
              <a:gd name="connsiteY13" fmla="*/ 150019 h 152400"/>
              <a:gd name="connsiteX14" fmla="*/ 2586382 w 2824525"/>
              <a:gd name="connsiteY14" fmla="*/ 73819 h 152400"/>
              <a:gd name="connsiteX15" fmla="*/ 2350638 w 2824525"/>
              <a:gd name="connsiteY15" fmla="*/ 152400 h 152400"/>
              <a:gd name="connsiteX16" fmla="*/ 2117276 w 2824525"/>
              <a:gd name="connsiteY16" fmla="*/ 73819 h 152400"/>
              <a:gd name="connsiteX17" fmla="*/ 1881532 w 2824525"/>
              <a:gd name="connsiteY17" fmla="*/ 147637 h 152400"/>
              <a:gd name="connsiteX18" fmla="*/ 1645788 w 2824525"/>
              <a:gd name="connsiteY18" fmla="*/ 78581 h 152400"/>
              <a:gd name="connsiteX19" fmla="*/ 1414807 w 2824525"/>
              <a:gd name="connsiteY19" fmla="*/ 150019 h 152400"/>
              <a:gd name="connsiteX20" fmla="*/ 1179063 w 2824525"/>
              <a:gd name="connsiteY20" fmla="*/ 73819 h 152400"/>
              <a:gd name="connsiteX21" fmla="*/ 940938 w 2824525"/>
              <a:gd name="connsiteY21" fmla="*/ 147637 h 152400"/>
              <a:gd name="connsiteX22" fmla="*/ 702813 w 2824525"/>
              <a:gd name="connsiteY22" fmla="*/ 76200 h 152400"/>
              <a:gd name="connsiteX23" fmla="*/ 469451 w 2824525"/>
              <a:gd name="connsiteY23" fmla="*/ 145256 h 152400"/>
              <a:gd name="connsiteX24" fmla="*/ 233707 w 2824525"/>
              <a:gd name="connsiteY24" fmla="*/ 73819 h 152400"/>
              <a:gd name="connsiteX25" fmla="*/ 344 w 2824525"/>
              <a:gd name="connsiteY25" fmla="*/ 142875 h 152400"/>
              <a:gd name="connsiteX26" fmla="*/ 344 w 2824525"/>
              <a:gd name="connsiteY26" fmla="*/ 7143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824525" h="152400">
                <a:moveTo>
                  <a:pt x="344" y="71437"/>
                </a:moveTo>
                <a:cubicBezTo>
                  <a:pt x="-846" y="70246"/>
                  <a:pt x="157904" y="6350"/>
                  <a:pt x="236088" y="7144"/>
                </a:cubicBezTo>
                <a:cubicBezTo>
                  <a:pt x="314272" y="7938"/>
                  <a:pt x="391267" y="75803"/>
                  <a:pt x="469451" y="76200"/>
                </a:cubicBezTo>
                <a:cubicBezTo>
                  <a:pt x="547635" y="76597"/>
                  <a:pt x="626613" y="9128"/>
                  <a:pt x="705194" y="9525"/>
                </a:cubicBezTo>
                <a:cubicBezTo>
                  <a:pt x="783775" y="9922"/>
                  <a:pt x="862357" y="79375"/>
                  <a:pt x="940938" y="78581"/>
                </a:cubicBezTo>
                <a:cubicBezTo>
                  <a:pt x="1019519" y="77787"/>
                  <a:pt x="1097704" y="5159"/>
                  <a:pt x="1176682" y="4762"/>
                </a:cubicBezTo>
                <a:cubicBezTo>
                  <a:pt x="1255660" y="4365"/>
                  <a:pt x="1335829" y="76597"/>
                  <a:pt x="1414807" y="76200"/>
                </a:cubicBezTo>
                <a:cubicBezTo>
                  <a:pt x="1493785" y="75803"/>
                  <a:pt x="1572367" y="3175"/>
                  <a:pt x="1650551" y="2381"/>
                </a:cubicBezTo>
                <a:cubicBezTo>
                  <a:pt x="1728735" y="1587"/>
                  <a:pt x="1805729" y="70643"/>
                  <a:pt x="1883913" y="71437"/>
                </a:cubicBezTo>
                <a:cubicBezTo>
                  <a:pt x="1962097" y="72231"/>
                  <a:pt x="2041076" y="6747"/>
                  <a:pt x="2119657" y="7144"/>
                </a:cubicBezTo>
                <a:cubicBezTo>
                  <a:pt x="2198238" y="7541"/>
                  <a:pt x="2277614" y="75010"/>
                  <a:pt x="2355401" y="73819"/>
                </a:cubicBezTo>
                <a:cubicBezTo>
                  <a:pt x="2433188" y="72628"/>
                  <a:pt x="2508198" y="0"/>
                  <a:pt x="2586382" y="0"/>
                </a:cubicBezTo>
                <a:cubicBezTo>
                  <a:pt x="2664566" y="0"/>
                  <a:pt x="2826491" y="77391"/>
                  <a:pt x="2824507" y="73819"/>
                </a:cubicBezTo>
                <a:cubicBezTo>
                  <a:pt x="2822523" y="70247"/>
                  <a:pt x="2821332" y="150019"/>
                  <a:pt x="2817363" y="150019"/>
                </a:cubicBezTo>
                <a:cubicBezTo>
                  <a:pt x="2813394" y="150019"/>
                  <a:pt x="2664169" y="73422"/>
                  <a:pt x="2586382" y="73819"/>
                </a:cubicBezTo>
                <a:cubicBezTo>
                  <a:pt x="2508595" y="74216"/>
                  <a:pt x="2428822" y="152400"/>
                  <a:pt x="2350638" y="152400"/>
                </a:cubicBezTo>
                <a:cubicBezTo>
                  <a:pt x="2272454" y="152400"/>
                  <a:pt x="2195460" y="74613"/>
                  <a:pt x="2117276" y="73819"/>
                </a:cubicBezTo>
                <a:cubicBezTo>
                  <a:pt x="2039092" y="73025"/>
                  <a:pt x="1960113" y="146843"/>
                  <a:pt x="1881532" y="147637"/>
                </a:cubicBezTo>
                <a:cubicBezTo>
                  <a:pt x="1802951" y="148431"/>
                  <a:pt x="1723575" y="78184"/>
                  <a:pt x="1645788" y="78581"/>
                </a:cubicBezTo>
                <a:cubicBezTo>
                  <a:pt x="1568001" y="78978"/>
                  <a:pt x="1492594" y="150813"/>
                  <a:pt x="1414807" y="150019"/>
                </a:cubicBezTo>
                <a:cubicBezTo>
                  <a:pt x="1337020" y="149225"/>
                  <a:pt x="1258041" y="74216"/>
                  <a:pt x="1179063" y="73819"/>
                </a:cubicBezTo>
                <a:cubicBezTo>
                  <a:pt x="1100085" y="73422"/>
                  <a:pt x="1020313" y="147240"/>
                  <a:pt x="940938" y="147637"/>
                </a:cubicBezTo>
                <a:cubicBezTo>
                  <a:pt x="861563" y="148034"/>
                  <a:pt x="781394" y="76597"/>
                  <a:pt x="702813" y="76200"/>
                </a:cubicBezTo>
                <a:cubicBezTo>
                  <a:pt x="624232" y="75803"/>
                  <a:pt x="547635" y="145653"/>
                  <a:pt x="469451" y="145256"/>
                </a:cubicBezTo>
                <a:cubicBezTo>
                  <a:pt x="391267" y="144859"/>
                  <a:pt x="311891" y="74216"/>
                  <a:pt x="233707" y="73819"/>
                </a:cubicBezTo>
                <a:cubicBezTo>
                  <a:pt x="155523" y="73422"/>
                  <a:pt x="1535" y="149622"/>
                  <a:pt x="344" y="142875"/>
                </a:cubicBezTo>
                <a:cubicBezTo>
                  <a:pt x="-847" y="136128"/>
                  <a:pt x="1534" y="72628"/>
                  <a:pt x="344" y="71437"/>
                </a:cubicBezTo>
                <a:close/>
              </a:path>
            </a:pathLst>
          </a:custGeom>
          <a:solidFill>
            <a:schemeClr val="bg1">
              <a:lumMod val="8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8" name="Oval 611">
            <a:extLst>
              <a:ext uri="{FF2B5EF4-FFF2-40B4-BE49-F238E27FC236}">
                <a16:creationId xmlns:a16="http://schemas.microsoft.com/office/drawing/2014/main" id="{8A3723C9-7A64-4677-9B95-EBFFA02C0DC4}"/>
              </a:ext>
            </a:extLst>
          </p:cNvPr>
          <p:cNvSpPr>
            <a:spLocks noChangeArrowheads="1"/>
          </p:cNvSpPr>
          <p:nvPr/>
        </p:nvSpPr>
        <p:spPr bwMode="auto">
          <a:xfrm>
            <a:off x="1401898" y="667708"/>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a:t>
            </a:r>
            <a:endParaRPr lang="en-US" altLang="ko-KR" sz="800" b="1" kern="0" dirty="0">
              <a:solidFill>
                <a:sysClr val="window" lastClr="FFFFFF"/>
              </a:solidFill>
              <a:latin typeface="맑은 고딕"/>
              <a:ea typeface="맑은 고딕"/>
            </a:endParaRPr>
          </a:p>
        </p:txBody>
      </p:sp>
      <p:sp>
        <p:nvSpPr>
          <p:cNvPr id="69" name="Oval 611">
            <a:extLst>
              <a:ext uri="{FF2B5EF4-FFF2-40B4-BE49-F238E27FC236}">
                <a16:creationId xmlns:a16="http://schemas.microsoft.com/office/drawing/2014/main" id="{8A3723C9-7A64-4677-9B95-EBFFA02C0DC4}"/>
              </a:ext>
            </a:extLst>
          </p:cNvPr>
          <p:cNvSpPr>
            <a:spLocks noChangeArrowheads="1"/>
          </p:cNvSpPr>
          <p:nvPr/>
        </p:nvSpPr>
        <p:spPr bwMode="auto">
          <a:xfrm>
            <a:off x="1503017" y="1091175"/>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3</a:t>
            </a:r>
            <a:endParaRPr lang="en-US" altLang="ko-KR" sz="800" b="1" kern="0" dirty="0">
              <a:solidFill>
                <a:sysClr val="window" lastClr="FFFFFF"/>
              </a:solidFill>
              <a:latin typeface="맑은 고딕"/>
              <a:ea typeface="맑은 고딕"/>
            </a:endParaRPr>
          </a:p>
        </p:txBody>
      </p:sp>
      <p:sp>
        <p:nvSpPr>
          <p:cNvPr id="70" name="직사각형 69"/>
          <p:cNvSpPr/>
          <p:nvPr/>
        </p:nvSpPr>
        <p:spPr>
          <a:xfrm>
            <a:off x="2439330" y="1217506"/>
            <a:ext cx="3823795" cy="818816"/>
          </a:xfrm>
          <a:prstGeom prst="rect">
            <a:avLst/>
          </a:prstGeom>
          <a:noFill/>
          <a:ln w="635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 </a:t>
            </a:r>
            <a:endParaRPr lang="ko-KR" altLang="en-US" dirty="0"/>
          </a:p>
        </p:txBody>
      </p:sp>
      <p:sp>
        <p:nvSpPr>
          <p:cNvPr id="71" name="Oval 611">
            <a:extLst>
              <a:ext uri="{FF2B5EF4-FFF2-40B4-BE49-F238E27FC236}">
                <a16:creationId xmlns:a16="http://schemas.microsoft.com/office/drawing/2014/main" id="{8A3723C9-7A64-4677-9B95-EBFFA02C0DC4}"/>
              </a:ext>
            </a:extLst>
          </p:cNvPr>
          <p:cNvSpPr>
            <a:spLocks noChangeArrowheads="1"/>
          </p:cNvSpPr>
          <p:nvPr/>
        </p:nvSpPr>
        <p:spPr bwMode="auto">
          <a:xfrm>
            <a:off x="6240016" y="1109506"/>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3-1</a:t>
            </a:r>
            <a:endParaRPr lang="en-US" altLang="ko-KR" sz="800" b="1" kern="0" dirty="0">
              <a:solidFill>
                <a:sysClr val="window" lastClr="FFFFFF"/>
              </a:solidFill>
              <a:latin typeface="맑은 고딕"/>
              <a:ea typeface="맑은 고딕"/>
            </a:endParaRPr>
          </a:p>
        </p:txBody>
      </p:sp>
      <p:sp>
        <p:nvSpPr>
          <p:cNvPr id="72" name="Oval 611">
            <a:extLst>
              <a:ext uri="{FF2B5EF4-FFF2-40B4-BE49-F238E27FC236}">
                <a16:creationId xmlns:a16="http://schemas.microsoft.com/office/drawing/2014/main" id="{8A3723C9-7A64-4677-9B95-EBFFA02C0DC4}"/>
              </a:ext>
            </a:extLst>
          </p:cNvPr>
          <p:cNvSpPr>
            <a:spLocks noChangeArrowheads="1"/>
          </p:cNvSpPr>
          <p:nvPr/>
        </p:nvSpPr>
        <p:spPr bwMode="auto">
          <a:xfrm>
            <a:off x="6907990" y="1121744"/>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3-2</a:t>
            </a:r>
            <a:endParaRPr lang="en-US" altLang="ko-KR" sz="800" b="1" kern="0" dirty="0">
              <a:solidFill>
                <a:sysClr val="window" lastClr="FFFFFF"/>
              </a:solidFill>
              <a:latin typeface="맑은 고딕"/>
              <a:ea typeface="맑은 고딕"/>
            </a:endParaRPr>
          </a:p>
        </p:txBody>
      </p:sp>
      <p:sp>
        <p:nvSpPr>
          <p:cNvPr id="81" name="직사각형 80"/>
          <p:cNvSpPr/>
          <p:nvPr/>
        </p:nvSpPr>
        <p:spPr>
          <a:xfrm>
            <a:off x="2439330" y="1065508"/>
            <a:ext cx="721810" cy="139745"/>
          </a:xfrm>
          <a:prstGeom prst="rect">
            <a:avLst/>
          </a:prstGeom>
          <a:solidFill>
            <a:schemeClr val="bg1"/>
          </a:solidFill>
          <a:ln w="635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rgbClr val="0070C0"/>
                </a:solidFill>
              </a:rPr>
              <a:t> </a:t>
            </a:r>
            <a:r>
              <a:rPr lang="ko-KR" altLang="en-US" sz="800" dirty="0" smtClean="0">
                <a:solidFill>
                  <a:srgbClr val="0070C0"/>
                </a:solidFill>
              </a:rPr>
              <a:t>링크 영역</a:t>
            </a:r>
            <a:endParaRPr lang="ko-KR" altLang="en-US" sz="800" dirty="0">
              <a:solidFill>
                <a:srgbClr val="0070C0"/>
              </a:solidFill>
            </a:endParaRPr>
          </a:p>
        </p:txBody>
      </p:sp>
      <p:sp>
        <p:nvSpPr>
          <p:cNvPr id="75" name="Button">
            <a:extLst>
              <a:ext uri="{FF2B5EF4-FFF2-40B4-BE49-F238E27FC236}">
                <a16:creationId xmlns:a16="http://schemas.microsoft.com/office/drawing/2014/main" id="{0B50D06C-82E3-4B5D-A60E-0FEAE2474059}"/>
              </a:ext>
            </a:extLst>
          </p:cNvPr>
          <p:cNvSpPr/>
          <p:nvPr/>
        </p:nvSpPr>
        <p:spPr>
          <a:xfrm>
            <a:off x="3686136" y="6332007"/>
            <a:ext cx="1640601" cy="288000"/>
          </a:xfrm>
          <a:prstGeom prst="rect">
            <a:avLst/>
          </a:prstGeom>
          <a:solidFill>
            <a:schemeClr val="bg1"/>
          </a:solidFill>
          <a:ln w="9525">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r>
              <a:rPr lang="en-US" altLang="ko-KR" sz="800" dirty="0">
                <a:solidFill>
                  <a:schemeClr val="tx1"/>
                </a:solidFill>
              </a:rPr>
              <a:t>Pagination</a:t>
            </a:r>
          </a:p>
        </p:txBody>
      </p:sp>
      <p:sp>
        <p:nvSpPr>
          <p:cNvPr id="76" name="제목 1"/>
          <p:cNvSpPr txBox="1">
            <a:spLocks/>
          </p:cNvSpPr>
          <p:nvPr/>
        </p:nvSpPr>
        <p:spPr>
          <a:xfrm>
            <a:off x="4156797" y="262328"/>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smtClean="0"/>
              <a:t>Page</a:t>
            </a:r>
            <a:endParaRPr lang="ko-KR" altLang="en-US" dirty="0"/>
          </a:p>
        </p:txBody>
      </p:sp>
      <p:sp>
        <p:nvSpPr>
          <p:cNvPr id="78" name="모서리가 둥근 직사각형 77"/>
          <p:cNvSpPr/>
          <p:nvPr/>
        </p:nvSpPr>
        <p:spPr>
          <a:xfrm>
            <a:off x="8089335" y="4824488"/>
            <a:ext cx="699066" cy="171605"/>
          </a:xfrm>
          <a:prstGeom prst="roundRect">
            <a:avLst>
              <a:gd name="adj" fmla="val 0"/>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smtClean="0">
                <a:solidFill>
                  <a:schemeClr val="tx1"/>
                </a:solidFill>
              </a:rPr>
              <a:t>교환취소</a:t>
            </a:r>
            <a:endParaRPr lang="ko-KR" altLang="en-US" sz="800" dirty="0">
              <a:solidFill>
                <a:schemeClr val="tx1"/>
              </a:solidFill>
            </a:endParaRPr>
          </a:p>
        </p:txBody>
      </p:sp>
      <p:sp>
        <p:nvSpPr>
          <p:cNvPr id="79" name="모서리가 둥근 직사각형 78"/>
          <p:cNvSpPr/>
          <p:nvPr/>
        </p:nvSpPr>
        <p:spPr>
          <a:xfrm>
            <a:off x="8089335" y="5057814"/>
            <a:ext cx="699066" cy="171605"/>
          </a:xfrm>
          <a:prstGeom prst="roundRect">
            <a:avLst>
              <a:gd name="adj" fmla="val 0"/>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smtClean="0">
                <a:solidFill>
                  <a:schemeClr val="tx1"/>
                </a:solidFill>
              </a:rPr>
              <a:t>회수지변경</a:t>
            </a:r>
            <a:endParaRPr lang="ko-KR" altLang="en-US" sz="800" dirty="0">
              <a:solidFill>
                <a:schemeClr val="tx1"/>
              </a:solidFill>
            </a:endParaRPr>
          </a:p>
        </p:txBody>
      </p:sp>
      <p:sp>
        <p:nvSpPr>
          <p:cNvPr id="53" name="Oval 611">
            <a:extLst>
              <a:ext uri="{FF2B5EF4-FFF2-40B4-BE49-F238E27FC236}">
                <a16:creationId xmlns:a16="http://schemas.microsoft.com/office/drawing/2014/main" id="{8A3723C9-7A64-4677-9B95-EBFFA02C0DC4}"/>
              </a:ext>
            </a:extLst>
          </p:cNvPr>
          <p:cNvSpPr>
            <a:spLocks noChangeArrowheads="1"/>
          </p:cNvSpPr>
          <p:nvPr/>
        </p:nvSpPr>
        <p:spPr bwMode="auto">
          <a:xfrm>
            <a:off x="7968232" y="1268760"/>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3-3</a:t>
            </a:r>
            <a:endParaRPr lang="en-US" altLang="ko-KR" sz="800" b="1" kern="0" dirty="0">
              <a:solidFill>
                <a:sysClr val="window" lastClr="FFFFFF"/>
              </a:solidFill>
              <a:latin typeface="맑은 고딕"/>
              <a:ea typeface="맑은 고딕"/>
            </a:endParaRPr>
          </a:p>
        </p:txBody>
      </p:sp>
      <p:sp>
        <p:nvSpPr>
          <p:cNvPr id="62" name="Oval 611">
            <a:extLst>
              <a:ext uri="{FF2B5EF4-FFF2-40B4-BE49-F238E27FC236}">
                <a16:creationId xmlns:a16="http://schemas.microsoft.com/office/drawing/2014/main" id="{8A3723C9-7A64-4677-9B95-EBFFA02C0DC4}"/>
              </a:ext>
            </a:extLst>
          </p:cNvPr>
          <p:cNvSpPr>
            <a:spLocks noChangeArrowheads="1"/>
          </p:cNvSpPr>
          <p:nvPr/>
        </p:nvSpPr>
        <p:spPr bwMode="auto">
          <a:xfrm>
            <a:off x="7981191" y="4738081"/>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3-3</a:t>
            </a:r>
            <a:endParaRPr lang="en-US" altLang="ko-KR" sz="800" b="1" kern="0" dirty="0">
              <a:solidFill>
                <a:sysClr val="window" lastClr="FFFFFF"/>
              </a:solidFill>
              <a:latin typeface="맑은 고딕"/>
              <a:ea typeface="맑은 고딕"/>
            </a:endParaRPr>
          </a:p>
        </p:txBody>
      </p:sp>
      <p:sp>
        <p:nvSpPr>
          <p:cNvPr id="63" name="Oval 611">
            <a:extLst>
              <a:ext uri="{FF2B5EF4-FFF2-40B4-BE49-F238E27FC236}">
                <a16:creationId xmlns:a16="http://schemas.microsoft.com/office/drawing/2014/main" id="{8A3723C9-7A64-4677-9B95-EBFFA02C0DC4}"/>
              </a:ext>
            </a:extLst>
          </p:cNvPr>
          <p:cNvSpPr>
            <a:spLocks noChangeArrowheads="1"/>
          </p:cNvSpPr>
          <p:nvPr/>
        </p:nvSpPr>
        <p:spPr bwMode="auto">
          <a:xfrm>
            <a:off x="7968232" y="1591379"/>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3-4</a:t>
            </a:r>
            <a:endParaRPr lang="en-US" altLang="ko-KR" sz="800" b="1" kern="0" dirty="0">
              <a:solidFill>
                <a:sysClr val="window" lastClr="FFFFFF"/>
              </a:solidFill>
              <a:latin typeface="맑은 고딕"/>
              <a:ea typeface="맑은 고딕"/>
            </a:endParaRPr>
          </a:p>
        </p:txBody>
      </p:sp>
      <p:sp>
        <p:nvSpPr>
          <p:cNvPr id="65" name="Oval 611">
            <a:extLst>
              <a:ext uri="{FF2B5EF4-FFF2-40B4-BE49-F238E27FC236}">
                <a16:creationId xmlns:a16="http://schemas.microsoft.com/office/drawing/2014/main" id="{8A3723C9-7A64-4677-9B95-EBFFA02C0DC4}"/>
              </a:ext>
            </a:extLst>
          </p:cNvPr>
          <p:cNvSpPr>
            <a:spLocks noChangeArrowheads="1"/>
          </p:cNvSpPr>
          <p:nvPr/>
        </p:nvSpPr>
        <p:spPr bwMode="auto">
          <a:xfrm>
            <a:off x="7981191" y="4989887"/>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3-4</a:t>
            </a:r>
            <a:endParaRPr lang="en-US" altLang="ko-KR" sz="800" b="1" kern="0" dirty="0">
              <a:solidFill>
                <a:sysClr val="window" lastClr="FFFFFF"/>
              </a:solidFill>
              <a:latin typeface="맑은 고딕"/>
              <a:ea typeface="맑은 고딕"/>
            </a:endParaRPr>
          </a:p>
        </p:txBody>
      </p:sp>
      <p:sp>
        <p:nvSpPr>
          <p:cNvPr id="66" name="Oval 611">
            <a:extLst>
              <a:ext uri="{FF2B5EF4-FFF2-40B4-BE49-F238E27FC236}">
                <a16:creationId xmlns:a16="http://schemas.microsoft.com/office/drawing/2014/main" id="{8A3723C9-7A64-4677-9B95-EBFFA02C0DC4}"/>
              </a:ext>
            </a:extLst>
          </p:cNvPr>
          <p:cNvSpPr>
            <a:spLocks noChangeArrowheads="1"/>
          </p:cNvSpPr>
          <p:nvPr/>
        </p:nvSpPr>
        <p:spPr bwMode="auto">
          <a:xfrm>
            <a:off x="6889382" y="5492571"/>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3-6</a:t>
            </a:r>
            <a:endParaRPr lang="en-US" altLang="ko-KR" sz="800" b="1" kern="0" dirty="0">
              <a:solidFill>
                <a:sysClr val="window" lastClr="FFFFFF"/>
              </a:solidFill>
              <a:latin typeface="맑은 고딕"/>
              <a:ea typeface="맑은 고딕"/>
            </a:endParaRPr>
          </a:p>
        </p:txBody>
      </p:sp>
      <p:sp>
        <p:nvSpPr>
          <p:cNvPr id="67" name="Oval 611">
            <a:extLst>
              <a:ext uri="{FF2B5EF4-FFF2-40B4-BE49-F238E27FC236}">
                <a16:creationId xmlns:a16="http://schemas.microsoft.com/office/drawing/2014/main" id="{8A3723C9-7A64-4677-9B95-EBFFA02C0DC4}"/>
              </a:ext>
            </a:extLst>
          </p:cNvPr>
          <p:cNvSpPr>
            <a:spLocks noChangeArrowheads="1"/>
          </p:cNvSpPr>
          <p:nvPr/>
        </p:nvSpPr>
        <p:spPr bwMode="auto">
          <a:xfrm>
            <a:off x="7027152" y="4181254"/>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3-5</a:t>
            </a:r>
            <a:endParaRPr lang="en-US" altLang="ko-KR" sz="800" b="1" kern="0" dirty="0">
              <a:solidFill>
                <a:sysClr val="window" lastClr="FFFFFF"/>
              </a:solidFill>
              <a:latin typeface="맑은 고딕"/>
              <a:ea typeface="맑은 고딕"/>
            </a:endParaRPr>
          </a:p>
        </p:txBody>
      </p:sp>
      <p:sp>
        <p:nvSpPr>
          <p:cNvPr id="73" name="직사각형 72"/>
          <p:cNvSpPr/>
          <p:nvPr/>
        </p:nvSpPr>
        <p:spPr>
          <a:xfrm>
            <a:off x="9933565" y="-8884"/>
            <a:ext cx="2219539" cy="1989813"/>
          </a:xfrm>
          <a:prstGeom prst="rect">
            <a:avLst/>
          </a:prstGeom>
          <a:solidFill>
            <a:srgbClr val="FF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200"/>
              </a:lnSpc>
            </a:pPr>
            <a:r>
              <a:rPr lang="en-US" altLang="ko-KR" sz="800" b="1" dirty="0" smtClean="0">
                <a:solidFill>
                  <a:schemeClr val="tx1"/>
                </a:solidFill>
              </a:rPr>
              <a:t>V0.71 240517</a:t>
            </a:r>
          </a:p>
          <a:p>
            <a:pPr marL="92075" indent="-92075">
              <a:lnSpc>
                <a:spcPts val="1200"/>
              </a:lnSpc>
              <a:buFont typeface="Arial" panose="020B0604020202020204" pitchFamily="34" charset="0"/>
              <a:buChar char="•"/>
            </a:pPr>
            <a:r>
              <a:rPr lang="ko-KR" altLang="en-US" sz="800" dirty="0" err="1">
                <a:solidFill>
                  <a:schemeClr val="tx1"/>
                </a:solidFill>
              </a:rPr>
              <a:t>배송지변경</a:t>
            </a:r>
            <a:r>
              <a:rPr lang="ko-KR" altLang="en-US" sz="800" dirty="0">
                <a:solidFill>
                  <a:schemeClr val="tx1"/>
                </a:solidFill>
              </a:rPr>
              <a:t> 가능 시점은 </a:t>
            </a:r>
            <a:r>
              <a:rPr lang="ko-KR" altLang="en-US" sz="800" dirty="0" err="1">
                <a:solidFill>
                  <a:schemeClr val="tx1"/>
                </a:solidFill>
              </a:rPr>
              <a:t>교환신청</a:t>
            </a:r>
            <a:r>
              <a:rPr lang="ko-KR" altLang="en-US" sz="800" dirty="0">
                <a:solidFill>
                  <a:schemeClr val="tx1"/>
                </a:solidFill>
              </a:rPr>
              <a:t> 상태로 변경된 당일 </a:t>
            </a:r>
            <a:r>
              <a:rPr lang="en-US" altLang="ko-KR" sz="800" dirty="0">
                <a:solidFill>
                  <a:schemeClr val="tx1"/>
                </a:solidFill>
              </a:rPr>
              <a:t>23:59:59</a:t>
            </a:r>
            <a:r>
              <a:rPr lang="ko-KR" altLang="en-US" sz="800" dirty="0">
                <a:solidFill>
                  <a:schemeClr val="tx1"/>
                </a:solidFill>
              </a:rPr>
              <a:t>까지로 변경</a:t>
            </a:r>
            <a:r>
              <a:rPr lang="en-US" altLang="ko-KR" sz="800" dirty="0">
                <a:solidFill>
                  <a:schemeClr val="tx1"/>
                </a:solidFill>
              </a:rPr>
              <a:t>(</a:t>
            </a:r>
            <a:r>
              <a:rPr lang="ko-KR" altLang="en-US" sz="800" dirty="0">
                <a:solidFill>
                  <a:schemeClr val="tx1"/>
                </a:solidFill>
              </a:rPr>
              <a:t>최영호님 요청</a:t>
            </a:r>
            <a:r>
              <a:rPr lang="en-US" altLang="ko-KR" sz="800" dirty="0">
                <a:solidFill>
                  <a:schemeClr val="tx1"/>
                </a:solidFill>
              </a:rPr>
              <a:t>, </a:t>
            </a:r>
            <a:r>
              <a:rPr lang="ko-KR" altLang="en-US" sz="800" dirty="0" err="1">
                <a:solidFill>
                  <a:schemeClr val="tx1"/>
                </a:solidFill>
              </a:rPr>
              <a:t>주소희님</a:t>
            </a:r>
            <a:r>
              <a:rPr lang="ko-KR" altLang="en-US" sz="800" dirty="0">
                <a:solidFill>
                  <a:schemeClr val="tx1"/>
                </a:solidFill>
              </a:rPr>
              <a:t> 확인</a:t>
            </a:r>
            <a:r>
              <a:rPr lang="en-US" altLang="ko-KR" sz="800" dirty="0">
                <a:solidFill>
                  <a:schemeClr val="tx1"/>
                </a:solidFill>
              </a:rPr>
              <a:t>)</a:t>
            </a:r>
          </a:p>
          <a:p>
            <a:pPr marL="92075" indent="-92075">
              <a:lnSpc>
                <a:spcPts val="1200"/>
              </a:lnSpc>
              <a:buFont typeface="Arial" panose="020B0604020202020204" pitchFamily="34" charset="0"/>
              <a:buChar char="•"/>
            </a:pPr>
            <a:r>
              <a:rPr lang="ko-KR" altLang="en-US" sz="800" dirty="0">
                <a:solidFill>
                  <a:schemeClr val="tx1"/>
                </a:solidFill>
              </a:rPr>
              <a:t>발주와 </a:t>
            </a:r>
            <a:r>
              <a:rPr lang="ko-KR" altLang="en-US" sz="800" dirty="0" err="1">
                <a:solidFill>
                  <a:schemeClr val="tx1"/>
                </a:solidFill>
              </a:rPr>
              <a:t>회수처리가</a:t>
            </a:r>
            <a:r>
              <a:rPr lang="ko-KR" altLang="en-US" sz="800" dirty="0">
                <a:solidFill>
                  <a:schemeClr val="tx1"/>
                </a:solidFill>
              </a:rPr>
              <a:t> 같이 진행되는 교환일 시 회수상태값과 </a:t>
            </a:r>
            <a:r>
              <a:rPr lang="ko-KR" altLang="en-US" sz="800" dirty="0" err="1">
                <a:solidFill>
                  <a:schemeClr val="tx1"/>
                </a:solidFill>
              </a:rPr>
              <a:t>발주상태값</a:t>
            </a:r>
            <a:r>
              <a:rPr lang="ko-KR" altLang="en-US" sz="800" dirty="0">
                <a:solidFill>
                  <a:schemeClr val="tx1"/>
                </a:solidFill>
              </a:rPr>
              <a:t> 모두 출력 </a:t>
            </a:r>
            <a:r>
              <a:rPr lang="en-US" altLang="ko-KR" sz="800" dirty="0">
                <a:solidFill>
                  <a:schemeClr val="tx1"/>
                </a:solidFill>
              </a:rPr>
              <a:t>(</a:t>
            </a:r>
            <a:r>
              <a:rPr lang="ko-KR" altLang="en-US" sz="800" dirty="0">
                <a:solidFill>
                  <a:schemeClr val="tx1"/>
                </a:solidFill>
              </a:rPr>
              <a:t>최영호님 요청</a:t>
            </a:r>
            <a:r>
              <a:rPr lang="en-US" altLang="ko-KR" sz="800" dirty="0">
                <a:solidFill>
                  <a:schemeClr val="tx1"/>
                </a:solidFill>
              </a:rPr>
              <a:t>, </a:t>
            </a:r>
            <a:r>
              <a:rPr lang="ko-KR" altLang="en-US" sz="800" dirty="0" err="1">
                <a:solidFill>
                  <a:schemeClr val="tx1"/>
                </a:solidFill>
              </a:rPr>
              <a:t>주호희님</a:t>
            </a:r>
            <a:r>
              <a:rPr lang="ko-KR" altLang="en-US" sz="800" dirty="0">
                <a:solidFill>
                  <a:schemeClr val="tx1"/>
                </a:solidFill>
              </a:rPr>
              <a:t> 확인</a:t>
            </a:r>
            <a:r>
              <a:rPr lang="en-US" altLang="ko-KR" sz="800" dirty="0">
                <a:solidFill>
                  <a:schemeClr val="tx1"/>
                </a:solidFill>
              </a:rPr>
              <a:t>)</a:t>
            </a:r>
          </a:p>
          <a:p>
            <a:pPr marL="92075" indent="-92075">
              <a:lnSpc>
                <a:spcPts val="1200"/>
              </a:lnSpc>
              <a:buFont typeface="Arial" panose="020B0604020202020204" pitchFamily="34" charset="0"/>
              <a:buChar char="•"/>
            </a:pPr>
            <a:r>
              <a:rPr lang="ko-KR" altLang="en-US" sz="800" dirty="0" smtClean="0">
                <a:solidFill>
                  <a:schemeClr val="tx1"/>
                </a:solidFill>
              </a:rPr>
              <a:t>매장구매취소 </a:t>
            </a:r>
            <a:r>
              <a:rPr lang="en-US" altLang="ko-KR" sz="800" dirty="0" smtClean="0">
                <a:solidFill>
                  <a:schemeClr val="tx1"/>
                </a:solidFill>
                <a:sym typeface="Wingdings" panose="05000000000000000000" pitchFamily="2" charset="2"/>
              </a:rPr>
              <a:t> </a:t>
            </a:r>
            <a:r>
              <a:rPr lang="ko-KR" altLang="en-US" sz="800" dirty="0" smtClean="0">
                <a:solidFill>
                  <a:schemeClr val="tx1"/>
                </a:solidFill>
              </a:rPr>
              <a:t>매장구매반품으로 </a:t>
            </a:r>
            <a:r>
              <a:rPr lang="ko-KR" altLang="en-US" sz="800" dirty="0" err="1">
                <a:solidFill>
                  <a:schemeClr val="tx1"/>
                </a:solidFill>
              </a:rPr>
              <a:t>상태값</a:t>
            </a:r>
            <a:r>
              <a:rPr lang="ko-KR" altLang="en-US" sz="800" dirty="0">
                <a:solidFill>
                  <a:schemeClr val="tx1"/>
                </a:solidFill>
              </a:rPr>
              <a:t> 변경</a:t>
            </a:r>
            <a:r>
              <a:rPr lang="en-US" altLang="ko-KR" sz="800" dirty="0">
                <a:solidFill>
                  <a:schemeClr val="tx1"/>
                </a:solidFill>
              </a:rPr>
              <a:t>(</a:t>
            </a:r>
            <a:r>
              <a:rPr lang="ko-KR" altLang="en-US" sz="800" dirty="0" err="1">
                <a:solidFill>
                  <a:schemeClr val="tx1"/>
                </a:solidFill>
              </a:rPr>
              <a:t>정아름님</a:t>
            </a:r>
            <a:r>
              <a:rPr lang="ko-KR" altLang="en-US" sz="800" dirty="0">
                <a:solidFill>
                  <a:schemeClr val="tx1"/>
                </a:solidFill>
              </a:rPr>
              <a:t> 확인</a:t>
            </a:r>
            <a:r>
              <a:rPr lang="en-US" altLang="ko-KR" sz="800" dirty="0">
                <a:solidFill>
                  <a:schemeClr val="tx1"/>
                </a:solidFill>
              </a:rPr>
              <a:t>)</a:t>
            </a:r>
          </a:p>
          <a:p>
            <a:pPr marL="92075" indent="-92075">
              <a:lnSpc>
                <a:spcPts val="1200"/>
              </a:lnSpc>
              <a:buFont typeface="Arial" panose="020B0604020202020204" pitchFamily="34" charset="0"/>
              <a:buChar char="•"/>
            </a:pPr>
            <a:r>
              <a:rPr lang="ko-KR" altLang="en-US" sz="800" dirty="0" err="1">
                <a:solidFill>
                  <a:schemeClr val="tx1"/>
                </a:solidFill>
              </a:rPr>
              <a:t>환불진행</a:t>
            </a:r>
            <a:r>
              <a:rPr lang="ko-KR" altLang="en-US" sz="800" dirty="0">
                <a:solidFill>
                  <a:schemeClr val="tx1"/>
                </a:solidFill>
              </a:rPr>
              <a:t> </a:t>
            </a:r>
            <a:r>
              <a:rPr lang="ko-KR" altLang="en-US" sz="800" dirty="0" err="1">
                <a:solidFill>
                  <a:schemeClr val="tx1"/>
                </a:solidFill>
              </a:rPr>
              <a:t>상태값</a:t>
            </a:r>
            <a:r>
              <a:rPr lang="ko-KR" altLang="en-US" sz="800" dirty="0">
                <a:solidFill>
                  <a:schemeClr val="tx1"/>
                </a:solidFill>
              </a:rPr>
              <a:t> 앞에 클레임 구분 </a:t>
            </a:r>
            <a:r>
              <a:rPr lang="ko-KR" altLang="en-US" sz="800" dirty="0" err="1">
                <a:solidFill>
                  <a:schemeClr val="tx1"/>
                </a:solidFill>
              </a:rPr>
              <a:t>추가출력</a:t>
            </a:r>
            <a:r>
              <a:rPr lang="en-US" altLang="ko-KR" sz="800" dirty="0">
                <a:solidFill>
                  <a:schemeClr val="tx1"/>
                </a:solidFill>
              </a:rPr>
              <a:t>(</a:t>
            </a:r>
            <a:r>
              <a:rPr lang="ko-KR" altLang="en-US" sz="800" dirty="0" err="1">
                <a:solidFill>
                  <a:schemeClr val="tx1"/>
                </a:solidFill>
              </a:rPr>
              <a:t>주소희님</a:t>
            </a:r>
            <a:r>
              <a:rPr lang="ko-KR" altLang="en-US" sz="800" dirty="0">
                <a:solidFill>
                  <a:schemeClr val="tx1"/>
                </a:solidFill>
              </a:rPr>
              <a:t> 확인</a:t>
            </a:r>
            <a:r>
              <a:rPr lang="en-US" altLang="ko-KR" sz="800" dirty="0">
                <a:solidFill>
                  <a:schemeClr val="tx1"/>
                </a:solidFill>
              </a:rPr>
              <a:t>)</a:t>
            </a:r>
          </a:p>
          <a:p>
            <a:pPr marL="92075" indent="-92075">
              <a:lnSpc>
                <a:spcPts val="1200"/>
              </a:lnSpc>
              <a:buFont typeface="Arial" panose="020B0604020202020204" pitchFamily="34" charset="0"/>
              <a:buChar char="•"/>
            </a:pPr>
            <a:r>
              <a:rPr lang="ko-KR" altLang="en-US" sz="800" dirty="0">
                <a:solidFill>
                  <a:schemeClr val="tx1"/>
                </a:solidFill>
              </a:rPr>
              <a:t>예</a:t>
            </a:r>
            <a:r>
              <a:rPr lang="en-US" altLang="ko-KR" sz="800" dirty="0">
                <a:solidFill>
                  <a:schemeClr val="tx1"/>
                </a:solidFill>
              </a:rPr>
              <a:t>) </a:t>
            </a:r>
            <a:r>
              <a:rPr lang="ko-KR" altLang="en-US" sz="800" dirty="0">
                <a:solidFill>
                  <a:schemeClr val="tx1"/>
                </a:solidFill>
              </a:rPr>
              <a:t>반품환불진행</a:t>
            </a:r>
          </a:p>
        </p:txBody>
      </p:sp>
    </p:spTree>
    <p:extLst>
      <p:ext uri="{BB962C8B-B14F-4D97-AF65-F5344CB8AC3E}">
        <p14:creationId xmlns:p14="http://schemas.microsoft.com/office/powerpoint/2010/main" val="449789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a:latin typeface="+mn-ea"/>
              </a:rPr>
              <a:t>취소</a:t>
            </a:r>
            <a:r>
              <a:rPr lang="en-US" altLang="ko-KR" dirty="0">
                <a:latin typeface="+mn-ea"/>
              </a:rPr>
              <a:t>/</a:t>
            </a:r>
            <a:r>
              <a:rPr lang="ko-KR" altLang="en-US" dirty="0">
                <a:latin typeface="+mn-ea"/>
              </a:rPr>
              <a:t>교환</a:t>
            </a:r>
            <a:r>
              <a:rPr lang="en-US" altLang="ko-KR" dirty="0">
                <a:latin typeface="+mn-ea"/>
              </a:rPr>
              <a:t>/</a:t>
            </a:r>
            <a:r>
              <a:rPr lang="ko-KR" altLang="en-US" dirty="0" err="1">
                <a:latin typeface="+mn-ea"/>
              </a:rPr>
              <a:t>반품내역</a:t>
            </a:r>
            <a:endParaRPr lang="ko-KR" altLang="en-US" dirty="0"/>
          </a:p>
        </p:txBody>
      </p:sp>
      <p:sp>
        <p:nvSpPr>
          <p:cNvPr id="3" name="부제목 2"/>
          <p:cNvSpPr>
            <a:spLocks noGrp="1"/>
          </p:cNvSpPr>
          <p:nvPr>
            <p:ph type="subTitle" idx="1"/>
          </p:nvPr>
        </p:nvSpPr>
        <p:spPr/>
        <p:txBody>
          <a:bodyPr/>
          <a:lstStyle/>
          <a:p>
            <a:r>
              <a:rPr lang="en-US" altLang="ko-KR" dirty="0"/>
              <a:t> </a:t>
            </a:r>
            <a:r>
              <a:rPr lang="en-US" altLang="ko-KR" dirty="0" smtClean="0"/>
              <a:t>IN_PC_MYP_02_17</a:t>
            </a:r>
            <a:endParaRPr lang="en-US" altLang="ko-KR" dirty="0"/>
          </a:p>
        </p:txBody>
      </p:sp>
      <p:graphicFrame>
        <p:nvGraphicFramePr>
          <p:cNvPr id="271" name="표 270">
            <a:extLst>
              <a:ext uri="{FF2B5EF4-FFF2-40B4-BE49-F238E27FC236}">
                <a16:creationId xmlns:a16="http://schemas.microsoft.com/office/drawing/2014/main" id="{E8503181-DC09-D704-A395-D5196B53276F}"/>
              </a:ext>
            </a:extLst>
          </p:cNvPr>
          <p:cNvGraphicFramePr>
            <a:graphicFrameLocks noGrp="1"/>
          </p:cNvGraphicFramePr>
          <p:nvPr>
            <p:extLst>
              <p:ext uri="{D42A27DB-BD31-4B8C-83A1-F6EECF244321}">
                <p14:modId xmlns:p14="http://schemas.microsoft.com/office/powerpoint/2010/main" val="1519438201"/>
              </p:ext>
            </p:extLst>
          </p:nvPr>
        </p:nvGraphicFramePr>
        <p:xfrm>
          <a:off x="9000565" y="44624"/>
          <a:ext cx="3152540" cy="288206"/>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11</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ct val="100000"/>
                        </a:lnSpc>
                        <a:spcBef>
                          <a:spcPts val="0"/>
                        </a:spcBef>
                        <a:spcAft>
                          <a:spcPts val="0"/>
                        </a:spcAft>
                        <a:buClrTx/>
                        <a:buSzTx/>
                        <a:buFont typeface="Arial" panose="020B0604020202020204" pitchFamily="34" charset="0"/>
                        <a:buNone/>
                        <a:tabLst/>
                        <a:defRPr/>
                      </a:pPr>
                      <a:r>
                        <a:rPr lang="ko-KR" altLang="en-US" sz="800" b="1" u="none" baseline="0" dirty="0" smtClean="0">
                          <a:solidFill>
                            <a:schemeClr val="tx1"/>
                          </a:solidFill>
                          <a:latin typeface="+mn-ea"/>
                          <a:ea typeface="+mn-ea"/>
                        </a:rPr>
                        <a:t>출력할 주문내역이 없는 상태</a:t>
                      </a:r>
                      <a:endParaRPr lang="en-US" altLang="ko-KR" sz="800" b="1" u="none" baseline="0" dirty="0" smtClean="0">
                        <a:solidFill>
                          <a:schemeClr val="tx1"/>
                        </a:solidFill>
                        <a:latin typeface="+mn-ea"/>
                        <a:ea typeface="+mn-ea"/>
                      </a:endParaRPr>
                    </a:p>
                  </a:txBody>
                  <a:tcPr marL="33236" marR="33236" marT="36000" marB="36000" anchor="ct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2873906972"/>
                  </a:ext>
                </a:extLst>
              </a:tr>
            </a:tbl>
          </a:graphicData>
        </a:graphic>
      </p:graphicFrame>
      <p:graphicFrame>
        <p:nvGraphicFramePr>
          <p:cNvPr id="95" name="표 94"/>
          <p:cNvGraphicFramePr>
            <a:graphicFrameLocks noGrp="1"/>
          </p:cNvGraphicFramePr>
          <p:nvPr>
            <p:extLst>
              <p:ext uri="{D42A27DB-BD31-4B8C-83A1-F6EECF244321}">
                <p14:modId xmlns:p14="http://schemas.microsoft.com/office/powerpoint/2010/main" val="3400058103"/>
              </p:ext>
            </p:extLst>
          </p:nvPr>
        </p:nvGraphicFramePr>
        <p:xfrm>
          <a:off x="133027" y="2254012"/>
          <a:ext cx="1304427" cy="3790931"/>
        </p:xfrm>
        <a:graphic>
          <a:graphicData uri="http://schemas.openxmlformats.org/drawingml/2006/table">
            <a:tbl>
              <a:tblPr firstRow="1" bandRow="1">
                <a:tableStyleId>{5940675A-B579-460E-94D1-54222C63F5DA}</a:tableStyleId>
              </a:tblPr>
              <a:tblGrid>
                <a:gridCol w="1304427">
                  <a:extLst>
                    <a:ext uri="{9D8B030D-6E8A-4147-A177-3AD203B41FA5}">
                      <a16:colId xmlns:a16="http://schemas.microsoft.com/office/drawing/2014/main" val="1750365041"/>
                    </a:ext>
                  </a:extLst>
                </a:gridCol>
              </a:tblGrid>
              <a:tr h="342522">
                <a:tc>
                  <a:txBody>
                    <a:bodyPr/>
                    <a:lstStyle/>
                    <a:p>
                      <a:pPr>
                        <a:lnSpc>
                          <a:spcPct val="250000"/>
                        </a:lnSpc>
                      </a:pPr>
                      <a:r>
                        <a:rPr lang="ko-KR" altLang="en-US" sz="800" b="0" dirty="0" smtClean="0">
                          <a:latin typeface="+mn-ea"/>
                        </a:rPr>
                        <a:t>주문내역</a:t>
                      </a:r>
                      <a:endParaRPr lang="en-US" altLang="ko-KR" sz="800" b="0" dirty="0">
                        <a:latin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5032052"/>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1" dirty="0" smtClean="0">
                          <a:latin typeface="+mn-ea"/>
                          <a:ea typeface="+mn-ea"/>
                        </a:rPr>
                        <a:t>취소</a:t>
                      </a:r>
                      <a:r>
                        <a:rPr lang="en-US" altLang="ko-KR" sz="800" b="1" dirty="0" smtClean="0">
                          <a:latin typeface="+mn-ea"/>
                          <a:ea typeface="+mn-ea"/>
                        </a:rPr>
                        <a:t>/</a:t>
                      </a:r>
                      <a:r>
                        <a:rPr lang="ko-KR" altLang="en-US" sz="800" b="1" dirty="0" smtClean="0">
                          <a:latin typeface="+mn-ea"/>
                          <a:ea typeface="+mn-ea"/>
                        </a:rPr>
                        <a:t>교환</a:t>
                      </a:r>
                      <a:r>
                        <a:rPr lang="en-US" altLang="ko-KR" sz="800" b="1" dirty="0" smtClean="0">
                          <a:latin typeface="+mn-ea"/>
                          <a:ea typeface="+mn-ea"/>
                        </a:rPr>
                        <a:t>/</a:t>
                      </a:r>
                      <a:r>
                        <a:rPr lang="ko-KR" altLang="en-US" sz="800" b="1" dirty="0" err="1" smtClean="0">
                          <a:latin typeface="+mn-ea"/>
                          <a:ea typeface="+mn-ea"/>
                        </a:rPr>
                        <a:t>반품내역</a:t>
                      </a:r>
                      <a:endParaRPr lang="ko-KR" altLang="en-US" sz="800" b="1"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7326154"/>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리뷰</a:t>
                      </a:r>
                      <a:endParaRPr lang="en-US" altLang="ko-KR"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4823149"/>
                  </a:ext>
                </a:extLst>
              </a:tr>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latin typeface="+mn-ea"/>
                          <a:ea typeface="+mn-ea"/>
                        </a:rPr>
                        <a:t>뷰티포인트</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9754436"/>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찜한제품</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1601288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latin typeface="+mn-ea"/>
                          <a:ea typeface="+mn-ea"/>
                        </a:rPr>
                        <a:t>1:1</a:t>
                      </a:r>
                      <a:r>
                        <a:rPr lang="ko-KR" altLang="en-US" sz="800" dirty="0" smtClean="0">
                          <a:latin typeface="+mn-ea"/>
                          <a:ea typeface="+mn-ea"/>
                        </a:rPr>
                        <a:t>문의</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372053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공병수거</a:t>
                      </a:r>
                      <a:r>
                        <a:rPr lang="ko-KR" altLang="en-US" sz="800" dirty="0" smtClean="0">
                          <a:latin typeface="+mn-ea"/>
                          <a:ea typeface="+mn-ea"/>
                        </a:rPr>
                        <a:t> 현황</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2614890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개인정보 수정</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253962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배송지</a:t>
                      </a:r>
                      <a:r>
                        <a:rPr lang="ko-KR" altLang="en-US" sz="800" dirty="0" smtClean="0">
                          <a:latin typeface="+mn-ea"/>
                          <a:ea typeface="+mn-ea"/>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5431856"/>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원클릭결제</a:t>
                      </a:r>
                      <a:r>
                        <a:rPr lang="ko-KR" altLang="en-US" sz="800" kern="1200" dirty="0" smtClean="0">
                          <a:solidFill>
                            <a:schemeClr val="tx1"/>
                          </a:solidFill>
                          <a:latin typeface="+mn-ea"/>
                          <a:ea typeface="+mn-ea"/>
                          <a:cs typeface="+mn-cs"/>
                        </a:rPr>
                        <a:t> </a:t>
                      </a:r>
                      <a:r>
                        <a:rPr lang="ko-KR" altLang="en-US" sz="800" kern="1200" dirty="0" err="1" smtClean="0">
                          <a:solidFill>
                            <a:schemeClr val="tx1"/>
                          </a:solidFill>
                          <a:latin typeface="+mn-ea"/>
                          <a:ea typeface="+mn-ea"/>
                          <a:cs typeface="+mn-cs"/>
                        </a:rPr>
                        <a:t>카드관리</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1844216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마이샵</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6729917"/>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매장찾기</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06474"/>
                  </a:ext>
                </a:extLst>
              </a:tr>
              <a:tr h="977351">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dirty="0" smtClean="0">
                        <a:latin typeface="+mn-ea"/>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u="sng"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1817042"/>
                  </a:ext>
                </a:extLst>
              </a:tr>
            </a:tbl>
          </a:graphicData>
        </a:graphic>
      </p:graphicFrame>
      <p:sp>
        <p:nvSpPr>
          <p:cNvPr id="97" name="직사각형 96"/>
          <p:cNvSpPr/>
          <p:nvPr/>
        </p:nvSpPr>
        <p:spPr>
          <a:xfrm>
            <a:off x="72427" y="6052946"/>
            <a:ext cx="8868021" cy="341222"/>
          </a:xfrm>
          <a:prstGeom prst="rect">
            <a:avLst/>
          </a:prstGeom>
          <a:pattFill prst="pct10">
            <a:fgClr>
              <a:schemeClr val="bg1">
                <a:lumMod val="65000"/>
              </a:schemeClr>
            </a:fgClr>
            <a:bgClr>
              <a:schemeClr val="bg1"/>
            </a:bgClr>
          </a:patt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FOOTER</a:t>
            </a:r>
            <a:endParaRPr lang="ko-KR" altLang="en-US" sz="800" dirty="0">
              <a:solidFill>
                <a:schemeClr val="tx1"/>
              </a:solidFill>
            </a:endParaRPr>
          </a:p>
        </p:txBody>
      </p:sp>
      <p:sp>
        <p:nvSpPr>
          <p:cNvPr id="105" name="직사각형 104"/>
          <p:cNvSpPr/>
          <p:nvPr/>
        </p:nvSpPr>
        <p:spPr>
          <a:xfrm>
            <a:off x="1500537" y="2315621"/>
            <a:ext cx="1931939" cy="276999"/>
          </a:xfrm>
          <a:prstGeom prst="rect">
            <a:avLst/>
          </a:prstGeom>
          <a:solidFill>
            <a:schemeClr val="bg1"/>
          </a:solidFill>
        </p:spPr>
        <p:txBody>
          <a:bodyPr wrap="none">
            <a:spAutoFit/>
          </a:bodyPr>
          <a:lstStyle/>
          <a:p>
            <a:pPr>
              <a:defRPr/>
            </a:pPr>
            <a:r>
              <a:rPr lang="ko-KR" altLang="en-US" sz="1200" b="1" dirty="0">
                <a:latin typeface="+mn-ea"/>
              </a:rPr>
              <a:t>취소</a:t>
            </a:r>
            <a:r>
              <a:rPr lang="en-US" altLang="ko-KR" sz="1200" b="1" dirty="0">
                <a:latin typeface="+mn-ea"/>
              </a:rPr>
              <a:t>/</a:t>
            </a:r>
            <a:r>
              <a:rPr lang="ko-KR" altLang="en-US" sz="1200" b="1" dirty="0">
                <a:latin typeface="+mn-ea"/>
              </a:rPr>
              <a:t>교환</a:t>
            </a:r>
            <a:r>
              <a:rPr lang="en-US" altLang="ko-KR" sz="1200" b="1" dirty="0">
                <a:latin typeface="+mn-ea"/>
              </a:rPr>
              <a:t>/</a:t>
            </a:r>
            <a:r>
              <a:rPr lang="ko-KR" altLang="en-US" sz="1200" b="1" dirty="0" err="1" smtClean="0">
                <a:latin typeface="+mn-ea"/>
              </a:rPr>
              <a:t>반품내역</a:t>
            </a:r>
            <a:r>
              <a:rPr lang="ko-KR" altLang="en-US" sz="1200" b="1" dirty="0" smtClean="0">
                <a:latin typeface="+mn-ea"/>
              </a:rPr>
              <a:t>       </a:t>
            </a:r>
            <a:endParaRPr lang="en-US" altLang="ko-KR" sz="1200" b="1" dirty="0">
              <a:latin typeface="+mn-ea"/>
            </a:endParaRPr>
          </a:p>
        </p:txBody>
      </p:sp>
      <p:sp>
        <p:nvSpPr>
          <p:cNvPr id="129" name="직사각형 128"/>
          <p:cNvSpPr/>
          <p:nvPr/>
        </p:nvSpPr>
        <p:spPr>
          <a:xfrm>
            <a:off x="1570157" y="2565782"/>
            <a:ext cx="7266161" cy="8184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127" name="표 126"/>
          <p:cNvGraphicFramePr>
            <a:graphicFrameLocks noGrp="1"/>
          </p:cNvGraphicFramePr>
          <p:nvPr>
            <p:extLst/>
          </p:nvPr>
        </p:nvGraphicFramePr>
        <p:xfrm>
          <a:off x="4367808" y="3006967"/>
          <a:ext cx="2088232" cy="288000"/>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gridCol w="216024">
                  <a:extLst>
                    <a:ext uri="{9D8B030D-6E8A-4147-A177-3AD203B41FA5}">
                      <a16:colId xmlns:a16="http://schemas.microsoft.com/office/drawing/2014/main" val="20001"/>
                    </a:ext>
                  </a:extLst>
                </a:gridCol>
                <a:gridCol w="216024">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216024">
                  <a:extLst>
                    <a:ext uri="{9D8B030D-6E8A-4147-A177-3AD203B41FA5}">
                      <a16:colId xmlns:a16="http://schemas.microsoft.com/office/drawing/2014/main" val="20004"/>
                    </a:ext>
                  </a:extLst>
                </a:gridCol>
              </a:tblGrid>
              <a:tr h="288000">
                <a:tc>
                  <a:txBody>
                    <a:bodyPr/>
                    <a:lstStyle/>
                    <a:p>
                      <a:pPr marL="0" algn="l" defTabSz="914400" rtl="0" eaLnBrk="1" latinLnBrk="1" hangingPunct="1"/>
                      <a:r>
                        <a:rPr lang="en-US" altLang="ko-KR" sz="800" b="0" kern="1200" dirty="0" smtClean="0">
                          <a:solidFill>
                            <a:schemeClr val="tx1">
                              <a:lumMod val="75000"/>
                              <a:lumOff val="25000"/>
                            </a:schemeClr>
                          </a:solidFill>
                          <a:latin typeface="+mn-ea"/>
                          <a:ea typeface="+mn-ea"/>
                          <a:cs typeface="+mn-cs"/>
                        </a:rPr>
                        <a:t>2024-02-02</a:t>
                      </a:r>
                      <a:endParaRPr lang="ko-KR" altLang="en-US" sz="800" b="0" kern="1200" dirty="0" smtClean="0">
                        <a:solidFill>
                          <a:schemeClr val="tx1">
                            <a:lumMod val="75000"/>
                            <a:lumOff val="25000"/>
                          </a:schemeClr>
                        </a:solidFill>
                        <a:latin typeface="+mn-ea"/>
                        <a:ea typeface="+mn-ea"/>
                        <a:cs typeface="+mn-cs"/>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1" hangingPunct="1"/>
                      <a:r>
                        <a:rPr lang="ko-KR" altLang="en-US" sz="800" b="0" kern="1200" dirty="0" smtClean="0">
                          <a:solidFill>
                            <a:schemeClr val="tx1"/>
                          </a:solidFill>
                          <a:latin typeface="Segoe UI Symbol" panose="020B0502040204020203" pitchFamily="34" charset="0"/>
                          <a:ea typeface="+mn-ea"/>
                          <a:cs typeface="+mn-cs"/>
                        </a:rPr>
                        <a:t>📆</a:t>
                      </a:r>
                      <a:endParaRPr lang="ko-KR" altLang="en-US" sz="800" b="0" kern="1200" dirty="0" smtClean="0">
                        <a:solidFill>
                          <a:schemeClr val="tx1"/>
                        </a:solidFill>
                        <a:latin typeface="+mn-ea"/>
                        <a:ea typeface="+mn-ea"/>
                        <a:cs typeface="+mn-cs"/>
                      </a:endParaRPr>
                    </a:p>
                  </a:txBody>
                  <a:tcPr marL="36000" marR="36000" marT="0" marB="0"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1" hangingPunct="1"/>
                      <a:r>
                        <a:rPr lang="en-US" altLang="ko-KR" sz="800" b="0" kern="1200" dirty="0" smtClean="0">
                          <a:solidFill>
                            <a:schemeClr val="bg1">
                              <a:lumMod val="65000"/>
                            </a:schemeClr>
                          </a:solidFill>
                          <a:latin typeface="+mn-ea"/>
                          <a:ea typeface="+mn-ea"/>
                          <a:cs typeface="+mn-cs"/>
                        </a:rPr>
                        <a:t>~</a:t>
                      </a:r>
                      <a:endParaRPr lang="ko-KR" altLang="en-US" sz="800" b="0" kern="1200" dirty="0" smtClean="0">
                        <a:solidFill>
                          <a:schemeClr val="bg1">
                            <a:lumMod val="65000"/>
                          </a:schemeClr>
                        </a:solidFill>
                        <a:latin typeface="+mn-ea"/>
                        <a:ea typeface="+mn-ea"/>
                        <a:cs typeface="+mn-cs"/>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1" hangingPunct="1"/>
                      <a:r>
                        <a:rPr lang="en-US" altLang="ko-KR" sz="800" b="0" kern="1200" dirty="0" smtClean="0">
                          <a:solidFill>
                            <a:schemeClr val="tx1">
                              <a:lumMod val="75000"/>
                              <a:lumOff val="25000"/>
                            </a:schemeClr>
                          </a:solidFill>
                          <a:latin typeface="+mn-ea"/>
                          <a:ea typeface="+mn-ea"/>
                          <a:cs typeface="+mn-cs"/>
                        </a:rPr>
                        <a:t>2024-02-04</a:t>
                      </a:r>
                      <a:endParaRPr lang="ko-KR" altLang="en-US" sz="800" b="0" kern="1200" dirty="0" smtClean="0">
                        <a:solidFill>
                          <a:schemeClr val="tx1">
                            <a:lumMod val="75000"/>
                            <a:lumOff val="25000"/>
                          </a:schemeClr>
                        </a:solidFill>
                        <a:latin typeface="+mn-ea"/>
                        <a:ea typeface="+mn-ea"/>
                        <a:cs typeface="+mn-cs"/>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1" hangingPunct="1"/>
                      <a:r>
                        <a:rPr lang="ko-KR" altLang="en-US" sz="800" b="0" kern="1200" dirty="0" smtClean="0">
                          <a:solidFill>
                            <a:schemeClr val="tx1"/>
                          </a:solidFill>
                          <a:latin typeface="Segoe UI Symbol" panose="020B0502040204020203" pitchFamily="34" charset="0"/>
                          <a:ea typeface="+mn-ea"/>
                          <a:cs typeface="+mn-cs"/>
                        </a:rPr>
                        <a:t>📆</a:t>
                      </a:r>
                      <a:endParaRPr lang="ko-KR" altLang="en-US" sz="800" b="0" kern="1200" dirty="0" smtClean="0">
                        <a:solidFill>
                          <a:schemeClr val="bg1">
                            <a:lumMod val="65000"/>
                          </a:schemeClr>
                        </a:solidFill>
                        <a:latin typeface="+mn-ea"/>
                        <a:ea typeface="+mn-ea"/>
                        <a:cs typeface="+mn-cs"/>
                      </a:endParaRPr>
                    </a:p>
                  </a:txBody>
                  <a:tcPr marL="36000" marR="36000" marT="0" marB="0"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128" name="표 127"/>
          <p:cNvGraphicFramePr>
            <a:graphicFrameLocks noGrp="1"/>
          </p:cNvGraphicFramePr>
          <p:nvPr>
            <p:extLst/>
          </p:nvPr>
        </p:nvGraphicFramePr>
        <p:xfrm>
          <a:off x="2354070" y="3003408"/>
          <a:ext cx="1960772" cy="288000"/>
        </p:xfrm>
        <a:graphic>
          <a:graphicData uri="http://schemas.openxmlformats.org/drawingml/2006/table">
            <a:tbl>
              <a:tblPr firstRow="1" bandRow="1">
                <a:tableStyleId>{5C22544A-7EE6-4342-B048-85BDC9FD1C3A}</a:tableStyleId>
              </a:tblPr>
              <a:tblGrid>
                <a:gridCol w="653591">
                  <a:extLst>
                    <a:ext uri="{9D8B030D-6E8A-4147-A177-3AD203B41FA5}">
                      <a16:colId xmlns:a16="http://schemas.microsoft.com/office/drawing/2014/main" val="20001"/>
                    </a:ext>
                  </a:extLst>
                </a:gridCol>
                <a:gridCol w="653590">
                  <a:extLst>
                    <a:ext uri="{9D8B030D-6E8A-4147-A177-3AD203B41FA5}">
                      <a16:colId xmlns:a16="http://schemas.microsoft.com/office/drawing/2014/main" val="20002"/>
                    </a:ext>
                  </a:extLst>
                </a:gridCol>
                <a:gridCol w="653591">
                  <a:extLst>
                    <a:ext uri="{9D8B030D-6E8A-4147-A177-3AD203B41FA5}">
                      <a16:colId xmlns:a16="http://schemas.microsoft.com/office/drawing/2014/main" val="20003"/>
                    </a:ext>
                  </a:extLst>
                </a:gridCol>
              </a:tblGrid>
              <a:tr h="288000">
                <a:tc>
                  <a:txBody>
                    <a:bodyPr/>
                    <a:lstStyle/>
                    <a:p>
                      <a:pPr marL="0" algn="ctr" defTabSz="914400" rtl="0" eaLnBrk="1" latinLnBrk="1" hangingPunct="1"/>
                      <a:r>
                        <a:rPr lang="en-US" altLang="ko-KR" sz="800" b="0" kern="1200" dirty="0" smtClean="0">
                          <a:solidFill>
                            <a:schemeClr val="bg1"/>
                          </a:solidFill>
                          <a:latin typeface="+mn-lt"/>
                          <a:ea typeface="+mn-ea"/>
                          <a:cs typeface="+mn-cs"/>
                        </a:rPr>
                        <a:t>3</a:t>
                      </a:r>
                      <a:r>
                        <a:rPr lang="ko-KR" altLang="en-US" sz="800" b="0" kern="1200" dirty="0" smtClean="0">
                          <a:solidFill>
                            <a:schemeClr val="bg1"/>
                          </a:solidFill>
                          <a:latin typeface="+mn-lt"/>
                          <a:ea typeface="+mn-ea"/>
                          <a:cs typeface="+mn-cs"/>
                        </a:rPr>
                        <a:t>개월</a:t>
                      </a: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85000"/>
                        <a:lumOff val="15000"/>
                      </a:schemeClr>
                    </a:solidFill>
                  </a:tcPr>
                </a:tc>
                <a:tc>
                  <a:txBody>
                    <a:bodyPr/>
                    <a:lstStyle/>
                    <a:p>
                      <a:pPr marL="0" algn="ctr" defTabSz="914400" rtl="0" eaLnBrk="1" latinLnBrk="1" hangingPunct="1"/>
                      <a:r>
                        <a:rPr lang="en-US" altLang="ko-KR" sz="800" b="0" kern="1200" dirty="0" smtClean="0">
                          <a:solidFill>
                            <a:schemeClr val="tx1"/>
                          </a:solidFill>
                          <a:latin typeface="+mn-lt"/>
                          <a:ea typeface="+mn-ea"/>
                          <a:cs typeface="+mn-cs"/>
                        </a:rPr>
                        <a:t>6</a:t>
                      </a:r>
                      <a:r>
                        <a:rPr lang="ko-KR" altLang="en-US" sz="800" b="0" kern="1200" dirty="0" smtClean="0">
                          <a:solidFill>
                            <a:schemeClr val="tx1"/>
                          </a:solidFill>
                          <a:latin typeface="+mn-lt"/>
                          <a:ea typeface="+mn-ea"/>
                          <a:cs typeface="+mn-cs"/>
                        </a:rPr>
                        <a:t>개월</a:t>
                      </a: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1" hangingPunct="1"/>
                      <a:r>
                        <a:rPr lang="en-US" altLang="ko-KR" sz="800" b="0" kern="1200" dirty="0" smtClean="0">
                          <a:solidFill>
                            <a:schemeClr val="tx1"/>
                          </a:solidFill>
                          <a:latin typeface="+mn-lt"/>
                          <a:ea typeface="+mn-ea"/>
                          <a:cs typeface="+mn-cs"/>
                        </a:rPr>
                        <a:t>1</a:t>
                      </a:r>
                      <a:r>
                        <a:rPr lang="ko-KR" altLang="en-US" sz="800" b="0" kern="1200" dirty="0" smtClean="0">
                          <a:solidFill>
                            <a:schemeClr val="tx1"/>
                          </a:solidFill>
                          <a:latin typeface="+mn-lt"/>
                          <a:ea typeface="+mn-ea"/>
                          <a:cs typeface="+mn-cs"/>
                        </a:rPr>
                        <a:t>년</a:t>
                      </a: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sp>
        <p:nvSpPr>
          <p:cNvPr id="7" name="직사각형 6"/>
          <p:cNvSpPr/>
          <p:nvPr/>
        </p:nvSpPr>
        <p:spPr>
          <a:xfrm>
            <a:off x="1561628" y="3047917"/>
            <a:ext cx="595035" cy="215444"/>
          </a:xfrm>
          <a:prstGeom prst="rect">
            <a:avLst/>
          </a:prstGeom>
        </p:spPr>
        <p:txBody>
          <a:bodyPr wrap="none">
            <a:spAutoFit/>
          </a:bodyPr>
          <a:lstStyle/>
          <a:p>
            <a:r>
              <a:rPr lang="ko-KR" altLang="en-US" sz="800" b="1" dirty="0" err="1" smtClean="0"/>
              <a:t>조회기간</a:t>
            </a:r>
            <a:endParaRPr lang="ko-KR" altLang="en-US" sz="800" b="1" dirty="0"/>
          </a:p>
        </p:txBody>
      </p:sp>
      <p:sp>
        <p:nvSpPr>
          <p:cNvPr id="130" name="Button">
            <a:extLst>
              <a:ext uri="{FF2B5EF4-FFF2-40B4-BE49-F238E27FC236}">
                <a16:creationId xmlns:a16="http://schemas.microsoft.com/office/drawing/2014/main" id="{0B50D06C-82E3-4B5D-A60E-0FEAE2474059}"/>
              </a:ext>
            </a:extLst>
          </p:cNvPr>
          <p:cNvSpPr/>
          <p:nvPr/>
        </p:nvSpPr>
        <p:spPr>
          <a:xfrm>
            <a:off x="8104359" y="2991129"/>
            <a:ext cx="652283" cy="298530"/>
          </a:xfrm>
          <a:prstGeom prst="rect">
            <a:avLst/>
          </a:prstGeom>
          <a:solidFill>
            <a:schemeClr val="tx1"/>
          </a:solidFill>
          <a:ln w="9525">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latinLnBrk="1">
              <a:defRPr/>
            </a:pPr>
            <a:r>
              <a:rPr lang="ko-KR" altLang="en-US" sz="800" dirty="0" smtClean="0">
                <a:solidFill>
                  <a:schemeClr val="bg1"/>
                </a:solidFill>
              </a:rPr>
              <a:t>검색</a:t>
            </a:r>
            <a:endParaRPr lang="ko-KR" altLang="en-US" sz="800" dirty="0">
              <a:solidFill>
                <a:schemeClr val="bg1"/>
              </a:solidFill>
            </a:endParaRPr>
          </a:p>
        </p:txBody>
      </p:sp>
      <p:sp>
        <p:nvSpPr>
          <p:cNvPr id="131" name="직사각형 130"/>
          <p:cNvSpPr/>
          <p:nvPr/>
        </p:nvSpPr>
        <p:spPr>
          <a:xfrm>
            <a:off x="1577777" y="2642733"/>
            <a:ext cx="492443" cy="215444"/>
          </a:xfrm>
          <a:prstGeom prst="rect">
            <a:avLst/>
          </a:prstGeom>
        </p:spPr>
        <p:txBody>
          <a:bodyPr wrap="none">
            <a:spAutoFit/>
          </a:bodyPr>
          <a:lstStyle/>
          <a:p>
            <a:r>
              <a:rPr lang="ko-KR" altLang="en-US" sz="800" b="1" dirty="0" smtClean="0"/>
              <a:t>구매처</a:t>
            </a:r>
            <a:endParaRPr lang="ko-KR" altLang="en-US" sz="800" b="1" dirty="0"/>
          </a:p>
        </p:txBody>
      </p:sp>
      <p:sp>
        <p:nvSpPr>
          <p:cNvPr id="137" name="TextBox 136"/>
          <p:cNvSpPr txBox="1"/>
          <p:nvPr/>
        </p:nvSpPr>
        <p:spPr>
          <a:xfrm>
            <a:off x="1512661" y="3501588"/>
            <a:ext cx="1801582" cy="215444"/>
          </a:xfrm>
          <a:prstGeom prst="rect">
            <a:avLst/>
          </a:prstGeom>
          <a:noFill/>
        </p:spPr>
        <p:txBody>
          <a:bodyPr wrap="square" rtlCol="0">
            <a:spAutoFit/>
          </a:bodyPr>
          <a:lstStyle/>
          <a:p>
            <a:r>
              <a:rPr lang="ko-KR" altLang="en-US" sz="800" dirty="0" smtClean="0"/>
              <a:t>총</a:t>
            </a:r>
            <a:r>
              <a:rPr lang="ko-KR" altLang="en-US" sz="800" dirty="0" smtClean="0">
                <a:solidFill>
                  <a:srgbClr val="00BC70"/>
                </a:solidFill>
              </a:rPr>
              <a:t> </a:t>
            </a:r>
            <a:r>
              <a:rPr lang="en-US" altLang="ko-KR" sz="800" dirty="0" smtClean="0">
                <a:solidFill>
                  <a:srgbClr val="00BC70"/>
                </a:solidFill>
              </a:rPr>
              <a:t>0</a:t>
            </a:r>
            <a:r>
              <a:rPr lang="ko-KR" altLang="en-US" sz="800" dirty="0" smtClean="0"/>
              <a:t>건</a:t>
            </a:r>
            <a:endParaRPr lang="en-US" altLang="ko-KR" sz="800" dirty="0" smtClean="0"/>
          </a:p>
        </p:txBody>
      </p:sp>
      <p:sp>
        <p:nvSpPr>
          <p:cNvPr id="76" name="제목 1"/>
          <p:cNvSpPr txBox="1">
            <a:spLocks/>
          </p:cNvSpPr>
          <p:nvPr/>
        </p:nvSpPr>
        <p:spPr>
          <a:xfrm>
            <a:off x="4156797" y="262328"/>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smtClean="0"/>
              <a:t>Page</a:t>
            </a:r>
            <a:endParaRPr lang="ko-KR" altLang="en-US" dirty="0"/>
          </a:p>
        </p:txBody>
      </p:sp>
      <p:grpSp>
        <p:nvGrpSpPr>
          <p:cNvPr id="77" name="그룹 76"/>
          <p:cNvGrpSpPr/>
          <p:nvPr/>
        </p:nvGrpSpPr>
        <p:grpSpPr>
          <a:xfrm>
            <a:off x="95437" y="618601"/>
            <a:ext cx="8842045" cy="1627310"/>
            <a:chOff x="95437" y="618601"/>
            <a:chExt cx="8842045" cy="1627310"/>
          </a:xfrm>
        </p:grpSpPr>
        <p:pic>
          <p:nvPicPr>
            <p:cNvPr id="78" name="그림 77"/>
            <p:cNvPicPr>
              <a:picLocks noChangeAspect="1"/>
            </p:cNvPicPr>
            <p:nvPr/>
          </p:nvPicPr>
          <p:blipFill>
            <a:blip r:embed="rId2"/>
            <a:stretch>
              <a:fillRect/>
            </a:stretch>
          </p:blipFill>
          <p:spPr>
            <a:xfrm>
              <a:off x="259282" y="700052"/>
              <a:ext cx="839235" cy="136620"/>
            </a:xfrm>
            <a:prstGeom prst="rect">
              <a:avLst/>
            </a:prstGeom>
          </p:spPr>
        </p:pic>
        <p:pic>
          <p:nvPicPr>
            <p:cNvPr id="79" name="그림 78"/>
            <p:cNvPicPr>
              <a:picLocks noChangeAspect="1"/>
            </p:cNvPicPr>
            <p:nvPr/>
          </p:nvPicPr>
          <p:blipFill>
            <a:blip r:embed="rId3"/>
            <a:stretch>
              <a:fillRect/>
            </a:stretch>
          </p:blipFill>
          <p:spPr>
            <a:xfrm>
              <a:off x="217354" y="991950"/>
              <a:ext cx="216477" cy="207818"/>
            </a:xfrm>
            <a:prstGeom prst="rect">
              <a:avLst/>
            </a:prstGeom>
          </p:spPr>
        </p:pic>
        <p:sp>
          <p:nvSpPr>
            <p:cNvPr id="80" name="TextBox 79"/>
            <p:cNvSpPr txBox="1"/>
            <p:nvPr/>
          </p:nvSpPr>
          <p:spPr>
            <a:xfrm>
              <a:off x="381328" y="1004528"/>
              <a:ext cx="890136" cy="215444"/>
            </a:xfrm>
            <a:prstGeom prst="rect">
              <a:avLst/>
            </a:prstGeom>
            <a:noFill/>
          </p:spPr>
          <p:txBody>
            <a:bodyPr wrap="square" rtlCol="0">
              <a:spAutoFit/>
            </a:bodyPr>
            <a:lstStyle/>
            <a:p>
              <a:r>
                <a:rPr lang="ko-KR" altLang="en-US" sz="800" b="1" dirty="0" smtClean="0">
                  <a:latin typeface="+mn-ea"/>
                  <a:cs typeface="Pretendard" panose="02000503000000020004" pitchFamily="50" charset="-127"/>
                </a:rPr>
                <a:t>카테고리</a:t>
              </a:r>
              <a:endParaRPr lang="ko-KR" altLang="en-US" sz="400" strike="sngStrike" dirty="0">
                <a:solidFill>
                  <a:schemeClr val="tx1">
                    <a:lumMod val="50000"/>
                    <a:lumOff val="50000"/>
                  </a:schemeClr>
                </a:solidFill>
                <a:latin typeface="+mn-ea"/>
                <a:cs typeface="Pretendard" panose="02000503000000020004" pitchFamily="50" charset="-127"/>
              </a:endParaRPr>
            </a:p>
          </p:txBody>
        </p:sp>
        <p:sp>
          <p:nvSpPr>
            <p:cNvPr id="81" name="TextBox 80"/>
            <p:cNvSpPr txBox="1"/>
            <p:nvPr/>
          </p:nvSpPr>
          <p:spPr>
            <a:xfrm>
              <a:off x="2552407" y="988196"/>
              <a:ext cx="3903633" cy="230832"/>
            </a:xfrm>
            <a:prstGeom prst="rect">
              <a:avLst/>
            </a:prstGeom>
            <a:noFill/>
          </p:spPr>
          <p:txBody>
            <a:bodyPr wrap="none" rtlCol="0">
              <a:spAutoFit/>
            </a:bodyPr>
            <a:lstStyle/>
            <a:p>
              <a:pPr algn="ctr"/>
              <a:r>
                <a:rPr lang="ko-KR" altLang="en-US" sz="900" b="1" dirty="0" smtClean="0">
                  <a:latin typeface="+mn-ea"/>
                  <a:cs typeface="Pretendard" panose="02000503000000020004" pitchFamily="50" charset="-127"/>
                </a:rPr>
                <a:t>이벤트     특가     베스트     쿠폰존     쇼케이스     라이브     </a:t>
              </a:r>
              <a:r>
                <a:rPr lang="en-US" altLang="ko-KR" sz="900" b="1" dirty="0" smtClean="0">
                  <a:latin typeface="+mn-ea"/>
                  <a:cs typeface="Pretendard" panose="02000503000000020004" pitchFamily="50" charset="-127"/>
                </a:rPr>
                <a:t>FOR ME</a:t>
              </a:r>
              <a:endParaRPr lang="ko-KR" altLang="en-US" sz="900" b="1" dirty="0">
                <a:latin typeface="+mn-ea"/>
                <a:cs typeface="Pretendard" panose="02000503000000020004" pitchFamily="50" charset="-127"/>
              </a:endParaRPr>
            </a:p>
          </p:txBody>
        </p:sp>
        <p:sp>
          <p:nvSpPr>
            <p:cNvPr id="93" name="TextBox 92"/>
            <p:cNvSpPr txBox="1"/>
            <p:nvPr/>
          </p:nvSpPr>
          <p:spPr>
            <a:xfrm>
              <a:off x="8289710" y="1004528"/>
              <a:ext cx="542594" cy="215444"/>
            </a:xfrm>
            <a:prstGeom prst="rect">
              <a:avLst/>
            </a:prstGeom>
            <a:noFill/>
          </p:spPr>
          <p:txBody>
            <a:bodyPr wrap="square" rtlCol="0">
              <a:spAutoFit/>
            </a:bodyPr>
            <a:lstStyle/>
            <a:p>
              <a:r>
                <a:rPr lang="en-US" altLang="ko-KR" sz="800" b="1" dirty="0" smtClean="0">
                  <a:latin typeface="+mn-ea"/>
                  <a:cs typeface="Pretendard" panose="02000503000000020004" pitchFamily="50" charset="-127"/>
                </a:rPr>
                <a:t>ABOUT</a:t>
              </a:r>
              <a:endParaRPr lang="ko-KR" altLang="en-US" sz="400" strike="sngStrike" dirty="0">
                <a:solidFill>
                  <a:schemeClr val="tx1">
                    <a:lumMod val="50000"/>
                    <a:lumOff val="50000"/>
                  </a:schemeClr>
                </a:solidFill>
                <a:latin typeface="+mn-ea"/>
                <a:cs typeface="Pretendard" panose="02000503000000020004" pitchFamily="50" charset="-127"/>
              </a:endParaRPr>
            </a:p>
          </p:txBody>
        </p:sp>
        <p:pic>
          <p:nvPicPr>
            <p:cNvPr id="96" name="그림 95"/>
            <p:cNvPicPr>
              <a:picLocks noChangeAspect="1"/>
            </p:cNvPicPr>
            <p:nvPr/>
          </p:nvPicPr>
          <p:blipFill>
            <a:blip r:embed="rId4"/>
            <a:stretch>
              <a:fillRect/>
            </a:stretch>
          </p:blipFill>
          <p:spPr>
            <a:xfrm>
              <a:off x="7853760" y="618601"/>
              <a:ext cx="978544" cy="295714"/>
            </a:xfrm>
            <a:prstGeom prst="rect">
              <a:avLst/>
            </a:prstGeom>
          </p:spPr>
        </p:pic>
        <p:grpSp>
          <p:nvGrpSpPr>
            <p:cNvPr id="99" name="그룹 98"/>
            <p:cNvGrpSpPr/>
            <p:nvPr/>
          </p:nvGrpSpPr>
          <p:grpSpPr>
            <a:xfrm>
              <a:off x="3411257" y="646468"/>
              <a:ext cx="2204927" cy="228949"/>
              <a:chOff x="3958650" y="362309"/>
              <a:chExt cx="2204927" cy="228949"/>
            </a:xfrm>
          </p:grpSpPr>
          <p:sp>
            <p:nvSpPr>
              <p:cNvPr id="126" name="모서리가 둥근 직사각형 125"/>
              <p:cNvSpPr/>
              <p:nvPr/>
            </p:nvSpPr>
            <p:spPr>
              <a:xfrm>
                <a:off x="3958650" y="362309"/>
                <a:ext cx="2204927" cy="228949"/>
              </a:xfrm>
              <a:prstGeom prst="roundRect">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33" name="그림 132"/>
              <p:cNvPicPr>
                <a:picLocks noChangeAspect="1"/>
              </p:cNvPicPr>
              <p:nvPr/>
            </p:nvPicPr>
            <p:blipFill rotWithShape="1">
              <a:blip r:embed="rId5"/>
              <a:srcRect t="1" r="60194" b="12727"/>
              <a:stretch/>
            </p:blipFill>
            <p:spPr>
              <a:xfrm>
                <a:off x="5942138" y="399541"/>
                <a:ext cx="186200" cy="159540"/>
              </a:xfrm>
              <a:prstGeom prst="rect">
                <a:avLst/>
              </a:prstGeom>
            </p:spPr>
          </p:pic>
        </p:grpSp>
        <p:cxnSp>
          <p:nvCxnSpPr>
            <p:cNvPr id="100" name="직선 연결선 99"/>
            <p:cNvCxnSpPr/>
            <p:nvPr/>
          </p:nvCxnSpPr>
          <p:spPr>
            <a:xfrm>
              <a:off x="95437" y="1340768"/>
              <a:ext cx="884204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1" name="타원 100"/>
            <p:cNvSpPr/>
            <p:nvPr/>
          </p:nvSpPr>
          <p:spPr>
            <a:xfrm>
              <a:off x="3457993" y="994376"/>
              <a:ext cx="45719" cy="45719"/>
            </a:xfrm>
            <a:prstGeom prst="ellipse">
              <a:avLst/>
            </a:prstGeom>
            <a:solidFill>
              <a:srgbClr val="29BC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2" name="직사각형 101"/>
            <p:cNvSpPr/>
            <p:nvPr/>
          </p:nvSpPr>
          <p:spPr>
            <a:xfrm>
              <a:off x="160193" y="1427771"/>
              <a:ext cx="8672111" cy="8181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3" name="직사각형 102"/>
            <p:cNvSpPr/>
            <p:nvPr/>
          </p:nvSpPr>
          <p:spPr>
            <a:xfrm>
              <a:off x="176387" y="1493448"/>
              <a:ext cx="2361790" cy="246221"/>
            </a:xfrm>
            <a:prstGeom prst="rect">
              <a:avLst/>
            </a:prstGeom>
          </p:spPr>
          <p:txBody>
            <a:bodyPr wrap="square">
              <a:spAutoFit/>
            </a:bodyPr>
            <a:lstStyle/>
            <a:p>
              <a:r>
                <a:rPr lang="ko-KR" altLang="en-US" sz="1000" b="1" dirty="0" err="1" smtClean="0">
                  <a:latin typeface="+mn-ea"/>
                </a:rPr>
                <a:t>주소희님</a:t>
              </a:r>
              <a:r>
                <a:rPr lang="en-US" altLang="ko-KR" sz="1000" b="1" dirty="0" smtClean="0">
                  <a:latin typeface="+mn-ea"/>
                </a:rPr>
                <a:t>,</a:t>
              </a:r>
              <a:r>
                <a:rPr lang="ko-KR" altLang="en-US" sz="1000" b="1" dirty="0" smtClean="0">
                  <a:latin typeface="+mn-ea"/>
                </a:rPr>
                <a:t> </a:t>
              </a:r>
              <a:endParaRPr lang="ko-KR" altLang="en-US" sz="1000" dirty="0">
                <a:latin typeface="굴림" panose="020B0600000101010101" pitchFamily="50" charset="-127"/>
                <a:ea typeface="굴림" panose="020B0600000101010101" pitchFamily="50" charset="-127"/>
              </a:endParaRPr>
            </a:p>
          </p:txBody>
        </p:sp>
        <p:sp>
          <p:nvSpPr>
            <p:cNvPr id="104" name="직사각형 103"/>
            <p:cNvSpPr/>
            <p:nvPr/>
          </p:nvSpPr>
          <p:spPr>
            <a:xfrm>
              <a:off x="189160" y="1727823"/>
              <a:ext cx="2774443" cy="215444"/>
            </a:xfrm>
            <a:prstGeom prst="rect">
              <a:avLst/>
            </a:prstGeom>
          </p:spPr>
          <p:txBody>
            <a:bodyPr wrap="square">
              <a:spAutoFit/>
            </a:bodyPr>
            <a:lstStyle/>
            <a:p>
              <a:r>
                <a:rPr lang="ko-KR" altLang="en-US" sz="800" b="1" dirty="0" smtClean="0">
                  <a:solidFill>
                    <a:srgbClr val="00B858"/>
                  </a:solidFill>
                  <a:latin typeface="+mn-ea"/>
                </a:rPr>
                <a:t>그린티클럽</a:t>
              </a:r>
              <a:r>
                <a:rPr lang="ko-KR" altLang="en-US" sz="800" dirty="0" smtClean="0">
                  <a:latin typeface="+mn-ea"/>
                </a:rPr>
                <a:t> 멤버시네요</a:t>
              </a:r>
              <a:r>
                <a:rPr lang="en-US" altLang="ko-KR" sz="800" dirty="0" smtClean="0">
                  <a:latin typeface="+mn-ea"/>
                </a:rPr>
                <a:t>! </a:t>
              </a:r>
              <a:r>
                <a:rPr lang="ko-KR" altLang="en-US" sz="800" dirty="0" smtClean="0">
                  <a:latin typeface="+mn-ea"/>
                </a:rPr>
                <a:t>멤버십 혜택을 확인해보세요</a:t>
              </a:r>
              <a:r>
                <a:rPr lang="en-US" altLang="ko-KR" sz="800" dirty="0" smtClean="0">
                  <a:latin typeface="+mn-ea"/>
                </a:rPr>
                <a:t>. </a:t>
              </a:r>
              <a:r>
                <a:rPr lang="en-US" altLang="ko-KR" sz="800" dirty="0" smtClean="0">
                  <a:latin typeface="굴림" panose="020B0600000101010101" pitchFamily="50" charset="-127"/>
                  <a:ea typeface="굴림" panose="020B0600000101010101" pitchFamily="50" charset="-127"/>
                </a:rPr>
                <a:t>&gt;</a:t>
              </a:r>
            </a:p>
          </p:txBody>
        </p:sp>
        <p:grpSp>
          <p:nvGrpSpPr>
            <p:cNvPr id="106" name="그룹 105"/>
            <p:cNvGrpSpPr/>
            <p:nvPr/>
          </p:nvGrpSpPr>
          <p:grpSpPr>
            <a:xfrm>
              <a:off x="3377038" y="1528658"/>
              <a:ext cx="5336661" cy="631401"/>
              <a:chOff x="4716558" y="1528658"/>
              <a:chExt cx="3997141" cy="631401"/>
            </a:xfrm>
          </p:grpSpPr>
          <p:sp>
            <p:nvSpPr>
              <p:cNvPr id="111" name="모서리가 둥근 직사각형 110"/>
              <p:cNvSpPr/>
              <p:nvPr/>
            </p:nvSpPr>
            <p:spPr>
              <a:xfrm>
                <a:off x="7421085" y="1531301"/>
                <a:ext cx="1292614" cy="628757"/>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공병수거 현황</a:t>
                </a:r>
                <a:endParaRPr lang="ko-KR" altLang="en-US" sz="800" spc="-150" dirty="0">
                  <a:solidFill>
                    <a:schemeClr val="tx1"/>
                  </a:solidFill>
                </a:endParaRPr>
              </a:p>
            </p:txBody>
          </p:sp>
          <p:grpSp>
            <p:nvGrpSpPr>
              <p:cNvPr id="123" name="그룹 122"/>
              <p:cNvGrpSpPr/>
              <p:nvPr/>
            </p:nvGrpSpPr>
            <p:grpSpPr>
              <a:xfrm>
                <a:off x="4716558" y="1528658"/>
                <a:ext cx="2634125" cy="631401"/>
                <a:chOff x="3222949" y="3640347"/>
                <a:chExt cx="2661238" cy="327804"/>
              </a:xfrm>
              <a:solidFill>
                <a:schemeClr val="bg1">
                  <a:lumMod val="95000"/>
                </a:schemeClr>
              </a:solidFill>
            </p:grpSpPr>
            <p:sp>
              <p:nvSpPr>
                <p:cNvPr id="124" name="모서리가 둥근 직사각형 123"/>
                <p:cNvSpPr/>
                <p:nvPr/>
              </p:nvSpPr>
              <p:spPr>
                <a:xfrm>
                  <a:off x="3222949" y="3640347"/>
                  <a:ext cx="1305919" cy="327804"/>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뷰티포인트</a:t>
                  </a:r>
                  <a:endParaRPr lang="ko-KR" altLang="en-US" sz="800" spc="-150" dirty="0">
                    <a:solidFill>
                      <a:schemeClr val="tx1"/>
                    </a:solidFill>
                  </a:endParaRPr>
                </a:p>
              </p:txBody>
            </p:sp>
            <p:sp>
              <p:nvSpPr>
                <p:cNvPr id="125" name="모서리가 둥근 직사각형 124"/>
                <p:cNvSpPr/>
                <p:nvPr/>
              </p:nvSpPr>
              <p:spPr>
                <a:xfrm>
                  <a:off x="4578268" y="3640347"/>
                  <a:ext cx="1305919" cy="327804"/>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보유 쿠폰</a:t>
                  </a:r>
                  <a:endParaRPr lang="ko-KR" altLang="en-US" sz="800" spc="-150" dirty="0">
                    <a:solidFill>
                      <a:schemeClr val="tx1"/>
                    </a:solidFill>
                  </a:endParaRPr>
                </a:p>
              </p:txBody>
            </p:sp>
          </p:grpSp>
        </p:grpSp>
        <p:sp>
          <p:nvSpPr>
            <p:cNvPr id="107" name="TextBox 106"/>
            <p:cNvSpPr txBox="1"/>
            <p:nvPr/>
          </p:nvSpPr>
          <p:spPr>
            <a:xfrm>
              <a:off x="3926387" y="1859106"/>
              <a:ext cx="627095" cy="215444"/>
            </a:xfrm>
            <a:prstGeom prst="rect">
              <a:avLst/>
            </a:prstGeom>
            <a:noFill/>
          </p:spPr>
          <p:txBody>
            <a:bodyPr wrap="none" rtlCol="0">
              <a:spAutoFit/>
            </a:bodyPr>
            <a:lstStyle/>
            <a:p>
              <a:r>
                <a:rPr lang="en-US" altLang="ko-KR" sz="800" b="1" u="sng" dirty="0" smtClean="0"/>
                <a:t>100,000</a:t>
              </a:r>
              <a:r>
                <a:rPr lang="en-US" altLang="ko-KR" sz="800" u="sng" dirty="0" smtClean="0"/>
                <a:t>P</a:t>
              </a:r>
              <a:endParaRPr lang="ko-KR" altLang="en-US" sz="800" u="sng" dirty="0"/>
            </a:p>
          </p:txBody>
        </p:sp>
        <p:sp>
          <p:nvSpPr>
            <p:cNvPr id="108" name="TextBox 107"/>
            <p:cNvSpPr txBox="1"/>
            <p:nvPr/>
          </p:nvSpPr>
          <p:spPr>
            <a:xfrm>
              <a:off x="5898745" y="1859106"/>
              <a:ext cx="346570" cy="215444"/>
            </a:xfrm>
            <a:prstGeom prst="rect">
              <a:avLst/>
            </a:prstGeom>
            <a:noFill/>
          </p:spPr>
          <p:txBody>
            <a:bodyPr wrap="none" rtlCol="0">
              <a:spAutoFit/>
            </a:bodyPr>
            <a:lstStyle/>
            <a:p>
              <a:r>
                <a:rPr lang="en-US" altLang="ko-KR" sz="800" b="1" u="sng" dirty="0" smtClean="0"/>
                <a:t>4</a:t>
              </a:r>
              <a:r>
                <a:rPr lang="ko-KR" altLang="en-US" sz="800" u="sng" dirty="0" smtClean="0"/>
                <a:t>장</a:t>
              </a:r>
              <a:endParaRPr lang="ko-KR" altLang="en-US" sz="800" u="sng" dirty="0"/>
            </a:p>
          </p:txBody>
        </p:sp>
        <p:sp>
          <p:nvSpPr>
            <p:cNvPr id="109" name="TextBox 108"/>
            <p:cNvSpPr txBox="1"/>
            <p:nvPr/>
          </p:nvSpPr>
          <p:spPr>
            <a:xfrm>
              <a:off x="7743167" y="1872263"/>
              <a:ext cx="346570" cy="215444"/>
            </a:xfrm>
            <a:prstGeom prst="rect">
              <a:avLst/>
            </a:prstGeom>
            <a:noFill/>
          </p:spPr>
          <p:txBody>
            <a:bodyPr wrap="none" rtlCol="0">
              <a:spAutoFit/>
            </a:bodyPr>
            <a:lstStyle/>
            <a:p>
              <a:r>
                <a:rPr lang="en-US" altLang="ko-KR" sz="800" b="1" u="sng" dirty="0" smtClean="0"/>
                <a:t>0</a:t>
              </a:r>
              <a:r>
                <a:rPr lang="ko-KR" altLang="en-US" sz="800" u="sng" dirty="0" smtClean="0"/>
                <a:t>개</a:t>
              </a:r>
              <a:endParaRPr lang="ko-KR" altLang="en-US" sz="800" u="sng" dirty="0"/>
            </a:p>
          </p:txBody>
        </p:sp>
        <p:sp>
          <p:nvSpPr>
            <p:cNvPr id="110" name="타원 109"/>
            <p:cNvSpPr/>
            <p:nvPr/>
          </p:nvSpPr>
          <p:spPr>
            <a:xfrm>
              <a:off x="5694552" y="1627275"/>
              <a:ext cx="60470" cy="60470"/>
            </a:xfrm>
            <a:prstGeom prst="ellipse">
              <a:avLst/>
            </a:prstGeom>
            <a:solidFill>
              <a:srgbClr val="00C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dirty="0"/>
            </a:p>
          </p:txBody>
        </p:sp>
      </p:grpSp>
      <p:sp>
        <p:nvSpPr>
          <p:cNvPr id="134" name="직사각형 133"/>
          <p:cNvSpPr/>
          <p:nvPr/>
        </p:nvSpPr>
        <p:spPr>
          <a:xfrm>
            <a:off x="2787588" y="4684276"/>
            <a:ext cx="4955580" cy="273280"/>
          </a:xfrm>
          <a:prstGeom prst="rect">
            <a:avLst/>
          </a:prstGeom>
          <a:solidFill>
            <a:schemeClr val="bg1"/>
          </a:solidFill>
        </p:spPr>
        <p:txBody>
          <a:bodyPr wrap="square">
            <a:spAutoFit/>
          </a:bodyPr>
          <a:lstStyle/>
          <a:p>
            <a:pPr algn="ctr">
              <a:lnSpc>
                <a:spcPct val="150000"/>
              </a:lnSpc>
            </a:pPr>
            <a:r>
              <a:rPr lang="ko-KR" altLang="en-US" sz="900" dirty="0" smtClean="0">
                <a:latin typeface="+mn-ea"/>
              </a:rPr>
              <a:t>설정된 조건에 해당하는 </a:t>
            </a:r>
            <a:r>
              <a:rPr lang="ko-KR" altLang="en-US" sz="900" dirty="0">
                <a:latin typeface="+mn-ea"/>
              </a:rPr>
              <a:t>취소</a:t>
            </a:r>
            <a:r>
              <a:rPr lang="en-US" altLang="ko-KR" sz="900" dirty="0">
                <a:latin typeface="+mn-ea"/>
              </a:rPr>
              <a:t>/</a:t>
            </a:r>
            <a:r>
              <a:rPr lang="ko-KR" altLang="en-US" sz="900" dirty="0">
                <a:latin typeface="+mn-ea"/>
              </a:rPr>
              <a:t>교환</a:t>
            </a:r>
            <a:r>
              <a:rPr lang="en-US" altLang="ko-KR" sz="900" dirty="0">
                <a:latin typeface="+mn-ea"/>
              </a:rPr>
              <a:t>/</a:t>
            </a:r>
            <a:r>
              <a:rPr lang="ko-KR" altLang="en-US" sz="900" dirty="0" err="1" smtClean="0">
                <a:latin typeface="+mn-ea"/>
              </a:rPr>
              <a:t>반품내역이</a:t>
            </a:r>
            <a:r>
              <a:rPr lang="ko-KR" altLang="en-US" sz="900" dirty="0" smtClean="0">
                <a:latin typeface="+mn-ea"/>
              </a:rPr>
              <a:t> </a:t>
            </a:r>
            <a:r>
              <a:rPr lang="ko-KR" altLang="en-US" sz="900" dirty="0">
                <a:latin typeface="+mn-ea"/>
              </a:rPr>
              <a:t>없습니다</a:t>
            </a:r>
            <a:r>
              <a:rPr lang="en-US" altLang="ko-KR" sz="900" dirty="0">
                <a:latin typeface="+mn-ea"/>
              </a:rPr>
              <a:t>.</a:t>
            </a:r>
          </a:p>
        </p:txBody>
      </p:sp>
      <p:graphicFrame>
        <p:nvGraphicFramePr>
          <p:cNvPr id="43" name="표 42"/>
          <p:cNvGraphicFramePr>
            <a:graphicFrameLocks noGrp="1"/>
          </p:cNvGraphicFramePr>
          <p:nvPr>
            <p:extLst>
              <p:ext uri="{D42A27DB-BD31-4B8C-83A1-F6EECF244321}">
                <p14:modId xmlns:p14="http://schemas.microsoft.com/office/powerpoint/2010/main" val="2626670015"/>
              </p:ext>
            </p:extLst>
          </p:nvPr>
        </p:nvGraphicFramePr>
        <p:xfrm>
          <a:off x="2348545" y="2622340"/>
          <a:ext cx="1307181" cy="288000"/>
        </p:xfrm>
        <a:graphic>
          <a:graphicData uri="http://schemas.openxmlformats.org/drawingml/2006/table">
            <a:tbl>
              <a:tblPr firstRow="1" bandRow="1">
                <a:tableStyleId>{5C22544A-7EE6-4342-B048-85BDC9FD1C3A}</a:tableStyleId>
              </a:tblPr>
              <a:tblGrid>
                <a:gridCol w="653591">
                  <a:extLst>
                    <a:ext uri="{9D8B030D-6E8A-4147-A177-3AD203B41FA5}">
                      <a16:colId xmlns:a16="http://schemas.microsoft.com/office/drawing/2014/main" val="20001"/>
                    </a:ext>
                  </a:extLst>
                </a:gridCol>
                <a:gridCol w="653590">
                  <a:extLst>
                    <a:ext uri="{9D8B030D-6E8A-4147-A177-3AD203B41FA5}">
                      <a16:colId xmlns:a16="http://schemas.microsoft.com/office/drawing/2014/main" val="20002"/>
                    </a:ext>
                  </a:extLst>
                </a:gridCol>
              </a:tblGrid>
              <a:tr h="288000">
                <a:tc>
                  <a:txBody>
                    <a:bodyPr/>
                    <a:lstStyle/>
                    <a:p>
                      <a:pPr marL="0" algn="ctr" defTabSz="914400" rtl="0" eaLnBrk="1" latinLnBrk="1" hangingPunct="1"/>
                      <a:r>
                        <a:rPr lang="ko-KR" altLang="en-US" sz="800" b="0" kern="1200" dirty="0" smtClean="0">
                          <a:solidFill>
                            <a:schemeClr val="bg1"/>
                          </a:solidFill>
                          <a:latin typeface="+mn-lt"/>
                          <a:ea typeface="+mn-ea"/>
                          <a:cs typeface="+mn-cs"/>
                        </a:rPr>
                        <a:t>온라인</a:t>
                      </a: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85000"/>
                        <a:lumOff val="15000"/>
                      </a:schemeClr>
                    </a:solidFill>
                  </a:tcPr>
                </a:tc>
                <a:tc>
                  <a:txBody>
                    <a:bodyPr/>
                    <a:lstStyle/>
                    <a:p>
                      <a:pPr marL="0" algn="ctr" defTabSz="914400" rtl="0" eaLnBrk="1" latinLnBrk="1" hangingPunct="1"/>
                      <a:r>
                        <a:rPr lang="ko-KR" altLang="en-US" sz="800" b="0" kern="1200" dirty="0" smtClean="0">
                          <a:solidFill>
                            <a:schemeClr val="tx1"/>
                          </a:solidFill>
                          <a:latin typeface="+mn-lt"/>
                          <a:ea typeface="+mn-ea"/>
                          <a:cs typeface="+mn-cs"/>
                        </a:rPr>
                        <a:t>매장</a:t>
                      </a: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sp>
        <p:nvSpPr>
          <p:cNvPr id="70" name="Oval 611">
            <a:extLst>
              <a:ext uri="{FF2B5EF4-FFF2-40B4-BE49-F238E27FC236}">
                <a16:creationId xmlns:a16="http://schemas.microsoft.com/office/drawing/2014/main" id="{8A3723C9-7A64-4677-9B95-EBFFA02C0DC4}"/>
              </a:ext>
            </a:extLst>
          </p:cNvPr>
          <p:cNvSpPr>
            <a:spLocks noChangeArrowheads="1"/>
          </p:cNvSpPr>
          <p:nvPr/>
        </p:nvSpPr>
        <p:spPr bwMode="auto">
          <a:xfrm>
            <a:off x="3647752" y="4556160"/>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5</a:t>
            </a:r>
            <a:endParaRPr lang="en-US" altLang="ko-KR" sz="800" b="1" kern="0" dirty="0">
              <a:solidFill>
                <a:sysClr val="window" lastClr="FFFFFF"/>
              </a:solidFill>
              <a:latin typeface="맑은 고딕"/>
              <a:ea typeface="맑은 고딕"/>
            </a:endParaRPr>
          </a:p>
        </p:txBody>
      </p:sp>
    </p:spTree>
    <p:extLst>
      <p:ext uri="{BB962C8B-B14F-4D97-AF65-F5344CB8AC3E}">
        <p14:creationId xmlns:p14="http://schemas.microsoft.com/office/powerpoint/2010/main" val="3077317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a:t>Alert / Validation Case</a:t>
            </a:r>
            <a:endParaRPr lang="ko-KR" altLang="en-US" dirty="0"/>
          </a:p>
        </p:txBody>
      </p:sp>
      <p:graphicFrame>
        <p:nvGraphicFramePr>
          <p:cNvPr id="6" name="표 5">
            <a:extLst>
              <a:ext uri="{FF2B5EF4-FFF2-40B4-BE49-F238E27FC236}">
                <a16:creationId xmlns:a16="http://schemas.microsoft.com/office/drawing/2014/main" id="{6E1F6952-3DDA-4EF4-89E3-55A7899657BD}"/>
              </a:ext>
            </a:extLst>
          </p:cNvPr>
          <p:cNvGraphicFramePr>
            <a:graphicFrameLocks noGrp="1"/>
          </p:cNvGraphicFramePr>
          <p:nvPr>
            <p:extLst>
              <p:ext uri="{D42A27DB-BD31-4B8C-83A1-F6EECF244321}">
                <p14:modId xmlns:p14="http://schemas.microsoft.com/office/powerpoint/2010/main" val="591282474"/>
              </p:ext>
            </p:extLst>
          </p:nvPr>
        </p:nvGraphicFramePr>
        <p:xfrm>
          <a:off x="199154" y="453435"/>
          <a:ext cx="11759337" cy="1967453"/>
        </p:xfrm>
        <a:graphic>
          <a:graphicData uri="http://schemas.openxmlformats.org/drawingml/2006/table">
            <a:tbl>
              <a:tblPr>
                <a:tableStyleId>{5940675A-B579-460E-94D1-54222C63F5DA}</a:tableStyleId>
              </a:tblPr>
              <a:tblGrid>
                <a:gridCol w="964381">
                  <a:extLst>
                    <a:ext uri="{9D8B030D-6E8A-4147-A177-3AD203B41FA5}">
                      <a16:colId xmlns:a16="http://schemas.microsoft.com/office/drawing/2014/main" val="20000"/>
                    </a:ext>
                  </a:extLst>
                </a:gridCol>
                <a:gridCol w="847058">
                  <a:extLst>
                    <a:ext uri="{9D8B030D-6E8A-4147-A177-3AD203B41FA5}">
                      <a16:colId xmlns:a16="http://schemas.microsoft.com/office/drawing/2014/main" val="20007"/>
                    </a:ext>
                  </a:extLst>
                </a:gridCol>
                <a:gridCol w="338473">
                  <a:extLst>
                    <a:ext uri="{9D8B030D-6E8A-4147-A177-3AD203B41FA5}">
                      <a16:colId xmlns:a16="http://schemas.microsoft.com/office/drawing/2014/main" val="20008"/>
                    </a:ext>
                  </a:extLst>
                </a:gridCol>
                <a:gridCol w="2474108">
                  <a:extLst>
                    <a:ext uri="{9D8B030D-6E8A-4147-A177-3AD203B41FA5}">
                      <a16:colId xmlns:a16="http://schemas.microsoft.com/office/drawing/2014/main" val="20001"/>
                    </a:ext>
                  </a:extLst>
                </a:gridCol>
                <a:gridCol w="3455314">
                  <a:extLst>
                    <a:ext uri="{9D8B030D-6E8A-4147-A177-3AD203B41FA5}">
                      <a16:colId xmlns:a16="http://schemas.microsoft.com/office/drawing/2014/main" val="20003"/>
                    </a:ext>
                  </a:extLst>
                </a:gridCol>
                <a:gridCol w="505129">
                  <a:extLst>
                    <a:ext uri="{9D8B030D-6E8A-4147-A177-3AD203B41FA5}">
                      <a16:colId xmlns:a16="http://schemas.microsoft.com/office/drawing/2014/main" val="20004"/>
                    </a:ext>
                  </a:extLst>
                </a:gridCol>
                <a:gridCol w="569882">
                  <a:extLst>
                    <a:ext uri="{9D8B030D-6E8A-4147-A177-3AD203B41FA5}">
                      <a16:colId xmlns:a16="http://schemas.microsoft.com/office/drawing/2014/main" val="20005"/>
                    </a:ext>
                  </a:extLst>
                </a:gridCol>
                <a:gridCol w="2604992">
                  <a:extLst>
                    <a:ext uri="{9D8B030D-6E8A-4147-A177-3AD203B41FA5}">
                      <a16:colId xmlns:a16="http://schemas.microsoft.com/office/drawing/2014/main" val="20006"/>
                    </a:ext>
                  </a:extLst>
                </a:gridCol>
              </a:tblGrid>
              <a:tr h="232961">
                <a:tc gridSpan="8">
                  <a:txBody>
                    <a:bodyPr/>
                    <a:lstStyle/>
                    <a:p>
                      <a:pPr algn="l" rtl="0" fontAlgn="ctr"/>
                      <a:r>
                        <a:rPr lang="en-US" altLang="ko-KR" sz="800" b="1" spc="0" dirty="0" smtClean="0">
                          <a:solidFill>
                            <a:schemeClr val="bg1"/>
                          </a:solidFill>
                          <a:effectLst/>
                          <a:latin typeface="+mn-ea"/>
                          <a:ea typeface="+mn-ea"/>
                        </a:rPr>
                        <a:t>Alert</a:t>
                      </a:r>
                      <a:r>
                        <a:rPr lang="en-US" altLang="ko-KR" sz="800" b="1" spc="0" baseline="0" dirty="0" smtClean="0">
                          <a:solidFill>
                            <a:schemeClr val="bg1"/>
                          </a:solidFill>
                          <a:effectLst/>
                          <a:latin typeface="+mn-ea"/>
                          <a:ea typeface="+mn-ea"/>
                        </a:rPr>
                        <a:t> _ </a:t>
                      </a:r>
                      <a:r>
                        <a:rPr lang="ko-KR" altLang="en-US" sz="800" b="1" spc="0" baseline="0" dirty="0" err="1" smtClean="0">
                          <a:solidFill>
                            <a:schemeClr val="bg1"/>
                          </a:solidFill>
                          <a:effectLst/>
                          <a:latin typeface="+mn-ea"/>
                          <a:ea typeface="+mn-ea"/>
                        </a:rPr>
                        <a:t>조회기간</a:t>
                      </a:r>
                      <a:r>
                        <a:rPr lang="ko-KR" altLang="en-US" sz="800" b="1" spc="0" baseline="0" dirty="0" smtClean="0">
                          <a:solidFill>
                            <a:schemeClr val="bg1"/>
                          </a:solidFill>
                          <a:effectLst/>
                          <a:latin typeface="+mn-ea"/>
                          <a:ea typeface="+mn-ea"/>
                        </a:rPr>
                        <a:t> 설정</a:t>
                      </a:r>
                      <a:endParaRPr lang="en-US" altLang="ko-KR" sz="800" b="1" spc="0" dirty="0">
                        <a:solidFill>
                          <a:schemeClr val="bg1"/>
                        </a:solidFill>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1">
                        <a:lumMod val="50000"/>
                        <a:lumOff val="50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ko-KR" alt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r h="232961">
                <a:tc>
                  <a:txBody>
                    <a:bodyPr/>
                    <a:lstStyle/>
                    <a:p>
                      <a:pPr algn="ctr" rtl="0" fontAlgn="ctr"/>
                      <a:r>
                        <a:rPr lang="en-US" sz="800" b="1" spc="0" dirty="0" err="1" smtClean="0">
                          <a:effectLst/>
                          <a:latin typeface="+mn-ea"/>
                          <a:ea typeface="+mn-ea"/>
                        </a:rPr>
                        <a:t>Page_ID</a:t>
                      </a: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err="1" smtClean="0">
                          <a:effectLst/>
                          <a:latin typeface="+mn-ea"/>
                          <a:ea typeface="+mn-ea"/>
                        </a:rPr>
                        <a:t>버튼명</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smtClean="0">
                          <a:effectLst/>
                          <a:latin typeface="+mn-ea"/>
                          <a:ea typeface="+mn-ea"/>
                        </a:rPr>
                        <a:t>구분</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smtClean="0">
                          <a:effectLst/>
                          <a:latin typeface="+mn-ea"/>
                          <a:ea typeface="+mn-ea"/>
                        </a:rPr>
                        <a:t>case</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text</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type</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button</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a:effectLst/>
                          <a:latin typeface="+mn-ea"/>
                          <a:ea typeface="+mn-ea"/>
                        </a:rPr>
                        <a:t>실행 후</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355779">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5">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800" kern="1200" spc="0" dirty="0" smtClean="0">
                          <a:solidFill>
                            <a:schemeClr val="tx1"/>
                          </a:solidFill>
                          <a:effectLst/>
                          <a:latin typeface="+mn-ea"/>
                          <a:ea typeface="+mn-ea"/>
                          <a:cs typeface="+mn-cs"/>
                        </a:rPr>
                        <a:t>1-3. </a:t>
                      </a:r>
                      <a:r>
                        <a:rPr lang="ko-KR" altLang="en-US" sz="800" kern="1200" spc="0" dirty="0" smtClean="0">
                          <a:solidFill>
                            <a:schemeClr val="tx1"/>
                          </a:solidFill>
                          <a:effectLst/>
                          <a:latin typeface="+mn-ea"/>
                          <a:ea typeface="+mn-ea"/>
                          <a:cs typeface="+mn-cs"/>
                        </a:rPr>
                        <a:t>캘린더에서 날짜 선택</a:t>
                      </a: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kern="1200" spc="0" dirty="0" smtClean="0">
                          <a:solidFill>
                            <a:schemeClr val="tx1"/>
                          </a:solidFill>
                          <a:effectLst/>
                          <a:latin typeface="+mn-ea"/>
                          <a:ea typeface="+mn-ea"/>
                          <a:cs typeface="+mn-cs"/>
                        </a:rPr>
                        <a:t>오류</a:t>
                      </a: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solidFill>
                            <a:schemeClr val="tx1"/>
                          </a:solidFill>
                        </a:rPr>
                        <a:t>조회</a:t>
                      </a:r>
                      <a:r>
                        <a:rPr lang="ko-KR" altLang="en-US" sz="800" b="1" dirty="0" smtClean="0">
                          <a:solidFill>
                            <a:schemeClr val="tx1"/>
                          </a:solidFill>
                        </a:rPr>
                        <a:t> </a:t>
                      </a:r>
                      <a:r>
                        <a:rPr lang="ko-KR" altLang="en-US" sz="800" u="none" baseline="0" dirty="0" smtClean="0">
                          <a:solidFill>
                            <a:schemeClr val="tx1"/>
                          </a:solidFill>
                          <a:latin typeface="+mn-ea"/>
                          <a:ea typeface="+mn-ea"/>
                        </a:rPr>
                        <a:t>시작일을 조회 종료일보다 이후의 날짜로 설정하고 </a:t>
                      </a:r>
                      <a:r>
                        <a:rPr lang="ko-KR" altLang="en-US" sz="800" u="none" baseline="0" dirty="0" err="1" smtClean="0">
                          <a:solidFill>
                            <a:schemeClr val="tx1"/>
                          </a:solidFill>
                          <a:latin typeface="+mn-ea"/>
                          <a:ea typeface="+mn-ea"/>
                        </a:rPr>
                        <a:t>완료버튼</a:t>
                      </a:r>
                      <a:r>
                        <a:rPr lang="ko-KR" altLang="en-US" sz="800" u="none" baseline="0" dirty="0" smtClean="0">
                          <a:solidFill>
                            <a:schemeClr val="tx1"/>
                          </a:solidFill>
                          <a:latin typeface="+mn-ea"/>
                          <a:ea typeface="+mn-ea"/>
                        </a:rPr>
                        <a:t> 선택 </a:t>
                      </a:r>
                      <a:endParaRPr lang="en-US" altLang="ko-KR" sz="800" kern="1200" dirty="0">
                        <a:solidFill>
                          <a:schemeClr val="tx1"/>
                        </a:solidFill>
                        <a:latin typeface="+mn-lt"/>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schemeClr val="tx1"/>
                          </a:solidFill>
                          <a:effectLst/>
                          <a:uLnTx/>
                          <a:uFillTx/>
                          <a:latin typeface="맑은 고딕" panose="020F0502020204030204"/>
                          <a:ea typeface="맑은 고딕" panose="020B0503020000020004" pitchFamily="50" charset="-127"/>
                          <a:cs typeface="+mn-cs"/>
                        </a:rPr>
                        <a:t>조회 시작일은 조회 종료일보다 이후의 날짜로 설정할 수 없습니다</a:t>
                      </a:r>
                      <a:r>
                        <a:rPr kumimoji="0" lang="en-US" altLang="ko-KR" sz="800" b="0" i="0" u="none" strike="noStrike" kern="1200" cap="none" spc="0" normalizeH="0" baseline="0" noProof="0" dirty="0">
                          <a:ln>
                            <a:noFill/>
                          </a:ln>
                          <a:solidFill>
                            <a:schemeClr val="tx1"/>
                          </a:solidFill>
                          <a:effectLst/>
                          <a:uLnTx/>
                          <a:uFillTx/>
                          <a:latin typeface="맑은 고딕" panose="020F0502020204030204"/>
                          <a:ea typeface="맑은 고딕" panose="020B0503020000020004" pitchFamily="50" charset="-127"/>
                          <a:cs typeface="+mn-cs"/>
                        </a:rPr>
                        <a:t>.</a:t>
                      </a:r>
                      <a:endParaRPr kumimoji="0" lang="ko-KR" altLang="en-US" sz="800" b="0" i="0" u="none" strike="noStrike" kern="1200" cap="none" spc="0" normalizeH="0" baseline="0" noProof="0" dirty="0">
                        <a:ln>
                          <a:noFill/>
                        </a:ln>
                        <a:solidFill>
                          <a:schemeClr val="tx1"/>
                        </a:solidFill>
                        <a:effectLst/>
                        <a:uLnTx/>
                        <a:uFillTx/>
                        <a:latin typeface="맑은 고딕" panose="020F0502020204030204"/>
                        <a:ea typeface="맑은 고딕" panose="020B0503020000020004" pitchFamily="50" charset="-127"/>
                        <a:cs typeface="+mn-cs"/>
                      </a:endParaRPr>
                    </a:p>
                  </a:txBody>
                  <a:tcPr marL="36000" marR="0">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ctr"/>
                      <a:r>
                        <a:rPr lang="en-US" altLang="ko-KR" sz="800" spc="0" dirty="0" smtClean="0">
                          <a:effectLst/>
                          <a:latin typeface="+mn-ea"/>
                          <a:ea typeface="+mn-ea"/>
                        </a:rPr>
                        <a:t>alert</a:t>
                      </a:r>
                      <a:endParaRPr 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spc="0" dirty="0" smtClean="0">
                          <a:effectLst/>
                          <a:latin typeface="+mn-ea"/>
                          <a:ea typeface="+mn-ea"/>
                        </a:rPr>
                        <a:t>확인</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85725" marR="0" lvl="0" indent="-85725" algn="l" defTabSz="914400" rtl="0" eaLnBrk="1" fontAlgn="auto" latinLnBrk="1" hangingPunct="1">
                        <a:lnSpc>
                          <a:spcPct val="100000"/>
                        </a:lnSpc>
                        <a:spcBef>
                          <a:spcPts val="0"/>
                        </a:spcBef>
                        <a:spcAft>
                          <a:spcPts val="0"/>
                        </a:spcAft>
                        <a:buClrTx/>
                        <a:buSzTx/>
                        <a:buFont typeface="Arial" panose="020B0604020202020204" pitchFamily="34" charset="0"/>
                        <a:buAutoNum type="arabicPeriod"/>
                        <a:tabLst/>
                        <a:defRPr/>
                      </a:pP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alert </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rPr>
                        <a:t>닫힘</a:t>
                      </a:r>
                      <a:endParaRPr kumimoji="0" lang="en-US" altLang="ko-KR" sz="800" b="0" i="0" u="none" strike="noStrike" kern="1200" cap="none" spc="0" normalizeH="0" baseline="0" noProof="0" dirty="0" smtClean="0">
                        <a:ln>
                          <a:noFill/>
                        </a:ln>
                        <a:solidFill>
                          <a:schemeClr val="tx1"/>
                        </a:solidFill>
                        <a:effectLst/>
                        <a:uLnTx/>
                        <a:uFillTx/>
                        <a:latin typeface="+mn-lt"/>
                        <a:ea typeface="+mn-ea"/>
                        <a:cs typeface="+mn-cs"/>
                      </a:endParaRPr>
                    </a:p>
                    <a:p>
                      <a:pPr marL="85725" marR="0" lvl="0" indent="-85725" algn="l" defTabSz="914400" rtl="0" eaLnBrk="1" fontAlgn="auto" latinLnBrk="1" hangingPunct="1">
                        <a:lnSpc>
                          <a:spcPct val="100000"/>
                        </a:lnSpc>
                        <a:spcBef>
                          <a:spcPts val="0"/>
                        </a:spcBef>
                        <a:spcAft>
                          <a:spcPts val="0"/>
                        </a:spcAft>
                        <a:buClrTx/>
                        <a:buSzTx/>
                        <a:buFont typeface="Arial" panose="020B0604020202020204" pitchFamily="34" charset="0"/>
                        <a:buAutoNum type="arabicPeriod"/>
                        <a:tabLst/>
                        <a:defRPr/>
                      </a:pP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rPr>
                        <a:t>캘린더 호출 전 </a:t>
                      </a:r>
                      <a:r>
                        <a:rPr kumimoji="0" lang="ko-KR" altLang="en-US" sz="800" b="0" i="0" u="none" strike="noStrike" kern="1200" cap="none" spc="0" normalizeH="0" baseline="0" noProof="0" dirty="0" err="1" smtClean="0">
                          <a:ln>
                            <a:noFill/>
                          </a:ln>
                          <a:solidFill>
                            <a:schemeClr val="tx1"/>
                          </a:solidFill>
                          <a:effectLst/>
                          <a:uLnTx/>
                          <a:uFillTx/>
                          <a:latin typeface="+mn-lt"/>
                          <a:ea typeface="+mn-ea"/>
                          <a:cs typeface="+mn-cs"/>
                        </a:rPr>
                        <a:t>세팅되어</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rPr>
                        <a:t> 있던 날짜로 되돌림</a:t>
                      </a:r>
                      <a:endParaRPr kumimoji="0" lang="en-US" altLang="ko-KR" sz="800" b="0" i="0" u="none" strike="noStrike" kern="1200" cap="none" spc="0" normalizeH="0" baseline="0" noProof="0" dirty="0">
                        <a:ln>
                          <a:noFill/>
                        </a:ln>
                        <a:solidFill>
                          <a:schemeClr val="tx1"/>
                        </a:solidFill>
                        <a:effectLst/>
                        <a:uLnTx/>
                        <a:uFillTx/>
                        <a:latin typeface="+mn-lt"/>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892843972"/>
                  </a:ext>
                </a:extLst>
              </a:tr>
              <a:tr h="309949">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vMerge="1">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kern="1200" spc="0" dirty="0" smtClean="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kumimoji="0" lang="ko-KR" altLang="en-US" sz="800" b="0" i="0" u="none" strike="noStrike" kern="1200" cap="none" spc="0" normalizeH="0" baseline="0" noProof="0" smtClean="0">
                          <a:ln>
                            <a:noFill/>
                          </a:ln>
                          <a:solidFill>
                            <a:prstClr val="black"/>
                          </a:solidFill>
                          <a:effectLst/>
                          <a:uLnTx/>
                          <a:uFillTx/>
                          <a:latin typeface="맑은 고딕" panose="020B0503020000020004" pitchFamily="50" charset="-127"/>
                          <a:ea typeface="맑은 고딕" panose="020B0503020000020004" pitchFamily="50" charset="-127"/>
                          <a:cs typeface="+mn-cs"/>
                        </a:rPr>
                        <a:t>오류</a:t>
                      </a: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조회 종료일을 조회 시작일보다 이전 날짜로 설정 후 완료버튼 선택 </a:t>
                      </a:r>
                      <a:endParaRPr lang="en-US" altLang="ko-KR" sz="800" kern="1200" dirty="0">
                        <a:solidFill>
                          <a:schemeClr val="tx1"/>
                        </a:solidFill>
                        <a:latin typeface="+mn-lt"/>
                        <a:ea typeface="+mn-ea"/>
                        <a:cs typeface="+mn-cs"/>
                      </a:endParaRPr>
                    </a:p>
                  </a:txBody>
                  <a:tcPr marL="36000" marR="0">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schemeClr val="tx1"/>
                          </a:solidFill>
                          <a:effectLst/>
                          <a:uLnTx/>
                          <a:uFillTx/>
                          <a:latin typeface="맑은 고딕" panose="020F0502020204030204"/>
                          <a:ea typeface="맑은 고딕" panose="020B0503020000020004" pitchFamily="50" charset="-127"/>
                          <a:cs typeface="+mn-cs"/>
                        </a:rPr>
                        <a:t>조회 종료일은 조회 시작일보다 이전의 날짜로 설정할 수 없습니다</a:t>
                      </a:r>
                      <a:r>
                        <a:rPr kumimoji="0" lang="en-US" altLang="ko-KR" sz="800" b="0" i="0" u="none" strike="noStrike" kern="1200" cap="none" spc="0" normalizeH="0" baseline="0" noProof="0" dirty="0">
                          <a:ln>
                            <a:noFill/>
                          </a:ln>
                          <a:solidFill>
                            <a:schemeClr val="tx1"/>
                          </a:solidFill>
                          <a:effectLst/>
                          <a:uLnTx/>
                          <a:uFillTx/>
                          <a:latin typeface="맑은 고딕" panose="020F0502020204030204"/>
                          <a:ea typeface="맑은 고딕" panose="020B0503020000020004" pitchFamily="50" charset="-127"/>
                          <a:cs typeface="+mn-cs"/>
                        </a:rPr>
                        <a:t>.</a:t>
                      </a:r>
                      <a:endParaRPr kumimoji="0" lang="ko-KR" altLang="en-US" sz="800" b="0" i="0" u="none" strike="noStrike" kern="1200" cap="none" spc="0" normalizeH="0" baseline="0" noProof="0" dirty="0">
                        <a:ln>
                          <a:noFill/>
                        </a:ln>
                        <a:solidFill>
                          <a:schemeClr val="tx1"/>
                        </a:solidFill>
                        <a:effectLst/>
                        <a:uLnTx/>
                        <a:uFillTx/>
                        <a:latin typeface="맑은 고딕" panose="020F0502020204030204"/>
                        <a:ea typeface="맑은 고딕" panose="020B0503020000020004" pitchFamily="50" charset="-127"/>
                        <a:cs typeface="+mn-cs"/>
                      </a:endParaRPr>
                    </a:p>
                  </a:txBody>
                  <a:tcPr marL="36000" marR="0">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ctr"/>
                      <a:r>
                        <a:rPr lang="en-US" altLang="ko-KR" sz="800" spc="0" dirty="0" smtClean="0">
                          <a:effectLst/>
                          <a:latin typeface="+mn-ea"/>
                          <a:ea typeface="+mn-ea"/>
                        </a:rPr>
                        <a:t>alert</a:t>
                      </a:r>
                      <a:endParaRPr 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spc="0" dirty="0" smtClean="0">
                          <a:effectLst/>
                          <a:latin typeface="+mn-ea"/>
                          <a:ea typeface="+mn-ea"/>
                        </a:rPr>
                        <a:t>확인</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85725" marR="0" lvl="0" indent="-85725" algn="l" defTabSz="914400" rtl="0" eaLnBrk="1" fontAlgn="auto" latinLnBrk="1" hangingPunct="1">
                        <a:lnSpc>
                          <a:spcPct val="100000"/>
                        </a:lnSpc>
                        <a:spcBef>
                          <a:spcPts val="0"/>
                        </a:spcBef>
                        <a:spcAft>
                          <a:spcPts val="0"/>
                        </a:spcAft>
                        <a:buClrTx/>
                        <a:buSzTx/>
                        <a:buFont typeface="Arial" panose="020B0604020202020204" pitchFamily="34" charset="0"/>
                        <a:buAutoNum type="arabicPeriod"/>
                        <a:tabLst/>
                        <a:defRPr/>
                      </a:pP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alert </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rPr>
                        <a:t>닫힘</a:t>
                      </a:r>
                      <a:endParaRPr kumimoji="0" lang="en-US" altLang="ko-KR" sz="800" b="0" i="0" u="none" strike="noStrike" kern="1200" cap="none" spc="0" normalizeH="0" baseline="0" noProof="0" dirty="0" smtClean="0">
                        <a:ln>
                          <a:noFill/>
                        </a:ln>
                        <a:solidFill>
                          <a:schemeClr val="tx1"/>
                        </a:solidFill>
                        <a:effectLst/>
                        <a:uLnTx/>
                        <a:uFillTx/>
                        <a:latin typeface="+mn-lt"/>
                        <a:ea typeface="+mn-ea"/>
                        <a:cs typeface="+mn-cs"/>
                      </a:endParaRPr>
                    </a:p>
                    <a:p>
                      <a:pPr marL="85725" marR="0" lvl="0" indent="-85725" algn="l" defTabSz="914400" rtl="0" eaLnBrk="1" fontAlgn="auto" latinLnBrk="1" hangingPunct="1">
                        <a:lnSpc>
                          <a:spcPct val="100000"/>
                        </a:lnSpc>
                        <a:spcBef>
                          <a:spcPts val="0"/>
                        </a:spcBef>
                        <a:spcAft>
                          <a:spcPts val="0"/>
                        </a:spcAft>
                        <a:buClrTx/>
                        <a:buSzTx/>
                        <a:buFont typeface="Arial" panose="020B0604020202020204" pitchFamily="34" charset="0"/>
                        <a:buAutoNum type="arabicPeriod"/>
                        <a:tabLst/>
                        <a:defRPr/>
                      </a:pP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rPr>
                        <a:t>캘린더 호출 전 </a:t>
                      </a:r>
                      <a:r>
                        <a:rPr kumimoji="0" lang="ko-KR" altLang="en-US" sz="800" b="0" i="0" u="none" strike="noStrike" kern="1200" cap="none" spc="0" normalizeH="0" baseline="0" noProof="0" dirty="0" err="1" smtClean="0">
                          <a:ln>
                            <a:noFill/>
                          </a:ln>
                          <a:solidFill>
                            <a:schemeClr val="tx1"/>
                          </a:solidFill>
                          <a:effectLst/>
                          <a:uLnTx/>
                          <a:uFillTx/>
                          <a:latin typeface="+mn-lt"/>
                          <a:ea typeface="+mn-ea"/>
                          <a:cs typeface="+mn-cs"/>
                        </a:rPr>
                        <a:t>세팅되어</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rPr>
                        <a:t> 있던 날짜로 되돌림</a:t>
                      </a:r>
                      <a:endParaRPr kumimoji="0" lang="en-US" altLang="ko-KR" sz="800" b="0" i="0" u="none" strike="noStrike" kern="1200" cap="none" spc="0" normalizeH="0" baseline="0" noProof="0" dirty="0">
                        <a:ln>
                          <a:noFill/>
                        </a:ln>
                        <a:solidFill>
                          <a:schemeClr val="tx1"/>
                        </a:solidFill>
                        <a:effectLst/>
                        <a:uLnTx/>
                        <a:uFillTx/>
                        <a:latin typeface="+mn-lt"/>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054144864"/>
                  </a:ext>
                </a:extLst>
              </a:tr>
              <a:tr h="306416">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vMerge="1">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kumimoji="0" lang="ko-KR" altLang="en-US" sz="800" b="0" i="0" u="none" strike="noStrike" kern="1200" cap="none" spc="0" normalizeH="0" baseline="0" noProof="0" dirty="0" smtClean="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kumimoji="0" lang="ko-KR" altLang="en-US" sz="800" b="0" i="0" u="none" strike="noStrike" kern="1200" cap="none" spc="0" normalizeH="0" baseline="0" noProof="0" dirty="0" smtClean="0">
                          <a:ln>
                            <a:noFill/>
                          </a:ln>
                          <a:solidFill>
                            <a:prstClr val="black"/>
                          </a:solidFill>
                          <a:effectLst/>
                          <a:uLnTx/>
                          <a:uFillTx/>
                          <a:latin typeface="맑은 고딕" panose="020B0503020000020004" pitchFamily="50" charset="-127"/>
                          <a:ea typeface="맑은 고딕" panose="020B0503020000020004" pitchFamily="50" charset="-127"/>
                          <a:cs typeface="+mn-cs"/>
                        </a:rPr>
                        <a:t>오류</a:t>
                      </a: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조회 종료일을 오늘보다 이후의 날짜로 설정 후 완료버튼 선택 </a:t>
                      </a:r>
                      <a:endParaRPr lang="en-US" altLang="ko-KR" sz="800" kern="1200" dirty="0">
                        <a:solidFill>
                          <a:schemeClr val="tx1"/>
                        </a:solidFill>
                        <a:latin typeface="+mn-lt"/>
                        <a:ea typeface="+mn-ea"/>
                        <a:cs typeface="+mn-cs"/>
                      </a:endParaRPr>
                    </a:p>
                  </a:txBody>
                  <a:tcPr marL="36000" marR="0">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schemeClr val="tx1"/>
                          </a:solidFill>
                          <a:effectLst/>
                          <a:uLnTx/>
                          <a:uFillTx/>
                          <a:latin typeface="맑은 고딕" panose="020F0502020204030204"/>
                          <a:ea typeface="맑은 고딕" panose="020B0503020000020004" pitchFamily="50" charset="-127"/>
                          <a:cs typeface="+mn-cs"/>
                        </a:rPr>
                        <a:t>조회 종료일은 오늘 날짜까지 선택 가능합니다</a:t>
                      </a:r>
                      <a:r>
                        <a:rPr kumimoji="0" lang="en-US" altLang="ko-KR" sz="800" b="0" i="0" u="none" strike="noStrike" kern="1200" cap="none" spc="0" normalizeH="0" baseline="0" noProof="0" dirty="0">
                          <a:ln>
                            <a:noFill/>
                          </a:ln>
                          <a:solidFill>
                            <a:schemeClr val="tx1"/>
                          </a:solidFill>
                          <a:effectLst/>
                          <a:uLnTx/>
                          <a:uFillTx/>
                          <a:latin typeface="맑은 고딕" panose="020F0502020204030204"/>
                          <a:ea typeface="맑은 고딕" panose="020B0503020000020004" pitchFamily="50" charset="-127"/>
                          <a:cs typeface="+mn-cs"/>
                        </a:rPr>
                        <a:t>.</a:t>
                      </a:r>
                      <a:endParaRPr kumimoji="0" lang="ko-KR" altLang="en-US" sz="800" b="0" i="0" u="none" strike="noStrike" kern="1200" cap="none" spc="0" normalizeH="0" baseline="0" noProof="0" dirty="0">
                        <a:ln>
                          <a:noFill/>
                        </a:ln>
                        <a:solidFill>
                          <a:schemeClr val="tx1"/>
                        </a:solidFill>
                        <a:effectLst/>
                        <a:uLnTx/>
                        <a:uFillTx/>
                        <a:latin typeface="맑은 고딕" panose="020F0502020204030204"/>
                        <a:ea typeface="맑은 고딕" panose="020B0503020000020004" pitchFamily="50" charset="-127"/>
                        <a:cs typeface="+mn-cs"/>
                      </a:endParaRPr>
                    </a:p>
                  </a:txBody>
                  <a:tcPr marL="36000" marR="0">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ctr"/>
                      <a:r>
                        <a:rPr lang="en-US" altLang="ko-KR" sz="800" spc="0" dirty="0" smtClean="0">
                          <a:effectLst/>
                          <a:latin typeface="+mn-ea"/>
                          <a:ea typeface="+mn-ea"/>
                        </a:rPr>
                        <a:t>alert</a:t>
                      </a:r>
                      <a:endParaRPr lang="en-US" altLang="ko-KR"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kumimoji="0" lang="ko-KR" altLang="en-US" sz="800" b="0" i="0" u="none" strike="noStrike" kern="1200" cap="none" spc="0" normalizeH="0" baseline="0" noProof="0" smtClean="0">
                          <a:ln>
                            <a:noFill/>
                          </a:ln>
                          <a:solidFill>
                            <a:prstClr val="black"/>
                          </a:solidFill>
                          <a:effectLst/>
                          <a:uLnTx/>
                          <a:uFillTx/>
                          <a:latin typeface="맑은 고딕" panose="020B0503020000020004" pitchFamily="50" charset="-127"/>
                          <a:ea typeface="맑은 고딕" panose="020B0503020000020004" pitchFamily="50" charset="-127"/>
                          <a:cs typeface="+mn-cs"/>
                        </a:rPr>
                        <a:t>확인</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85725" marR="0" lvl="0" indent="-85725" algn="l" defTabSz="914400" rtl="0" eaLnBrk="1" fontAlgn="ctr" latinLnBrk="1" hangingPunct="1">
                        <a:lnSpc>
                          <a:spcPct val="100000"/>
                        </a:lnSpc>
                        <a:spcBef>
                          <a:spcPts val="0"/>
                        </a:spcBef>
                        <a:spcAft>
                          <a:spcPts val="0"/>
                        </a:spcAft>
                        <a:buClrTx/>
                        <a:buSzTx/>
                        <a:buFontTx/>
                        <a:buAutoNum type="arabicPeriod"/>
                        <a:tabLst/>
                        <a:defRPr/>
                      </a:pPr>
                      <a:r>
                        <a:rPr lang="en-US" altLang="ko-KR" sz="800" spc="0" dirty="0" smtClean="0">
                          <a:effectLst/>
                          <a:latin typeface="+mn-ea"/>
                          <a:ea typeface="+mn-ea"/>
                        </a:rPr>
                        <a:t>Alert</a:t>
                      </a:r>
                      <a:r>
                        <a:rPr lang="en-US" altLang="ko-KR" sz="800" spc="0" baseline="0" dirty="0" smtClean="0">
                          <a:effectLst/>
                          <a:latin typeface="+mn-ea"/>
                          <a:ea typeface="+mn-ea"/>
                        </a:rPr>
                        <a:t> </a:t>
                      </a:r>
                      <a:r>
                        <a:rPr lang="ko-KR" altLang="en-US" sz="800" spc="0" baseline="0" dirty="0" smtClean="0">
                          <a:effectLst/>
                          <a:latin typeface="+mn-ea"/>
                          <a:ea typeface="+mn-ea"/>
                        </a:rPr>
                        <a:t>닫힘</a:t>
                      </a:r>
                      <a:endParaRPr lang="en-US" altLang="ko-KR" sz="800" spc="0" baseline="0" dirty="0" smtClean="0">
                        <a:effectLst/>
                        <a:latin typeface="+mn-ea"/>
                        <a:ea typeface="+mn-ea"/>
                      </a:endParaRPr>
                    </a:p>
                    <a:p>
                      <a:pPr marL="85725" marR="0" lvl="0" indent="-85725" algn="l" defTabSz="914400" rtl="0" eaLnBrk="1" fontAlgn="ctr" latinLnBrk="1" hangingPunct="1">
                        <a:lnSpc>
                          <a:spcPct val="100000"/>
                        </a:lnSpc>
                        <a:spcBef>
                          <a:spcPts val="0"/>
                        </a:spcBef>
                        <a:spcAft>
                          <a:spcPts val="0"/>
                        </a:spcAft>
                        <a:buClrTx/>
                        <a:buSzTx/>
                        <a:buFontTx/>
                        <a:buAutoNum type="arabicPeriod"/>
                        <a:tabLst/>
                        <a:defRPr/>
                      </a:pPr>
                      <a:r>
                        <a:rPr lang="ko-KR" altLang="en-US" sz="800" dirty="0" smtClean="0">
                          <a:solidFill>
                            <a:prstClr val="black"/>
                          </a:solidFill>
                          <a:sym typeface="Wingdings" panose="05000000000000000000" pitchFamily="2" charset="2"/>
                        </a:rPr>
                        <a:t>오늘 날짜로</a:t>
                      </a:r>
                      <a:r>
                        <a:rPr lang="ko-KR" altLang="en-US" sz="800" baseline="0" dirty="0" smtClean="0">
                          <a:solidFill>
                            <a:prstClr val="black"/>
                          </a:solidFill>
                          <a:sym typeface="Wingdings" panose="05000000000000000000" pitchFamily="2" charset="2"/>
                        </a:rPr>
                        <a:t> 세팅</a:t>
                      </a:r>
                      <a:endParaRPr lang="en-US" altLang="ko-KR" sz="800" spc="0" baseline="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148220988"/>
                  </a:ext>
                </a:extLst>
              </a:tr>
              <a:tr h="228950">
                <a:tc vMerge="1">
                  <a:txBody>
                    <a:bodyPr/>
                    <a:lstStyle/>
                    <a:p>
                      <a:pPr latinLnBrk="1"/>
                      <a:endParaRPr lang="ko-KR" altLang="en-US"/>
                    </a:p>
                  </a:txBody>
                  <a:tcPr/>
                </a:tc>
                <a:tc vMerge="1">
                  <a:txBody>
                    <a:bodyPr/>
                    <a:lstStyle/>
                    <a:p>
                      <a:pPr latinLnBrk="1"/>
                      <a:endParaRPr lang="ko-KR" altLang="en-US"/>
                    </a:p>
                  </a:txBody>
                  <a:tcPr/>
                </a:tc>
                <a:tc rowSpan="2">
                  <a:txBody>
                    <a:bodyPr/>
                    <a:lstStyle/>
                    <a:p>
                      <a:pPr algn="ctr" rtl="0" fontAlgn="ctr"/>
                      <a:r>
                        <a:rPr kumimoji="0" lang="ko-KR" altLang="en-US" sz="800" b="0"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오류</a:t>
                      </a: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kern="1200" dirty="0" smtClean="0">
                          <a:solidFill>
                            <a:schemeClr val="tx1"/>
                          </a:solidFill>
                          <a:latin typeface="+mn-lt"/>
                          <a:ea typeface="+mn-ea"/>
                          <a:cs typeface="+mn-cs"/>
                        </a:rPr>
                        <a:t>1</a:t>
                      </a:r>
                      <a:r>
                        <a:rPr lang="ko-KR" altLang="en-US" sz="800" kern="1200" dirty="0" smtClean="0">
                          <a:solidFill>
                            <a:schemeClr val="tx1"/>
                          </a:solidFill>
                          <a:latin typeface="+mn-lt"/>
                          <a:ea typeface="+mn-ea"/>
                          <a:cs typeface="+mn-cs"/>
                        </a:rPr>
                        <a:t>년보다 긴 기간을 설정 후 완료 버튼 선택</a:t>
                      </a:r>
                      <a:endParaRPr lang="en-US" altLang="ko-KR" sz="800" kern="1200" dirty="0">
                        <a:solidFill>
                          <a:schemeClr val="tx1"/>
                        </a:solidFill>
                        <a:latin typeface="+mn-lt"/>
                        <a:ea typeface="+mn-ea"/>
                        <a:cs typeface="+mn-cs"/>
                      </a:endParaRP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조회 기간은 최대 </a:t>
                      </a:r>
                      <a:r>
                        <a:rPr kumimoji="0" lang="en-US" altLang="ko-KR"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1</a:t>
                      </a:r>
                      <a:r>
                        <a:rPr kumimoji="0" lang="ko-KR" altLang="en-US"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년까지 설정 가능합니다</a:t>
                      </a:r>
                      <a:r>
                        <a:rPr kumimoji="0" lang="en-US" altLang="ko-KR"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a:t>
                      </a:r>
                      <a:endParaRPr kumimoji="0" lang="ko-KR" altLang="en-US" sz="800" b="0" i="0" u="none" strike="noStrike" kern="1200" cap="none" spc="0" normalizeH="0" baseline="0" noProof="0" dirty="0">
                        <a:ln>
                          <a:noFill/>
                        </a:ln>
                        <a:solidFill>
                          <a:schemeClr val="tx1"/>
                        </a:solidFill>
                        <a:effectLst/>
                        <a:uLnTx/>
                        <a:uFillTx/>
                        <a:latin typeface="맑은 고딕" panose="020F0502020204030204"/>
                        <a:ea typeface="맑은 고딕" panose="020B0503020000020004" pitchFamily="50" charset="-127"/>
                        <a:cs typeface="+mn-cs"/>
                      </a:endParaRP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rowSpan="2">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en-US" altLang="ko-KR" sz="800" spc="0" dirty="0" smtClean="0">
                          <a:effectLst/>
                          <a:latin typeface="+mn-ea"/>
                          <a:ea typeface="+mn-ea"/>
                        </a:rPr>
                        <a:t>alert</a:t>
                      </a: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algn="ctr" rtl="0" fontAlgn="ctr"/>
                      <a:r>
                        <a:rPr kumimoji="0" lang="ko-KR" altLang="en-US" sz="800" b="0" i="0" u="none" strike="noStrike" kern="1200" cap="none" spc="0" normalizeH="0" baseline="0" noProof="0" dirty="0" smtClean="0">
                          <a:ln>
                            <a:noFill/>
                          </a:ln>
                          <a:solidFill>
                            <a:prstClr val="black"/>
                          </a:solidFill>
                          <a:effectLst/>
                          <a:uLnTx/>
                          <a:uFillTx/>
                          <a:latin typeface="맑은 고딕" panose="020B0503020000020004" pitchFamily="50" charset="-127"/>
                          <a:ea typeface="맑은 고딕" panose="020B0503020000020004" pitchFamily="50" charset="-127"/>
                          <a:cs typeface="+mn-cs"/>
                        </a:rPr>
                        <a:t>확인</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marL="85725" marR="0" lvl="0" indent="-85725" algn="l" defTabSz="914400" rtl="0" eaLnBrk="1" fontAlgn="auto" latinLnBrk="1" hangingPunct="1">
                        <a:lnSpc>
                          <a:spcPct val="100000"/>
                        </a:lnSpc>
                        <a:spcBef>
                          <a:spcPts val="0"/>
                        </a:spcBef>
                        <a:spcAft>
                          <a:spcPts val="0"/>
                        </a:spcAft>
                        <a:buClrTx/>
                        <a:buSzTx/>
                        <a:buFont typeface="Arial" panose="020B0604020202020204" pitchFamily="34" charset="0"/>
                        <a:buAutoNum type="arabicPeriod"/>
                        <a:tabLst/>
                        <a:defRPr/>
                      </a:pP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alert </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rPr>
                        <a:t>닫힘</a:t>
                      </a:r>
                      <a:endParaRPr kumimoji="0" lang="en-US" altLang="ko-KR" sz="800" b="0" i="0" u="none" strike="noStrike" kern="1200" cap="none" spc="0" normalizeH="0" baseline="0" noProof="0" dirty="0" smtClean="0">
                        <a:ln>
                          <a:noFill/>
                        </a:ln>
                        <a:solidFill>
                          <a:schemeClr val="tx1"/>
                        </a:solidFill>
                        <a:effectLst/>
                        <a:uLnTx/>
                        <a:uFillTx/>
                        <a:latin typeface="+mn-lt"/>
                        <a:ea typeface="+mn-ea"/>
                        <a:cs typeface="+mn-cs"/>
                      </a:endParaRPr>
                    </a:p>
                    <a:p>
                      <a:pPr marL="85725" marR="0" lvl="0" indent="-85725" algn="l" defTabSz="914400" rtl="0" eaLnBrk="1" fontAlgn="auto" latinLnBrk="1" hangingPunct="1">
                        <a:lnSpc>
                          <a:spcPct val="100000"/>
                        </a:lnSpc>
                        <a:spcBef>
                          <a:spcPts val="0"/>
                        </a:spcBef>
                        <a:spcAft>
                          <a:spcPts val="0"/>
                        </a:spcAft>
                        <a:buClrTx/>
                        <a:buSzTx/>
                        <a:buFont typeface="Arial" panose="020B0604020202020204" pitchFamily="34" charset="0"/>
                        <a:buAutoNum type="arabicPeriod"/>
                        <a:tabLst/>
                        <a:defRPr/>
                      </a:pP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rPr>
                        <a:t>캘린더 호출 전 </a:t>
                      </a:r>
                      <a:r>
                        <a:rPr kumimoji="0" lang="ko-KR" altLang="en-US" sz="800" b="0" i="0" u="none" strike="noStrike" kern="1200" cap="none" spc="0" normalizeH="0" baseline="0" noProof="0" dirty="0" err="1" smtClean="0">
                          <a:ln>
                            <a:noFill/>
                          </a:ln>
                          <a:solidFill>
                            <a:schemeClr val="tx1"/>
                          </a:solidFill>
                          <a:effectLst/>
                          <a:uLnTx/>
                          <a:uFillTx/>
                          <a:latin typeface="+mn-lt"/>
                          <a:ea typeface="+mn-ea"/>
                          <a:cs typeface="+mn-cs"/>
                        </a:rPr>
                        <a:t>세팅되어</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rPr>
                        <a:t> 있던 날짜로 되돌림</a:t>
                      </a:r>
                      <a:endParaRPr kumimoji="0" lang="en-US" altLang="ko-KR" sz="800" b="0" i="0" u="none" strike="noStrike" kern="1200" cap="none" spc="0" normalizeH="0" baseline="0" noProof="0" dirty="0">
                        <a:ln>
                          <a:noFill/>
                        </a:ln>
                        <a:solidFill>
                          <a:schemeClr val="tx1"/>
                        </a:solidFill>
                        <a:effectLst/>
                        <a:uLnTx/>
                        <a:uFillTx/>
                        <a:latin typeface="+mn-lt"/>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26250998"/>
                  </a:ext>
                </a:extLst>
              </a:tr>
              <a:tr h="246242">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vMerge="1">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kern="1200" spc="0" dirty="0" smtClean="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vMerge="1">
                  <a:txBody>
                    <a:bodyPr/>
                    <a:lstStyle/>
                    <a:p>
                      <a:pPr algn="ctr" rtl="0" fontAlgn="ct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v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kern="1200" dirty="0">
                        <a:solidFill>
                          <a:schemeClr val="tx1"/>
                        </a:solidFill>
                        <a:latin typeface="+mn-lt"/>
                        <a:ea typeface="+mn-ea"/>
                        <a:cs typeface="+mn-cs"/>
                      </a:endParaRPr>
                    </a:p>
                  </a:txBody>
                  <a:tcPr marL="36000" marR="0">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v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800" b="0" i="0" u="none" strike="noStrike" kern="1200" cap="none" spc="0" normalizeH="0" baseline="0" noProof="0" dirty="0">
                        <a:ln>
                          <a:noFill/>
                        </a:ln>
                        <a:solidFill>
                          <a:schemeClr val="tx1"/>
                        </a:solidFill>
                        <a:effectLst/>
                        <a:uLnTx/>
                        <a:uFillTx/>
                        <a:latin typeface="맑은 고딕" panose="020F0502020204030204"/>
                        <a:ea typeface="맑은 고딕" panose="020B0503020000020004" pitchFamily="50" charset="-127"/>
                        <a:cs typeface="+mn-cs"/>
                      </a:endParaRPr>
                    </a:p>
                  </a:txBody>
                  <a:tcPr marL="36000" marR="0">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vMerge="1">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endParaRPr lang="en-US" altLang="ko-KR" sz="800" spc="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vMerge="1">
                  <a:txBody>
                    <a:bodyPr/>
                    <a:lstStyle/>
                    <a:p>
                      <a:pPr algn="ctr" rtl="0" fontAlgn="ct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vMerge="1">
                  <a:txBody>
                    <a:bodyPr/>
                    <a:lstStyle/>
                    <a:p>
                      <a:pPr marL="85725" marR="0" lvl="0" indent="-85725" algn="l" defTabSz="914400" rtl="0" eaLnBrk="1" fontAlgn="auto" latinLnBrk="1" hangingPunct="1">
                        <a:lnSpc>
                          <a:spcPct val="100000"/>
                        </a:lnSpc>
                        <a:spcBef>
                          <a:spcPts val="0"/>
                        </a:spcBef>
                        <a:spcAft>
                          <a:spcPts val="0"/>
                        </a:spcAft>
                        <a:buClrTx/>
                        <a:buSzTx/>
                        <a:buFont typeface="Arial" panose="020B0604020202020204" pitchFamily="34" charset="0"/>
                        <a:buAutoNum type="arabicPeriod"/>
                        <a:tabLst/>
                        <a:defRPr/>
                      </a:pPr>
                      <a:endParaRPr kumimoji="0" lang="en-US" altLang="ko-KR" sz="800" b="0" i="0" u="none" strike="noStrike" kern="1200" cap="none" spc="0" normalizeH="0" baseline="0" noProof="0" dirty="0">
                        <a:ln>
                          <a:noFill/>
                        </a:ln>
                        <a:solidFill>
                          <a:schemeClr val="tx1"/>
                        </a:solidFill>
                        <a:effectLst/>
                        <a:uLnTx/>
                        <a:uFillTx/>
                        <a:latin typeface="+mn-lt"/>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875487024"/>
                  </a:ext>
                </a:extLst>
              </a:tr>
            </a:tbl>
          </a:graphicData>
        </a:graphic>
      </p:graphicFrame>
      <p:graphicFrame>
        <p:nvGraphicFramePr>
          <p:cNvPr id="7" name="표 6">
            <a:extLst>
              <a:ext uri="{FF2B5EF4-FFF2-40B4-BE49-F238E27FC236}">
                <a16:creationId xmlns:a16="http://schemas.microsoft.com/office/drawing/2014/main" id="{6E1F6952-3DDA-4EF4-89E3-55A7899657BD}"/>
              </a:ext>
            </a:extLst>
          </p:cNvPr>
          <p:cNvGraphicFramePr>
            <a:graphicFrameLocks noGrp="1"/>
          </p:cNvGraphicFramePr>
          <p:nvPr>
            <p:extLst>
              <p:ext uri="{D42A27DB-BD31-4B8C-83A1-F6EECF244321}">
                <p14:modId xmlns:p14="http://schemas.microsoft.com/office/powerpoint/2010/main" val="2047812099"/>
              </p:ext>
            </p:extLst>
          </p:nvPr>
        </p:nvGraphicFramePr>
        <p:xfrm>
          <a:off x="199153" y="2518493"/>
          <a:ext cx="11759337" cy="3156154"/>
        </p:xfrm>
        <a:graphic>
          <a:graphicData uri="http://schemas.openxmlformats.org/drawingml/2006/table">
            <a:tbl>
              <a:tblPr>
                <a:tableStyleId>{5940675A-B579-460E-94D1-54222C63F5DA}</a:tableStyleId>
              </a:tblPr>
              <a:tblGrid>
                <a:gridCol w="964381">
                  <a:extLst>
                    <a:ext uri="{9D8B030D-6E8A-4147-A177-3AD203B41FA5}">
                      <a16:colId xmlns:a16="http://schemas.microsoft.com/office/drawing/2014/main" val="20000"/>
                    </a:ext>
                  </a:extLst>
                </a:gridCol>
                <a:gridCol w="847058">
                  <a:extLst>
                    <a:ext uri="{9D8B030D-6E8A-4147-A177-3AD203B41FA5}">
                      <a16:colId xmlns:a16="http://schemas.microsoft.com/office/drawing/2014/main" val="20007"/>
                    </a:ext>
                  </a:extLst>
                </a:gridCol>
                <a:gridCol w="338473">
                  <a:extLst>
                    <a:ext uri="{9D8B030D-6E8A-4147-A177-3AD203B41FA5}">
                      <a16:colId xmlns:a16="http://schemas.microsoft.com/office/drawing/2014/main" val="20008"/>
                    </a:ext>
                  </a:extLst>
                </a:gridCol>
                <a:gridCol w="2474108">
                  <a:extLst>
                    <a:ext uri="{9D8B030D-6E8A-4147-A177-3AD203B41FA5}">
                      <a16:colId xmlns:a16="http://schemas.microsoft.com/office/drawing/2014/main" val="20001"/>
                    </a:ext>
                  </a:extLst>
                </a:gridCol>
                <a:gridCol w="3455314">
                  <a:extLst>
                    <a:ext uri="{9D8B030D-6E8A-4147-A177-3AD203B41FA5}">
                      <a16:colId xmlns:a16="http://schemas.microsoft.com/office/drawing/2014/main" val="20003"/>
                    </a:ext>
                  </a:extLst>
                </a:gridCol>
                <a:gridCol w="505129">
                  <a:extLst>
                    <a:ext uri="{9D8B030D-6E8A-4147-A177-3AD203B41FA5}">
                      <a16:colId xmlns:a16="http://schemas.microsoft.com/office/drawing/2014/main" val="20004"/>
                    </a:ext>
                  </a:extLst>
                </a:gridCol>
                <a:gridCol w="569882">
                  <a:extLst>
                    <a:ext uri="{9D8B030D-6E8A-4147-A177-3AD203B41FA5}">
                      <a16:colId xmlns:a16="http://schemas.microsoft.com/office/drawing/2014/main" val="20005"/>
                    </a:ext>
                  </a:extLst>
                </a:gridCol>
                <a:gridCol w="2604992">
                  <a:extLst>
                    <a:ext uri="{9D8B030D-6E8A-4147-A177-3AD203B41FA5}">
                      <a16:colId xmlns:a16="http://schemas.microsoft.com/office/drawing/2014/main" val="20006"/>
                    </a:ext>
                  </a:extLst>
                </a:gridCol>
              </a:tblGrid>
              <a:tr h="232961">
                <a:tc gridSpan="8">
                  <a:txBody>
                    <a:bodyPr/>
                    <a:lstStyle/>
                    <a:p>
                      <a:pPr algn="l" rtl="0" fontAlgn="ctr"/>
                      <a:r>
                        <a:rPr lang="en-US" altLang="ko-KR" sz="800" b="1" spc="0" dirty="0" smtClean="0">
                          <a:solidFill>
                            <a:schemeClr val="bg1"/>
                          </a:solidFill>
                          <a:effectLst/>
                          <a:latin typeface="+mn-ea"/>
                          <a:ea typeface="+mn-ea"/>
                        </a:rPr>
                        <a:t>Alert</a:t>
                      </a:r>
                      <a:r>
                        <a:rPr lang="en-US" altLang="ko-KR" sz="800" b="1" spc="0" baseline="0" dirty="0" smtClean="0">
                          <a:solidFill>
                            <a:schemeClr val="bg1"/>
                          </a:solidFill>
                          <a:effectLst/>
                          <a:latin typeface="+mn-ea"/>
                          <a:ea typeface="+mn-ea"/>
                        </a:rPr>
                        <a:t> _ </a:t>
                      </a:r>
                      <a:r>
                        <a:rPr lang="ko-KR" altLang="en-US" sz="800" b="1" spc="0" baseline="0" dirty="0" err="1" smtClean="0">
                          <a:solidFill>
                            <a:schemeClr val="bg1"/>
                          </a:solidFill>
                          <a:effectLst/>
                          <a:latin typeface="+mn-ea"/>
                          <a:ea typeface="+mn-ea"/>
                        </a:rPr>
                        <a:t>반품취소</a:t>
                      </a:r>
                      <a:r>
                        <a:rPr lang="en-US" altLang="ko-KR" sz="800" b="1" spc="0" baseline="0" dirty="0" smtClean="0">
                          <a:solidFill>
                            <a:schemeClr val="bg1"/>
                          </a:solidFill>
                          <a:effectLst/>
                          <a:latin typeface="+mn-ea"/>
                          <a:ea typeface="+mn-ea"/>
                        </a:rPr>
                        <a:t>, </a:t>
                      </a:r>
                      <a:r>
                        <a:rPr lang="ko-KR" altLang="en-US" sz="800" b="1" spc="0" baseline="0" dirty="0" err="1" smtClean="0">
                          <a:solidFill>
                            <a:schemeClr val="bg1"/>
                          </a:solidFill>
                          <a:effectLst/>
                          <a:latin typeface="+mn-ea"/>
                          <a:ea typeface="+mn-ea"/>
                        </a:rPr>
                        <a:t>교환취소</a:t>
                      </a:r>
                      <a:endParaRPr lang="en-US" altLang="ko-KR" sz="800" b="1" spc="0" dirty="0">
                        <a:solidFill>
                          <a:schemeClr val="bg1"/>
                        </a:solidFill>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1">
                        <a:lumMod val="50000"/>
                        <a:lumOff val="50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ko-KR" alt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r h="232961">
                <a:tc>
                  <a:txBody>
                    <a:bodyPr/>
                    <a:lstStyle/>
                    <a:p>
                      <a:pPr algn="ctr" rtl="0" fontAlgn="ctr"/>
                      <a:r>
                        <a:rPr lang="en-US" sz="800" b="1" spc="0" dirty="0" err="1" smtClean="0">
                          <a:effectLst/>
                          <a:latin typeface="+mn-ea"/>
                          <a:ea typeface="+mn-ea"/>
                        </a:rPr>
                        <a:t>Page_ID</a:t>
                      </a: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err="1" smtClean="0">
                          <a:effectLst/>
                          <a:latin typeface="+mn-ea"/>
                          <a:ea typeface="+mn-ea"/>
                        </a:rPr>
                        <a:t>버튼명</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smtClean="0">
                          <a:effectLst/>
                          <a:latin typeface="+mn-ea"/>
                          <a:ea typeface="+mn-ea"/>
                        </a:rPr>
                        <a:t>구분</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smtClean="0">
                          <a:effectLst/>
                          <a:latin typeface="+mn-ea"/>
                          <a:ea typeface="+mn-ea"/>
                        </a:rPr>
                        <a:t>case</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text</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type</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button</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a:effectLst/>
                          <a:latin typeface="+mn-ea"/>
                          <a:ea typeface="+mn-ea"/>
                        </a:rPr>
                        <a:t>실행 후</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289560">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4">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800" kern="1200" spc="0" dirty="0" smtClean="0">
                          <a:solidFill>
                            <a:schemeClr val="tx1"/>
                          </a:solidFill>
                          <a:effectLst/>
                          <a:latin typeface="+mn-ea"/>
                          <a:ea typeface="+mn-ea"/>
                          <a:cs typeface="+mn-cs"/>
                        </a:rPr>
                        <a:t>3-3. </a:t>
                      </a:r>
                      <a:r>
                        <a:rPr lang="ko-KR" altLang="en-US" sz="800" kern="1200" spc="0" dirty="0" err="1" smtClean="0">
                          <a:solidFill>
                            <a:schemeClr val="tx1"/>
                          </a:solidFill>
                          <a:effectLst/>
                          <a:latin typeface="+mn-ea"/>
                          <a:ea typeface="+mn-ea"/>
                          <a:cs typeface="+mn-cs"/>
                        </a:rPr>
                        <a:t>반품취소</a:t>
                      </a:r>
                      <a:endParaRPr lang="ko-KR" altLang="en-US" sz="800" kern="1200" spc="0" dirty="0" smtClean="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algn="ctr" rtl="0" fontAlgn="ctr"/>
                      <a:r>
                        <a:rPr lang="ko-KR" altLang="en-US" sz="800" kern="1200" spc="0" dirty="0" smtClean="0">
                          <a:solidFill>
                            <a:schemeClr val="tx1"/>
                          </a:solidFill>
                          <a:effectLst/>
                          <a:latin typeface="+mn-ea"/>
                          <a:ea typeface="+mn-ea"/>
                          <a:cs typeface="+mn-cs"/>
                        </a:rPr>
                        <a:t>확인</a:t>
                      </a: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kern="1200" dirty="0">
                        <a:solidFill>
                          <a:schemeClr val="tx1"/>
                        </a:solidFill>
                        <a:latin typeface="+mn-lt"/>
                        <a:ea typeface="+mn-ea"/>
                        <a:cs typeface="+mn-cs"/>
                      </a:endParaRPr>
                    </a:p>
                  </a:txBody>
                  <a:tcPr marL="36000" marR="0">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반품을 취소하시겠습니까</a:t>
                      </a:r>
                      <a:r>
                        <a:rPr kumimoji="0" lang="en-US" altLang="ko-KR"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a:t>
                      </a:r>
                      <a:endParaRPr kumimoji="0" lang="ko-KR" altLang="en-US" sz="800" b="0" i="0" u="none" strike="noStrike" kern="1200" cap="none" spc="0" normalizeH="0" baseline="0" noProof="0" dirty="0">
                        <a:ln>
                          <a:noFill/>
                        </a:ln>
                        <a:solidFill>
                          <a:schemeClr val="tx1"/>
                        </a:solidFill>
                        <a:effectLst/>
                        <a:uLnTx/>
                        <a:uFillTx/>
                        <a:latin typeface="맑은 고딕" panose="020F0502020204030204"/>
                        <a:ea typeface="맑은 고딕" panose="020B0503020000020004" pitchFamily="50" charset="-127"/>
                        <a:cs typeface="+mn-cs"/>
                      </a:endParaRP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algn="ctr" rtl="0" fontAlgn="ctr"/>
                      <a:r>
                        <a:rPr lang="en-US" altLang="ko-KR" sz="800" spc="0" dirty="0" smtClean="0">
                          <a:effectLst/>
                          <a:latin typeface="+mn-ea"/>
                          <a:ea typeface="+mn-ea"/>
                        </a:rPr>
                        <a:t>confirm</a:t>
                      </a:r>
                      <a:endParaRPr 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en-US" altLang="ko-KR" sz="800" spc="0" dirty="0" smtClean="0">
                          <a:effectLst/>
                          <a:latin typeface="+mn-ea"/>
                          <a:ea typeface="+mn-ea"/>
                        </a:rPr>
                        <a:t>(</a:t>
                      </a:r>
                      <a:r>
                        <a:rPr lang="ko-KR" altLang="en-US" sz="800" spc="0" dirty="0" smtClean="0">
                          <a:effectLst/>
                          <a:latin typeface="+mn-ea"/>
                          <a:ea typeface="+mn-ea"/>
                        </a:rPr>
                        <a:t>좌</a:t>
                      </a:r>
                      <a:r>
                        <a:rPr lang="en-US" altLang="ko-KR" sz="800" spc="0" dirty="0" smtClean="0">
                          <a:effectLst/>
                          <a:latin typeface="+mn-ea"/>
                          <a:ea typeface="+mn-ea"/>
                        </a:rPr>
                        <a:t>)</a:t>
                      </a:r>
                      <a:r>
                        <a:rPr lang="ko-KR" altLang="en-US" sz="800" spc="0" dirty="0" smtClean="0">
                          <a:effectLst/>
                          <a:latin typeface="+mn-ea"/>
                          <a:ea typeface="+mn-ea"/>
                        </a:rPr>
                        <a:t>취소</a:t>
                      </a:r>
                      <a:endParaRPr lang="en-US" altLang="ko-KR" sz="800" spc="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800" spc="0" dirty="0" smtClean="0">
                          <a:effectLst/>
                          <a:latin typeface="+mn-ea"/>
                          <a:ea typeface="+mn-ea"/>
                        </a:rPr>
                        <a:t>Alert</a:t>
                      </a:r>
                      <a:r>
                        <a:rPr lang="en-US" altLang="ko-KR" sz="800" spc="0" baseline="0" dirty="0" smtClean="0">
                          <a:effectLst/>
                          <a:latin typeface="+mn-ea"/>
                          <a:ea typeface="+mn-ea"/>
                        </a:rPr>
                        <a:t> </a:t>
                      </a:r>
                      <a:r>
                        <a:rPr lang="ko-KR" altLang="en-US" sz="800" spc="0" baseline="0" dirty="0" smtClean="0">
                          <a:effectLst/>
                          <a:latin typeface="+mn-ea"/>
                          <a:ea typeface="+mn-ea"/>
                        </a:rPr>
                        <a:t>닫힘</a:t>
                      </a:r>
                      <a:endParaRPr lang="en-US" altLang="ko-KR" sz="800" spc="0" baseline="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734206283"/>
                  </a:ext>
                </a:extLst>
              </a:tr>
              <a:tr h="289560">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en-US" altLang="ko-KR" sz="800" spc="0" dirty="0" smtClean="0">
                          <a:effectLst/>
                          <a:latin typeface="+mn-ea"/>
                          <a:ea typeface="+mn-ea"/>
                        </a:rPr>
                        <a:t>(</a:t>
                      </a:r>
                      <a:r>
                        <a:rPr lang="ko-KR" altLang="en-US" sz="800" spc="0" dirty="0" smtClean="0">
                          <a:effectLst/>
                          <a:latin typeface="+mn-ea"/>
                          <a:ea typeface="+mn-ea"/>
                        </a:rPr>
                        <a:t>우</a:t>
                      </a:r>
                      <a:r>
                        <a:rPr lang="en-US" altLang="ko-KR" sz="800" spc="0" dirty="0" smtClean="0">
                          <a:effectLst/>
                          <a:latin typeface="+mn-ea"/>
                          <a:ea typeface="+mn-ea"/>
                        </a:rPr>
                        <a:t>)</a:t>
                      </a:r>
                      <a:r>
                        <a:rPr lang="ko-KR" altLang="en-US" sz="800" spc="0" dirty="0" smtClean="0">
                          <a:effectLst/>
                          <a:latin typeface="+mn-ea"/>
                          <a:ea typeface="+mn-ea"/>
                        </a:rPr>
                        <a:t>확인</a:t>
                      </a: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85725" marR="0" lvl="0" indent="-85725" algn="l" defTabSz="914400" rtl="0" eaLnBrk="1" fontAlgn="ctr" latinLnBrk="1" hangingPunct="1">
                        <a:lnSpc>
                          <a:spcPct val="100000"/>
                        </a:lnSpc>
                        <a:spcBef>
                          <a:spcPts val="0"/>
                        </a:spcBef>
                        <a:spcAft>
                          <a:spcPts val="0"/>
                        </a:spcAft>
                        <a:buClrTx/>
                        <a:buSzTx/>
                        <a:buFontTx/>
                        <a:buAutoNum type="arabicPeriod"/>
                        <a:tabLst/>
                        <a:defRPr/>
                      </a:pPr>
                      <a:r>
                        <a:rPr lang="en-US" altLang="ko-KR" sz="800" spc="0" dirty="0" smtClean="0">
                          <a:effectLst/>
                          <a:latin typeface="+mn-ea"/>
                          <a:ea typeface="+mn-ea"/>
                        </a:rPr>
                        <a:t>Alert</a:t>
                      </a:r>
                      <a:r>
                        <a:rPr lang="en-US" altLang="ko-KR" sz="800" spc="0" baseline="0" dirty="0" smtClean="0">
                          <a:effectLst/>
                          <a:latin typeface="+mn-ea"/>
                          <a:ea typeface="+mn-ea"/>
                        </a:rPr>
                        <a:t> </a:t>
                      </a:r>
                      <a:r>
                        <a:rPr lang="ko-KR" altLang="en-US" sz="800" spc="0" baseline="0" dirty="0" smtClean="0">
                          <a:effectLst/>
                          <a:latin typeface="+mn-ea"/>
                          <a:ea typeface="+mn-ea"/>
                        </a:rPr>
                        <a:t>닫힘</a:t>
                      </a:r>
                      <a:endParaRPr lang="en-US" altLang="ko-KR" sz="800" spc="0" baseline="0" dirty="0" smtClean="0">
                        <a:effectLst/>
                        <a:latin typeface="+mn-ea"/>
                        <a:ea typeface="+mn-ea"/>
                      </a:endParaRPr>
                    </a:p>
                    <a:p>
                      <a:pPr marL="85725" marR="0" lvl="0" indent="-85725" algn="l" defTabSz="914400" rtl="0" eaLnBrk="1" fontAlgn="ctr" latinLnBrk="1" hangingPunct="1">
                        <a:lnSpc>
                          <a:spcPct val="100000"/>
                        </a:lnSpc>
                        <a:spcBef>
                          <a:spcPts val="0"/>
                        </a:spcBef>
                        <a:spcAft>
                          <a:spcPts val="0"/>
                        </a:spcAft>
                        <a:buClrTx/>
                        <a:buSzTx/>
                        <a:buFontTx/>
                        <a:buAutoNum type="arabicPeriod"/>
                        <a:tabLst/>
                        <a:defRPr/>
                      </a:pPr>
                      <a:r>
                        <a:rPr lang="ko-KR" altLang="en-US" sz="800" spc="0" baseline="0" dirty="0" err="1" smtClean="0">
                          <a:effectLst/>
                          <a:latin typeface="+mn-ea"/>
                          <a:ea typeface="+mn-ea"/>
                        </a:rPr>
                        <a:t>반품취소</a:t>
                      </a:r>
                      <a:r>
                        <a:rPr lang="ko-KR" altLang="en-US" sz="800" spc="0" baseline="0" dirty="0" smtClean="0">
                          <a:effectLst/>
                          <a:latin typeface="+mn-ea"/>
                          <a:ea typeface="+mn-ea"/>
                        </a:rPr>
                        <a:t> 상태로 변경</a:t>
                      </a:r>
                      <a:endParaRPr lang="en-US" altLang="ko-KR" sz="800" spc="0" baseline="0" dirty="0" smtClean="0">
                        <a:effectLst/>
                        <a:latin typeface="+mn-ea"/>
                        <a:ea typeface="+mn-ea"/>
                      </a:endParaRPr>
                    </a:p>
                    <a:p>
                      <a:pPr marL="85725" marR="0" lvl="0" indent="-85725" algn="l" defTabSz="914400" rtl="0" eaLnBrk="1" fontAlgn="ctr" latinLnBrk="1" hangingPunct="1">
                        <a:lnSpc>
                          <a:spcPct val="100000"/>
                        </a:lnSpc>
                        <a:spcBef>
                          <a:spcPts val="0"/>
                        </a:spcBef>
                        <a:spcAft>
                          <a:spcPts val="0"/>
                        </a:spcAft>
                        <a:buClrTx/>
                        <a:buSzTx/>
                        <a:buFontTx/>
                        <a:buAutoNum type="arabicPeriod"/>
                        <a:tabLst/>
                        <a:defRPr/>
                      </a:pPr>
                      <a:r>
                        <a:rPr lang="ko-KR" altLang="en-US" sz="800" spc="0" baseline="0" dirty="0" err="1" smtClean="0">
                          <a:effectLst/>
                          <a:latin typeface="+mn-ea"/>
                          <a:ea typeface="+mn-ea"/>
                        </a:rPr>
                        <a:t>반품신청</a:t>
                      </a:r>
                      <a:r>
                        <a:rPr lang="ko-KR" altLang="en-US" sz="800" spc="0" baseline="0" dirty="0" smtClean="0">
                          <a:effectLst/>
                          <a:latin typeface="+mn-ea"/>
                          <a:ea typeface="+mn-ea"/>
                        </a:rPr>
                        <a:t> 취소 토스트메시지 호출</a:t>
                      </a:r>
                      <a:endParaRPr lang="en-US" altLang="ko-KR" sz="800" spc="0" baseline="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941754886"/>
                  </a:ext>
                </a:extLst>
              </a:tr>
              <a:tr h="28956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vMerge="1">
                  <a:txBody>
                    <a:bodyPr/>
                    <a:lstStyle/>
                    <a:p>
                      <a:pPr latinLnBrk="1"/>
                      <a:endParaRPr lang="ko-KR" altLang="en-US"/>
                    </a:p>
                  </a:txBody>
                  <a:tcPr/>
                </a:tc>
                <a:tc>
                  <a:txBody>
                    <a:bodyPr/>
                    <a:lstStyle/>
                    <a:p>
                      <a:pPr algn="ctr" rtl="0" fontAlgn="ctr"/>
                      <a:r>
                        <a:rPr lang="ko-KR" altLang="en-US" sz="800" kern="1200" spc="0" dirty="0" smtClean="0">
                          <a:solidFill>
                            <a:schemeClr val="tx1"/>
                          </a:solidFill>
                          <a:effectLst/>
                          <a:latin typeface="+mn-ea"/>
                          <a:ea typeface="+mn-ea"/>
                          <a:cs typeface="+mn-cs"/>
                        </a:rPr>
                        <a:t>완료</a:t>
                      </a: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lt"/>
                          <a:ea typeface="+mn-ea"/>
                          <a:cs typeface="+mn-cs"/>
                        </a:rPr>
                        <a:t>반품취소</a:t>
                      </a:r>
                      <a:r>
                        <a:rPr lang="ko-KR" altLang="en-US" sz="800" kern="1200" dirty="0" smtClean="0">
                          <a:solidFill>
                            <a:schemeClr val="tx1"/>
                          </a:solidFill>
                          <a:latin typeface="+mn-lt"/>
                          <a:ea typeface="+mn-ea"/>
                          <a:cs typeface="+mn-cs"/>
                        </a:rPr>
                        <a:t> 완료</a:t>
                      </a:r>
                      <a:endParaRPr lang="en-US" altLang="ko-KR" sz="800" kern="1200" dirty="0">
                        <a:solidFill>
                          <a:schemeClr val="tx1"/>
                        </a:solidFill>
                        <a:latin typeface="+mn-lt"/>
                        <a:ea typeface="+mn-ea"/>
                        <a:cs typeface="+mn-cs"/>
                      </a:endParaRP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t>반품 신청이 취소되었습니다</a:t>
                      </a:r>
                      <a:r>
                        <a:rPr lang="en-US" altLang="ko-KR" sz="800" dirty="0" smtClean="0"/>
                        <a:t>.</a:t>
                      </a:r>
                      <a:endParaRPr lang="ko-KR" altLang="en-US" sz="800" dirty="0" smtClean="0"/>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endParaRPr 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kumimoji="0" lang="ko-KR" altLang="en-US" sz="800" b="0"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확인</a:t>
                      </a:r>
                      <a:endParaRPr lang="en-US" altLang="ko-KR" sz="800" spc="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800" spc="0" dirty="0" smtClean="0">
                          <a:effectLst/>
                          <a:latin typeface="+mn-ea"/>
                          <a:ea typeface="+mn-ea"/>
                        </a:rPr>
                        <a:t>Alert</a:t>
                      </a:r>
                      <a:r>
                        <a:rPr lang="en-US" altLang="ko-KR" sz="800" spc="0" baseline="0" dirty="0" smtClean="0">
                          <a:effectLst/>
                          <a:latin typeface="+mn-ea"/>
                          <a:ea typeface="+mn-ea"/>
                        </a:rPr>
                        <a:t> </a:t>
                      </a:r>
                      <a:r>
                        <a:rPr lang="ko-KR" altLang="en-US" sz="800" spc="0" baseline="0" dirty="0" smtClean="0">
                          <a:effectLst/>
                          <a:latin typeface="+mn-ea"/>
                          <a:ea typeface="+mn-ea"/>
                        </a:rPr>
                        <a:t>닫힘</a:t>
                      </a:r>
                      <a:endParaRPr lang="en-US" altLang="ko-KR" sz="800" spc="0" baseline="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747532802"/>
                  </a:ext>
                </a:extLst>
              </a:tr>
              <a:tr h="432048">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vMerge="1">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kern="1200" spc="0" dirty="0" smtClean="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kern="1200" spc="0" dirty="0" smtClean="0">
                          <a:solidFill>
                            <a:schemeClr val="tx1"/>
                          </a:solidFill>
                          <a:effectLst/>
                          <a:latin typeface="+mn-ea"/>
                          <a:ea typeface="+mn-ea"/>
                          <a:cs typeface="+mn-cs"/>
                        </a:rPr>
                        <a:t>오류 </a:t>
                      </a: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lt"/>
                          <a:ea typeface="+mn-ea"/>
                          <a:cs typeface="+mn-cs"/>
                        </a:rPr>
                        <a:t>반품취소</a:t>
                      </a:r>
                      <a:r>
                        <a:rPr lang="ko-KR" altLang="en-US" sz="800" kern="1200" dirty="0" smtClean="0">
                          <a:solidFill>
                            <a:schemeClr val="tx1"/>
                          </a:solidFill>
                          <a:latin typeface="+mn-lt"/>
                          <a:ea typeface="+mn-ea"/>
                          <a:cs typeface="+mn-cs"/>
                        </a:rPr>
                        <a:t> 가능 시점이 지났을 시</a:t>
                      </a:r>
                      <a:endParaRPr lang="en-US" altLang="ko-KR" sz="800" kern="1200" dirty="0">
                        <a:solidFill>
                          <a:schemeClr val="tx1"/>
                        </a:solidFill>
                        <a:latin typeface="+mn-lt"/>
                        <a:ea typeface="+mn-ea"/>
                        <a:cs typeface="+mn-cs"/>
                      </a:endParaRP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normalizeH="0" baseline="0" dirty="0" err="1" smtClean="0">
                          <a:ln>
                            <a:noFill/>
                          </a:ln>
                          <a:solidFill>
                            <a:schemeClr val="tx1"/>
                          </a:solidFill>
                          <a:effectLst/>
                          <a:latin typeface="+mn-lt"/>
                          <a:ea typeface="+mn-ea"/>
                          <a:cs typeface="+mn-cs"/>
                        </a:rPr>
                        <a:t>반품취소</a:t>
                      </a:r>
                      <a:r>
                        <a:rPr kumimoji="0" lang="ko-KR" altLang="en-US" sz="800" b="0" i="0" u="none" strike="noStrike" kern="1200" cap="none" normalizeH="0" baseline="0" dirty="0" smtClean="0">
                          <a:ln>
                            <a:noFill/>
                          </a:ln>
                          <a:solidFill>
                            <a:schemeClr val="tx1"/>
                          </a:solidFill>
                          <a:effectLst/>
                          <a:latin typeface="+mn-lt"/>
                          <a:ea typeface="+mn-ea"/>
                          <a:cs typeface="+mn-cs"/>
                        </a:rPr>
                        <a:t> 가능 기간이 지나 반품이 불가합니다</a:t>
                      </a:r>
                      <a:r>
                        <a:rPr kumimoji="0" lang="en-US" altLang="ko-KR" sz="800" b="0" i="0" u="none" strike="noStrike" kern="1200" cap="none" normalizeH="0" baseline="0" dirty="0" smtClean="0">
                          <a:ln>
                            <a:noFill/>
                          </a:ln>
                          <a:solidFill>
                            <a:schemeClr val="tx1"/>
                          </a:solidFill>
                          <a:effectLst/>
                          <a:latin typeface="+mn-lt"/>
                          <a:ea typeface="+mn-ea"/>
                          <a:cs typeface="+mn-cs"/>
                        </a:rPr>
                        <a:t>.</a:t>
                      </a: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kumimoji="0" lang="en-US" altLang="ko-KR" sz="800" b="0" i="0" u="none" strike="noStrike" kern="1200" cap="none" spc="0" normalizeH="0" baseline="0" noProof="0" dirty="0" smtClean="0">
                          <a:ln>
                            <a:noFill/>
                          </a:ln>
                          <a:solidFill>
                            <a:prstClr val="black"/>
                          </a:solidFill>
                          <a:effectLst/>
                          <a:uLnTx/>
                          <a:uFillTx/>
                          <a:latin typeface="맑은 고딕" panose="020B0503020000020004" pitchFamily="50" charset="-127"/>
                          <a:ea typeface="맑은 고딕" panose="020B0503020000020004" pitchFamily="50" charset="-127"/>
                          <a:cs typeface="+mn-cs"/>
                        </a:rPr>
                        <a:t>alert</a:t>
                      </a:r>
                      <a:endParaRPr lang="en-US" altLang="ko-KR"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kumimoji="0" lang="ko-KR" altLang="en-US" sz="800" b="0" i="0" u="none" strike="noStrike" kern="1200" cap="none" spc="0" normalizeH="0" baseline="0" noProof="0" dirty="0" smtClean="0">
                          <a:ln>
                            <a:noFill/>
                          </a:ln>
                          <a:solidFill>
                            <a:prstClr val="black"/>
                          </a:solidFill>
                          <a:effectLst/>
                          <a:uLnTx/>
                          <a:uFillTx/>
                          <a:latin typeface="맑은 고딕" panose="020B0503020000020004" pitchFamily="50" charset="-127"/>
                          <a:ea typeface="맑은 고딕" panose="020B0503020000020004" pitchFamily="50" charset="-127"/>
                          <a:cs typeface="+mn-cs"/>
                        </a:rPr>
                        <a:t>확인</a:t>
                      </a:r>
                      <a:endParaRPr lang="en-US" altLang="ko-KR" sz="800" spc="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92075" marR="0" lvl="0" indent="-92075" algn="l" defTabSz="914400" rtl="0" eaLnBrk="1" fontAlgn="ctr" latinLnBrk="1" hangingPunct="1">
                        <a:lnSpc>
                          <a:spcPct val="100000"/>
                        </a:lnSpc>
                        <a:spcBef>
                          <a:spcPts val="0"/>
                        </a:spcBef>
                        <a:spcAft>
                          <a:spcPts val="0"/>
                        </a:spcAft>
                        <a:buClrTx/>
                        <a:buSzTx/>
                        <a:buFontTx/>
                        <a:buAutoNum type="arabicPeriod"/>
                        <a:tabLst/>
                        <a:defRPr/>
                      </a:pPr>
                      <a:r>
                        <a:rPr lang="en-US" altLang="ko-KR" sz="800" spc="0" dirty="0" smtClean="0">
                          <a:effectLst/>
                          <a:latin typeface="+mn-ea"/>
                          <a:ea typeface="+mn-ea"/>
                        </a:rPr>
                        <a:t>Alert</a:t>
                      </a:r>
                      <a:r>
                        <a:rPr lang="en-US" altLang="ko-KR" sz="800" spc="0" baseline="0" dirty="0" smtClean="0">
                          <a:effectLst/>
                          <a:latin typeface="+mn-ea"/>
                          <a:ea typeface="+mn-ea"/>
                        </a:rPr>
                        <a:t> </a:t>
                      </a:r>
                      <a:r>
                        <a:rPr lang="ko-KR" altLang="en-US" sz="800" spc="0" baseline="0" dirty="0" smtClean="0">
                          <a:effectLst/>
                          <a:latin typeface="+mn-ea"/>
                          <a:ea typeface="+mn-ea"/>
                        </a:rPr>
                        <a:t>닫힘</a:t>
                      </a:r>
                      <a:endParaRPr lang="en-US" altLang="ko-KR" sz="800" spc="0" baseline="0" dirty="0" smtClean="0">
                        <a:effectLst/>
                        <a:latin typeface="+mn-ea"/>
                        <a:ea typeface="+mn-ea"/>
                      </a:endParaRPr>
                    </a:p>
                    <a:p>
                      <a:pPr marL="92075" marR="0" lvl="0" indent="-92075" algn="l" defTabSz="914400" rtl="0" eaLnBrk="1" fontAlgn="ctr" latinLnBrk="1" hangingPunct="1">
                        <a:lnSpc>
                          <a:spcPct val="100000"/>
                        </a:lnSpc>
                        <a:spcBef>
                          <a:spcPts val="0"/>
                        </a:spcBef>
                        <a:spcAft>
                          <a:spcPts val="0"/>
                        </a:spcAft>
                        <a:buClrTx/>
                        <a:buSzTx/>
                        <a:buFontTx/>
                        <a:buAutoNum type="arabicPeriod"/>
                        <a:tabLst/>
                        <a:defRPr/>
                      </a:pPr>
                      <a:r>
                        <a:rPr lang="ko-KR" altLang="en-US" sz="800" spc="0" baseline="0" dirty="0" err="1" smtClean="0">
                          <a:effectLst/>
                          <a:latin typeface="+mn-ea"/>
                          <a:ea typeface="+mn-ea"/>
                        </a:rPr>
                        <a:t>반품취소</a:t>
                      </a:r>
                      <a:r>
                        <a:rPr lang="ko-KR" altLang="en-US" sz="800" spc="0" baseline="0" dirty="0" smtClean="0">
                          <a:effectLst/>
                          <a:latin typeface="+mn-ea"/>
                          <a:ea typeface="+mn-ea"/>
                        </a:rPr>
                        <a:t> 버튼 </a:t>
                      </a:r>
                      <a:r>
                        <a:rPr lang="en-US" altLang="ko-KR" sz="800" spc="0" baseline="0" dirty="0" smtClean="0">
                          <a:effectLst/>
                          <a:latin typeface="+mn-ea"/>
                          <a:ea typeface="+mn-ea"/>
                        </a:rPr>
                        <a:t>hidden </a:t>
                      </a:r>
                      <a:r>
                        <a:rPr lang="ko-KR" altLang="en-US" sz="800" spc="0" baseline="0" dirty="0" smtClean="0">
                          <a:effectLst/>
                          <a:latin typeface="+mn-ea"/>
                          <a:ea typeface="+mn-ea"/>
                        </a:rPr>
                        <a:t>처리</a:t>
                      </a:r>
                      <a:endParaRPr lang="ko-KR" altLang="en-US" sz="800" spc="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593161014"/>
                  </a:ext>
                </a:extLst>
              </a:tr>
              <a:tr h="216024">
                <a:tc rowSpan="4">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5">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800" kern="1200" spc="0" dirty="0" smtClean="0">
                          <a:solidFill>
                            <a:schemeClr val="tx1"/>
                          </a:solidFill>
                          <a:effectLst/>
                          <a:latin typeface="+mn-ea"/>
                          <a:ea typeface="+mn-ea"/>
                          <a:cs typeface="+mn-cs"/>
                        </a:rPr>
                        <a:t>3-3. </a:t>
                      </a:r>
                      <a:r>
                        <a:rPr lang="ko-KR" altLang="en-US" sz="800" kern="1200" spc="0" dirty="0" err="1" smtClean="0">
                          <a:solidFill>
                            <a:schemeClr val="tx1"/>
                          </a:solidFill>
                          <a:effectLst/>
                          <a:latin typeface="+mn-ea"/>
                          <a:ea typeface="+mn-ea"/>
                          <a:cs typeface="+mn-cs"/>
                        </a:rPr>
                        <a:t>교환취소</a:t>
                      </a:r>
                      <a:endParaRPr lang="ko-KR" altLang="en-US" sz="800" kern="1200" spc="0" dirty="0" smtClean="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algn="ctr" rtl="0" fontAlgn="ctr"/>
                      <a:r>
                        <a:rPr lang="ko-KR" altLang="en-US" sz="800" kern="1200" spc="0" dirty="0" smtClean="0">
                          <a:solidFill>
                            <a:schemeClr val="tx1"/>
                          </a:solidFill>
                          <a:effectLst/>
                          <a:latin typeface="+mn-ea"/>
                          <a:ea typeface="+mn-ea"/>
                          <a:cs typeface="+mn-cs"/>
                        </a:rPr>
                        <a:t>확인</a:t>
                      </a: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kern="1200" dirty="0">
                        <a:solidFill>
                          <a:schemeClr val="tx1"/>
                        </a:solidFill>
                        <a:latin typeface="+mn-lt"/>
                        <a:ea typeface="+mn-ea"/>
                        <a:cs typeface="+mn-cs"/>
                      </a:endParaRP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rPr>
                        <a:t>교환을 취소하시겠습니까</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a:t>
                      </a:r>
                      <a:endParaRPr kumimoji="0" lang="ko-KR" altLang="en-US" sz="800" b="0" i="0" u="none" strike="noStrike" kern="1200" cap="none" spc="0" normalizeH="0" baseline="0" noProof="0" dirty="0" smtClean="0">
                        <a:ln>
                          <a:noFill/>
                        </a:ln>
                        <a:solidFill>
                          <a:schemeClr val="tx1"/>
                        </a:solidFill>
                        <a:effectLst/>
                        <a:uLnTx/>
                        <a:uFillTx/>
                        <a:latin typeface="+mn-lt"/>
                        <a:ea typeface="+mn-ea"/>
                        <a:cs typeface="+mn-cs"/>
                      </a:endParaRP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algn="ctr" rtl="0" fontAlgn="ctr"/>
                      <a:endParaRPr 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en-US" altLang="ko-KR" sz="800" spc="0" dirty="0" smtClean="0">
                          <a:effectLst/>
                          <a:latin typeface="+mn-ea"/>
                          <a:ea typeface="+mn-ea"/>
                        </a:rPr>
                        <a:t>(</a:t>
                      </a:r>
                      <a:r>
                        <a:rPr lang="ko-KR" altLang="en-US" sz="800" spc="0" dirty="0" smtClean="0">
                          <a:effectLst/>
                          <a:latin typeface="+mn-ea"/>
                          <a:ea typeface="+mn-ea"/>
                        </a:rPr>
                        <a:t>좌</a:t>
                      </a:r>
                      <a:r>
                        <a:rPr lang="en-US" altLang="ko-KR" sz="800" spc="0" dirty="0" smtClean="0">
                          <a:effectLst/>
                          <a:latin typeface="+mn-ea"/>
                          <a:ea typeface="+mn-ea"/>
                        </a:rPr>
                        <a:t>)</a:t>
                      </a:r>
                      <a:r>
                        <a:rPr lang="ko-KR" altLang="en-US" sz="800" spc="0" dirty="0" smtClean="0">
                          <a:effectLst/>
                          <a:latin typeface="+mn-ea"/>
                          <a:ea typeface="+mn-ea"/>
                        </a:rPr>
                        <a:t>취소</a:t>
                      </a:r>
                      <a:endParaRPr lang="en-US" altLang="ko-KR" sz="800" spc="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800" spc="0" dirty="0" smtClean="0">
                          <a:effectLst/>
                          <a:latin typeface="+mn-ea"/>
                          <a:ea typeface="+mn-ea"/>
                        </a:rPr>
                        <a:t>Alert</a:t>
                      </a:r>
                      <a:r>
                        <a:rPr lang="en-US" altLang="ko-KR" sz="800" spc="0" baseline="0" dirty="0" smtClean="0">
                          <a:effectLst/>
                          <a:latin typeface="+mn-ea"/>
                          <a:ea typeface="+mn-ea"/>
                        </a:rPr>
                        <a:t> </a:t>
                      </a:r>
                      <a:r>
                        <a:rPr lang="ko-KR" altLang="en-US" sz="800" spc="0" baseline="0" dirty="0" smtClean="0">
                          <a:effectLst/>
                          <a:latin typeface="+mn-ea"/>
                          <a:ea typeface="+mn-ea"/>
                        </a:rPr>
                        <a:t>닫힘</a:t>
                      </a:r>
                      <a:endParaRPr lang="en-US" altLang="ko-KR" sz="800" spc="0" baseline="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833428053"/>
                  </a:ext>
                </a:extLst>
              </a:tr>
              <a:tr h="205382">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en-US" altLang="ko-KR" sz="800" spc="0" dirty="0" smtClean="0">
                          <a:effectLst/>
                          <a:latin typeface="+mn-ea"/>
                          <a:ea typeface="+mn-ea"/>
                        </a:rPr>
                        <a:t>(</a:t>
                      </a:r>
                      <a:r>
                        <a:rPr lang="ko-KR" altLang="en-US" sz="800" spc="0" dirty="0" smtClean="0">
                          <a:effectLst/>
                          <a:latin typeface="+mn-ea"/>
                          <a:ea typeface="+mn-ea"/>
                        </a:rPr>
                        <a:t>우</a:t>
                      </a:r>
                      <a:r>
                        <a:rPr lang="en-US" altLang="ko-KR" sz="800" spc="0" dirty="0" smtClean="0">
                          <a:effectLst/>
                          <a:latin typeface="+mn-ea"/>
                          <a:ea typeface="+mn-ea"/>
                        </a:rPr>
                        <a:t>)</a:t>
                      </a:r>
                      <a:r>
                        <a:rPr lang="ko-KR" altLang="en-US" sz="800" spc="0" dirty="0" smtClean="0">
                          <a:effectLst/>
                          <a:latin typeface="+mn-ea"/>
                          <a:ea typeface="+mn-ea"/>
                        </a:rPr>
                        <a:t>확인</a:t>
                      </a: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85725" marR="0" lvl="0" indent="-85725" algn="l" defTabSz="914400" rtl="0" eaLnBrk="1" fontAlgn="ctr" latinLnBrk="1" hangingPunct="1">
                        <a:lnSpc>
                          <a:spcPct val="100000"/>
                        </a:lnSpc>
                        <a:spcBef>
                          <a:spcPts val="0"/>
                        </a:spcBef>
                        <a:spcAft>
                          <a:spcPts val="0"/>
                        </a:spcAft>
                        <a:buClrTx/>
                        <a:buSzTx/>
                        <a:buFontTx/>
                        <a:buAutoNum type="arabicPeriod"/>
                        <a:tabLst/>
                        <a:defRPr/>
                      </a:pPr>
                      <a:r>
                        <a:rPr lang="en-US" altLang="ko-KR" sz="800" spc="0" dirty="0" smtClean="0">
                          <a:effectLst/>
                          <a:latin typeface="+mn-ea"/>
                          <a:ea typeface="+mn-ea"/>
                        </a:rPr>
                        <a:t>Alert</a:t>
                      </a:r>
                      <a:r>
                        <a:rPr lang="en-US" altLang="ko-KR" sz="800" spc="0" baseline="0" dirty="0" smtClean="0">
                          <a:effectLst/>
                          <a:latin typeface="+mn-ea"/>
                          <a:ea typeface="+mn-ea"/>
                        </a:rPr>
                        <a:t> </a:t>
                      </a:r>
                      <a:r>
                        <a:rPr lang="ko-KR" altLang="en-US" sz="800" spc="0" baseline="0" dirty="0" smtClean="0">
                          <a:effectLst/>
                          <a:latin typeface="+mn-ea"/>
                          <a:ea typeface="+mn-ea"/>
                        </a:rPr>
                        <a:t>닫힘</a:t>
                      </a:r>
                      <a:endParaRPr lang="en-US" altLang="ko-KR" sz="800" spc="0" baseline="0" dirty="0" smtClean="0">
                        <a:effectLst/>
                        <a:latin typeface="+mn-ea"/>
                        <a:ea typeface="+mn-ea"/>
                      </a:endParaRPr>
                    </a:p>
                    <a:p>
                      <a:pPr marL="85725" marR="0" lvl="0" indent="-85725" algn="l" defTabSz="914400" rtl="0" eaLnBrk="1" fontAlgn="ctr" latinLnBrk="1" hangingPunct="1">
                        <a:lnSpc>
                          <a:spcPct val="100000"/>
                        </a:lnSpc>
                        <a:spcBef>
                          <a:spcPts val="0"/>
                        </a:spcBef>
                        <a:spcAft>
                          <a:spcPts val="0"/>
                        </a:spcAft>
                        <a:buClrTx/>
                        <a:buSzTx/>
                        <a:buFontTx/>
                        <a:buAutoNum type="arabicPeriod"/>
                        <a:tabLst/>
                        <a:defRPr/>
                      </a:pPr>
                      <a:r>
                        <a:rPr lang="ko-KR" altLang="en-US" sz="800" spc="0" baseline="0" dirty="0" err="1" smtClean="0">
                          <a:effectLst/>
                          <a:latin typeface="+mn-ea"/>
                          <a:ea typeface="+mn-ea"/>
                        </a:rPr>
                        <a:t>교환취소</a:t>
                      </a:r>
                      <a:r>
                        <a:rPr lang="ko-KR" altLang="en-US" sz="800" spc="0" baseline="0" dirty="0" smtClean="0">
                          <a:effectLst/>
                          <a:latin typeface="+mn-ea"/>
                          <a:ea typeface="+mn-ea"/>
                        </a:rPr>
                        <a:t> 상태로 변경</a:t>
                      </a:r>
                      <a:endParaRPr lang="en-US" altLang="ko-KR" sz="800" spc="0" baseline="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509860594"/>
                  </a:ext>
                </a:extLst>
              </a:tr>
              <a:tr h="205382">
                <a:tc vMerge="1">
                  <a:txBody>
                    <a:bodyPr/>
                    <a:lstStyle/>
                    <a:p>
                      <a:pPr latinLnBrk="1"/>
                      <a:endParaRPr lang="ko-KR" altLang="en-US"/>
                    </a:p>
                  </a:txBody>
                  <a:tcPr/>
                </a:tc>
                <a:tc vMerge="1">
                  <a:txBody>
                    <a:bodyPr/>
                    <a:lstStyle/>
                    <a:p>
                      <a:pPr latinLnBrk="1"/>
                      <a:endParaRPr lang="ko-KR" altLang="en-US"/>
                    </a:p>
                  </a:txBody>
                  <a:tcPr/>
                </a:tc>
                <a:tc>
                  <a:txBody>
                    <a:bodyPr/>
                    <a:lstStyle/>
                    <a:p>
                      <a:pPr algn="ctr" rtl="0" fontAlgn="ctr"/>
                      <a:r>
                        <a:rPr lang="ko-KR" altLang="en-US" sz="800" kern="1200" spc="0" dirty="0" smtClean="0">
                          <a:solidFill>
                            <a:schemeClr val="tx1"/>
                          </a:solidFill>
                          <a:effectLst/>
                          <a:latin typeface="+mn-ea"/>
                          <a:ea typeface="+mn-ea"/>
                          <a:cs typeface="+mn-cs"/>
                        </a:rPr>
                        <a:t>완료</a:t>
                      </a: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lt"/>
                          <a:ea typeface="+mn-ea"/>
                          <a:cs typeface="+mn-cs"/>
                        </a:rPr>
                        <a:t>교환취소</a:t>
                      </a:r>
                      <a:r>
                        <a:rPr lang="ko-KR" altLang="en-US" sz="800" kern="1200" dirty="0" smtClean="0">
                          <a:solidFill>
                            <a:schemeClr val="tx1"/>
                          </a:solidFill>
                          <a:latin typeface="+mn-lt"/>
                          <a:ea typeface="+mn-ea"/>
                          <a:cs typeface="+mn-cs"/>
                        </a:rPr>
                        <a:t> 완료</a:t>
                      </a:r>
                      <a:endParaRPr lang="en-US" altLang="ko-KR" sz="800" kern="1200" dirty="0">
                        <a:solidFill>
                          <a:schemeClr val="tx1"/>
                        </a:solidFill>
                        <a:latin typeface="+mn-lt"/>
                        <a:ea typeface="+mn-ea"/>
                        <a:cs typeface="+mn-cs"/>
                      </a:endParaRPr>
                    </a:p>
                  </a:txBody>
                  <a:tcPr marL="36000" marR="0">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t>교환 신청이 취소되었습니다</a:t>
                      </a:r>
                      <a:r>
                        <a:rPr lang="en-US" altLang="ko-KR" sz="800" dirty="0" smtClean="0"/>
                        <a:t>.</a:t>
                      </a:r>
                      <a:endParaRPr lang="ko-KR" altLang="en-US" sz="800" dirty="0" smtClean="0"/>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endParaRPr 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kumimoji="0" lang="ko-KR" altLang="en-US" sz="800" b="0"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확인</a:t>
                      </a:r>
                      <a:endParaRPr lang="en-US" altLang="ko-KR" sz="800" spc="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800" spc="0" dirty="0" smtClean="0">
                          <a:effectLst/>
                          <a:latin typeface="+mn-ea"/>
                          <a:ea typeface="+mn-ea"/>
                        </a:rPr>
                        <a:t>Alert</a:t>
                      </a:r>
                      <a:r>
                        <a:rPr lang="en-US" altLang="ko-KR" sz="800" spc="0" baseline="0" dirty="0" smtClean="0">
                          <a:effectLst/>
                          <a:latin typeface="+mn-ea"/>
                          <a:ea typeface="+mn-ea"/>
                        </a:rPr>
                        <a:t> </a:t>
                      </a:r>
                      <a:r>
                        <a:rPr lang="ko-KR" altLang="en-US" sz="800" spc="0" baseline="0" dirty="0" smtClean="0">
                          <a:effectLst/>
                          <a:latin typeface="+mn-ea"/>
                          <a:ea typeface="+mn-ea"/>
                        </a:rPr>
                        <a:t>닫힘</a:t>
                      </a:r>
                      <a:endParaRPr lang="en-US" altLang="ko-KR" sz="800" spc="0" baseline="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318979637"/>
                  </a:ext>
                </a:extLst>
              </a:tr>
              <a:tr h="129898">
                <a:tc vMerge="1">
                  <a:txBody>
                    <a:bodyPr/>
                    <a:lstStyle/>
                    <a:p>
                      <a:pPr latinLnBrk="1"/>
                      <a:endParaRPr lang="ko-KR" altLang="en-US"/>
                    </a:p>
                  </a:txBody>
                  <a:tcPr/>
                </a:tc>
                <a:tc vMerge="1">
                  <a:txBody>
                    <a:bodyPr/>
                    <a:lstStyle/>
                    <a:p>
                      <a:pPr latinLnBrk="1"/>
                      <a:endParaRPr lang="ko-KR" altLang="en-US"/>
                    </a:p>
                  </a:txBody>
                  <a:tcPr/>
                </a:tc>
                <a:tc rowSpan="2">
                  <a:txBody>
                    <a:bodyPr/>
                    <a:lstStyle/>
                    <a:p>
                      <a:pPr algn="ctr" rtl="0" fontAlgn="ctr"/>
                      <a:r>
                        <a:rPr lang="ko-KR" altLang="en-US" sz="800" kern="1200" spc="0" dirty="0" smtClean="0">
                          <a:solidFill>
                            <a:schemeClr val="tx1"/>
                          </a:solidFill>
                          <a:effectLst/>
                          <a:latin typeface="+mn-ea"/>
                          <a:ea typeface="+mn-ea"/>
                          <a:cs typeface="+mn-cs"/>
                        </a:rPr>
                        <a:t>오류 </a:t>
                      </a: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lt"/>
                          <a:ea typeface="+mn-ea"/>
                          <a:cs typeface="+mn-cs"/>
                        </a:rPr>
                        <a:t>교환취소</a:t>
                      </a:r>
                      <a:r>
                        <a:rPr lang="ko-KR" altLang="en-US" sz="800" kern="1200" dirty="0" smtClean="0">
                          <a:solidFill>
                            <a:schemeClr val="tx1"/>
                          </a:solidFill>
                          <a:latin typeface="+mn-lt"/>
                          <a:ea typeface="+mn-ea"/>
                          <a:cs typeface="+mn-cs"/>
                        </a:rPr>
                        <a:t> 가능 시점이 지났을 시</a:t>
                      </a:r>
                      <a:endParaRPr lang="en-US" altLang="ko-KR" sz="800" kern="1200" dirty="0" smtClean="0">
                        <a:solidFill>
                          <a:schemeClr val="tx1"/>
                        </a:solidFill>
                        <a:latin typeface="+mn-lt"/>
                        <a:ea typeface="+mn-ea"/>
                        <a:cs typeface="+mn-cs"/>
                      </a:endParaRP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normalizeH="0" baseline="0" dirty="0" err="1" smtClean="0">
                          <a:ln>
                            <a:noFill/>
                          </a:ln>
                          <a:solidFill>
                            <a:schemeClr val="tx1"/>
                          </a:solidFill>
                          <a:effectLst/>
                          <a:latin typeface="+mn-lt"/>
                          <a:ea typeface="+mn-ea"/>
                          <a:cs typeface="+mn-cs"/>
                        </a:rPr>
                        <a:t>교환취소</a:t>
                      </a:r>
                      <a:r>
                        <a:rPr kumimoji="0" lang="ko-KR" altLang="en-US" sz="800" b="0" i="0" u="none" strike="noStrike" kern="1200" cap="none" normalizeH="0" baseline="0" dirty="0" smtClean="0">
                          <a:ln>
                            <a:noFill/>
                          </a:ln>
                          <a:solidFill>
                            <a:schemeClr val="tx1"/>
                          </a:solidFill>
                          <a:effectLst/>
                          <a:latin typeface="+mn-lt"/>
                          <a:ea typeface="+mn-ea"/>
                          <a:cs typeface="+mn-cs"/>
                        </a:rPr>
                        <a:t> 가능 기간이 지나 반품이 불가합니다</a:t>
                      </a:r>
                      <a:r>
                        <a:rPr kumimoji="0" lang="en-US" altLang="ko-KR" sz="800" b="0" i="0" u="none" strike="noStrike" kern="1200" cap="none" normalizeH="0" baseline="0" dirty="0" smtClean="0">
                          <a:ln>
                            <a:noFill/>
                          </a:ln>
                          <a:solidFill>
                            <a:schemeClr val="tx1"/>
                          </a:solidFill>
                          <a:effectLst/>
                          <a:latin typeface="+mn-lt"/>
                          <a:ea typeface="+mn-ea"/>
                          <a:cs typeface="+mn-cs"/>
                        </a:rPr>
                        <a:t>.</a:t>
                      </a: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rowSpan="2">
                  <a:txBody>
                    <a:bodyPr/>
                    <a:lstStyle/>
                    <a:p>
                      <a:pPr algn="ctr" rtl="0" fontAlgn="ctr"/>
                      <a:r>
                        <a:rPr kumimoji="0" lang="en-US" altLang="ko-KR" sz="800" b="0" i="0" u="none" strike="noStrike" kern="1200" cap="none" spc="0" normalizeH="0" baseline="0" noProof="0" dirty="0" smtClean="0">
                          <a:ln>
                            <a:noFill/>
                          </a:ln>
                          <a:solidFill>
                            <a:prstClr val="black"/>
                          </a:solidFill>
                          <a:effectLst/>
                          <a:uLnTx/>
                          <a:uFillTx/>
                          <a:latin typeface="맑은 고딕" panose="020B0503020000020004" pitchFamily="50" charset="-127"/>
                          <a:ea typeface="맑은 고딕" panose="020B0503020000020004" pitchFamily="50" charset="-127"/>
                          <a:cs typeface="+mn-cs"/>
                        </a:rPr>
                        <a:t>alert</a:t>
                      </a:r>
                      <a:endParaRPr lang="en-US" altLang="ko-KR"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algn="ctr" rtl="0" fontAlgn="ctr"/>
                      <a:r>
                        <a:rPr kumimoji="0" lang="ko-KR" altLang="en-US" sz="800" b="0" i="0" u="none" strike="noStrike" kern="1200" cap="none" spc="0" normalizeH="0" baseline="0" noProof="0" dirty="0" smtClean="0">
                          <a:ln>
                            <a:noFill/>
                          </a:ln>
                          <a:solidFill>
                            <a:prstClr val="black"/>
                          </a:solidFill>
                          <a:effectLst/>
                          <a:uLnTx/>
                          <a:uFillTx/>
                          <a:latin typeface="맑은 고딕" panose="020B0503020000020004" pitchFamily="50" charset="-127"/>
                          <a:ea typeface="맑은 고딕" panose="020B0503020000020004" pitchFamily="50" charset="-127"/>
                          <a:cs typeface="+mn-cs"/>
                        </a:rPr>
                        <a:t>확인</a:t>
                      </a:r>
                      <a:endParaRPr lang="en-US" altLang="ko-KR" sz="800" spc="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marL="92075" marR="0" lvl="0" indent="-92075" algn="l" defTabSz="914400" rtl="0" eaLnBrk="1" fontAlgn="ctr" latinLnBrk="1" hangingPunct="1">
                        <a:lnSpc>
                          <a:spcPct val="100000"/>
                        </a:lnSpc>
                        <a:spcBef>
                          <a:spcPts val="0"/>
                        </a:spcBef>
                        <a:spcAft>
                          <a:spcPts val="0"/>
                        </a:spcAft>
                        <a:buClrTx/>
                        <a:buSzTx/>
                        <a:buFontTx/>
                        <a:buAutoNum type="arabicPeriod"/>
                        <a:tabLst/>
                        <a:defRPr/>
                      </a:pPr>
                      <a:r>
                        <a:rPr lang="en-US" altLang="ko-KR" sz="800" spc="0" dirty="0" smtClean="0">
                          <a:effectLst/>
                          <a:latin typeface="+mn-ea"/>
                          <a:ea typeface="+mn-ea"/>
                        </a:rPr>
                        <a:t>Alert</a:t>
                      </a:r>
                      <a:r>
                        <a:rPr lang="en-US" altLang="ko-KR" sz="800" spc="0" baseline="0" dirty="0" smtClean="0">
                          <a:effectLst/>
                          <a:latin typeface="+mn-ea"/>
                          <a:ea typeface="+mn-ea"/>
                        </a:rPr>
                        <a:t> </a:t>
                      </a:r>
                      <a:r>
                        <a:rPr lang="ko-KR" altLang="en-US" sz="800" spc="0" baseline="0" dirty="0" smtClean="0">
                          <a:effectLst/>
                          <a:latin typeface="+mn-ea"/>
                          <a:ea typeface="+mn-ea"/>
                        </a:rPr>
                        <a:t>닫힘</a:t>
                      </a:r>
                      <a:endParaRPr lang="en-US" altLang="ko-KR" sz="800" spc="0" baseline="0" dirty="0" smtClean="0">
                        <a:effectLst/>
                        <a:latin typeface="+mn-ea"/>
                        <a:ea typeface="+mn-ea"/>
                      </a:endParaRPr>
                    </a:p>
                    <a:p>
                      <a:pPr marL="92075" marR="0" lvl="0" indent="-92075" algn="l" defTabSz="914400" rtl="0" eaLnBrk="1" fontAlgn="ctr" latinLnBrk="1" hangingPunct="1">
                        <a:lnSpc>
                          <a:spcPct val="100000"/>
                        </a:lnSpc>
                        <a:spcBef>
                          <a:spcPts val="0"/>
                        </a:spcBef>
                        <a:spcAft>
                          <a:spcPts val="0"/>
                        </a:spcAft>
                        <a:buClrTx/>
                        <a:buSzTx/>
                        <a:buFontTx/>
                        <a:buAutoNum type="arabicPeriod"/>
                        <a:tabLst/>
                        <a:defRPr/>
                      </a:pPr>
                      <a:r>
                        <a:rPr lang="ko-KR" altLang="en-US" sz="800" spc="0" baseline="0" dirty="0" err="1" smtClean="0">
                          <a:effectLst/>
                          <a:latin typeface="+mn-ea"/>
                          <a:ea typeface="+mn-ea"/>
                        </a:rPr>
                        <a:t>교환취소</a:t>
                      </a:r>
                      <a:r>
                        <a:rPr lang="ko-KR" altLang="en-US" sz="800" spc="0" baseline="0" dirty="0" smtClean="0">
                          <a:effectLst/>
                          <a:latin typeface="+mn-ea"/>
                          <a:ea typeface="+mn-ea"/>
                        </a:rPr>
                        <a:t> 버튼 </a:t>
                      </a:r>
                      <a:r>
                        <a:rPr lang="en-US" altLang="ko-KR" sz="800" spc="0" baseline="0" dirty="0" smtClean="0">
                          <a:effectLst/>
                          <a:latin typeface="+mn-ea"/>
                          <a:ea typeface="+mn-ea"/>
                        </a:rPr>
                        <a:t>hidden </a:t>
                      </a:r>
                      <a:r>
                        <a:rPr lang="ko-KR" altLang="en-US" sz="800" spc="0" baseline="0" dirty="0" smtClean="0">
                          <a:effectLst/>
                          <a:latin typeface="+mn-ea"/>
                          <a:ea typeface="+mn-ea"/>
                        </a:rPr>
                        <a:t>처리</a:t>
                      </a:r>
                      <a:endParaRPr lang="en-US" altLang="ko-KR" sz="800" spc="0" baseline="0" dirty="0" smtClean="0">
                        <a:effectLst/>
                        <a:latin typeface="+mn-ea"/>
                        <a:ea typeface="+mn-ea"/>
                      </a:endParaRPr>
                    </a:p>
                    <a:p>
                      <a:pPr marL="92075" marR="0" lvl="0" indent="-92075" algn="l" defTabSz="914400" rtl="0" eaLnBrk="1" fontAlgn="ctr" latinLnBrk="1" hangingPunct="1">
                        <a:lnSpc>
                          <a:spcPct val="100000"/>
                        </a:lnSpc>
                        <a:spcBef>
                          <a:spcPts val="0"/>
                        </a:spcBef>
                        <a:spcAft>
                          <a:spcPts val="0"/>
                        </a:spcAft>
                        <a:buClrTx/>
                        <a:buSzTx/>
                        <a:buFontTx/>
                        <a:buAutoNum type="arabicPeriod"/>
                        <a:tabLst/>
                        <a:defRPr/>
                      </a:pPr>
                      <a:r>
                        <a:rPr lang="ko-KR" altLang="en-US" sz="800" spc="0" baseline="0" dirty="0" err="1" smtClean="0">
                          <a:effectLst/>
                          <a:latin typeface="+mn-ea"/>
                          <a:ea typeface="+mn-ea"/>
                        </a:rPr>
                        <a:t>교환신청</a:t>
                      </a:r>
                      <a:r>
                        <a:rPr lang="ko-KR" altLang="en-US" sz="800" spc="0" baseline="0" dirty="0" smtClean="0">
                          <a:effectLst/>
                          <a:latin typeface="+mn-ea"/>
                          <a:ea typeface="+mn-ea"/>
                        </a:rPr>
                        <a:t> 취소 토스트메시지 호출</a:t>
                      </a:r>
                      <a:endParaRPr lang="ko-KR" altLang="en-US" sz="800" spc="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224364619"/>
                  </a:ext>
                </a:extLst>
              </a:tr>
              <a:tr h="24426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vMerge="1">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kern="1200" spc="0" dirty="0" smtClean="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vMerge="1">
                  <a:txBody>
                    <a:bodyPr/>
                    <a:lstStyle/>
                    <a:p>
                      <a:pPr algn="ctr" rtl="0" fontAlgn="ct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v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kern="1200" dirty="0" smtClean="0">
                        <a:solidFill>
                          <a:schemeClr val="tx1"/>
                        </a:solidFill>
                        <a:latin typeface="+mn-lt"/>
                        <a:ea typeface="+mn-ea"/>
                        <a:cs typeface="+mn-cs"/>
                      </a:endParaRP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v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altLang="ko-KR" sz="800" b="0" i="0" u="none" strike="noStrike" kern="1200" cap="none" normalizeH="0" baseline="0" dirty="0" smtClean="0">
                        <a:ln>
                          <a:noFill/>
                        </a:ln>
                        <a:solidFill>
                          <a:schemeClr val="tx1"/>
                        </a:solidFill>
                        <a:effectLst/>
                        <a:latin typeface="+mn-lt"/>
                        <a:ea typeface="+mn-ea"/>
                        <a:cs typeface="+mn-cs"/>
                      </a:endParaRP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vMerge="1">
                  <a:txBody>
                    <a:bodyPr/>
                    <a:lstStyle/>
                    <a:p>
                      <a:pPr algn="ctr" rtl="0" fontAlgn="ctr"/>
                      <a:endParaRPr lang="en-US" altLang="ko-KR"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vMerge="1">
                  <a:txBody>
                    <a:bodyPr/>
                    <a:lstStyle/>
                    <a:p>
                      <a:pPr algn="ctr" rtl="0" fontAlgn="ctr"/>
                      <a:endParaRPr lang="en-US" altLang="ko-KR" sz="800" spc="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vMerge="1">
                  <a:txBody>
                    <a:bodyPr/>
                    <a:lstStyle/>
                    <a:p>
                      <a:pPr marL="92075" marR="0" lvl="0" indent="-92075" algn="l" defTabSz="914400" rtl="0" eaLnBrk="1" fontAlgn="ctr" latinLnBrk="1" hangingPunct="1">
                        <a:lnSpc>
                          <a:spcPct val="100000"/>
                        </a:lnSpc>
                        <a:spcBef>
                          <a:spcPts val="0"/>
                        </a:spcBef>
                        <a:spcAft>
                          <a:spcPts val="0"/>
                        </a:spcAft>
                        <a:buClrTx/>
                        <a:buSzTx/>
                        <a:buFontTx/>
                        <a:buAutoNum type="arabicPeriod"/>
                        <a:tabLst/>
                        <a:defRPr/>
                      </a:pPr>
                      <a:endParaRPr lang="ko-KR" altLang="en-US" sz="800" spc="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54086628"/>
                  </a:ext>
                </a:extLst>
              </a:tr>
            </a:tbl>
          </a:graphicData>
        </a:graphic>
      </p:graphicFrame>
      <p:graphicFrame>
        <p:nvGraphicFramePr>
          <p:cNvPr id="9" name="표 8">
            <a:extLst>
              <a:ext uri="{FF2B5EF4-FFF2-40B4-BE49-F238E27FC236}">
                <a16:creationId xmlns:a16="http://schemas.microsoft.com/office/drawing/2014/main" id="{6E1F6952-3DDA-4EF4-89E3-55A7899657BD}"/>
              </a:ext>
            </a:extLst>
          </p:cNvPr>
          <p:cNvGraphicFramePr>
            <a:graphicFrameLocks noGrp="1"/>
          </p:cNvGraphicFramePr>
          <p:nvPr>
            <p:extLst>
              <p:ext uri="{D42A27DB-BD31-4B8C-83A1-F6EECF244321}">
                <p14:modId xmlns:p14="http://schemas.microsoft.com/office/powerpoint/2010/main" val="3046184377"/>
              </p:ext>
            </p:extLst>
          </p:nvPr>
        </p:nvGraphicFramePr>
        <p:xfrm>
          <a:off x="179359" y="5772252"/>
          <a:ext cx="11759337" cy="897970"/>
        </p:xfrm>
        <a:graphic>
          <a:graphicData uri="http://schemas.openxmlformats.org/drawingml/2006/table">
            <a:tbl>
              <a:tblPr>
                <a:tableStyleId>{5940675A-B579-460E-94D1-54222C63F5DA}</a:tableStyleId>
              </a:tblPr>
              <a:tblGrid>
                <a:gridCol w="964381">
                  <a:extLst>
                    <a:ext uri="{9D8B030D-6E8A-4147-A177-3AD203B41FA5}">
                      <a16:colId xmlns:a16="http://schemas.microsoft.com/office/drawing/2014/main" val="20000"/>
                    </a:ext>
                  </a:extLst>
                </a:gridCol>
                <a:gridCol w="847058">
                  <a:extLst>
                    <a:ext uri="{9D8B030D-6E8A-4147-A177-3AD203B41FA5}">
                      <a16:colId xmlns:a16="http://schemas.microsoft.com/office/drawing/2014/main" val="20007"/>
                    </a:ext>
                  </a:extLst>
                </a:gridCol>
                <a:gridCol w="338473">
                  <a:extLst>
                    <a:ext uri="{9D8B030D-6E8A-4147-A177-3AD203B41FA5}">
                      <a16:colId xmlns:a16="http://schemas.microsoft.com/office/drawing/2014/main" val="20008"/>
                    </a:ext>
                  </a:extLst>
                </a:gridCol>
                <a:gridCol w="2474108">
                  <a:extLst>
                    <a:ext uri="{9D8B030D-6E8A-4147-A177-3AD203B41FA5}">
                      <a16:colId xmlns:a16="http://schemas.microsoft.com/office/drawing/2014/main" val="20001"/>
                    </a:ext>
                  </a:extLst>
                </a:gridCol>
                <a:gridCol w="3455314">
                  <a:extLst>
                    <a:ext uri="{9D8B030D-6E8A-4147-A177-3AD203B41FA5}">
                      <a16:colId xmlns:a16="http://schemas.microsoft.com/office/drawing/2014/main" val="20003"/>
                    </a:ext>
                  </a:extLst>
                </a:gridCol>
                <a:gridCol w="505129">
                  <a:extLst>
                    <a:ext uri="{9D8B030D-6E8A-4147-A177-3AD203B41FA5}">
                      <a16:colId xmlns:a16="http://schemas.microsoft.com/office/drawing/2014/main" val="20004"/>
                    </a:ext>
                  </a:extLst>
                </a:gridCol>
                <a:gridCol w="569882">
                  <a:extLst>
                    <a:ext uri="{9D8B030D-6E8A-4147-A177-3AD203B41FA5}">
                      <a16:colId xmlns:a16="http://schemas.microsoft.com/office/drawing/2014/main" val="20005"/>
                    </a:ext>
                  </a:extLst>
                </a:gridCol>
                <a:gridCol w="2604992">
                  <a:extLst>
                    <a:ext uri="{9D8B030D-6E8A-4147-A177-3AD203B41FA5}">
                      <a16:colId xmlns:a16="http://schemas.microsoft.com/office/drawing/2014/main" val="20006"/>
                    </a:ext>
                  </a:extLst>
                </a:gridCol>
              </a:tblGrid>
              <a:tr h="232961">
                <a:tc gridSpan="8">
                  <a:txBody>
                    <a:bodyPr/>
                    <a:lstStyle/>
                    <a:p>
                      <a:pPr algn="l" rtl="0" fontAlgn="ctr"/>
                      <a:r>
                        <a:rPr lang="en-US" altLang="ko-KR" sz="800" b="1" spc="0" dirty="0" smtClean="0">
                          <a:solidFill>
                            <a:schemeClr val="bg1"/>
                          </a:solidFill>
                          <a:effectLst/>
                          <a:latin typeface="+mn-ea"/>
                          <a:ea typeface="+mn-ea"/>
                        </a:rPr>
                        <a:t>Alert</a:t>
                      </a:r>
                      <a:r>
                        <a:rPr lang="en-US" altLang="ko-KR" sz="800" b="1" spc="0" baseline="0" dirty="0" smtClean="0">
                          <a:solidFill>
                            <a:schemeClr val="bg1"/>
                          </a:solidFill>
                          <a:effectLst/>
                          <a:latin typeface="+mn-ea"/>
                          <a:ea typeface="+mn-ea"/>
                        </a:rPr>
                        <a:t> _ </a:t>
                      </a:r>
                      <a:r>
                        <a:rPr lang="ko-KR" altLang="en-US" sz="800" b="1" spc="0" baseline="0" dirty="0" err="1" smtClean="0">
                          <a:solidFill>
                            <a:schemeClr val="bg1"/>
                          </a:solidFill>
                          <a:effectLst/>
                          <a:latin typeface="+mn-ea"/>
                          <a:ea typeface="+mn-ea"/>
                        </a:rPr>
                        <a:t>회수지변경</a:t>
                      </a:r>
                      <a:endParaRPr lang="en-US" altLang="ko-KR" sz="800" b="1" spc="0" dirty="0">
                        <a:solidFill>
                          <a:schemeClr val="bg1"/>
                        </a:solidFill>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1">
                        <a:lumMod val="50000"/>
                        <a:lumOff val="50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ko-KR" alt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r h="232961">
                <a:tc>
                  <a:txBody>
                    <a:bodyPr/>
                    <a:lstStyle/>
                    <a:p>
                      <a:pPr algn="ctr" rtl="0" fontAlgn="ctr"/>
                      <a:r>
                        <a:rPr lang="en-US" sz="800" b="1" spc="0" dirty="0" err="1" smtClean="0">
                          <a:effectLst/>
                          <a:latin typeface="+mn-ea"/>
                          <a:ea typeface="+mn-ea"/>
                        </a:rPr>
                        <a:t>Page_ID</a:t>
                      </a: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err="1" smtClean="0">
                          <a:effectLst/>
                          <a:latin typeface="+mn-ea"/>
                          <a:ea typeface="+mn-ea"/>
                        </a:rPr>
                        <a:t>버튼명</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smtClean="0">
                          <a:effectLst/>
                          <a:latin typeface="+mn-ea"/>
                          <a:ea typeface="+mn-ea"/>
                        </a:rPr>
                        <a:t>구분</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smtClean="0">
                          <a:effectLst/>
                          <a:latin typeface="+mn-ea"/>
                          <a:ea typeface="+mn-ea"/>
                        </a:rPr>
                        <a:t>case</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text</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type</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button</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a:effectLst/>
                          <a:latin typeface="+mn-ea"/>
                          <a:ea typeface="+mn-ea"/>
                        </a:rPr>
                        <a:t>실행 후</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32048">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800" kern="1200" spc="0" dirty="0" smtClean="0">
                          <a:solidFill>
                            <a:schemeClr val="tx1"/>
                          </a:solidFill>
                          <a:effectLst/>
                          <a:latin typeface="+mn-ea"/>
                          <a:ea typeface="+mn-ea"/>
                          <a:cs typeface="+mn-cs"/>
                        </a:rPr>
                        <a:t>3-4. </a:t>
                      </a:r>
                      <a:r>
                        <a:rPr lang="ko-KR" altLang="en-US" sz="800" kern="1200" spc="0" dirty="0" err="1" smtClean="0">
                          <a:solidFill>
                            <a:schemeClr val="tx1"/>
                          </a:solidFill>
                          <a:effectLst/>
                          <a:latin typeface="+mn-ea"/>
                          <a:ea typeface="+mn-ea"/>
                          <a:cs typeface="+mn-cs"/>
                        </a:rPr>
                        <a:t>회수지변경</a:t>
                      </a:r>
                      <a:endParaRPr lang="ko-KR" altLang="en-US" sz="800" kern="1200" spc="0" dirty="0" smtClean="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kern="1200" spc="0" dirty="0" smtClean="0">
                          <a:solidFill>
                            <a:schemeClr val="tx1"/>
                          </a:solidFill>
                          <a:effectLst/>
                          <a:latin typeface="+mn-ea"/>
                          <a:ea typeface="+mn-ea"/>
                          <a:cs typeface="+mn-cs"/>
                        </a:rPr>
                        <a:t>오류 </a:t>
                      </a: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lt"/>
                          <a:ea typeface="+mn-ea"/>
                          <a:cs typeface="+mn-cs"/>
                        </a:rPr>
                        <a:t>회수지변경</a:t>
                      </a:r>
                      <a:r>
                        <a:rPr lang="ko-KR" altLang="en-US" sz="800" kern="1200" dirty="0" smtClean="0">
                          <a:solidFill>
                            <a:schemeClr val="tx1"/>
                          </a:solidFill>
                          <a:latin typeface="+mn-lt"/>
                          <a:ea typeface="+mn-ea"/>
                          <a:cs typeface="+mn-cs"/>
                        </a:rPr>
                        <a:t> 가능 시점이 지났을 시</a:t>
                      </a:r>
                      <a:endParaRPr lang="en-US" altLang="ko-KR" sz="800" kern="1200" dirty="0">
                        <a:solidFill>
                          <a:schemeClr val="tx1"/>
                        </a:solidFill>
                        <a:latin typeface="+mn-lt"/>
                        <a:ea typeface="+mn-ea"/>
                        <a:cs typeface="+mn-cs"/>
                      </a:endParaRP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normalizeH="0" baseline="0" dirty="0" err="1" smtClean="0">
                          <a:ln>
                            <a:noFill/>
                          </a:ln>
                          <a:solidFill>
                            <a:schemeClr val="tx1"/>
                          </a:solidFill>
                          <a:effectLst/>
                          <a:latin typeface="+mn-lt"/>
                          <a:ea typeface="+mn-ea"/>
                          <a:cs typeface="+mn-cs"/>
                        </a:rPr>
                        <a:t>회수지</a:t>
                      </a:r>
                      <a:r>
                        <a:rPr kumimoji="0" lang="ko-KR" altLang="en-US" sz="800" b="0" i="0" u="none" strike="noStrike" kern="1200" cap="none" normalizeH="0" baseline="0" dirty="0" smtClean="0">
                          <a:ln>
                            <a:noFill/>
                          </a:ln>
                          <a:solidFill>
                            <a:schemeClr val="tx1"/>
                          </a:solidFill>
                          <a:effectLst/>
                          <a:latin typeface="+mn-lt"/>
                          <a:ea typeface="+mn-ea"/>
                          <a:cs typeface="+mn-cs"/>
                        </a:rPr>
                        <a:t> 변경 가능 기간이 지나 </a:t>
                      </a:r>
                      <a:r>
                        <a:rPr kumimoji="0" lang="ko-KR" altLang="en-US" sz="800" b="0" i="0" u="none" strike="noStrike" kern="1200" cap="none" normalizeH="0" baseline="0" dirty="0" err="1" smtClean="0">
                          <a:ln>
                            <a:noFill/>
                          </a:ln>
                          <a:solidFill>
                            <a:schemeClr val="tx1"/>
                          </a:solidFill>
                          <a:effectLst/>
                          <a:latin typeface="+mn-lt"/>
                          <a:ea typeface="+mn-ea"/>
                          <a:cs typeface="+mn-cs"/>
                        </a:rPr>
                        <a:t>회수지</a:t>
                      </a:r>
                      <a:r>
                        <a:rPr kumimoji="0" lang="ko-KR" altLang="en-US" sz="800" b="0" i="0" u="none" strike="noStrike" kern="1200" cap="none" normalizeH="0" baseline="0" dirty="0" smtClean="0">
                          <a:ln>
                            <a:noFill/>
                          </a:ln>
                          <a:solidFill>
                            <a:schemeClr val="tx1"/>
                          </a:solidFill>
                          <a:effectLst/>
                          <a:latin typeface="+mn-lt"/>
                          <a:ea typeface="+mn-ea"/>
                          <a:cs typeface="+mn-cs"/>
                        </a:rPr>
                        <a:t> 변경이 불가합니다</a:t>
                      </a:r>
                      <a:r>
                        <a:rPr kumimoji="0" lang="en-US" altLang="ko-KR" sz="800" b="0" i="0" u="none" strike="noStrike" kern="1200" cap="none" normalizeH="0" baseline="0" dirty="0" smtClean="0">
                          <a:ln>
                            <a:noFill/>
                          </a:ln>
                          <a:solidFill>
                            <a:schemeClr val="tx1"/>
                          </a:solidFill>
                          <a:effectLst/>
                          <a:latin typeface="+mn-lt"/>
                          <a:ea typeface="+mn-ea"/>
                          <a:cs typeface="+mn-cs"/>
                        </a:rPr>
                        <a:t>.</a:t>
                      </a: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kumimoji="0" lang="en-US" altLang="ko-KR" sz="800" b="0" i="0" u="none" strike="noStrike" kern="1200" cap="none" spc="0" normalizeH="0" baseline="0" noProof="0" dirty="0" smtClean="0">
                          <a:ln>
                            <a:noFill/>
                          </a:ln>
                          <a:solidFill>
                            <a:prstClr val="black"/>
                          </a:solidFill>
                          <a:effectLst/>
                          <a:uLnTx/>
                          <a:uFillTx/>
                          <a:latin typeface="맑은 고딕" panose="020B0503020000020004" pitchFamily="50" charset="-127"/>
                          <a:ea typeface="맑은 고딕" panose="020B0503020000020004" pitchFamily="50" charset="-127"/>
                          <a:cs typeface="+mn-cs"/>
                        </a:rPr>
                        <a:t>alert</a:t>
                      </a:r>
                      <a:endParaRPr lang="en-US" altLang="ko-KR"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kumimoji="0" lang="ko-KR" altLang="en-US" sz="800" b="0" i="0" u="none" strike="noStrike" kern="1200" cap="none" spc="0" normalizeH="0" baseline="0" noProof="0" dirty="0" smtClean="0">
                          <a:ln>
                            <a:noFill/>
                          </a:ln>
                          <a:solidFill>
                            <a:prstClr val="black"/>
                          </a:solidFill>
                          <a:effectLst/>
                          <a:uLnTx/>
                          <a:uFillTx/>
                          <a:latin typeface="맑은 고딕" panose="020B0503020000020004" pitchFamily="50" charset="-127"/>
                          <a:ea typeface="맑은 고딕" panose="020B0503020000020004" pitchFamily="50" charset="-127"/>
                          <a:cs typeface="+mn-cs"/>
                        </a:rPr>
                        <a:t>확인</a:t>
                      </a:r>
                      <a:endParaRPr lang="en-US" altLang="ko-KR" sz="800" spc="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92075" marR="0" lvl="0" indent="-92075" algn="l" defTabSz="914400" rtl="0" eaLnBrk="1" fontAlgn="ctr" latinLnBrk="1" hangingPunct="1">
                        <a:lnSpc>
                          <a:spcPct val="100000"/>
                        </a:lnSpc>
                        <a:spcBef>
                          <a:spcPts val="0"/>
                        </a:spcBef>
                        <a:spcAft>
                          <a:spcPts val="0"/>
                        </a:spcAft>
                        <a:buClrTx/>
                        <a:buSzTx/>
                        <a:buFontTx/>
                        <a:buAutoNum type="arabicPeriod"/>
                        <a:tabLst/>
                        <a:defRPr/>
                      </a:pPr>
                      <a:r>
                        <a:rPr lang="en-US" altLang="ko-KR" sz="800" spc="0" dirty="0" smtClean="0">
                          <a:effectLst/>
                          <a:latin typeface="+mn-ea"/>
                          <a:ea typeface="+mn-ea"/>
                        </a:rPr>
                        <a:t>Alert</a:t>
                      </a:r>
                      <a:r>
                        <a:rPr lang="en-US" altLang="ko-KR" sz="800" spc="0" baseline="0" dirty="0" smtClean="0">
                          <a:effectLst/>
                          <a:latin typeface="+mn-ea"/>
                          <a:ea typeface="+mn-ea"/>
                        </a:rPr>
                        <a:t> </a:t>
                      </a:r>
                      <a:r>
                        <a:rPr lang="ko-KR" altLang="en-US" sz="800" spc="0" baseline="0" dirty="0" smtClean="0">
                          <a:effectLst/>
                          <a:latin typeface="+mn-ea"/>
                          <a:ea typeface="+mn-ea"/>
                        </a:rPr>
                        <a:t>닫힘</a:t>
                      </a:r>
                      <a:endParaRPr lang="en-US" altLang="ko-KR" sz="800" spc="0" baseline="0" dirty="0" smtClean="0">
                        <a:effectLst/>
                        <a:latin typeface="+mn-ea"/>
                        <a:ea typeface="+mn-ea"/>
                      </a:endParaRPr>
                    </a:p>
                    <a:p>
                      <a:pPr marL="92075" marR="0" lvl="0" indent="-92075" algn="l" defTabSz="914400" rtl="0" eaLnBrk="1" fontAlgn="ctr" latinLnBrk="1" hangingPunct="1">
                        <a:lnSpc>
                          <a:spcPct val="100000"/>
                        </a:lnSpc>
                        <a:spcBef>
                          <a:spcPts val="0"/>
                        </a:spcBef>
                        <a:spcAft>
                          <a:spcPts val="0"/>
                        </a:spcAft>
                        <a:buClrTx/>
                        <a:buSzTx/>
                        <a:buFontTx/>
                        <a:buAutoNum type="arabicPeriod"/>
                        <a:tabLst/>
                        <a:defRPr/>
                      </a:pPr>
                      <a:r>
                        <a:rPr lang="ko-KR" altLang="en-US" sz="800" spc="0" baseline="0" dirty="0" err="1" smtClean="0">
                          <a:effectLst/>
                          <a:latin typeface="+mn-ea"/>
                          <a:ea typeface="+mn-ea"/>
                        </a:rPr>
                        <a:t>회수지</a:t>
                      </a:r>
                      <a:r>
                        <a:rPr lang="ko-KR" altLang="en-US" sz="800" spc="0" baseline="0" dirty="0" smtClean="0">
                          <a:effectLst/>
                          <a:latin typeface="+mn-ea"/>
                          <a:ea typeface="+mn-ea"/>
                        </a:rPr>
                        <a:t> 변경 버튼 </a:t>
                      </a:r>
                      <a:r>
                        <a:rPr lang="en-US" altLang="ko-KR" sz="800" spc="0" baseline="0" dirty="0" smtClean="0">
                          <a:effectLst/>
                          <a:latin typeface="+mn-ea"/>
                          <a:ea typeface="+mn-ea"/>
                        </a:rPr>
                        <a:t>hidden </a:t>
                      </a:r>
                      <a:r>
                        <a:rPr lang="ko-KR" altLang="en-US" sz="800" spc="0" baseline="0" dirty="0" smtClean="0">
                          <a:effectLst/>
                          <a:latin typeface="+mn-ea"/>
                          <a:ea typeface="+mn-ea"/>
                        </a:rPr>
                        <a:t>처리</a:t>
                      </a:r>
                      <a:endParaRPr lang="ko-KR" altLang="en-US" sz="800" spc="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593161014"/>
                  </a:ext>
                </a:extLst>
              </a:tr>
            </a:tbl>
          </a:graphicData>
        </a:graphic>
      </p:graphicFrame>
    </p:spTree>
    <p:extLst>
      <p:ext uri="{BB962C8B-B14F-4D97-AF65-F5344CB8AC3E}">
        <p14:creationId xmlns:p14="http://schemas.microsoft.com/office/powerpoint/2010/main" val="37643140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a:t>운송장 </a:t>
            </a:r>
            <a:r>
              <a:rPr lang="ko-KR" altLang="en-US" dirty="0" smtClean="0"/>
              <a:t>선택</a:t>
            </a:r>
            <a:r>
              <a:rPr lang="en-US" altLang="ko-KR" dirty="0" smtClean="0">
                <a:solidFill>
                  <a:srgbClr val="0000FF"/>
                </a:solidFill>
              </a:rPr>
              <a:t>(</a:t>
            </a:r>
            <a:r>
              <a:rPr lang="ko-KR" altLang="en-US" dirty="0" smtClean="0">
                <a:solidFill>
                  <a:srgbClr val="0000FF"/>
                </a:solidFill>
              </a:rPr>
              <a:t>신규</a:t>
            </a:r>
            <a:r>
              <a:rPr lang="en-US" altLang="ko-KR" dirty="0" smtClean="0">
                <a:solidFill>
                  <a:srgbClr val="0000FF"/>
                </a:solidFill>
              </a:rPr>
              <a:t>)</a:t>
            </a:r>
            <a:endParaRPr lang="ko-KR" altLang="en-US" dirty="0">
              <a:solidFill>
                <a:srgbClr val="0000FF"/>
              </a:solidFill>
            </a:endParaRPr>
          </a:p>
        </p:txBody>
      </p:sp>
      <p:sp>
        <p:nvSpPr>
          <p:cNvPr id="12" name="부제목 11"/>
          <p:cNvSpPr>
            <a:spLocks noGrp="1"/>
          </p:cNvSpPr>
          <p:nvPr>
            <p:ph type="subTitle" idx="1"/>
          </p:nvPr>
        </p:nvSpPr>
        <p:spPr/>
        <p:txBody>
          <a:bodyPr/>
          <a:lstStyle/>
          <a:p>
            <a:r>
              <a:rPr lang="en-US" altLang="ko-KR" dirty="0" smtClean="0"/>
              <a:t>IN_PC_MYP_02_01</a:t>
            </a:r>
            <a:endParaRPr lang="ko-KR" altLang="en-US" dirty="0"/>
          </a:p>
        </p:txBody>
      </p:sp>
      <p:graphicFrame>
        <p:nvGraphicFramePr>
          <p:cNvPr id="271" name="표 270">
            <a:extLst>
              <a:ext uri="{FF2B5EF4-FFF2-40B4-BE49-F238E27FC236}">
                <a16:creationId xmlns:a16="http://schemas.microsoft.com/office/drawing/2014/main" id="{E8503181-DC09-D704-A395-D5196B53276F}"/>
              </a:ext>
            </a:extLst>
          </p:cNvPr>
          <p:cNvGraphicFramePr>
            <a:graphicFrameLocks noGrp="1"/>
          </p:cNvGraphicFramePr>
          <p:nvPr>
            <p:extLst/>
          </p:nvPr>
        </p:nvGraphicFramePr>
        <p:xfrm>
          <a:off x="9000565" y="44624"/>
          <a:ext cx="3152540" cy="559680"/>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ct val="100000"/>
                        </a:lnSpc>
                        <a:spcBef>
                          <a:spcPts val="0"/>
                        </a:spcBef>
                        <a:spcAft>
                          <a:spcPts val="0"/>
                        </a:spcAft>
                        <a:buClrTx/>
                        <a:buSzTx/>
                        <a:buFont typeface="Wingdings" panose="05000000000000000000" pitchFamily="2" charset="2"/>
                        <a:buNone/>
                        <a:tabLst/>
                        <a:defRPr/>
                      </a:pPr>
                      <a:r>
                        <a:rPr lang="ko-KR" altLang="en-US" sz="800" b="1" u="none" baseline="0" dirty="0" smtClean="0">
                          <a:solidFill>
                            <a:schemeClr val="tx1"/>
                          </a:solidFill>
                          <a:latin typeface="+mn-ea"/>
                          <a:ea typeface="+mn-ea"/>
                        </a:rPr>
                        <a:t>운송장 목록</a:t>
                      </a:r>
                      <a:endParaRPr lang="en-US" altLang="ko-KR" sz="800" b="1" u="none" baseline="0" dirty="0" smtClean="0">
                        <a:solidFill>
                          <a:schemeClr val="tx1"/>
                        </a:solidFill>
                        <a:latin typeface="+mn-ea"/>
                        <a:ea typeface="+mn-ea"/>
                      </a:endParaRPr>
                    </a:p>
                    <a:p>
                      <a:pPr marL="85725" marR="0" indent="-85725" algn="l" defTabSz="844083" rtl="0" eaLnBrk="1" fontAlgn="auto" latinLnBrk="1" hangingPunct="1">
                        <a:lnSpc>
                          <a:spcPct val="1000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해당 </a:t>
                      </a:r>
                      <a:r>
                        <a:rPr lang="ko-KR" altLang="en-US" sz="800" b="0" u="none" baseline="0" dirty="0" err="1" smtClean="0">
                          <a:solidFill>
                            <a:schemeClr val="tx1"/>
                          </a:solidFill>
                          <a:latin typeface="+mn-ea"/>
                          <a:ea typeface="+mn-ea"/>
                        </a:rPr>
                        <a:t>주문번호에</a:t>
                      </a:r>
                      <a:r>
                        <a:rPr lang="ko-KR" altLang="en-US" sz="800" b="0" u="none" baseline="0" dirty="0" smtClean="0">
                          <a:solidFill>
                            <a:schemeClr val="tx1"/>
                          </a:solidFill>
                          <a:latin typeface="+mn-ea"/>
                          <a:ea typeface="+mn-ea"/>
                        </a:rPr>
                        <a:t> 발행된 운송장의 </a:t>
                      </a:r>
                      <a:r>
                        <a:rPr lang="ko-KR" altLang="en-US" sz="800" b="0" u="none" baseline="0" dirty="0" err="1" smtClean="0">
                          <a:solidFill>
                            <a:schemeClr val="tx1"/>
                          </a:solidFill>
                          <a:latin typeface="+mn-ea"/>
                          <a:ea typeface="+mn-ea"/>
                        </a:rPr>
                        <a:t>택배사와</a:t>
                      </a:r>
                      <a:r>
                        <a:rPr lang="ko-KR" altLang="en-US" sz="800" b="0" u="none" baseline="0" dirty="0" smtClean="0">
                          <a:solidFill>
                            <a:schemeClr val="tx1"/>
                          </a:solidFill>
                          <a:latin typeface="+mn-ea"/>
                          <a:ea typeface="+mn-ea"/>
                        </a:rPr>
                        <a:t> 운송장 번호 출력</a:t>
                      </a:r>
                      <a:endParaRPr lang="en-US" altLang="ko-KR" sz="800" b="0" u="none" baseline="0" dirty="0" smtClean="0">
                        <a:solidFill>
                          <a:schemeClr val="tx1"/>
                        </a:solidFill>
                        <a:latin typeface="+mn-ea"/>
                        <a:ea typeface="+mn-ea"/>
                      </a:endParaRPr>
                    </a:p>
                    <a:p>
                      <a:pPr marL="171450" marR="0" indent="-85725" algn="l" defTabSz="844083" rtl="0" eaLnBrk="1" fontAlgn="auto" latinLnBrk="1" hangingPunct="1">
                        <a:lnSpc>
                          <a:spcPct val="100000"/>
                        </a:lnSpc>
                        <a:spcBef>
                          <a:spcPts val="0"/>
                        </a:spcBef>
                        <a:spcAft>
                          <a:spcPts val="0"/>
                        </a:spcAft>
                        <a:buClrTx/>
                        <a:buSzTx/>
                        <a:buFontTx/>
                        <a:buChar char="-"/>
                        <a:tabLst/>
                        <a:defRPr/>
                      </a:pPr>
                      <a:r>
                        <a:rPr lang="ko-KR" altLang="en-US" sz="800" b="0" u="none" baseline="0" dirty="0" smtClean="0">
                          <a:solidFill>
                            <a:schemeClr val="tx1"/>
                          </a:solidFill>
                          <a:latin typeface="+mn-ea"/>
                          <a:ea typeface="+mn-ea"/>
                        </a:rPr>
                        <a:t>정렬 기준은 모바일 운송장 선택 창과 동일</a:t>
                      </a:r>
                      <a:endParaRPr lang="en-US" altLang="ko-KR" sz="800" b="0" u="none" baseline="0" dirty="0" smtClean="0">
                        <a:solidFill>
                          <a:schemeClr val="tx1"/>
                        </a:solidFill>
                        <a:latin typeface="+mn-ea"/>
                        <a:ea typeface="+mn-ea"/>
                      </a:endParaRPr>
                    </a:p>
                    <a:p>
                      <a:pPr marL="85725" marR="0" indent="-85725" algn="l" defTabSz="844083" rtl="0" eaLnBrk="1" fontAlgn="auto" latinLnBrk="1" hangingPunct="1">
                        <a:lnSpc>
                          <a:spcPct val="1000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클릭</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창 닫고 해당 운송장 번호의 배송조회 창 호출</a:t>
                      </a:r>
                      <a:endParaRPr lang="en-US" altLang="ko-KR" sz="800" b="0" u="none" baseline="0" dirty="0" smtClean="0">
                        <a:solidFill>
                          <a:schemeClr val="tx1"/>
                        </a:solidFill>
                        <a:latin typeface="+mn-ea"/>
                        <a:ea typeface="+mn-ea"/>
                      </a:endParaRPr>
                    </a:p>
                  </a:txBody>
                  <a:tcPr marL="33236" marR="33236" marT="36000" marB="36000" anchor="ct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2873906972"/>
                  </a:ext>
                </a:extLst>
              </a:tr>
            </a:tbl>
          </a:graphicData>
        </a:graphic>
      </p:graphicFrame>
      <p:graphicFrame>
        <p:nvGraphicFramePr>
          <p:cNvPr id="95" name="표 94"/>
          <p:cNvGraphicFramePr>
            <a:graphicFrameLocks noGrp="1"/>
          </p:cNvGraphicFramePr>
          <p:nvPr>
            <p:extLst/>
          </p:nvPr>
        </p:nvGraphicFramePr>
        <p:xfrm>
          <a:off x="133027" y="2254012"/>
          <a:ext cx="1304427" cy="3790931"/>
        </p:xfrm>
        <a:graphic>
          <a:graphicData uri="http://schemas.openxmlformats.org/drawingml/2006/table">
            <a:tbl>
              <a:tblPr firstRow="1" bandRow="1">
                <a:tableStyleId>{5940675A-B579-460E-94D1-54222C63F5DA}</a:tableStyleId>
              </a:tblPr>
              <a:tblGrid>
                <a:gridCol w="1304427">
                  <a:extLst>
                    <a:ext uri="{9D8B030D-6E8A-4147-A177-3AD203B41FA5}">
                      <a16:colId xmlns:a16="http://schemas.microsoft.com/office/drawing/2014/main" val="1750365041"/>
                    </a:ext>
                  </a:extLst>
                </a:gridCol>
              </a:tblGrid>
              <a:tr h="342522">
                <a:tc>
                  <a:txBody>
                    <a:bodyPr/>
                    <a:lstStyle/>
                    <a:p>
                      <a:pPr>
                        <a:lnSpc>
                          <a:spcPct val="250000"/>
                        </a:lnSpc>
                      </a:pPr>
                      <a:r>
                        <a:rPr lang="ko-KR" altLang="en-US" sz="800" b="1" dirty="0" smtClean="0">
                          <a:latin typeface="+mn-ea"/>
                        </a:rPr>
                        <a:t>주문내역</a:t>
                      </a:r>
                      <a:endParaRPr lang="en-US" altLang="ko-KR" sz="800" b="1" dirty="0">
                        <a:latin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5032052"/>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취소</a:t>
                      </a:r>
                      <a:r>
                        <a:rPr lang="en-US" altLang="ko-KR" sz="800" dirty="0" smtClean="0">
                          <a:latin typeface="+mn-ea"/>
                          <a:ea typeface="+mn-ea"/>
                        </a:rPr>
                        <a:t>/</a:t>
                      </a:r>
                      <a:r>
                        <a:rPr lang="ko-KR" altLang="en-US" sz="800" dirty="0" smtClean="0">
                          <a:latin typeface="+mn-ea"/>
                          <a:ea typeface="+mn-ea"/>
                        </a:rPr>
                        <a:t>교환</a:t>
                      </a:r>
                      <a:r>
                        <a:rPr lang="en-US" altLang="ko-KR" sz="800" dirty="0" smtClean="0">
                          <a:latin typeface="+mn-ea"/>
                          <a:ea typeface="+mn-ea"/>
                        </a:rPr>
                        <a:t>/</a:t>
                      </a:r>
                      <a:r>
                        <a:rPr lang="ko-KR" altLang="en-US" sz="800" dirty="0" err="1" smtClean="0">
                          <a:latin typeface="+mn-ea"/>
                          <a:ea typeface="+mn-ea"/>
                        </a:rPr>
                        <a:t>반품내역</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7326154"/>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리뷰</a:t>
                      </a:r>
                      <a:endParaRPr lang="en-US" altLang="ko-KR"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4823149"/>
                  </a:ext>
                </a:extLst>
              </a:tr>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latin typeface="+mn-ea"/>
                          <a:ea typeface="+mn-ea"/>
                        </a:rPr>
                        <a:t>뷰티포인트</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9754436"/>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찜한제품</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1601288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latin typeface="+mn-ea"/>
                          <a:ea typeface="+mn-ea"/>
                        </a:rPr>
                        <a:t>1:1</a:t>
                      </a:r>
                      <a:r>
                        <a:rPr lang="ko-KR" altLang="en-US" sz="800" dirty="0" smtClean="0">
                          <a:latin typeface="+mn-ea"/>
                          <a:ea typeface="+mn-ea"/>
                        </a:rPr>
                        <a:t>문의</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372053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공병수거</a:t>
                      </a:r>
                      <a:r>
                        <a:rPr lang="ko-KR" altLang="en-US" sz="800" dirty="0" smtClean="0">
                          <a:latin typeface="+mn-ea"/>
                          <a:ea typeface="+mn-ea"/>
                        </a:rPr>
                        <a:t> 현황</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2614890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개인정보 수정</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253962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배송지</a:t>
                      </a:r>
                      <a:r>
                        <a:rPr lang="ko-KR" altLang="en-US" sz="800" dirty="0" smtClean="0">
                          <a:latin typeface="+mn-ea"/>
                          <a:ea typeface="+mn-ea"/>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5431856"/>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원클릭결제</a:t>
                      </a:r>
                      <a:r>
                        <a:rPr lang="ko-KR" altLang="en-US" sz="800" kern="1200" dirty="0" smtClean="0">
                          <a:solidFill>
                            <a:schemeClr val="tx1"/>
                          </a:solidFill>
                          <a:latin typeface="+mn-ea"/>
                          <a:ea typeface="+mn-ea"/>
                          <a:cs typeface="+mn-cs"/>
                        </a:rPr>
                        <a:t> </a:t>
                      </a:r>
                      <a:r>
                        <a:rPr lang="ko-KR" altLang="en-US" sz="800" kern="1200" dirty="0" err="1" smtClean="0">
                          <a:solidFill>
                            <a:schemeClr val="tx1"/>
                          </a:solidFill>
                          <a:latin typeface="+mn-ea"/>
                          <a:ea typeface="+mn-ea"/>
                          <a:cs typeface="+mn-cs"/>
                        </a:rPr>
                        <a:t>카드관리</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1844216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마이샵</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6729917"/>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매장찾기</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06474"/>
                  </a:ext>
                </a:extLst>
              </a:tr>
              <a:tr h="977351">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dirty="0" smtClean="0">
                        <a:latin typeface="+mn-ea"/>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u="sng"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1817042"/>
                  </a:ext>
                </a:extLst>
              </a:tr>
            </a:tbl>
          </a:graphicData>
        </a:graphic>
      </p:graphicFrame>
      <p:sp>
        <p:nvSpPr>
          <p:cNvPr id="97" name="직사각형 96"/>
          <p:cNvSpPr/>
          <p:nvPr/>
        </p:nvSpPr>
        <p:spPr>
          <a:xfrm>
            <a:off x="72427" y="6052946"/>
            <a:ext cx="8868021" cy="589394"/>
          </a:xfrm>
          <a:prstGeom prst="rect">
            <a:avLst/>
          </a:prstGeom>
          <a:pattFill prst="pct10">
            <a:fgClr>
              <a:schemeClr val="bg1">
                <a:lumMod val="65000"/>
              </a:schemeClr>
            </a:fgClr>
            <a:bgClr>
              <a:schemeClr val="bg1"/>
            </a:bgClr>
          </a:patt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FOOTER </a:t>
            </a:r>
            <a:endParaRPr lang="ko-KR" altLang="en-US" sz="800" dirty="0">
              <a:solidFill>
                <a:schemeClr val="tx1"/>
              </a:solidFill>
            </a:endParaRPr>
          </a:p>
        </p:txBody>
      </p:sp>
      <p:grpSp>
        <p:nvGrpSpPr>
          <p:cNvPr id="8" name="그룹 7"/>
          <p:cNvGrpSpPr/>
          <p:nvPr/>
        </p:nvGrpSpPr>
        <p:grpSpPr>
          <a:xfrm>
            <a:off x="95437" y="618601"/>
            <a:ext cx="8842045" cy="1627310"/>
            <a:chOff x="95437" y="618601"/>
            <a:chExt cx="8842045" cy="1627310"/>
          </a:xfrm>
        </p:grpSpPr>
        <p:pic>
          <p:nvPicPr>
            <p:cNvPr id="112" name="그림 111"/>
            <p:cNvPicPr>
              <a:picLocks noChangeAspect="1"/>
            </p:cNvPicPr>
            <p:nvPr/>
          </p:nvPicPr>
          <p:blipFill>
            <a:blip r:embed="rId2"/>
            <a:stretch>
              <a:fillRect/>
            </a:stretch>
          </p:blipFill>
          <p:spPr>
            <a:xfrm>
              <a:off x="259282" y="700052"/>
              <a:ext cx="839235" cy="136620"/>
            </a:xfrm>
            <a:prstGeom prst="rect">
              <a:avLst/>
            </a:prstGeom>
          </p:spPr>
        </p:pic>
        <p:pic>
          <p:nvPicPr>
            <p:cNvPr id="113" name="그림 112"/>
            <p:cNvPicPr>
              <a:picLocks noChangeAspect="1"/>
            </p:cNvPicPr>
            <p:nvPr/>
          </p:nvPicPr>
          <p:blipFill>
            <a:blip r:embed="rId3"/>
            <a:stretch>
              <a:fillRect/>
            </a:stretch>
          </p:blipFill>
          <p:spPr>
            <a:xfrm>
              <a:off x="217354" y="991950"/>
              <a:ext cx="216477" cy="207818"/>
            </a:xfrm>
            <a:prstGeom prst="rect">
              <a:avLst/>
            </a:prstGeom>
          </p:spPr>
        </p:pic>
        <p:sp>
          <p:nvSpPr>
            <p:cNvPr id="114" name="TextBox 113"/>
            <p:cNvSpPr txBox="1"/>
            <p:nvPr/>
          </p:nvSpPr>
          <p:spPr>
            <a:xfrm>
              <a:off x="381328" y="1004528"/>
              <a:ext cx="890136" cy="215444"/>
            </a:xfrm>
            <a:prstGeom prst="rect">
              <a:avLst/>
            </a:prstGeom>
            <a:noFill/>
          </p:spPr>
          <p:txBody>
            <a:bodyPr wrap="square" rtlCol="0">
              <a:spAutoFit/>
            </a:bodyPr>
            <a:lstStyle/>
            <a:p>
              <a:r>
                <a:rPr lang="ko-KR" altLang="en-US" sz="800" b="1" dirty="0" smtClean="0">
                  <a:latin typeface="+mn-ea"/>
                  <a:cs typeface="Pretendard" panose="02000503000000020004" pitchFamily="50" charset="-127"/>
                </a:rPr>
                <a:t>카테고리</a:t>
              </a:r>
              <a:endParaRPr lang="ko-KR" altLang="en-US" sz="400" strike="sngStrike" dirty="0">
                <a:solidFill>
                  <a:schemeClr val="tx1">
                    <a:lumMod val="50000"/>
                    <a:lumOff val="50000"/>
                  </a:schemeClr>
                </a:solidFill>
                <a:latin typeface="+mn-ea"/>
                <a:cs typeface="Pretendard" panose="02000503000000020004" pitchFamily="50" charset="-127"/>
              </a:endParaRPr>
            </a:p>
          </p:txBody>
        </p:sp>
        <p:sp>
          <p:nvSpPr>
            <p:cNvPr id="115" name="TextBox 114"/>
            <p:cNvSpPr txBox="1"/>
            <p:nvPr/>
          </p:nvSpPr>
          <p:spPr>
            <a:xfrm>
              <a:off x="2552407" y="988196"/>
              <a:ext cx="3903633" cy="230832"/>
            </a:xfrm>
            <a:prstGeom prst="rect">
              <a:avLst/>
            </a:prstGeom>
            <a:noFill/>
          </p:spPr>
          <p:txBody>
            <a:bodyPr wrap="none" rtlCol="0">
              <a:spAutoFit/>
            </a:bodyPr>
            <a:lstStyle/>
            <a:p>
              <a:pPr algn="ctr"/>
              <a:r>
                <a:rPr lang="ko-KR" altLang="en-US" sz="900" b="1" dirty="0" smtClean="0">
                  <a:latin typeface="+mn-ea"/>
                  <a:cs typeface="Pretendard" panose="02000503000000020004" pitchFamily="50" charset="-127"/>
                </a:rPr>
                <a:t>이벤트     특가     베스트     쿠폰존     쇼케이스     라이브     </a:t>
              </a:r>
              <a:r>
                <a:rPr lang="en-US" altLang="ko-KR" sz="900" b="1" dirty="0" smtClean="0">
                  <a:latin typeface="+mn-ea"/>
                  <a:cs typeface="Pretendard" panose="02000503000000020004" pitchFamily="50" charset="-127"/>
                </a:rPr>
                <a:t>FOR ME</a:t>
              </a:r>
              <a:endParaRPr lang="ko-KR" altLang="en-US" sz="900" b="1" dirty="0">
                <a:latin typeface="+mn-ea"/>
                <a:cs typeface="Pretendard" panose="02000503000000020004" pitchFamily="50" charset="-127"/>
              </a:endParaRPr>
            </a:p>
          </p:txBody>
        </p:sp>
        <p:sp>
          <p:nvSpPr>
            <p:cNvPr id="116" name="TextBox 115"/>
            <p:cNvSpPr txBox="1"/>
            <p:nvPr/>
          </p:nvSpPr>
          <p:spPr>
            <a:xfrm>
              <a:off x="8289710" y="1004528"/>
              <a:ext cx="542594" cy="215444"/>
            </a:xfrm>
            <a:prstGeom prst="rect">
              <a:avLst/>
            </a:prstGeom>
            <a:noFill/>
          </p:spPr>
          <p:txBody>
            <a:bodyPr wrap="square" rtlCol="0">
              <a:spAutoFit/>
            </a:bodyPr>
            <a:lstStyle/>
            <a:p>
              <a:r>
                <a:rPr lang="en-US" altLang="ko-KR" sz="800" b="1" dirty="0" smtClean="0">
                  <a:latin typeface="+mn-ea"/>
                  <a:cs typeface="Pretendard" panose="02000503000000020004" pitchFamily="50" charset="-127"/>
                </a:rPr>
                <a:t>ABOUT</a:t>
              </a:r>
              <a:endParaRPr lang="ko-KR" altLang="en-US" sz="400" strike="sngStrike" dirty="0">
                <a:solidFill>
                  <a:schemeClr val="tx1">
                    <a:lumMod val="50000"/>
                    <a:lumOff val="50000"/>
                  </a:schemeClr>
                </a:solidFill>
                <a:latin typeface="+mn-ea"/>
                <a:cs typeface="Pretendard" panose="02000503000000020004" pitchFamily="50" charset="-127"/>
              </a:endParaRPr>
            </a:p>
          </p:txBody>
        </p:sp>
        <p:pic>
          <p:nvPicPr>
            <p:cNvPr id="117" name="그림 116"/>
            <p:cNvPicPr>
              <a:picLocks noChangeAspect="1"/>
            </p:cNvPicPr>
            <p:nvPr/>
          </p:nvPicPr>
          <p:blipFill>
            <a:blip r:embed="rId4"/>
            <a:stretch>
              <a:fillRect/>
            </a:stretch>
          </p:blipFill>
          <p:spPr>
            <a:xfrm>
              <a:off x="7853760" y="618601"/>
              <a:ext cx="978544" cy="295714"/>
            </a:xfrm>
            <a:prstGeom prst="rect">
              <a:avLst/>
            </a:prstGeom>
          </p:spPr>
        </p:pic>
        <p:grpSp>
          <p:nvGrpSpPr>
            <p:cNvPr id="118" name="그룹 117"/>
            <p:cNvGrpSpPr/>
            <p:nvPr/>
          </p:nvGrpSpPr>
          <p:grpSpPr>
            <a:xfrm>
              <a:off x="3411257" y="646468"/>
              <a:ext cx="2204927" cy="228949"/>
              <a:chOff x="3958650" y="362309"/>
              <a:chExt cx="2204927" cy="228949"/>
            </a:xfrm>
          </p:grpSpPr>
          <p:sp>
            <p:nvSpPr>
              <p:cNvPr id="119" name="모서리가 둥근 직사각형 118"/>
              <p:cNvSpPr/>
              <p:nvPr/>
            </p:nvSpPr>
            <p:spPr>
              <a:xfrm>
                <a:off x="3958650" y="362309"/>
                <a:ext cx="2204927" cy="228949"/>
              </a:xfrm>
              <a:prstGeom prst="roundRect">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20" name="그림 119"/>
              <p:cNvPicPr>
                <a:picLocks noChangeAspect="1"/>
              </p:cNvPicPr>
              <p:nvPr/>
            </p:nvPicPr>
            <p:blipFill rotWithShape="1">
              <a:blip r:embed="rId5"/>
              <a:srcRect t="1" r="60194" b="12727"/>
              <a:stretch/>
            </p:blipFill>
            <p:spPr>
              <a:xfrm>
                <a:off x="5942138" y="399541"/>
                <a:ext cx="186200" cy="159540"/>
              </a:xfrm>
              <a:prstGeom prst="rect">
                <a:avLst/>
              </a:prstGeom>
            </p:spPr>
          </p:pic>
        </p:grpSp>
        <p:cxnSp>
          <p:nvCxnSpPr>
            <p:cNvPr id="121" name="직선 연결선 120"/>
            <p:cNvCxnSpPr/>
            <p:nvPr/>
          </p:nvCxnSpPr>
          <p:spPr>
            <a:xfrm>
              <a:off x="95437" y="1340768"/>
              <a:ext cx="884204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2" name="타원 121"/>
            <p:cNvSpPr/>
            <p:nvPr/>
          </p:nvSpPr>
          <p:spPr>
            <a:xfrm>
              <a:off x="3457993" y="994376"/>
              <a:ext cx="45719" cy="45719"/>
            </a:xfrm>
            <a:prstGeom prst="ellipse">
              <a:avLst/>
            </a:prstGeom>
            <a:solidFill>
              <a:srgbClr val="29BC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2" name="직사각형 81"/>
            <p:cNvSpPr/>
            <p:nvPr/>
          </p:nvSpPr>
          <p:spPr>
            <a:xfrm>
              <a:off x="160193" y="1427771"/>
              <a:ext cx="8672111" cy="8181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직사각형 82"/>
            <p:cNvSpPr/>
            <p:nvPr/>
          </p:nvSpPr>
          <p:spPr>
            <a:xfrm>
              <a:off x="176387" y="1493448"/>
              <a:ext cx="2361790" cy="246221"/>
            </a:xfrm>
            <a:prstGeom prst="rect">
              <a:avLst/>
            </a:prstGeom>
          </p:spPr>
          <p:txBody>
            <a:bodyPr wrap="square">
              <a:spAutoFit/>
            </a:bodyPr>
            <a:lstStyle/>
            <a:p>
              <a:r>
                <a:rPr lang="ko-KR" altLang="en-US" sz="1000" b="1" dirty="0" err="1" smtClean="0">
                  <a:latin typeface="+mn-ea"/>
                </a:rPr>
                <a:t>주소희님</a:t>
              </a:r>
              <a:r>
                <a:rPr lang="en-US" altLang="ko-KR" sz="1000" b="1" dirty="0" smtClean="0">
                  <a:latin typeface="+mn-ea"/>
                </a:rPr>
                <a:t>,</a:t>
              </a:r>
              <a:r>
                <a:rPr lang="ko-KR" altLang="en-US" sz="1000" b="1" dirty="0" smtClean="0">
                  <a:latin typeface="+mn-ea"/>
                </a:rPr>
                <a:t> </a:t>
              </a:r>
              <a:endParaRPr lang="ko-KR" altLang="en-US" sz="1000" dirty="0">
                <a:latin typeface="굴림" panose="020B0600000101010101" pitchFamily="50" charset="-127"/>
                <a:ea typeface="굴림" panose="020B0600000101010101" pitchFamily="50" charset="-127"/>
              </a:endParaRPr>
            </a:p>
          </p:txBody>
        </p:sp>
        <p:sp>
          <p:nvSpPr>
            <p:cNvPr id="84" name="직사각형 83"/>
            <p:cNvSpPr/>
            <p:nvPr/>
          </p:nvSpPr>
          <p:spPr>
            <a:xfrm>
              <a:off x="189160" y="1727823"/>
              <a:ext cx="2774443" cy="215444"/>
            </a:xfrm>
            <a:prstGeom prst="rect">
              <a:avLst/>
            </a:prstGeom>
          </p:spPr>
          <p:txBody>
            <a:bodyPr wrap="square">
              <a:spAutoFit/>
            </a:bodyPr>
            <a:lstStyle/>
            <a:p>
              <a:r>
                <a:rPr lang="ko-KR" altLang="en-US" sz="800" b="1" dirty="0" smtClean="0">
                  <a:solidFill>
                    <a:srgbClr val="00B858"/>
                  </a:solidFill>
                  <a:latin typeface="+mn-ea"/>
                </a:rPr>
                <a:t>그린티클럽</a:t>
              </a:r>
              <a:r>
                <a:rPr lang="ko-KR" altLang="en-US" sz="800" dirty="0" smtClean="0">
                  <a:latin typeface="+mn-ea"/>
                </a:rPr>
                <a:t> 멤버시네요</a:t>
              </a:r>
              <a:r>
                <a:rPr lang="en-US" altLang="ko-KR" sz="800" dirty="0" smtClean="0">
                  <a:latin typeface="+mn-ea"/>
                </a:rPr>
                <a:t>! </a:t>
              </a:r>
              <a:r>
                <a:rPr lang="ko-KR" altLang="en-US" sz="800" dirty="0" smtClean="0">
                  <a:latin typeface="+mn-ea"/>
                </a:rPr>
                <a:t>멤버십 혜택을 확인해보세요</a:t>
              </a:r>
              <a:r>
                <a:rPr lang="en-US" altLang="ko-KR" sz="800" dirty="0" smtClean="0">
                  <a:latin typeface="+mn-ea"/>
                </a:rPr>
                <a:t>. </a:t>
              </a:r>
              <a:r>
                <a:rPr lang="en-US" altLang="ko-KR" sz="800" dirty="0" smtClean="0">
                  <a:latin typeface="굴림" panose="020B0600000101010101" pitchFamily="50" charset="-127"/>
                  <a:ea typeface="굴림" panose="020B0600000101010101" pitchFamily="50" charset="-127"/>
                </a:rPr>
                <a:t>&gt;</a:t>
              </a:r>
            </a:p>
          </p:txBody>
        </p:sp>
        <p:grpSp>
          <p:nvGrpSpPr>
            <p:cNvPr id="81" name="그룹 80"/>
            <p:cNvGrpSpPr/>
            <p:nvPr/>
          </p:nvGrpSpPr>
          <p:grpSpPr>
            <a:xfrm>
              <a:off x="3377038" y="1528658"/>
              <a:ext cx="5336661" cy="631401"/>
              <a:chOff x="4716558" y="1528658"/>
              <a:chExt cx="3997141" cy="631401"/>
            </a:xfrm>
          </p:grpSpPr>
          <p:sp>
            <p:nvSpPr>
              <p:cNvPr id="93" name="모서리가 둥근 직사각형 92"/>
              <p:cNvSpPr/>
              <p:nvPr/>
            </p:nvSpPr>
            <p:spPr>
              <a:xfrm>
                <a:off x="7421085" y="1531301"/>
                <a:ext cx="1292614" cy="628757"/>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공병수거 현황</a:t>
                </a:r>
                <a:endParaRPr lang="ko-KR" altLang="en-US" sz="800" spc="-150" dirty="0">
                  <a:solidFill>
                    <a:schemeClr val="tx1"/>
                  </a:solidFill>
                </a:endParaRPr>
              </a:p>
            </p:txBody>
          </p:sp>
          <p:grpSp>
            <p:nvGrpSpPr>
              <p:cNvPr id="96" name="그룹 95"/>
              <p:cNvGrpSpPr/>
              <p:nvPr/>
            </p:nvGrpSpPr>
            <p:grpSpPr>
              <a:xfrm>
                <a:off x="4716558" y="1528658"/>
                <a:ext cx="2634125" cy="631401"/>
                <a:chOff x="3222949" y="3640347"/>
                <a:chExt cx="2661238" cy="327804"/>
              </a:xfrm>
              <a:solidFill>
                <a:schemeClr val="bg1">
                  <a:lumMod val="95000"/>
                </a:schemeClr>
              </a:solidFill>
            </p:grpSpPr>
            <p:sp>
              <p:nvSpPr>
                <p:cNvPr id="99" name="모서리가 둥근 직사각형 98"/>
                <p:cNvSpPr/>
                <p:nvPr/>
              </p:nvSpPr>
              <p:spPr>
                <a:xfrm>
                  <a:off x="3222949" y="3640347"/>
                  <a:ext cx="1305919" cy="327804"/>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뷰티포인트</a:t>
                  </a:r>
                  <a:endParaRPr lang="ko-KR" altLang="en-US" sz="800" spc="-150" dirty="0">
                    <a:solidFill>
                      <a:schemeClr val="tx1"/>
                    </a:solidFill>
                  </a:endParaRPr>
                </a:p>
              </p:txBody>
            </p:sp>
            <p:sp>
              <p:nvSpPr>
                <p:cNvPr id="100" name="모서리가 둥근 직사각형 99"/>
                <p:cNvSpPr/>
                <p:nvPr/>
              </p:nvSpPr>
              <p:spPr>
                <a:xfrm>
                  <a:off x="4578268" y="3640347"/>
                  <a:ext cx="1305919" cy="327804"/>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보유 쿠폰</a:t>
                  </a:r>
                  <a:endParaRPr lang="ko-KR" altLang="en-US" sz="800" spc="-150" dirty="0">
                    <a:solidFill>
                      <a:schemeClr val="tx1"/>
                    </a:solidFill>
                  </a:endParaRPr>
                </a:p>
              </p:txBody>
            </p:sp>
          </p:grpSp>
        </p:grpSp>
        <p:sp>
          <p:nvSpPr>
            <p:cNvPr id="90" name="TextBox 89"/>
            <p:cNvSpPr txBox="1"/>
            <p:nvPr/>
          </p:nvSpPr>
          <p:spPr>
            <a:xfrm>
              <a:off x="3926387" y="1859106"/>
              <a:ext cx="627095" cy="215444"/>
            </a:xfrm>
            <a:prstGeom prst="rect">
              <a:avLst/>
            </a:prstGeom>
            <a:noFill/>
          </p:spPr>
          <p:txBody>
            <a:bodyPr wrap="none" rtlCol="0">
              <a:spAutoFit/>
            </a:bodyPr>
            <a:lstStyle/>
            <a:p>
              <a:r>
                <a:rPr lang="en-US" altLang="ko-KR" sz="800" b="1" u="sng" dirty="0" smtClean="0"/>
                <a:t>100,000</a:t>
              </a:r>
              <a:r>
                <a:rPr lang="en-US" altLang="ko-KR" sz="800" u="sng" dirty="0" smtClean="0"/>
                <a:t>P</a:t>
              </a:r>
              <a:endParaRPr lang="ko-KR" altLang="en-US" sz="800" u="sng" dirty="0"/>
            </a:p>
          </p:txBody>
        </p:sp>
        <p:sp>
          <p:nvSpPr>
            <p:cNvPr id="91" name="TextBox 90"/>
            <p:cNvSpPr txBox="1"/>
            <p:nvPr/>
          </p:nvSpPr>
          <p:spPr>
            <a:xfrm>
              <a:off x="5898745" y="1859106"/>
              <a:ext cx="346570" cy="215444"/>
            </a:xfrm>
            <a:prstGeom prst="rect">
              <a:avLst/>
            </a:prstGeom>
            <a:noFill/>
          </p:spPr>
          <p:txBody>
            <a:bodyPr wrap="none" rtlCol="0">
              <a:spAutoFit/>
            </a:bodyPr>
            <a:lstStyle/>
            <a:p>
              <a:r>
                <a:rPr lang="en-US" altLang="ko-KR" sz="800" b="1" u="sng" dirty="0" smtClean="0"/>
                <a:t>4</a:t>
              </a:r>
              <a:r>
                <a:rPr lang="ko-KR" altLang="en-US" sz="800" u="sng" dirty="0" smtClean="0"/>
                <a:t>장</a:t>
              </a:r>
              <a:endParaRPr lang="ko-KR" altLang="en-US" sz="800" u="sng" dirty="0"/>
            </a:p>
          </p:txBody>
        </p:sp>
        <p:sp>
          <p:nvSpPr>
            <p:cNvPr id="92" name="TextBox 91"/>
            <p:cNvSpPr txBox="1"/>
            <p:nvPr/>
          </p:nvSpPr>
          <p:spPr>
            <a:xfrm>
              <a:off x="7794923" y="1872263"/>
              <a:ext cx="346570" cy="215444"/>
            </a:xfrm>
            <a:prstGeom prst="rect">
              <a:avLst/>
            </a:prstGeom>
            <a:noFill/>
          </p:spPr>
          <p:txBody>
            <a:bodyPr wrap="none" rtlCol="0">
              <a:spAutoFit/>
            </a:bodyPr>
            <a:lstStyle/>
            <a:p>
              <a:r>
                <a:rPr lang="en-US" altLang="ko-KR" sz="800" b="1" u="sng" dirty="0" smtClean="0"/>
                <a:t>0</a:t>
              </a:r>
              <a:r>
                <a:rPr lang="ko-KR" altLang="en-US" sz="800" u="sng" dirty="0" smtClean="0"/>
                <a:t>개</a:t>
              </a:r>
              <a:endParaRPr lang="ko-KR" altLang="en-US" sz="800" u="sng" dirty="0"/>
            </a:p>
          </p:txBody>
        </p:sp>
        <p:sp>
          <p:nvSpPr>
            <p:cNvPr id="94" name="타원 93"/>
            <p:cNvSpPr/>
            <p:nvPr/>
          </p:nvSpPr>
          <p:spPr>
            <a:xfrm>
              <a:off x="5694552" y="1627275"/>
              <a:ext cx="60470" cy="60470"/>
            </a:xfrm>
            <a:prstGeom prst="ellipse">
              <a:avLst/>
            </a:prstGeom>
            <a:solidFill>
              <a:srgbClr val="00C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dirty="0"/>
            </a:p>
          </p:txBody>
        </p:sp>
      </p:grpSp>
      <p:sp>
        <p:nvSpPr>
          <p:cNvPr id="101" name="직사각형 100"/>
          <p:cNvSpPr/>
          <p:nvPr/>
        </p:nvSpPr>
        <p:spPr>
          <a:xfrm>
            <a:off x="66396" y="506269"/>
            <a:ext cx="8871086" cy="6136071"/>
          </a:xfrm>
          <a:prstGeom prst="rect">
            <a:avLst/>
          </a:prstGeom>
          <a:solidFill>
            <a:schemeClr val="tx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smtClean="0"/>
              <a:t>ㅋ</a:t>
            </a:r>
            <a:endParaRPr lang="ko-KR" altLang="en-US" dirty="0"/>
          </a:p>
        </p:txBody>
      </p:sp>
      <p:sp>
        <p:nvSpPr>
          <p:cNvPr id="103" name="직사각형 102"/>
          <p:cNvSpPr/>
          <p:nvPr/>
        </p:nvSpPr>
        <p:spPr>
          <a:xfrm>
            <a:off x="3239612" y="2831752"/>
            <a:ext cx="3013087" cy="2144517"/>
          </a:xfrm>
          <a:prstGeom prst="rect">
            <a:avLst/>
          </a:prstGeom>
          <a:solidFill>
            <a:schemeClr val="bg1"/>
          </a:solidFill>
          <a:ln>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p>
        </p:txBody>
      </p:sp>
      <p:sp>
        <p:nvSpPr>
          <p:cNvPr id="13" name="TextBox 12"/>
          <p:cNvSpPr txBox="1"/>
          <p:nvPr/>
        </p:nvSpPr>
        <p:spPr>
          <a:xfrm>
            <a:off x="3263737" y="2895244"/>
            <a:ext cx="2217274" cy="530915"/>
          </a:xfrm>
          <a:prstGeom prst="rect">
            <a:avLst/>
          </a:prstGeom>
          <a:noFill/>
        </p:spPr>
        <p:txBody>
          <a:bodyPr wrap="none" rtlCol="0">
            <a:spAutoFit/>
          </a:bodyPr>
          <a:lstStyle/>
          <a:p>
            <a:pPr>
              <a:lnSpc>
                <a:spcPct val="150000"/>
              </a:lnSpc>
            </a:pPr>
            <a:r>
              <a:rPr lang="ko-KR" altLang="en-US" sz="1000" b="1" dirty="0" smtClean="0"/>
              <a:t>운송장이 여러 개 존재합니다</a:t>
            </a:r>
            <a:r>
              <a:rPr lang="en-US" altLang="ko-KR" sz="1000" b="1" dirty="0" smtClean="0"/>
              <a:t>.</a:t>
            </a:r>
          </a:p>
          <a:p>
            <a:pPr>
              <a:lnSpc>
                <a:spcPct val="150000"/>
              </a:lnSpc>
            </a:pPr>
            <a:r>
              <a:rPr lang="ko-KR" altLang="en-US" sz="900" dirty="0" smtClean="0">
                <a:solidFill>
                  <a:schemeClr val="bg1">
                    <a:lumMod val="65000"/>
                  </a:schemeClr>
                </a:solidFill>
              </a:rPr>
              <a:t>배송 조회할 운송장 번호를 선택하세요</a:t>
            </a:r>
            <a:r>
              <a:rPr lang="en-US" altLang="ko-KR" sz="900" dirty="0" smtClean="0">
                <a:solidFill>
                  <a:schemeClr val="bg1">
                    <a:lumMod val="65000"/>
                  </a:schemeClr>
                </a:solidFill>
              </a:rPr>
              <a:t>.</a:t>
            </a:r>
            <a:endParaRPr lang="ko-KR" altLang="en-US" sz="900" dirty="0">
              <a:solidFill>
                <a:schemeClr val="bg1">
                  <a:lumMod val="65000"/>
                </a:schemeClr>
              </a:solidFill>
            </a:endParaRPr>
          </a:p>
        </p:txBody>
      </p:sp>
      <p:sp>
        <p:nvSpPr>
          <p:cNvPr id="104" name="직사각형 103"/>
          <p:cNvSpPr/>
          <p:nvPr/>
        </p:nvSpPr>
        <p:spPr>
          <a:xfrm>
            <a:off x="5873227" y="2914055"/>
            <a:ext cx="389850" cy="271869"/>
          </a:xfrm>
          <a:prstGeom prst="rect">
            <a:avLst/>
          </a:prstGeom>
        </p:spPr>
        <p:txBody>
          <a:bodyPr wrap="none">
            <a:spAutoFit/>
          </a:bodyPr>
          <a:lstStyle/>
          <a:p>
            <a:pPr algn="ctr">
              <a:lnSpc>
                <a:spcPts val="1400"/>
              </a:lnSpc>
              <a:defRPr/>
            </a:pPr>
            <a:r>
              <a:rPr lang="ko-KR" altLang="en-US" dirty="0">
                <a:solidFill>
                  <a:schemeClr val="tx1">
                    <a:lumMod val="75000"/>
                    <a:lumOff val="25000"/>
                  </a:schemeClr>
                </a:solidFill>
                <a:sym typeface="Wingdings 2" panose="05020102010507070707" pitchFamily="18" charset="2"/>
              </a:rPr>
              <a:t></a:t>
            </a:r>
            <a:endParaRPr lang="ko-KR" altLang="en-US" dirty="0">
              <a:solidFill>
                <a:schemeClr val="tx1">
                  <a:lumMod val="75000"/>
                  <a:lumOff val="25000"/>
                </a:schemeClr>
              </a:solidFill>
            </a:endParaRPr>
          </a:p>
        </p:txBody>
      </p:sp>
      <p:grpSp>
        <p:nvGrpSpPr>
          <p:cNvPr id="15" name="그룹 14"/>
          <p:cNvGrpSpPr/>
          <p:nvPr/>
        </p:nvGrpSpPr>
        <p:grpSpPr>
          <a:xfrm>
            <a:off x="3378331" y="3663013"/>
            <a:ext cx="2755173" cy="967543"/>
            <a:chOff x="3378331" y="3663013"/>
            <a:chExt cx="2755173" cy="967543"/>
          </a:xfrm>
        </p:grpSpPr>
        <p:sp>
          <p:nvSpPr>
            <p:cNvPr id="106" name="모서리가 둥근 직사각형 105"/>
            <p:cNvSpPr/>
            <p:nvPr/>
          </p:nvSpPr>
          <p:spPr>
            <a:xfrm>
              <a:off x="3378332" y="3663013"/>
              <a:ext cx="2752155" cy="435701"/>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smtClean="0">
                  <a:solidFill>
                    <a:schemeClr val="tx1"/>
                  </a:solidFill>
                </a:rPr>
                <a:t>CJ</a:t>
              </a:r>
              <a:r>
                <a:rPr lang="ko-KR" altLang="en-US" sz="800" dirty="0" smtClean="0">
                  <a:solidFill>
                    <a:schemeClr val="tx1"/>
                  </a:solidFill>
                </a:rPr>
                <a:t>대한통운 </a:t>
              </a:r>
              <a:r>
                <a:rPr lang="en-US" altLang="ko-KR" sz="800" dirty="0" smtClean="0">
                  <a:solidFill>
                    <a:schemeClr val="tx1"/>
                  </a:solidFill>
                </a:rPr>
                <a:t>00000000000000</a:t>
              </a:r>
              <a:endParaRPr lang="ko-KR" altLang="en-US" sz="800" dirty="0">
                <a:solidFill>
                  <a:schemeClr val="tx1"/>
                </a:solidFill>
              </a:endParaRPr>
            </a:p>
          </p:txBody>
        </p:sp>
        <p:sp>
          <p:nvSpPr>
            <p:cNvPr id="107" name="모서리가 둥근 직사각형 106"/>
            <p:cNvSpPr/>
            <p:nvPr/>
          </p:nvSpPr>
          <p:spPr>
            <a:xfrm>
              <a:off x="3378331" y="4194855"/>
              <a:ext cx="2752155" cy="435701"/>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smtClean="0">
                  <a:solidFill>
                    <a:schemeClr val="tx1"/>
                  </a:solidFill>
                </a:rPr>
                <a:t>우체국택배 </a:t>
              </a:r>
              <a:r>
                <a:rPr lang="en-US" altLang="ko-KR" sz="800" dirty="0" smtClean="0">
                  <a:solidFill>
                    <a:schemeClr val="tx1"/>
                  </a:solidFill>
                </a:rPr>
                <a:t>00000000000000</a:t>
              </a:r>
              <a:endParaRPr lang="ko-KR" altLang="en-US" sz="800" dirty="0">
                <a:solidFill>
                  <a:schemeClr val="tx1"/>
                </a:solidFill>
              </a:endParaRPr>
            </a:p>
          </p:txBody>
        </p:sp>
        <p:sp>
          <p:nvSpPr>
            <p:cNvPr id="14" name="직사각형 13"/>
            <p:cNvSpPr/>
            <p:nvPr/>
          </p:nvSpPr>
          <p:spPr>
            <a:xfrm>
              <a:off x="5841436" y="3747525"/>
              <a:ext cx="292068" cy="276999"/>
            </a:xfrm>
            <a:prstGeom prst="rect">
              <a:avLst/>
            </a:prstGeom>
          </p:spPr>
          <p:txBody>
            <a:bodyPr wrap="none">
              <a:spAutoFit/>
            </a:bodyPr>
            <a:lstStyle/>
            <a:p>
              <a:r>
                <a:rPr lang="en-US" altLang="ko-KR" sz="1200" dirty="0" smtClean="0"/>
                <a:t>&gt;</a:t>
              </a:r>
              <a:endParaRPr lang="ko-KR" altLang="en-US" sz="1200" dirty="0"/>
            </a:p>
          </p:txBody>
        </p:sp>
        <p:sp>
          <p:nvSpPr>
            <p:cNvPr id="108" name="직사각형 107"/>
            <p:cNvSpPr/>
            <p:nvPr/>
          </p:nvSpPr>
          <p:spPr>
            <a:xfrm>
              <a:off x="5838418" y="4275944"/>
              <a:ext cx="292068" cy="276999"/>
            </a:xfrm>
            <a:prstGeom prst="rect">
              <a:avLst/>
            </a:prstGeom>
          </p:spPr>
          <p:txBody>
            <a:bodyPr wrap="none">
              <a:spAutoFit/>
            </a:bodyPr>
            <a:lstStyle/>
            <a:p>
              <a:r>
                <a:rPr lang="en-US" altLang="ko-KR" sz="1200" dirty="0" smtClean="0"/>
                <a:t>&gt;</a:t>
              </a:r>
              <a:endParaRPr lang="ko-KR" altLang="en-US" sz="1200" dirty="0"/>
            </a:p>
          </p:txBody>
        </p:sp>
      </p:grpSp>
      <p:sp>
        <p:nvSpPr>
          <p:cNvPr id="109" name="Oval 611">
            <a:extLst>
              <a:ext uri="{FF2B5EF4-FFF2-40B4-BE49-F238E27FC236}">
                <a16:creationId xmlns:a16="http://schemas.microsoft.com/office/drawing/2014/main" id="{8A3723C9-7A64-4677-9B95-EBFFA02C0DC4}"/>
              </a:ext>
            </a:extLst>
          </p:cNvPr>
          <p:cNvSpPr>
            <a:spLocks noChangeArrowheads="1"/>
          </p:cNvSpPr>
          <p:nvPr/>
        </p:nvSpPr>
        <p:spPr bwMode="auto">
          <a:xfrm>
            <a:off x="3287712" y="3551538"/>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a:t>
            </a:r>
            <a:endParaRPr lang="en-US" altLang="ko-KR" sz="800" b="1" kern="0" dirty="0">
              <a:solidFill>
                <a:sysClr val="window" lastClr="FFFFFF"/>
              </a:solidFill>
              <a:latin typeface="맑은 고딕"/>
              <a:ea typeface="맑은 고딕"/>
            </a:endParaRPr>
          </a:p>
        </p:txBody>
      </p:sp>
      <p:sp>
        <p:nvSpPr>
          <p:cNvPr id="41" name="제목 1"/>
          <p:cNvSpPr txBox="1">
            <a:spLocks/>
          </p:cNvSpPr>
          <p:nvPr/>
        </p:nvSpPr>
        <p:spPr>
          <a:xfrm>
            <a:off x="4156797" y="262328"/>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a:t>Layer </a:t>
            </a:r>
            <a:r>
              <a:rPr lang="en-US" altLang="ko-KR" dirty="0" smtClean="0"/>
              <a:t>Popup</a:t>
            </a:r>
            <a:endParaRPr lang="ko-KR" altLang="en-US" dirty="0"/>
          </a:p>
        </p:txBody>
      </p:sp>
    </p:spTree>
    <p:extLst>
      <p:ext uri="{BB962C8B-B14F-4D97-AF65-F5344CB8AC3E}">
        <p14:creationId xmlns:p14="http://schemas.microsoft.com/office/powerpoint/2010/main" val="1846995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smtClean="0"/>
              <a:t>배송조회</a:t>
            </a:r>
            <a:endParaRPr lang="ko-KR" altLang="en-US" dirty="0"/>
          </a:p>
        </p:txBody>
      </p:sp>
      <p:sp>
        <p:nvSpPr>
          <p:cNvPr id="12" name="부제목 11"/>
          <p:cNvSpPr>
            <a:spLocks noGrp="1"/>
          </p:cNvSpPr>
          <p:nvPr>
            <p:ph type="subTitle" idx="1"/>
          </p:nvPr>
        </p:nvSpPr>
        <p:spPr/>
        <p:txBody>
          <a:bodyPr/>
          <a:lstStyle/>
          <a:p>
            <a:r>
              <a:rPr lang="en-US" altLang="ko-KR" dirty="0" smtClean="0"/>
              <a:t>IN_PC_MYP_01_10</a:t>
            </a:r>
            <a:endParaRPr lang="ko-KR" altLang="en-US" dirty="0"/>
          </a:p>
        </p:txBody>
      </p:sp>
      <p:graphicFrame>
        <p:nvGraphicFramePr>
          <p:cNvPr id="95" name="표 94"/>
          <p:cNvGraphicFramePr>
            <a:graphicFrameLocks noGrp="1"/>
          </p:cNvGraphicFramePr>
          <p:nvPr>
            <p:extLst/>
          </p:nvPr>
        </p:nvGraphicFramePr>
        <p:xfrm>
          <a:off x="133027" y="2254012"/>
          <a:ext cx="1304427" cy="3790931"/>
        </p:xfrm>
        <a:graphic>
          <a:graphicData uri="http://schemas.openxmlformats.org/drawingml/2006/table">
            <a:tbl>
              <a:tblPr firstRow="1" bandRow="1">
                <a:tableStyleId>{5940675A-B579-460E-94D1-54222C63F5DA}</a:tableStyleId>
              </a:tblPr>
              <a:tblGrid>
                <a:gridCol w="1304427">
                  <a:extLst>
                    <a:ext uri="{9D8B030D-6E8A-4147-A177-3AD203B41FA5}">
                      <a16:colId xmlns:a16="http://schemas.microsoft.com/office/drawing/2014/main" val="1750365041"/>
                    </a:ext>
                  </a:extLst>
                </a:gridCol>
              </a:tblGrid>
              <a:tr h="342522">
                <a:tc>
                  <a:txBody>
                    <a:bodyPr/>
                    <a:lstStyle/>
                    <a:p>
                      <a:pPr>
                        <a:lnSpc>
                          <a:spcPct val="250000"/>
                        </a:lnSpc>
                      </a:pPr>
                      <a:r>
                        <a:rPr lang="ko-KR" altLang="en-US" sz="800" b="1" dirty="0" smtClean="0">
                          <a:latin typeface="+mn-ea"/>
                        </a:rPr>
                        <a:t>주문내역</a:t>
                      </a:r>
                      <a:endParaRPr lang="en-US" altLang="ko-KR" sz="800" b="1" dirty="0">
                        <a:latin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5032052"/>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취소</a:t>
                      </a:r>
                      <a:r>
                        <a:rPr lang="en-US" altLang="ko-KR" sz="800" dirty="0" smtClean="0">
                          <a:latin typeface="+mn-ea"/>
                          <a:ea typeface="+mn-ea"/>
                        </a:rPr>
                        <a:t>/</a:t>
                      </a:r>
                      <a:r>
                        <a:rPr lang="ko-KR" altLang="en-US" sz="800" dirty="0" smtClean="0">
                          <a:latin typeface="+mn-ea"/>
                          <a:ea typeface="+mn-ea"/>
                        </a:rPr>
                        <a:t>교환</a:t>
                      </a:r>
                      <a:r>
                        <a:rPr lang="en-US" altLang="ko-KR" sz="800" dirty="0" smtClean="0">
                          <a:latin typeface="+mn-ea"/>
                          <a:ea typeface="+mn-ea"/>
                        </a:rPr>
                        <a:t>/</a:t>
                      </a:r>
                      <a:r>
                        <a:rPr lang="ko-KR" altLang="en-US" sz="800" dirty="0" err="1" smtClean="0">
                          <a:latin typeface="+mn-ea"/>
                          <a:ea typeface="+mn-ea"/>
                        </a:rPr>
                        <a:t>반품내역</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7326154"/>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리뷰</a:t>
                      </a:r>
                      <a:endParaRPr lang="en-US" altLang="ko-KR"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4823149"/>
                  </a:ext>
                </a:extLst>
              </a:tr>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latin typeface="+mn-ea"/>
                          <a:ea typeface="+mn-ea"/>
                        </a:rPr>
                        <a:t>뷰티포인트</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9754436"/>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찜한제품</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1601288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latin typeface="+mn-ea"/>
                          <a:ea typeface="+mn-ea"/>
                        </a:rPr>
                        <a:t>1:1</a:t>
                      </a:r>
                      <a:r>
                        <a:rPr lang="ko-KR" altLang="en-US" sz="800" dirty="0" smtClean="0">
                          <a:latin typeface="+mn-ea"/>
                          <a:ea typeface="+mn-ea"/>
                        </a:rPr>
                        <a:t>문의</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372053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공병수거</a:t>
                      </a:r>
                      <a:r>
                        <a:rPr lang="ko-KR" altLang="en-US" sz="800" dirty="0" smtClean="0">
                          <a:latin typeface="+mn-ea"/>
                          <a:ea typeface="+mn-ea"/>
                        </a:rPr>
                        <a:t> 현황</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2614890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개인정보 수정</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253962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배송지</a:t>
                      </a:r>
                      <a:r>
                        <a:rPr lang="ko-KR" altLang="en-US" sz="800" dirty="0" smtClean="0">
                          <a:latin typeface="+mn-ea"/>
                          <a:ea typeface="+mn-ea"/>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5431856"/>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원클릭결제</a:t>
                      </a:r>
                      <a:r>
                        <a:rPr lang="ko-KR" altLang="en-US" sz="800" kern="1200" dirty="0" smtClean="0">
                          <a:solidFill>
                            <a:schemeClr val="tx1"/>
                          </a:solidFill>
                          <a:latin typeface="+mn-ea"/>
                          <a:ea typeface="+mn-ea"/>
                          <a:cs typeface="+mn-cs"/>
                        </a:rPr>
                        <a:t> </a:t>
                      </a:r>
                      <a:r>
                        <a:rPr lang="ko-KR" altLang="en-US" sz="800" kern="1200" dirty="0" err="1" smtClean="0">
                          <a:solidFill>
                            <a:schemeClr val="tx1"/>
                          </a:solidFill>
                          <a:latin typeface="+mn-ea"/>
                          <a:ea typeface="+mn-ea"/>
                          <a:cs typeface="+mn-cs"/>
                        </a:rPr>
                        <a:t>카드관리</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1844216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마이샵</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6729917"/>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매장찾기</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06474"/>
                  </a:ext>
                </a:extLst>
              </a:tr>
              <a:tr h="977351">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dirty="0" smtClean="0">
                        <a:latin typeface="+mn-ea"/>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u="sng"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1817042"/>
                  </a:ext>
                </a:extLst>
              </a:tr>
            </a:tbl>
          </a:graphicData>
        </a:graphic>
      </p:graphicFrame>
      <p:sp>
        <p:nvSpPr>
          <p:cNvPr id="97" name="직사각형 96"/>
          <p:cNvSpPr/>
          <p:nvPr/>
        </p:nvSpPr>
        <p:spPr>
          <a:xfrm>
            <a:off x="72427" y="6052946"/>
            <a:ext cx="8868021" cy="589394"/>
          </a:xfrm>
          <a:prstGeom prst="rect">
            <a:avLst/>
          </a:prstGeom>
          <a:pattFill prst="pct10">
            <a:fgClr>
              <a:schemeClr val="bg1">
                <a:lumMod val="65000"/>
              </a:schemeClr>
            </a:fgClr>
            <a:bgClr>
              <a:schemeClr val="bg1"/>
            </a:bgClr>
          </a:patt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FOOTER </a:t>
            </a:r>
            <a:endParaRPr lang="ko-KR" altLang="en-US" sz="800" dirty="0">
              <a:solidFill>
                <a:schemeClr val="tx1"/>
              </a:solidFill>
            </a:endParaRPr>
          </a:p>
        </p:txBody>
      </p:sp>
      <p:grpSp>
        <p:nvGrpSpPr>
          <p:cNvPr id="8" name="그룹 7"/>
          <p:cNvGrpSpPr/>
          <p:nvPr/>
        </p:nvGrpSpPr>
        <p:grpSpPr>
          <a:xfrm>
            <a:off x="95437" y="618601"/>
            <a:ext cx="8842045" cy="1627310"/>
            <a:chOff x="95437" y="618601"/>
            <a:chExt cx="8842045" cy="1627310"/>
          </a:xfrm>
        </p:grpSpPr>
        <p:pic>
          <p:nvPicPr>
            <p:cNvPr id="112" name="그림 111"/>
            <p:cNvPicPr>
              <a:picLocks noChangeAspect="1"/>
            </p:cNvPicPr>
            <p:nvPr/>
          </p:nvPicPr>
          <p:blipFill>
            <a:blip r:embed="rId2"/>
            <a:stretch>
              <a:fillRect/>
            </a:stretch>
          </p:blipFill>
          <p:spPr>
            <a:xfrm>
              <a:off x="259282" y="700052"/>
              <a:ext cx="839235" cy="136620"/>
            </a:xfrm>
            <a:prstGeom prst="rect">
              <a:avLst/>
            </a:prstGeom>
          </p:spPr>
        </p:pic>
        <p:pic>
          <p:nvPicPr>
            <p:cNvPr id="113" name="그림 112"/>
            <p:cNvPicPr>
              <a:picLocks noChangeAspect="1"/>
            </p:cNvPicPr>
            <p:nvPr/>
          </p:nvPicPr>
          <p:blipFill>
            <a:blip r:embed="rId3"/>
            <a:stretch>
              <a:fillRect/>
            </a:stretch>
          </p:blipFill>
          <p:spPr>
            <a:xfrm>
              <a:off x="217354" y="991950"/>
              <a:ext cx="216477" cy="207818"/>
            </a:xfrm>
            <a:prstGeom prst="rect">
              <a:avLst/>
            </a:prstGeom>
          </p:spPr>
        </p:pic>
        <p:sp>
          <p:nvSpPr>
            <p:cNvPr id="114" name="TextBox 113"/>
            <p:cNvSpPr txBox="1"/>
            <p:nvPr/>
          </p:nvSpPr>
          <p:spPr>
            <a:xfrm>
              <a:off x="381328" y="1004528"/>
              <a:ext cx="890136" cy="215444"/>
            </a:xfrm>
            <a:prstGeom prst="rect">
              <a:avLst/>
            </a:prstGeom>
            <a:noFill/>
          </p:spPr>
          <p:txBody>
            <a:bodyPr wrap="square" rtlCol="0">
              <a:spAutoFit/>
            </a:bodyPr>
            <a:lstStyle/>
            <a:p>
              <a:r>
                <a:rPr lang="ko-KR" altLang="en-US" sz="800" b="1" dirty="0" smtClean="0">
                  <a:latin typeface="+mn-ea"/>
                  <a:cs typeface="Pretendard" panose="02000503000000020004" pitchFamily="50" charset="-127"/>
                </a:rPr>
                <a:t>카테고리</a:t>
              </a:r>
              <a:endParaRPr lang="ko-KR" altLang="en-US" sz="400" strike="sngStrike" dirty="0">
                <a:solidFill>
                  <a:schemeClr val="tx1">
                    <a:lumMod val="50000"/>
                    <a:lumOff val="50000"/>
                  </a:schemeClr>
                </a:solidFill>
                <a:latin typeface="+mn-ea"/>
                <a:cs typeface="Pretendard" panose="02000503000000020004" pitchFamily="50" charset="-127"/>
              </a:endParaRPr>
            </a:p>
          </p:txBody>
        </p:sp>
        <p:sp>
          <p:nvSpPr>
            <p:cNvPr id="115" name="TextBox 114"/>
            <p:cNvSpPr txBox="1"/>
            <p:nvPr/>
          </p:nvSpPr>
          <p:spPr>
            <a:xfrm>
              <a:off x="2552407" y="988196"/>
              <a:ext cx="3903633" cy="230832"/>
            </a:xfrm>
            <a:prstGeom prst="rect">
              <a:avLst/>
            </a:prstGeom>
            <a:noFill/>
          </p:spPr>
          <p:txBody>
            <a:bodyPr wrap="none" rtlCol="0">
              <a:spAutoFit/>
            </a:bodyPr>
            <a:lstStyle/>
            <a:p>
              <a:pPr algn="ctr"/>
              <a:r>
                <a:rPr lang="ko-KR" altLang="en-US" sz="900" b="1" dirty="0" smtClean="0">
                  <a:latin typeface="+mn-ea"/>
                  <a:cs typeface="Pretendard" panose="02000503000000020004" pitchFamily="50" charset="-127"/>
                </a:rPr>
                <a:t>이벤트     특가     베스트     쿠폰존     쇼케이스     라이브     </a:t>
              </a:r>
              <a:r>
                <a:rPr lang="en-US" altLang="ko-KR" sz="900" b="1" dirty="0" smtClean="0">
                  <a:latin typeface="+mn-ea"/>
                  <a:cs typeface="Pretendard" panose="02000503000000020004" pitchFamily="50" charset="-127"/>
                </a:rPr>
                <a:t>FOR ME</a:t>
              </a:r>
              <a:endParaRPr lang="ko-KR" altLang="en-US" sz="900" b="1" dirty="0">
                <a:latin typeface="+mn-ea"/>
                <a:cs typeface="Pretendard" panose="02000503000000020004" pitchFamily="50" charset="-127"/>
              </a:endParaRPr>
            </a:p>
          </p:txBody>
        </p:sp>
        <p:sp>
          <p:nvSpPr>
            <p:cNvPr id="116" name="TextBox 115"/>
            <p:cNvSpPr txBox="1"/>
            <p:nvPr/>
          </p:nvSpPr>
          <p:spPr>
            <a:xfrm>
              <a:off x="8289710" y="1004528"/>
              <a:ext cx="542594" cy="215444"/>
            </a:xfrm>
            <a:prstGeom prst="rect">
              <a:avLst/>
            </a:prstGeom>
            <a:noFill/>
          </p:spPr>
          <p:txBody>
            <a:bodyPr wrap="square" rtlCol="0">
              <a:spAutoFit/>
            </a:bodyPr>
            <a:lstStyle/>
            <a:p>
              <a:r>
                <a:rPr lang="en-US" altLang="ko-KR" sz="800" b="1" dirty="0" smtClean="0">
                  <a:latin typeface="+mn-ea"/>
                  <a:cs typeface="Pretendard" panose="02000503000000020004" pitchFamily="50" charset="-127"/>
                </a:rPr>
                <a:t>ABOUT</a:t>
              </a:r>
              <a:endParaRPr lang="ko-KR" altLang="en-US" sz="400" strike="sngStrike" dirty="0">
                <a:solidFill>
                  <a:schemeClr val="tx1">
                    <a:lumMod val="50000"/>
                    <a:lumOff val="50000"/>
                  </a:schemeClr>
                </a:solidFill>
                <a:latin typeface="+mn-ea"/>
                <a:cs typeface="Pretendard" panose="02000503000000020004" pitchFamily="50" charset="-127"/>
              </a:endParaRPr>
            </a:p>
          </p:txBody>
        </p:sp>
        <p:pic>
          <p:nvPicPr>
            <p:cNvPr id="117" name="그림 116"/>
            <p:cNvPicPr>
              <a:picLocks noChangeAspect="1"/>
            </p:cNvPicPr>
            <p:nvPr/>
          </p:nvPicPr>
          <p:blipFill>
            <a:blip r:embed="rId4"/>
            <a:stretch>
              <a:fillRect/>
            </a:stretch>
          </p:blipFill>
          <p:spPr>
            <a:xfrm>
              <a:off x="7853760" y="618601"/>
              <a:ext cx="978544" cy="295714"/>
            </a:xfrm>
            <a:prstGeom prst="rect">
              <a:avLst/>
            </a:prstGeom>
          </p:spPr>
        </p:pic>
        <p:grpSp>
          <p:nvGrpSpPr>
            <p:cNvPr id="118" name="그룹 117"/>
            <p:cNvGrpSpPr/>
            <p:nvPr/>
          </p:nvGrpSpPr>
          <p:grpSpPr>
            <a:xfrm>
              <a:off x="3411257" y="646468"/>
              <a:ext cx="2204927" cy="228949"/>
              <a:chOff x="3958650" y="362309"/>
              <a:chExt cx="2204927" cy="228949"/>
            </a:xfrm>
          </p:grpSpPr>
          <p:sp>
            <p:nvSpPr>
              <p:cNvPr id="119" name="모서리가 둥근 직사각형 118"/>
              <p:cNvSpPr/>
              <p:nvPr/>
            </p:nvSpPr>
            <p:spPr>
              <a:xfrm>
                <a:off x="3958650" y="362309"/>
                <a:ext cx="2204927" cy="228949"/>
              </a:xfrm>
              <a:prstGeom prst="roundRect">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20" name="그림 119"/>
              <p:cNvPicPr>
                <a:picLocks noChangeAspect="1"/>
              </p:cNvPicPr>
              <p:nvPr/>
            </p:nvPicPr>
            <p:blipFill rotWithShape="1">
              <a:blip r:embed="rId5"/>
              <a:srcRect t="1" r="60194" b="12727"/>
              <a:stretch/>
            </p:blipFill>
            <p:spPr>
              <a:xfrm>
                <a:off x="5942138" y="399541"/>
                <a:ext cx="186200" cy="159540"/>
              </a:xfrm>
              <a:prstGeom prst="rect">
                <a:avLst/>
              </a:prstGeom>
            </p:spPr>
          </p:pic>
        </p:grpSp>
        <p:cxnSp>
          <p:nvCxnSpPr>
            <p:cNvPr id="121" name="직선 연결선 120"/>
            <p:cNvCxnSpPr/>
            <p:nvPr/>
          </p:nvCxnSpPr>
          <p:spPr>
            <a:xfrm>
              <a:off x="95437" y="1340768"/>
              <a:ext cx="884204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2" name="타원 121"/>
            <p:cNvSpPr/>
            <p:nvPr/>
          </p:nvSpPr>
          <p:spPr>
            <a:xfrm>
              <a:off x="3457993" y="994376"/>
              <a:ext cx="45719" cy="45719"/>
            </a:xfrm>
            <a:prstGeom prst="ellipse">
              <a:avLst/>
            </a:prstGeom>
            <a:solidFill>
              <a:srgbClr val="29BC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2" name="직사각형 81"/>
            <p:cNvSpPr/>
            <p:nvPr/>
          </p:nvSpPr>
          <p:spPr>
            <a:xfrm>
              <a:off x="160193" y="1427771"/>
              <a:ext cx="8672111" cy="8181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직사각형 82"/>
            <p:cNvSpPr/>
            <p:nvPr/>
          </p:nvSpPr>
          <p:spPr>
            <a:xfrm>
              <a:off x="176387" y="1493448"/>
              <a:ext cx="2361790" cy="246221"/>
            </a:xfrm>
            <a:prstGeom prst="rect">
              <a:avLst/>
            </a:prstGeom>
          </p:spPr>
          <p:txBody>
            <a:bodyPr wrap="square">
              <a:spAutoFit/>
            </a:bodyPr>
            <a:lstStyle/>
            <a:p>
              <a:r>
                <a:rPr lang="ko-KR" altLang="en-US" sz="1000" b="1" dirty="0" err="1" smtClean="0">
                  <a:latin typeface="+mn-ea"/>
                </a:rPr>
                <a:t>주소희님</a:t>
              </a:r>
              <a:r>
                <a:rPr lang="en-US" altLang="ko-KR" sz="1000" b="1" dirty="0" smtClean="0">
                  <a:latin typeface="+mn-ea"/>
                </a:rPr>
                <a:t>,</a:t>
              </a:r>
              <a:r>
                <a:rPr lang="ko-KR" altLang="en-US" sz="1000" b="1" dirty="0" smtClean="0">
                  <a:latin typeface="+mn-ea"/>
                </a:rPr>
                <a:t> </a:t>
              </a:r>
              <a:endParaRPr lang="ko-KR" altLang="en-US" sz="1000" dirty="0">
                <a:latin typeface="굴림" panose="020B0600000101010101" pitchFamily="50" charset="-127"/>
                <a:ea typeface="굴림" panose="020B0600000101010101" pitchFamily="50" charset="-127"/>
              </a:endParaRPr>
            </a:p>
          </p:txBody>
        </p:sp>
        <p:sp>
          <p:nvSpPr>
            <p:cNvPr id="84" name="직사각형 83"/>
            <p:cNvSpPr/>
            <p:nvPr/>
          </p:nvSpPr>
          <p:spPr>
            <a:xfrm>
              <a:off x="189160" y="1727823"/>
              <a:ext cx="2774443" cy="215444"/>
            </a:xfrm>
            <a:prstGeom prst="rect">
              <a:avLst/>
            </a:prstGeom>
          </p:spPr>
          <p:txBody>
            <a:bodyPr wrap="square">
              <a:spAutoFit/>
            </a:bodyPr>
            <a:lstStyle/>
            <a:p>
              <a:r>
                <a:rPr lang="ko-KR" altLang="en-US" sz="800" b="1" dirty="0" smtClean="0">
                  <a:solidFill>
                    <a:srgbClr val="00B858"/>
                  </a:solidFill>
                  <a:latin typeface="+mn-ea"/>
                </a:rPr>
                <a:t>그린티클럽</a:t>
              </a:r>
              <a:r>
                <a:rPr lang="ko-KR" altLang="en-US" sz="800" dirty="0" smtClean="0">
                  <a:latin typeface="+mn-ea"/>
                </a:rPr>
                <a:t> 멤버시네요</a:t>
              </a:r>
              <a:r>
                <a:rPr lang="en-US" altLang="ko-KR" sz="800" dirty="0" smtClean="0">
                  <a:latin typeface="+mn-ea"/>
                </a:rPr>
                <a:t>! </a:t>
              </a:r>
              <a:r>
                <a:rPr lang="ko-KR" altLang="en-US" sz="800" dirty="0" smtClean="0">
                  <a:latin typeface="+mn-ea"/>
                </a:rPr>
                <a:t>멤버십 혜택을 확인해보세요</a:t>
              </a:r>
              <a:r>
                <a:rPr lang="en-US" altLang="ko-KR" sz="800" dirty="0" smtClean="0">
                  <a:latin typeface="+mn-ea"/>
                </a:rPr>
                <a:t>. </a:t>
              </a:r>
              <a:r>
                <a:rPr lang="en-US" altLang="ko-KR" sz="800" dirty="0" smtClean="0">
                  <a:latin typeface="굴림" panose="020B0600000101010101" pitchFamily="50" charset="-127"/>
                  <a:ea typeface="굴림" panose="020B0600000101010101" pitchFamily="50" charset="-127"/>
                </a:rPr>
                <a:t>&gt;</a:t>
              </a:r>
            </a:p>
          </p:txBody>
        </p:sp>
        <p:grpSp>
          <p:nvGrpSpPr>
            <p:cNvPr id="81" name="그룹 80"/>
            <p:cNvGrpSpPr/>
            <p:nvPr/>
          </p:nvGrpSpPr>
          <p:grpSpPr>
            <a:xfrm>
              <a:off x="3377038" y="1528658"/>
              <a:ext cx="5336661" cy="631401"/>
              <a:chOff x="4716558" y="1528658"/>
              <a:chExt cx="3997141" cy="631401"/>
            </a:xfrm>
          </p:grpSpPr>
          <p:sp>
            <p:nvSpPr>
              <p:cNvPr id="93" name="모서리가 둥근 직사각형 92"/>
              <p:cNvSpPr/>
              <p:nvPr/>
            </p:nvSpPr>
            <p:spPr>
              <a:xfrm>
                <a:off x="7421085" y="1531301"/>
                <a:ext cx="1292614" cy="628757"/>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공병수거 현황</a:t>
                </a:r>
                <a:endParaRPr lang="ko-KR" altLang="en-US" sz="800" spc="-150" dirty="0">
                  <a:solidFill>
                    <a:schemeClr val="tx1"/>
                  </a:solidFill>
                </a:endParaRPr>
              </a:p>
            </p:txBody>
          </p:sp>
          <p:grpSp>
            <p:nvGrpSpPr>
              <p:cNvPr id="96" name="그룹 95"/>
              <p:cNvGrpSpPr/>
              <p:nvPr/>
            </p:nvGrpSpPr>
            <p:grpSpPr>
              <a:xfrm>
                <a:off x="4716558" y="1528658"/>
                <a:ext cx="2634125" cy="631401"/>
                <a:chOff x="3222949" y="3640347"/>
                <a:chExt cx="2661238" cy="327804"/>
              </a:xfrm>
              <a:solidFill>
                <a:schemeClr val="bg1">
                  <a:lumMod val="95000"/>
                </a:schemeClr>
              </a:solidFill>
            </p:grpSpPr>
            <p:sp>
              <p:nvSpPr>
                <p:cNvPr id="99" name="모서리가 둥근 직사각형 98"/>
                <p:cNvSpPr/>
                <p:nvPr/>
              </p:nvSpPr>
              <p:spPr>
                <a:xfrm>
                  <a:off x="3222949" y="3640347"/>
                  <a:ext cx="1305919" cy="327804"/>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뷰티포인트</a:t>
                  </a:r>
                  <a:endParaRPr lang="ko-KR" altLang="en-US" sz="800" spc="-150" dirty="0">
                    <a:solidFill>
                      <a:schemeClr val="tx1"/>
                    </a:solidFill>
                  </a:endParaRPr>
                </a:p>
              </p:txBody>
            </p:sp>
            <p:sp>
              <p:nvSpPr>
                <p:cNvPr id="100" name="모서리가 둥근 직사각형 99"/>
                <p:cNvSpPr/>
                <p:nvPr/>
              </p:nvSpPr>
              <p:spPr>
                <a:xfrm>
                  <a:off x="4578268" y="3640347"/>
                  <a:ext cx="1305919" cy="327804"/>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보유 쿠폰</a:t>
                  </a:r>
                  <a:endParaRPr lang="ko-KR" altLang="en-US" sz="800" spc="-150" dirty="0">
                    <a:solidFill>
                      <a:schemeClr val="tx1"/>
                    </a:solidFill>
                  </a:endParaRPr>
                </a:p>
              </p:txBody>
            </p:sp>
          </p:grpSp>
        </p:grpSp>
        <p:sp>
          <p:nvSpPr>
            <p:cNvPr id="90" name="TextBox 89"/>
            <p:cNvSpPr txBox="1"/>
            <p:nvPr/>
          </p:nvSpPr>
          <p:spPr>
            <a:xfrm>
              <a:off x="3926387" y="1859106"/>
              <a:ext cx="627095" cy="215444"/>
            </a:xfrm>
            <a:prstGeom prst="rect">
              <a:avLst/>
            </a:prstGeom>
            <a:noFill/>
          </p:spPr>
          <p:txBody>
            <a:bodyPr wrap="none" rtlCol="0">
              <a:spAutoFit/>
            </a:bodyPr>
            <a:lstStyle/>
            <a:p>
              <a:r>
                <a:rPr lang="en-US" altLang="ko-KR" sz="800" b="1" u="sng" dirty="0" smtClean="0"/>
                <a:t>100,000</a:t>
              </a:r>
              <a:r>
                <a:rPr lang="en-US" altLang="ko-KR" sz="800" u="sng" dirty="0" smtClean="0"/>
                <a:t>P</a:t>
              </a:r>
              <a:endParaRPr lang="ko-KR" altLang="en-US" sz="800" u="sng" dirty="0"/>
            </a:p>
          </p:txBody>
        </p:sp>
        <p:sp>
          <p:nvSpPr>
            <p:cNvPr id="91" name="TextBox 90"/>
            <p:cNvSpPr txBox="1"/>
            <p:nvPr/>
          </p:nvSpPr>
          <p:spPr>
            <a:xfrm>
              <a:off x="5898745" y="1859106"/>
              <a:ext cx="346570" cy="215444"/>
            </a:xfrm>
            <a:prstGeom prst="rect">
              <a:avLst/>
            </a:prstGeom>
            <a:noFill/>
          </p:spPr>
          <p:txBody>
            <a:bodyPr wrap="none" rtlCol="0">
              <a:spAutoFit/>
            </a:bodyPr>
            <a:lstStyle/>
            <a:p>
              <a:r>
                <a:rPr lang="en-US" altLang="ko-KR" sz="800" b="1" u="sng" dirty="0" smtClean="0"/>
                <a:t>4</a:t>
              </a:r>
              <a:r>
                <a:rPr lang="ko-KR" altLang="en-US" sz="800" u="sng" dirty="0" smtClean="0"/>
                <a:t>장</a:t>
              </a:r>
              <a:endParaRPr lang="ko-KR" altLang="en-US" sz="800" u="sng" dirty="0"/>
            </a:p>
          </p:txBody>
        </p:sp>
        <p:sp>
          <p:nvSpPr>
            <p:cNvPr id="92" name="TextBox 91"/>
            <p:cNvSpPr txBox="1"/>
            <p:nvPr/>
          </p:nvSpPr>
          <p:spPr>
            <a:xfrm>
              <a:off x="7794923" y="1872263"/>
              <a:ext cx="346570" cy="215444"/>
            </a:xfrm>
            <a:prstGeom prst="rect">
              <a:avLst/>
            </a:prstGeom>
            <a:noFill/>
          </p:spPr>
          <p:txBody>
            <a:bodyPr wrap="none" rtlCol="0">
              <a:spAutoFit/>
            </a:bodyPr>
            <a:lstStyle/>
            <a:p>
              <a:r>
                <a:rPr lang="en-US" altLang="ko-KR" sz="800" b="1" u="sng" dirty="0" smtClean="0"/>
                <a:t>0</a:t>
              </a:r>
              <a:r>
                <a:rPr lang="ko-KR" altLang="en-US" sz="800" u="sng" dirty="0" smtClean="0"/>
                <a:t>개</a:t>
              </a:r>
              <a:endParaRPr lang="ko-KR" altLang="en-US" sz="800" u="sng" dirty="0"/>
            </a:p>
          </p:txBody>
        </p:sp>
        <p:sp>
          <p:nvSpPr>
            <p:cNvPr id="94" name="타원 93"/>
            <p:cNvSpPr/>
            <p:nvPr/>
          </p:nvSpPr>
          <p:spPr>
            <a:xfrm>
              <a:off x="5694552" y="1627275"/>
              <a:ext cx="60470" cy="60470"/>
            </a:xfrm>
            <a:prstGeom prst="ellipse">
              <a:avLst/>
            </a:prstGeom>
            <a:solidFill>
              <a:srgbClr val="00C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dirty="0"/>
            </a:p>
          </p:txBody>
        </p:sp>
      </p:grpSp>
      <p:sp>
        <p:nvSpPr>
          <p:cNvPr id="101" name="직사각형 100"/>
          <p:cNvSpPr/>
          <p:nvPr/>
        </p:nvSpPr>
        <p:spPr>
          <a:xfrm>
            <a:off x="66396" y="506269"/>
            <a:ext cx="8871086" cy="6136071"/>
          </a:xfrm>
          <a:prstGeom prst="rect">
            <a:avLst/>
          </a:prstGeom>
          <a:solidFill>
            <a:schemeClr val="tx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그림 2"/>
          <p:cNvPicPr>
            <a:picLocks noChangeAspect="1"/>
          </p:cNvPicPr>
          <p:nvPr/>
        </p:nvPicPr>
        <p:blipFill>
          <a:blip r:embed="rId6"/>
          <a:stretch>
            <a:fillRect/>
          </a:stretch>
        </p:blipFill>
        <p:spPr>
          <a:xfrm>
            <a:off x="2396530" y="803457"/>
            <a:ext cx="4060713" cy="5459706"/>
          </a:xfrm>
          <a:prstGeom prst="rect">
            <a:avLst/>
          </a:prstGeom>
        </p:spPr>
      </p:pic>
      <p:sp>
        <p:nvSpPr>
          <p:cNvPr id="35" name="사각형: 둥근 모서리 92">
            <a:extLst>
              <a:ext uri="{FF2B5EF4-FFF2-40B4-BE49-F238E27FC236}">
                <a16:creationId xmlns:a16="http://schemas.microsoft.com/office/drawing/2014/main" id="{2A18CAD1-978E-453D-B4C0-E427E20CB864}"/>
              </a:ext>
            </a:extLst>
          </p:cNvPr>
          <p:cNvSpPr/>
          <p:nvPr/>
        </p:nvSpPr>
        <p:spPr>
          <a:xfrm rot="19995522">
            <a:off x="3435777" y="3015564"/>
            <a:ext cx="1796678" cy="688144"/>
          </a:xfrm>
          <a:prstGeom prst="roundRect">
            <a:avLst>
              <a:gd name="adj" fmla="val 0"/>
            </a:avLst>
          </a:prstGeom>
          <a:solidFill>
            <a:schemeClr val="tx1">
              <a:lumMod val="75000"/>
              <a:lumOff val="25000"/>
              <a:alpha val="57000"/>
            </a:schemeClr>
          </a:solidFill>
          <a:ln w="19050">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ko-KR" altLang="en-US" sz="1050" b="1" dirty="0" smtClean="0">
                <a:solidFill>
                  <a:schemeClr val="bg1"/>
                </a:solidFill>
                <a:latin typeface="+mn-ea"/>
              </a:rPr>
              <a:t>기존과 동일</a:t>
            </a:r>
            <a:endParaRPr lang="en-US" altLang="ko-KR" sz="1050" b="1" dirty="0" smtClean="0">
              <a:solidFill>
                <a:schemeClr val="bg1"/>
              </a:solidFill>
              <a:latin typeface="+mn-ea"/>
            </a:endParaRPr>
          </a:p>
          <a:p>
            <a:pPr algn="ctr"/>
            <a:r>
              <a:rPr lang="ko-KR" altLang="en-US" sz="1050" b="1" dirty="0" smtClean="0">
                <a:solidFill>
                  <a:srgbClr val="0000FF"/>
                </a:solidFill>
                <a:latin typeface="+mn-ea"/>
              </a:rPr>
              <a:t>단</a:t>
            </a:r>
            <a:r>
              <a:rPr lang="en-US" altLang="ko-KR" sz="1050" b="1" dirty="0" smtClean="0">
                <a:solidFill>
                  <a:srgbClr val="0000FF"/>
                </a:solidFill>
                <a:latin typeface="+mn-ea"/>
              </a:rPr>
              <a:t>, </a:t>
            </a:r>
            <a:r>
              <a:rPr lang="ko-KR" altLang="en-US" sz="1050" b="1" dirty="0" smtClean="0">
                <a:solidFill>
                  <a:srgbClr val="0000FF"/>
                </a:solidFill>
                <a:latin typeface="+mn-ea"/>
              </a:rPr>
              <a:t>우체국택배 </a:t>
            </a:r>
            <a:r>
              <a:rPr lang="ko-KR" altLang="en-US" sz="1050" b="1" dirty="0" err="1" smtClean="0">
                <a:solidFill>
                  <a:srgbClr val="0000FF"/>
                </a:solidFill>
                <a:latin typeface="+mn-ea"/>
              </a:rPr>
              <a:t>배송현황도</a:t>
            </a:r>
            <a:r>
              <a:rPr lang="ko-KR" altLang="en-US" sz="1050" b="1" dirty="0" smtClean="0">
                <a:solidFill>
                  <a:srgbClr val="0000FF"/>
                </a:solidFill>
                <a:latin typeface="+mn-ea"/>
              </a:rPr>
              <a:t> 조회 되어야 함</a:t>
            </a:r>
            <a:endParaRPr lang="ko-KR" altLang="en-US" sz="1000" b="1" dirty="0">
              <a:solidFill>
                <a:srgbClr val="0000FF"/>
              </a:solidFill>
            </a:endParaRPr>
          </a:p>
        </p:txBody>
      </p:sp>
      <p:sp>
        <p:nvSpPr>
          <p:cNvPr id="33" name="제목 1"/>
          <p:cNvSpPr txBox="1">
            <a:spLocks/>
          </p:cNvSpPr>
          <p:nvPr/>
        </p:nvSpPr>
        <p:spPr>
          <a:xfrm>
            <a:off x="4156797" y="262328"/>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a:t>Layer </a:t>
            </a:r>
            <a:r>
              <a:rPr lang="en-US" altLang="ko-KR" dirty="0" smtClean="0"/>
              <a:t>Popup</a:t>
            </a:r>
            <a:endParaRPr lang="ko-KR" altLang="en-US" dirty="0"/>
          </a:p>
        </p:txBody>
      </p:sp>
    </p:spTree>
    <p:extLst>
      <p:ext uri="{BB962C8B-B14F-4D97-AF65-F5344CB8AC3E}">
        <p14:creationId xmlns:p14="http://schemas.microsoft.com/office/powerpoint/2010/main" val="2336234641"/>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222194</TotalTime>
  <Words>9003</Words>
  <Application>Microsoft Office PowerPoint</Application>
  <PresentationFormat>와이드스크린</PresentationFormat>
  <Paragraphs>2598</Paragraphs>
  <Slides>47</Slides>
  <Notes>10</Notes>
  <HiddenSlides>0</HiddenSlides>
  <MMClips>0</MMClips>
  <ScaleCrop>false</ScaleCrop>
  <HeadingPairs>
    <vt:vector size="6" baseType="variant">
      <vt:variant>
        <vt:lpstr>사용한 글꼴</vt:lpstr>
      </vt:variant>
      <vt:variant>
        <vt:i4>9</vt:i4>
      </vt:variant>
      <vt:variant>
        <vt:lpstr>테마</vt:lpstr>
      </vt:variant>
      <vt:variant>
        <vt:i4>1</vt:i4>
      </vt:variant>
      <vt:variant>
        <vt:lpstr>슬라이드 제목</vt:lpstr>
      </vt:variant>
      <vt:variant>
        <vt:i4>47</vt:i4>
      </vt:variant>
    </vt:vector>
  </HeadingPairs>
  <TitlesOfParts>
    <vt:vector size="57" baseType="lpstr">
      <vt:lpstr>Pretendard</vt:lpstr>
      <vt:lpstr>굴림</vt:lpstr>
      <vt:lpstr>맑은 고딕</vt:lpstr>
      <vt:lpstr>Arial</vt:lpstr>
      <vt:lpstr>Segoe UI</vt:lpstr>
      <vt:lpstr>Segoe UI Symbol</vt:lpstr>
      <vt:lpstr>Webdings</vt:lpstr>
      <vt:lpstr>Wingdings</vt:lpstr>
      <vt:lpstr>Wingdings 2</vt:lpstr>
      <vt:lpstr>Office 테마</vt:lpstr>
      <vt:lpstr>PowerPoint 프레젠테이션</vt:lpstr>
      <vt:lpstr>Version History #1</vt:lpstr>
      <vt:lpstr>취소/교환/반품내역</vt:lpstr>
      <vt:lpstr>취소/교환/반품내역</vt:lpstr>
      <vt:lpstr>취소/교환/반품내역</vt:lpstr>
      <vt:lpstr>취소/교환/반품내역</vt:lpstr>
      <vt:lpstr>Alert / Validation Case</vt:lpstr>
      <vt:lpstr>운송장 선택(신규)</vt:lpstr>
      <vt:lpstr>배송조회</vt:lpstr>
      <vt:lpstr>취소상세</vt:lpstr>
      <vt:lpstr>취소상세</vt:lpstr>
      <vt:lpstr>취소상세</vt:lpstr>
      <vt:lpstr>취소상세</vt:lpstr>
      <vt:lpstr>취소상세</vt:lpstr>
      <vt:lpstr>반품상세</vt:lpstr>
      <vt:lpstr>반품상세</vt:lpstr>
      <vt:lpstr>반품상세</vt:lpstr>
      <vt:lpstr>반품상세</vt:lpstr>
      <vt:lpstr>반품상세</vt:lpstr>
      <vt:lpstr>Alert / Validation Case</vt:lpstr>
      <vt:lpstr>반품취소사유 안내</vt:lpstr>
      <vt:lpstr>반품불가사유 안내</vt:lpstr>
      <vt:lpstr>반품상세_매장구매</vt:lpstr>
      <vt:lpstr>반품상세_매장구매</vt:lpstr>
      <vt:lpstr>교환상세</vt:lpstr>
      <vt:lpstr>교환상세</vt:lpstr>
      <vt:lpstr>교환상세</vt:lpstr>
      <vt:lpstr>교환상세</vt:lpstr>
      <vt:lpstr>교환상세</vt:lpstr>
      <vt:lpstr>Alert / Validation Case</vt:lpstr>
      <vt:lpstr>교환취소사유 안내</vt:lpstr>
      <vt:lpstr>교환불가사유 안내</vt:lpstr>
      <vt:lpstr>관리자요청 결제이력</vt:lpstr>
      <vt:lpstr>관리자요청 결제</vt:lpstr>
      <vt:lpstr>Alert / Validation Case</vt:lpstr>
      <vt:lpstr>현금영수증 발급</vt:lpstr>
      <vt:lpstr>Alert / Validation Case</vt:lpstr>
      <vt:lpstr>현금영수증 조회</vt:lpstr>
      <vt:lpstr>배송지목록</vt:lpstr>
      <vt:lpstr>Alert / Validation Case</vt:lpstr>
      <vt:lpstr>배송지정보</vt:lpstr>
      <vt:lpstr>Alert / Validation Case</vt:lpstr>
      <vt:lpstr>주소검색팝업(신규) </vt:lpstr>
      <vt:lpstr>주소검색팝업(신규) </vt:lpstr>
      <vt:lpstr>편의점검색</vt:lpstr>
      <vt:lpstr>안심번호 서비스 안내(신규). 군부대 배송안내</vt:lpstr>
      <vt:lpstr>개인정보 수집/이용동의(환불계좌), 뷰티포인트 혜택 안내</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Windows 사용자</dc:creator>
  <cp:lastModifiedBy>ELUO</cp:lastModifiedBy>
  <cp:revision>4999</cp:revision>
  <cp:lastPrinted>2022-10-17T06:12:39Z</cp:lastPrinted>
  <dcterms:created xsi:type="dcterms:W3CDTF">2018-04-18T08:51:39Z</dcterms:created>
  <dcterms:modified xsi:type="dcterms:W3CDTF">2024-06-19T23:18:45Z</dcterms:modified>
</cp:coreProperties>
</file>