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1492" r:id="rId4"/>
    <p:sldId id="1499" r:id="rId5"/>
    <p:sldId id="1500" r:id="rId6"/>
    <p:sldId id="1501" r:id="rId7"/>
    <p:sldId id="1502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쿠폰_PC" id="{B28BF2AD-DD87-4D34-A571-C227B1EF6FA9}">
          <p14:sldIdLst>
            <p14:sldId id="1492"/>
            <p14:sldId id="1499"/>
            <p14:sldId id="1500"/>
            <p14:sldId id="1501"/>
            <p14:sldId id="1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C70"/>
    <a:srgbClr val="0000FF"/>
    <a:srgbClr val="87E5B4"/>
    <a:srgbClr val="BDF1D6"/>
    <a:srgbClr val="687379"/>
    <a:srgbClr val="414A4F"/>
    <a:srgbClr val="E0DDD5"/>
    <a:srgbClr val="00BC70"/>
    <a:srgbClr val="004C2D"/>
    <a:srgbClr val="C83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5" autoAdjust="0"/>
    <p:restoredTop sz="96391" autoAdjust="0"/>
  </p:normalViewPr>
  <p:slideViewPr>
    <p:cSldViewPr>
      <p:cViewPr varScale="1">
        <p:scale>
          <a:sx n="112" d="100"/>
          <a:sy n="112" d="100"/>
        </p:scale>
        <p:origin x="998" y="8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 err="1">
                <a:latin typeface="+mj-ea"/>
              </a:rPr>
              <a:t>리뉴얼</a:t>
            </a:r>
            <a:r>
              <a:rPr lang="en-US" altLang="ko-KR" sz="2800" dirty="0" smtClean="0"/>
              <a:t>_PC_</a:t>
            </a:r>
            <a:r>
              <a:rPr lang="ko-KR" altLang="en-US" sz="2800" dirty="0" smtClean="0">
                <a:latin typeface="+mj-ea"/>
              </a:rPr>
              <a:t>쿠폰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</a:t>
            </a:r>
            <a:r>
              <a:rPr lang="en-US" altLang="ko-KR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2024-05-27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969324"/>
              </p:ext>
            </p:extLst>
          </p:nvPr>
        </p:nvGraphicFramePr>
        <p:xfrm>
          <a:off x="65314" y="410330"/>
          <a:ext cx="5996592" cy="6312066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리뷰 피드백 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2024-04-23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체크사항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변경내역우측상단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,PMO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 완료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31837" y="1700808"/>
            <a:ext cx="432048" cy="231941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4/23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쿠폰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IN_PC_MYP_01_35 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41319"/>
              </p:ext>
            </p:extLst>
          </p:nvPr>
        </p:nvGraphicFramePr>
        <p:xfrm>
          <a:off x="9000565" y="44624"/>
          <a:ext cx="3152540" cy="48990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보유쿠폰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자동발급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다운로드를 하여 보유한 사용가능기간이 유효한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쿠폰리스트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쿠폰리스트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정렬기준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필요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보유쿠폰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탭 하단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쿠폰등록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쿠폰번호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입력창에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발급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쿠폰번호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쿠폰 등록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탭에만 해당영역노출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유효하지 않은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쿠폰번호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시 하단에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쿠폰번호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시 등록 완료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후 하단 쿠폰리스트에 쿠폰 출력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난수쿠폰은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전까지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되지 않으며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후 보유쿠폰으로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 일 경우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임직원 쿠폰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고정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쿠폰에 잔여 한도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라이브쿠폰일 시 라이브 시작 전에는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FO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에 노출되면 안됨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504266"/>
            <a:ext cx="15424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쿠폰존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V 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쿠폰목록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206705" y="164758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prstClr val="black"/>
                </a:solidFill>
              </a:rPr>
              <a:t>쿠폰존</a:t>
            </a:r>
            <a:endParaRPr lang="ko-KR" altLang="en-US" sz="1600" b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쿠폰존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72215"/>
              </p:ext>
            </p:extLst>
          </p:nvPr>
        </p:nvGraphicFramePr>
        <p:xfrm>
          <a:off x="259282" y="2125889"/>
          <a:ext cx="5836718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77300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2759418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보유 쿠폰 </a:t>
                      </a: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rgbClr val="00BC70"/>
                          </a:solidFill>
                        </a:rPr>
                        <a:t>2</a:t>
                      </a: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다운로드 가능 쿠폰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{00} 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042"/>
              </p:ext>
            </p:extLst>
          </p:nvPr>
        </p:nvGraphicFramePr>
        <p:xfrm>
          <a:off x="2440309" y="2746328"/>
          <a:ext cx="370247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쿠폰코드를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입력해주세요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77747"/>
              </p:ext>
            </p:extLst>
          </p:nvPr>
        </p:nvGraphicFramePr>
        <p:xfrm>
          <a:off x="6142780" y="2743127"/>
          <a:ext cx="634792" cy="29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9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368300" y="3062198"/>
            <a:ext cx="1350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C00000"/>
                </a:solidFill>
              </a:rPr>
              <a:t>쿠폰번호를 확인해주세요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38" y="34867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36752" y="3488677"/>
            <a:ext cx="2870746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>
            <a:off x="2402941" y="3560685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3054" y="3611310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0608" y="3893696"/>
            <a:ext cx="191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4</a:t>
            </a:r>
            <a:r>
              <a:rPr lang="en-US" altLang="ko-KR" sz="1600" b="1" dirty="0" smtClean="0"/>
              <a:t>0% </a:t>
            </a:r>
            <a:r>
              <a:rPr lang="ko-KR" altLang="en-US" sz="1000" b="1" dirty="0" err="1" smtClean="0"/>
              <a:t>잔여한도</a:t>
            </a:r>
            <a:r>
              <a:rPr lang="ko-KR" altLang="en-US" sz="1000" b="1" dirty="0" smtClean="0"/>
              <a:t> </a:t>
            </a:r>
            <a:r>
              <a:rPr lang="en-US" altLang="ko-KR" sz="1000" b="1" dirty="0"/>
              <a:t>: 000,000</a:t>
            </a:r>
            <a:r>
              <a:rPr lang="ko-KR" altLang="en-US" sz="1000" b="1" dirty="0"/>
              <a:t>원</a:t>
            </a:r>
          </a:p>
          <a:p>
            <a:endParaRPr lang="ko-KR" alt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34053" y="4271170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임직원 쿠폰 </a:t>
            </a:r>
            <a:r>
              <a:rPr lang="en-US" altLang="ko-KR" sz="800" dirty="0"/>
              <a:t>/ 40</a:t>
            </a:r>
            <a:r>
              <a:rPr lang="ko-KR" altLang="en-US" sz="800" dirty="0"/>
              <a:t>만원 한도</a:t>
            </a:r>
            <a:endParaRPr lang="en-US" altLang="ko-KR" sz="800" dirty="0"/>
          </a:p>
          <a:p>
            <a:r>
              <a:rPr lang="ko-KR" altLang="en-US" sz="800" dirty="0"/>
              <a:t>사용기간 </a:t>
            </a:r>
            <a:r>
              <a:rPr lang="en-US" altLang="ko-KR" sz="800" dirty="0"/>
              <a:t>24.4.1 ~24.4.30 </a:t>
            </a:r>
            <a:r>
              <a:rPr lang="en-US" altLang="ko-KR" sz="800" b="1" dirty="0">
                <a:solidFill>
                  <a:srgbClr val="00BC70"/>
                </a:solidFill>
              </a:rPr>
              <a:t>(D-1</a:t>
            </a:r>
            <a:r>
              <a:rPr lang="ko-KR" altLang="en-US" sz="800" b="1" dirty="0">
                <a:solidFill>
                  <a:srgbClr val="00BC70"/>
                </a:solidFill>
              </a:rPr>
              <a:t>일 </a:t>
            </a:r>
            <a:r>
              <a:rPr lang="en-US" altLang="ko-KR" sz="800" b="1" dirty="0">
                <a:solidFill>
                  <a:srgbClr val="00BC70"/>
                </a:solidFill>
              </a:rPr>
              <a:t>14</a:t>
            </a:r>
            <a:r>
              <a:rPr lang="ko-KR" altLang="en-US" sz="800" b="1" dirty="0">
                <a:solidFill>
                  <a:srgbClr val="00BC70"/>
                </a:solidFill>
              </a:rPr>
              <a:t>시간</a:t>
            </a:r>
            <a:r>
              <a:rPr lang="en-US" altLang="ko-KR" sz="800" b="1" dirty="0">
                <a:solidFill>
                  <a:srgbClr val="00BC70"/>
                </a:solidFill>
              </a:rPr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89038" y="3602985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임</a:t>
            </a:r>
            <a:r>
              <a:rPr lang="ko-KR" altLang="en-US" sz="800" dirty="0" err="1" smtClean="0"/>
              <a:t>직원쿠폼</a:t>
            </a:r>
            <a:endParaRPr lang="ko-KR" altLang="en-US" sz="8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6" y="4322005"/>
            <a:ext cx="287719" cy="287719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3075213" y="3486776"/>
            <a:ext cx="2874178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>
            <a:off x="5349023" y="3558784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231515" y="3609409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43927" y="3868280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172514" y="4269269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주문서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만원 이상 </a:t>
            </a:r>
            <a:r>
              <a:rPr lang="ko-KR" altLang="en-US" sz="800" dirty="0" err="1" smtClean="0"/>
              <a:t>결제시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천원 할인 쿠폰</a:t>
            </a:r>
            <a:endParaRPr lang="en-US" altLang="ko-KR" sz="800" dirty="0" smtClean="0"/>
          </a:p>
          <a:p>
            <a:r>
              <a:rPr lang="ko-KR" altLang="en-US" sz="800" dirty="0" smtClean="0"/>
              <a:t>사용기간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  <a:endParaRPr lang="ko-KR" altLang="en-US" sz="800" b="1" dirty="0">
              <a:solidFill>
                <a:srgbClr val="00BC7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30931" y="3595555"/>
            <a:ext cx="902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주문서추가쿠폰</a:t>
            </a:r>
            <a:endParaRPr lang="ko-KR" altLang="en-US" sz="800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71" y="4277591"/>
            <a:ext cx="287719" cy="287719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3078518" y="4700407"/>
            <a:ext cx="2878305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관련 이벤트 </a:t>
            </a:r>
            <a:r>
              <a:rPr lang="ko-KR" altLang="en-US" sz="800" b="1" dirty="0" err="1" smtClean="0"/>
              <a:t>보러가기</a:t>
            </a:r>
            <a:endParaRPr lang="ko-KR" altLang="en-US" sz="8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096000" y="2407065"/>
            <a:ext cx="2736304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6" y="34867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45480" y="3488677"/>
            <a:ext cx="2870746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8311669" y="3560685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6201782" y="3611310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79336" y="3893696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10%</a:t>
            </a:r>
            <a:endParaRPr lang="ko-KR" altLang="en-US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142781" y="4271170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콜라겐크림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10% </a:t>
            </a:r>
            <a:r>
              <a:rPr lang="ko-KR" altLang="en-US" sz="800" dirty="0" smtClean="0"/>
              <a:t>할인쿠폰</a:t>
            </a:r>
            <a:endParaRPr lang="en-US" altLang="ko-KR" sz="800" dirty="0" smtClean="0"/>
          </a:p>
          <a:p>
            <a:r>
              <a:rPr lang="ko-KR" altLang="en-US" sz="800" dirty="0" smtClean="0"/>
              <a:t>사용기간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6697766" y="3602985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제품일반쿠폰</a:t>
            </a:r>
            <a:endParaRPr lang="ko-KR" altLang="en-US" sz="800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24" y="4322005"/>
            <a:ext cx="287719" cy="287719"/>
          </a:xfrm>
          <a:prstGeom prst="rect">
            <a:avLst/>
          </a:prstGeom>
        </p:spPr>
      </p:pic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38" y="52810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36752" y="5282972"/>
            <a:ext cx="2870746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/>
          <p:nvPr/>
        </p:nvCxnSpPr>
        <p:spPr>
          <a:xfrm>
            <a:off x="2402941" y="5354980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93054" y="5405605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70608" y="568799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10%</a:t>
            </a:r>
            <a:endParaRPr lang="ko-KR" alt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34053" y="6065465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콜라겐크림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10% </a:t>
            </a:r>
            <a:r>
              <a:rPr lang="ko-KR" altLang="en-US" sz="800" dirty="0" smtClean="0"/>
              <a:t>할인쿠폰</a:t>
            </a:r>
            <a:endParaRPr lang="en-US" altLang="ko-KR" sz="800" dirty="0" smtClean="0"/>
          </a:p>
          <a:p>
            <a:r>
              <a:rPr lang="ko-KR" altLang="en-US" sz="800" dirty="0" smtClean="0"/>
              <a:t>사용기간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789038" y="5397280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제품일반쿠폰</a:t>
            </a:r>
            <a:endParaRPr lang="ko-KR" altLang="en-US" sz="800" dirty="0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6" y="6116300"/>
            <a:ext cx="287719" cy="287719"/>
          </a:xfrm>
          <a:prstGeom prst="rect">
            <a:avLst/>
          </a:prstGeom>
        </p:spPr>
      </p:pic>
      <p:sp>
        <p:nvSpPr>
          <p:cNvPr id="1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23" y="52810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4137" y="5282972"/>
            <a:ext cx="2870746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/>
          <p:nvPr/>
        </p:nvCxnSpPr>
        <p:spPr>
          <a:xfrm>
            <a:off x="5350326" y="5354980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3240439" y="5405605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17993" y="568799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10%</a:t>
            </a:r>
            <a:endParaRPr lang="ko-KR" altLang="en-US" sz="1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181438" y="6065465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콜라겐크림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10% </a:t>
            </a:r>
            <a:r>
              <a:rPr lang="ko-KR" altLang="en-US" sz="800" dirty="0" smtClean="0"/>
              <a:t>할인쿠폰</a:t>
            </a:r>
            <a:endParaRPr lang="en-US" altLang="ko-KR" sz="800" dirty="0" smtClean="0"/>
          </a:p>
          <a:p>
            <a:r>
              <a:rPr lang="ko-KR" altLang="en-US" sz="800" dirty="0" smtClean="0"/>
              <a:t>사용기간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736423" y="5397280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제품일반쿠폰</a:t>
            </a:r>
            <a:endParaRPr lang="ko-KR" altLang="en-US" sz="800" dirty="0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1" y="6116300"/>
            <a:ext cx="287719" cy="287719"/>
          </a:xfrm>
          <a:prstGeom prst="rect">
            <a:avLst/>
          </a:prstGeom>
        </p:spPr>
      </p:pic>
      <p:sp>
        <p:nvSpPr>
          <p:cNvPr id="2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64" y="21584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309" y="27659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7" y="34243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775" y="40988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632504" y="0"/>
            <a:ext cx="1559496" cy="790876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4/23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개발팀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err="1" smtClean="0">
                <a:solidFill>
                  <a:schemeClr val="tx1"/>
                </a:solidFill>
              </a:rPr>
              <a:t>난수쿠폰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카운팅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설명 추가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1-1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번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디스크립션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3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특가</a:t>
            </a:r>
            <a:endParaRPr lang="ko-KR" altLang="en-US" dirty="0"/>
          </a:p>
        </p:txBody>
      </p:sp>
      <p:sp>
        <p:nvSpPr>
          <p:cNvPr id="14" name="부제목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IN_PC_MYP_01_33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88635"/>
              </p:ext>
            </p:extLst>
          </p:nvPr>
        </p:nvGraphicFramePr>
        <p:xfrm>
          <a:off x="9000565" y="44450"/>
          <a:ext cx="3152540" cy="32392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쿠폰상세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쿠폰 상세 아이콘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전체화면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쿠폰상세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내용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쿠폰번호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캠페인코드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캠페인설명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쿠폰구분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적용대상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사용기산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쿠폰사용기간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다운로드쿠폰은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발급전은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발급기간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적용불가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내용은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적용가능제품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쿠폰에 적용 가능한 제품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대상제품리스트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해당 제품 상세 화면으로 이동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팝업닫힘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쿠폰일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내역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이동 없음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95400" y="620688"/>
            <a:ext cx="3037990" cy="56886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6" y="5318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81" y="10533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87" y="27344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294" y="6916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쿠폰상세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6359" y="1021502"/>
            <a:ext cx="26853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쿠폰번호</a:t>
            </a:r>
            <a:r>
              <a:rPr lang="ko-KR" altLang="en-US" sz="800" dirty="0"/>
              <a:t> </a:t>
            </a:r>
            <a:r>
              <a:rPr lang="en-US" altLang="ko-KR" sz="800" dirty="0"/>
              <a:t>: 1254895765</a:t>
            </a:r>
          </a:p>
          <a:p>
            <a:endParaRPr lang="en-US" altLang="ko-KR" sz="800" dirty="0"/>
          </a:p>
          <a:p>
            <a:r>
              <a:rPr lang="ko-KR" altLang="en-US" sz="800" dirty="0" err="1"/>
              <a:t>쿠폰명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콜라겐크림</a:t>
            </a:r>
            <a:r>
              <a:rPr lang="ko-KR" altLang="en-US" sz="800" dirty="0"/>
              <a:t> </a:t>
            </a:r>
            <a:r>
              <a:rPr lang="en-US" altLang="ko-KR" sz="800" dirty="0"/>
              <a:t>10% </a:t>
            </a:r>
            <a:r>
              <a:rPr lang="ko-KR" altLang="en-US" sz="800" dirty="0"/>
              <a:t>추가할인쿠폰</a:t>
            </a:r>
            <a:endParaRPr lang="en-US" altLang="ko-KR" sz="800" dirty="0"/>
          </a:p>
          <a:p>
            <a:r>
              <a:rPr lang="ko-KR" altLang="en-US" sz="800" dirty="0"/>
              <a:t>상세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캠페인설명</a:t>
            </a:r>
            <a:r>
              <a:rPr lang="ko-KR" altLang="en-US" sz="800" dirty="0"/>
              <a:t> </a:t>
            </a:r>
            <a:r>
              <a:rPr lang="ko-KR" altLang="en-US" sz="800" dirty="0" err="1"/>
              <a:t>캠페인설명</a:t>
            </a:r>
            <a:r>
              <a:rPr lang="ko-KR" altLang="en-US" sz="800" dirty="0"/>
              <a:t> </a:t>
            </a:r>
            <a:r>
              <a:rPr lang="ko-KR" altLang="en-US" sz="800" dirty="0" err="1"/>
              <a:t>캠페인설명</a:t>
            </a:r>
            <a:r>
              <a:rPr lang="ko-KR" altLang="en-US" sz="800" dirty="0"/>
              <a:t> </a:t>
            </a:r>
            <a:r>
              <a:rPr lang="ko-KR" altLang="en-US" sz="800" dirty="0" err="1"/>
              <a:t>캠페인설명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ko-KR" altLang="en-US" sz="800" dirty="0" err="1"/>
              <a:t>쿠폰구분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일반쿠폰</a:t>
            </a:r>
            <a:endParaRPr lang="en-US" altLang="ko-KR" sz="800" dirty="0"/>
          </a:p>
          <a:p>
            <a:r>
              <a:rPr lang="ko-KR" altLang="en-US" sz="800" dirty="0"/>
              <a:t>적용대상 </a:t>
            </a:r>
            <a:r>
              <a:rPr lang="en-US" altLang="ko-KR" sz="800" dirty="0"/>
              <a:t>: </a:t>
            </a:r>
            <a:r>
              <a:rPr lang="ko-KR" altLang="en-US" sz="800" dirty="0"/>
              <a:t>특정제품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 err="1"/>
              <a:t>적용불가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프로모션 진행 중인 제품에는 사용할 수 없습니다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할인제외제품에는 사용할 수 없습니다</a:t>
            </a:r>
            <a:r>
              <a:rPr lang="en-US" altLang="ko-KR" sz="800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5294" y="2703833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적용 가능 제품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증정품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pSp>
        <p:nvGrpSpPr>
          <p:cNvPr id="4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8316" y="3034047"/>
            <a:ext cx="465322" cy="5337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63682" y="3034047"/>
            <a:ext cx="19539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BEST</a:t>
            </a:r>
            <a:r>
              <a:rPr lang="en-US" altLang="ko-KR" sz="800" dirty="0"/>
              <a:t> | </a:t>
            </a:r>
            <a:r>
              <a:rPr lang="ko-KR" altLang="en-US" sz="800" spc="-150" dirty="0" smtClean="0"/>
              <a:t>콜라겐 </a:t>
            </a:r>
            <a:r>
              <a:rPr lang="ko-KR" altLang="en-US" sz="800" spc="-150" dirty="0"/>
              <a:t> </a:t>
            </a:r>
            <a:r>
              <a:rPr lang="ko-KR" altLang="en-US" sz="800" spc="-150" dirty="0" smtClean="0"/>
              <a:t>펩타이드 탄력 엠플 크림 </a:t>
            </a:r>
            <a:r>
              <a:rPr lang="en-US" altLang="ko-KR" sz="800" spc="-150" dirty="0" smtClean="0"/>
              <a:t>50mlL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6066" y="3149879"/>
            <a:ext cx="762806" cy="209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~30%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53772" y="3181701"/>
            <a:ext cx="412970" cy="170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pSp>
        <p:nvGrpSpPr>
          <p:cNvPr id="5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8316" y="3727246"/>
            <a:ext cx="465322" cy="5337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463682" y="3727246"/>
            <a:ext cx="19539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BEST</a:t>
            </a:r>
            <a:r>
              <a:rPr lang="en-US" altLang="ko-KR" sz="800" dirty="0"/>
              <a:t> | </a:t>
            </a:r>
            <a:r>
              <a:rPr lang="ko-KR" altLang="en-US" sz="800" spc="-150" dirty="0" smtClean="0"/>
              <a:t>콜라겐 </a:t>
            </a:r>
            <a:r>
              <a:rPr lang="ko-KR" altLang="en-US" sz="800" spc="-150" dirty="0"/>
              <a:t> </a:t>
            </a:r>
            <a:r>
              <a:rPr lang="ko-KR" altLang="en-US" sz="800" spc="-150" dirty="0" smtClean="0"/>
              <a:t>펩타이드 탄력 엠플 크림 </a:t>
            </a:r>
            <a:r>
              <a:rPr lang="en-US" altLang="ko-KR" sz="800" spc="-150" dirty="0" smtClean="0"/>
              <a:t>50mlL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66066" y="3843078"/>
            <a:ext cx="762806" cy="209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~30%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53772" y="3874900"/>
            <a:ext cx="412970" cy="170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8316" y="4382050"/>
            <a:ext cx="465322" cy="5337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463682" y="4382050"/>
            <a:ext cx="19539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BEST</a:t>
            </a:r>
            <a:r>
              <a:rPr lang="en-US" altLang="ko-KR" sz="800" dirty="0"/>
              <a:t> | </a:t>
            </a:r>
            <a:r>
              <a:rPr lang="ko-KR" altLang="en-US" sz="800" spc="-150" dirty="0" smtClean="0"/>
              <a:t>콜라겐 </a:t>
            </a:r>
            <a:r>
              <a:rPr lang="ko-KR" altLang="en-US" sz="800" spc="-150" dirty="0"/>
              <a:t> </a:t>
            </a:r>
            <a:r>
              <a:rPr lang="ko-KR" altLang="en-US" sz="800" spc="-150" dirty="0" smtClean="0"/>
              <a:t>펩타이드 탄력 엠플 크림 </a:t>
            </a:r>
            <a:r>
              <a:rPr lang="en-US" altLang="ko-KR" sz="800" spc="-150" dirty="0" smtClean="0"/>
              <a:t>50mlL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66066" y="4497882"/>
            <a:ext cx="762806" cy="209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~30%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53772" y="4529704"/>
            <a:ext cx="412970" cy="170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pSp>
        <p:nvGrpSpPr>
          <p:cNvPr id="6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8316" y="5029575"/>
            <a:ext cx="465322" cy="5337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463682" y="5029575"/>
            <a:ext cx="19539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/>
              <a:t>BEST</a:t>
            </a:r>
            <a:r>
              <a:rPr lang="en-US" altLang="ko-KR" sz="800" dirty="0"/>
              <a:t> | </a:t>
            </a:r>
            <a:r>
              <a:rPr lang="ko-KR" altLang="en-US" sz="800" spc="-150" dirty="0" smtClean="0"/>
              <a:t>콜라겐 </a:t>
            </a:r>
            <a:r>
              <a:rPr lang="ko-KR" altLang="en-US" sz="800" spc="-150" dirty="0"/>
              <a:t> </a:t>
            </a:r>
            <a:r>
              <a:rPr lang="ko-KR" altLang="en-US" sz="800" spc="-150" dirty="0" smtClean="0"/>
              <a:t>펩타이드 탄력 엠플 크림 </a:t>
            </a:r>
            <a:r>
              <a:rPr lang="en-US" altLang="ko-KR" sz="800" spc="-150" dirty="0" smtClean="0"/>
              <a:t>50mlL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66066" y="5145407"/>
            <a:ext cx="762806" cy="209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37,000</a:t>
            </a:r>
            <a:r>
              <a:rPr lang="en-US" altLang="ko-KR" sz="800" dirty="0" smtClean="0"/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~30%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153772" y="5177229"/>
            <a:ext cx="412970" cy="170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pSp>
        <p:nvGrpSpPr>
          <p:cNvPr id="7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8316" y="5637394"/>
            <a:ext cx="465322" cy="53372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463682" y="5663925"/>
            <a:ext cx="19539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/>
              <a:t>그린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히알루론산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7ml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66066" y="579930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23510" y="61944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9505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쿠폰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IN_PC_MYP_01_32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38030"/>
              </p:ext>
            </p:extLst>
          </p:nvPr>
        </p:nvGraphicFramePr>
        <p:xfrm>
          <a:off x="9000565" y="44624"/>
          <a:ext cx="3152540" cy="33750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 가능 쿠폰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회원이 진입 시점 다운로드 가능한 쿠폰만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다운로드 불가한 쿠폰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상세 내용은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등록사항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참고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 버튼 선택 시 해당 쿠폰만 다운로드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쿠폰모두받기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다운로드 가능한 쿠폰 모두 다운로드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 성공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되고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쿠폰 보유 쿠폰 탭으로 출력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전용 쿠폰은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에서만 다운로드 가능 하다는 안내 토스트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504266"/>
            <a:ext cx="15424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쿠폰존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V 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쿠폰목록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206705" y="164758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prstClr val="black"/>
                </a:solidFill>
              </a:rPr>
              <a:t>쿠폰존</a:t>
            </a:r>
            <a:endParaRPr lang="ko-KR" altLang="en-US" sz="1600" b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9543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쿠폰존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83356"/>
              </p:ext>
            </p:extLst>
          </p:nvPr>
        </p:nvGraphicFramePr>
        <p:xfrm>
          <a:off x="259282" y="2125889"/>
          <a:ext cx="5836718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77300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2759418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보유 쿠폰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{2}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다운로드 가능 쿠폰</a:t>
                      </a: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{00}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38" y="34867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36752" y="3488677"/>
            <a:ext cx="2870746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>
            <a:off x="2402941" y="3560685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3054" y="3611310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4053" y="4271170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콜라겐크림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10% </a:t>
            </a:r>
            <a:r>
              <a:rPr lang="ko-KR" altLang="en-US" sz="800" dirty="0" smtClean="0"/>
              <a:t>할인쿠폰</a:t>
            </a:r>
            <a:endParaRPr lang="en-US" altLang="ko-KR" sz="800" dirty="0" smtClean="0"/>
          </a:p>
          <a:p>
            <a:r>
              <a:rPr lang="ko-KR" altLang="en-US" sz="800" dirty="0" err="1" smtClean="0"/>
              <a:t>발급기간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89038" y="3602985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제품일반쿠폰</a:t>
            </a:r>
            <a:endParaRPr lang="ko-KR" altLang="en-US" sz="8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6" y="4005064"/>
            <a:ext cx="287719" cy="287719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3075213" y="3486776"/>
            <a:ext cx="2874178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>
            <a:off x="5349023" y="3558784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231515" y="3609409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43927" y="3868280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172514" y="4269269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주문서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만원 이상 </a:t>
            </a:r>
            <a:r>
              <a:rPr lang="ko-KR" altLang="en-US" sz="800" dirty="0" err="1" smtClean="0"/>
              <a:t>결제시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천원 할인 쿠폰</a:t>
            </a:r>
            <a:endParaRPr lang="en-US" altLang="ko-KR" sz="800" dirty="0" smtClean="0"/>
          </a:p>
          <a:p>
            <a:r>
              <a:rPr lang="ko-KR" altLang="en-US" sz="800" dirty="0" err="1" smtClean="0"/>
              <a:t>발급기간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  <a:endParaRPr lang="ko-KR" altLang="en-US" sz="800" b="1" dirty="0">
              <a:solidFill>
                <a:srgbClr val="00BC7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30931" y="3595555"/>
            <a:ext cx="902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주문서추가쿠폰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3078518" y="4700407"/>
            <a:ext cx="2878305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관련 이벤트 </a:t>
            </a:r>
            <a:r>
              <a:rPr lang="ko-KR" altLang="en-US" sz="800" b="1" dirty="0" err="1" smtClean="0"/>
              <a:t>보러가기</a:t>
            </a:r>
            <a:endParaRPr lang="ko-KR" altLang="en-US" sz="8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096000" y="2407065"/>
            <a:ext cx="2736304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6" y="34867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45480" y="3488677"/>
            <a:ext cx="2870746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8311669" y="3560685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6201782" y="3611310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79336" y="3893696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10%</a:t>
            </a:r>
            <a:endParaRPr lang="ko-KR" altLang="en-US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142781" y="4271170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콜라겐크림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10% </a:t>
            </a:r>
            <a:r>
              <a:rPr lang="ko-KR" altLang="en-US" sz="800" dirty="0" smtClean="0"/>
              <a:t>할인쿠폰</a:t>
            </a:r>
            <a:endParaRPr lang="en-US" altLang="ko-KR" sz="800" dirty="0" smtClean="0"/>
          </a:p>
          <a:p>
            <a:r>
              <a:rPr lang="ko-KR" altLang="en-US" sz="800" dirty="0" err="1" smtClean="0"/>
              <a:t>발급기간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6697766" y="3602985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제품일반쿠폰</a:t>
            </a:r>
            <a:endParaRPr lang="ko-KR" altLang="en-US" sz="8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26237"/>
              </p:ext>
            </p:extLst>
          </p:nvPr>
        </p:nvGraphicFramePr>
        <p:xfrm>
          <a:off x="2341850" y="2814263"/>
          <a:ext cx="4324550" cy="29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9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쿠폰 모두 받기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50" y="4409172"/>
            <a:ext cx="380806" cy="191403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9264352" y="5805264"/>
            <a:ext cx="2244749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261370" y="5983457"/>
            <a:ext cx="2247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29BC70"/>
                </a:solidFill>
              </a:rPr>
              <a:t>해당쿠폰은</a:t>
            </a:r>
            <a:r>
              <a:rPr lang="ko-KR" altLang="en-US" sz="800" dirty="0" smtClean="0">
                <a:solidFill>
                  <a:srgbClr val="29BC70"/>
                </a:solidFill>
              </a:rPr>
              <a:t> </a:t>
            </a:r>
            <a:r>
              <a:rPr lang="en-US" altLang="ko-KR" sz="800" dirty="0" smtClean="0">
                <a:solidFill>
                  <a:srgbClr val="29BC70"/>
                </a:solidFill>
              </a:rPr>
              <a:t>APP</a:t>
            </a:r>
            <a:r>
              <a:rPr lang="ko-KR" altLang="en-US" sz="800" dirty="0" smtClean="0">
                <a:solidFill>
                  <a:srgbClr val="29BC70"/>
                </a:solidFill>
              </a:rPr>
              <a:t>에서만 다운로드 가능합니다</a:t>
            </a:r>
            <a:r>
              <a:rPr lang="en-US" altLang="ko-KR" sz="800" dirty="0" smtClean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261370" y="5171642"/>
            <a:ext cx="2032183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521485" y="5344567"/>
            <a:ext cx="15119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29BC70"/>
                </a:solidFill>
              </a:rPr>
              <a:t>다운로드가 완료 되었습니다</a:t>
            </a:r>
            <a:r>
              <a:rPr lang="en-US" altLang="ko-KR" sz="800" dirty="0" smtClean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08" y="4005064"/>
            <a:ext cx="287719" cy="28771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62" y="4409172"/>
            <a:ext cx="380806" cy="19140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53" y="4005064"/>
            <a:ext cx="287719" cy="287719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07" y="4409172"/>
            <a:ext cx="380806" cy="191403"/>
          </a:xfrm>
          <a:prstGeom prst="rect">
            <a:avLst/>
          </a:prstGeom>
        </p:spPr>
      </p:pic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38" y="50979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6752" y="5099830"/>
            <a:ext cx="2870746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2402941" y="5171838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93054" y="5222463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0608" y="550484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10%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34053" y="5882323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콜라겐크림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10% </a:t>
            </a:r>
            <a:r>
              <a:rPr lang="ko-KR" altLang="en-US" sz="800" dirty="0" smtClean="0"/>
              <a:t>할인쿠폰</a:t>
            </a:r>
            <a:endParaRPr lang="en-US" altLang="ko-KR" sz="800" dirty="0" smtClean="0"/>
          </a:p>
          <a:p>
            <a:r>
              <a:rPr lang="ko-KR" altLang="en-US" sz="800" dirty="0" err="1" smtClean="0"/>
              <a:t>발급기간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89038" y="5214138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제품일반쿠폰</a:t>
            </a:r>
            <a:endParaRPr lang="ko-KR" altLang="en-US" sz="8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6" y="5616217"/>
            <a:ext cx="287719" cy="287719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3075213" y="5097929"/>
            <a:ext cx="2874178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5349023" y="5169937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231515" y="5220562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43927" y="547943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172514" y="588042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주문서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만원 이상 </a:t>
            </a:r>
            <a:r>
              <a:rPr lang="ko-KR" altLang="en-US" sz="800" dirty="0" err="1" smtClean="0"/>
              <a:t>결제시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천원 할인 쿠폰</a:t>
            </a:r>
            <a:endParaRPr lang="en-US" altLang="ko-KR" sz="800" dirty="0" smtClean="0"/>
          </a:p>
          <a:p>
            <a:r>
              <a:rPr lang="ko-KR" altLang="en-US" sz="800" dirty="0" err="1" smtClean="0"/>
              <a:t>발급기간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  <a:endParaRPr lang="ko-KR" altLang="en-US" sz="800" b="1" dirty="0">
              <a:solidFill>
                <a:srgbClr val="00BC7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730931" y="5206708"/>
            <a:ext cx="902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주문서추가쿠폰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6046479" y="6311560"/>
            <a:ext cx="2878305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관련 이벤트 </a:t>
            </a:r>
            <a:r>
              <a:rPr lang="ko-KR" altLang="en-US" sz="800" b="1" dirty="0" err="1" smtClean="0"/>
              <a:t>보러가기</a:t>
            </a:r>
            <a:endParaRPr lang="ko-KR" altLang="en-US" sz="800" b="1" dirty="0"/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6" y="50979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045480" y="5099830"/>
            <a:ext cx="2870746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8311669" y="5171838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201782" y="5222463"/>
            <a:ext cx="510741" cy="187736"/>
          </a:xfrm>
          <a:prstGeom prst="rect">
            <a:avLst/>
          </a:prstGeom>
          <a:solidFill>
            <a:srgbClr val="DBF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00BC70"/>
                </a:solidFill>
              </a:rPr>
              <a:t>온라인</a:t>
            </a:r>
            <a:endParaRPr lang="ko-KR" altLang="en-US" sz="700" b="1" dirty="0">
              <a:solidFill>
                <a:srgbClr val="00BC7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79336" y="550484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10%</a:t>
            </a:r>
            <a:endParaRPr lang="ko-KR" alt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142781" y="5882323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콜라겐크림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10% </a:t>
            </a:r>
            <a:r>
              <a:rPr lang="ko-KR" altLang="en-US" sz="800" dirty="0" smtClean="0"/>
              <a:t>할인쿠폰</a:t>
            </a:r>
            <a:endParaRPr lang="en-US" altLang="ko-KR" sz="800" dirty="0" smtClean="0"/>
          </a:p>
          <a:p>
            <a:r>
              <a:rPr lang="ko-KR" altLang="en-US" sz="800" dirty="0" err="1" smtClean="0"/>
              <a:t>발급기간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24.4.11 ~24.4.13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(D-1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일 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</a:t>
            </a:r>
            <a:r>
              <a:rPr lang="ko-KR" altLang="en-US" sz="800" b="1" dirty="0" smtClean="0">
                <a:solidFill>
                  <a:srgbClr val="00BC70"/>
                </a:solidFill>
              </a:rPr>
              <a:t>시간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)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697766" y="5214138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제품일반쿠폰</a:t>
            </a:r>
            <a:endParaRPr lang="ko-KR" altLang="en-US" sz="800" dirty="0"/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50" y="6020325"/>
            <a:ext cx="380806" cy="191403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08" y="5616217"/>
            <a:ext cx="287719" cy="287719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62" y="6020325"/>
            <a:ext cx="380806" cy="191403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53" y="5616217"/>
            <a:ext cx="287719" cy="287719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07" y="6020325"/>
            <a:ext cx="380806" cy="191403"/>
          </a:xfrm>
          <a:prstGeom prst="rect">
            <a:avLst/>
          </a:prstGeom>
        </p:spPr>
      </p:pic>
      <p:sp>
        <p:nvSpPr>
          <p:cNvPr id="2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768" y="21466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5" y="33765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941" y="28666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70" y="50619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365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쿠폰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IN_PC_MYP_01_32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62762"/>
              </p:ext>
            </p:extLst>
          </p:nvPr>
        </p:nvGraphicFramePr>
        <p:xfrm>
          <a:off x="9000565" y="44624"/>
          <a:ext cx="3152540" cy="15462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 가능 쿠폰이 없을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문구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쿠폰받기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비활성화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504266"/>
            <a:ext cx="15424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쿠폰존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V 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쿠폰목록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206705" y="164758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prstClr val="black"/>
                </a:solidFill>
              </a:rPr>
              <a:t>쿠폰존</a:t>
            </a:r>
            <a:endParaRPr lang="ko-KR" altLang="en-US" sz="1600" b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9543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쿠폰존</a:t>
            </a:r>
            <a:endParaRPr lang="ko-KR" altLang="en-US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259282" y="2125889"/>
          <a:ext cx="5836718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77300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2759418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보유 쿠폰 </a:t>
                      </a: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{2}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다운로드 가능 쿠폰</a:t>
                      </a: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{00}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6096000" y="2407065"/>
            <a:ext cx="2736304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8640"/>
              </p:ext>
            </p:extLst>
          </p:nvPr>
        </p:nvGraphicFramePr>
        <p:xfrm>
          <a:off x="2341850" y="2814263"/>
          <a:ext cx="4324550" cy="29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9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쿠폰 모두 받기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465720" y="39330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00" dirty="0"/>
              <a:t>다운로드 가능한</a:t>
            </a:r>
            <a:endParaRPr lang="en-US" altLang="ko-KR" sz="1000" dirty="0"/>
          </a:p>
          <a:p>
            <a:pPr algn="ctr"/>
            <a:r>
              <a:rPr lang="ko-KR" altLang="en-US" sz="1000" dirty="0"/>
              <a:t>쿠폰이 없습니다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err="1"/>
              <a:t>보유쿠폰</a:t>
            </a:r>
            <a:r>
              <a:rPr lang="ko-KR" altLang="en-US" sz="1000" dirty="0"/>
              <a:t> 탭에서</a:t>
            </a:r>
            <a:endParaRPr lang="en-US" altLang="ko-KR" sz="1000" dirty="0"/>
          </a:p>
          <a:p>
            <a:pPr algn="ctr"/>
            <a:r>
              <a:rPr lang="ko-KR" altLang="en-US" sz="1000" dirty="0"/>
              <a:t>사용 가능한 쿠폰을 확인해주세요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36" y="39664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564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쿠폰 다운로드 불가 </a:t>
            </a:r>
            <a:r>
              <a:rPr lang="ko-KR" altLang="en-US" dirty="0" err="1" smtClean="0"/>
              <a:t>알럿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344" y="76470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 BO </a:t>
            </a:r>
            <a:r>
              <a:rPr lang="ko-KR" altLang="en-US" sz="1000" b="1" dirty="0" smtClean="0"/>
              <a:t>쿠폰 다운로드 불가 </a:t>
            </a:r>
            <a:r>
              <a:rPr lang="ko-KR" altLang="en-US" sz="1000" b="1" dirty="0" err="1" smtClean="0"/>
              <a:t>알럿</a:t>
            </a:r>
            <a:r>
              <a:rPr lang="ko-KR" altLang="en-US" sz="1000" b="1" dirty="0" smtClean="0"/>
              <a:t> 등록 시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263352" y="1196752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7841" y="2038497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56" y="1560609"/>
            <a:ext cx="1459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{BO</a:t>
            </a:r>
            <a:r>
              <a:rPr lang="ko-KR" altLang="en-US" sz="800" dirty="0" smtClean="0"/>
              <a:t>에 등록 된 텍스트 노출</a:t>
            </a:r>
            <a:r>
              <a:rPr lang="en-US" altLang="ko-KR" sz="800" dirty="0" smtClean="0"/>
              <a:t>}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503712" y="775257"/>
            <a:ext cx="27414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 BO </a:t>
            </a:r>
            <a:r>
              <a:rPr lang="ko-KR" altLang="en-US" sz="1000" b="1" dirty="0" smtClean="0"/>
              <a:t>쿠폰 다운로드 불가 </a:t>
            </a:r>
            <a:r>
              <a:rPr lang="ko-KR" altLang="en-US" sz="1000" b="1" dirty="0" err="1" smtClean="0"/>
              <a:t>알럿</a:t>
            </a:r>
            <a:r>
              <a:rPr lang="ko-KR" altLang="en-US" sz="1000" b="1" dirty="0" smtClean="0"/>
              <a:t> 등록 없을 시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5942761" y="1336743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97250" y="217848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344" y="2776776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800" b="1" dirty="0" smtClean="0"/>
              <a:t>As-is </a:t>
            </a:r>
            <a:r>
              <a:rPr lang="ko-KR" altLang="en-US" sz="800" b="1" dirty="0" err="1" smtClean="0"/>
              <a:t>알럿</a:t>
            </a:r>
            <a:r>
              <a:rPr lang="ko-KR" altLang="en-US" sz="800" b="1" dirty="0" smtClean="0"/>
              <a:t> 메시지 예시</a:t>
            </a:r>
            <a:endParaRPr lang="en-US" altLang="ko-KR" sz="8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17735" y="3054162"/>
            <a:ext cx="2853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/>
              <a:t>마케팅&amp;앱푸시</a:t>
            </a:r>
            <a:r>
              <a:rPr lang="ko-KR" altLang="en-US" sz="800" dirty="0"/>
              <a:t> 수신 동의 고객 한정 다운로드 가능합니다</a:t>
            </a:r>
            <a:r>
              <a:rPr lang="ko-KR" altLang="en-US" sz="800" dirty="0" smtClean="0"/>
              <a:t>.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/>
              <a:t>이미 발급받으셨거나</a:t>
            </a:r>
            <a:r>
              <a:rPr lang="en-US" altLang="ko-KR" sz="800" dirty="0"/>
              <a:t>, </a:t>
            </a:r>
            <a:r>
              <a:rPr lang="ko-KR" altLang="en-US" sz="800" dirty="0"/>
              <a:t>대상자가 아닙니다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앱에서 마케팅 </a:t>
            </a:r>
            <a:r>
              <a:rPr lang="ko-KR" altLang="en-US" sz="800" dirty="0" err="1"/>
              <a:t>앱푸시</a:t>
            </a:r>
            <a:r>
              <a:rPr lang="ko-KR" altLang="en-US" sz="800" dirty="0"/>
              <a:t> 동의 시 다운받으실 수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구매 이력이 있는 고객만 다운로드 가능한 </a:t>
            </a:r>
            <a:r>
              <a:rPr lang="ko-KR" altLang="en-US" sz="800" dirty="0" err="1"/>
              <a:t>재구매혜택</a:t>
            </a:r>
            <a:r>
              <a:rPr lang="ko-KR" altLang="en-US" sz="800" dirty="0"/>
              <a:t> 쿠폰입니다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마케팅 수신 동의 고객 한정 다운로드 가능합니다</a:t>
            </a:r>
            <a:r>
              <a:rPr lang="en-US" altLang="ko-KR" sz="800" dirty="0"/>
              <a:t>.  [</a:t>
            </a:r>
            <a:r>
              <a:rPr lang="ko-KR" altLang="en-US" sz="800" dirty="0" err="1"/>
              <a:t>마이페이지</a:t>
            </a:r>
            <a:r>
              <a:rPr lang="en-US" altLang="ko-KR" sz="800" dirty="0"/>
              <a:t>]&gt;[</a:t>
            </a:r>
            <a:r>
              <a:rPr lang="ko-KR" altLang="en-US" sz="800" dirty="0"/>
              <a:t>개인정보수정</a:t>
            </a:r>
            <a:r>
              <a:rPr lang="en-US" altLang="ko-KR" sz="800" dirty="0"/>
              <a:t>]&gt;[</a:t>
            </a:r>
            <a:r>
              <a:rPr lang="ko-KR" altLang="en-US" sz="800" dirty="0"/>
              <a:t>개인정보수신동의</a:t>
            </a:r>
            <a:r>
              <a:rPr lang="en-US" altLang="ko-KR" sz="800" dirty="0"/>
              <a:t>]&amp;[</a:t>
            </a:r>
            <a:r>
              <a:rPr lang="ko-KR" altLang="en-US" sz="800" dirty="0"/>
              <a:t>광고성수신동의</a:t>
            </a:r>
            <a:r>
              <a:rPr lang="en-US" altLang="ko-KR" sz="800" dirty="0"/>
              <a:t>] </a:t>
            </a:r>
            <a:r>
              <a:rPr lang="ko-KR" altLang="en-US" sz="800" dirty="0" err="1"/>
              <a:t>체크시</a:t>
            </a:r>
            <a:r>
              <a:rPr lang="ko-KR" altLang="en-US" sz="800" dirty="0"/>
              <a:t> 다운로드 가능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쿠폰 다운로드 조건에 맞지 않습니다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7728" y="2745064"/>
          <a:ext cx="8136904" cy="1404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5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 발급 완료 일 시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화면 등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쿠폰을 이미 발급 받았습니다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기존 화면 유지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835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쿠폰조건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미 충족 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쿠폰 대상자가 아닙니다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기존 화면 유지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364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쿠폰존에서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다운로드 버튼 눌렀을 때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회원만 다운로드 가능합니다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후 이용해주세요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로그인팝업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5732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47728" y="1331482"/>
            <a:ext cx="2032183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07843" y="1504407"/>
            <a:ext cx="15119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다운로드가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5720" y="1086681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800" b="1" dirty="0" smtClean="0"/>
              <a:t>다운로드완료 시 </a:t>
            </a:r>
            <a:r>
              <a:rPr lang="ko-KR" altLang="en-US" sz="800" b="1" dirty="0" err="1" smtClean="0"/>
              <a:t>토스트팝업</a:t>
            </a:r>
            <a:endParaRPr lang="en-US" altLang="ko-KR" sz="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879976" y="1086681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800" b="1" dirty="0" smtClean="0"/>
              <a:t>다운로드 불가 시 하단 </a:t>
            </a:r>
            <a:r>
              <a:rPr lang="ko-KR" altLang="en-US" sz="800" b="1" dirty="0" err="1" smtClean="0"/>
              <a:t>케이스별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알럿</a:t>
            </a:r>
            <a:r>
              <a:rPr lang="ko-KR" altLang="en-US" sz="800" b="1" dirty="0" smtClean="0"/>
              <a:t> 노출</a:t>
            </a:r>
            <a:endParaRPr lang="en-US" altLang="ko-KR" sz="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406561" y="1642972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{ </a:t>
            </a:r>
            <a:r>
              <a:rPr lang="ko-KR" altLang="en-US" sz="800" dirty="0" smtClean="0"/>
              <a:t>해당 쿠폰을 이미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발급 받았습니다</a:t>
            </a:r>
            <a:r>
              <a:rPr lang="en-US" altLang="ko-KR" sz="800" dirty="0" smtClean="0"/>
              <a:t>. 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835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209875</TotalTime>
  <Words>1075</Words>
  <Application>Microsoft Office PowerPoint</Application>
  <PresentationFormat>와이드스크린</PresentationFormat>
  <Paragraphs>301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Pretendard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쿠폰 PC</vt:lpstr>
      <vt:lpstr>FO_특가</vt:lpstr>
      <vt:lpstr>쿠폰 PC</vt:lpstr>
      <vt:lpstr>쿠폰 PC</vt:lpstr>
      <vt:lpstr>쿠폰 다운로드 불가 알럿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4079</cp:revision>
  <cp:lastPrinted>2022-10-17T06:12:39Z</cp:lastPrinted>
  <dcterms:created xsi:type="dcterms:W3CDTF">2018-04-18T08:51:39Z</dcterms:created>
  <dcterms:modified xsi:type="dcterms:W3CDTF">2024-05-27T01:30:12Z</dcterms:modified>
</cp:coreProperties>
</file>