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1327" r:id="rId4"/>
    <p:sldId id="1492" r:id="rId5"/>
    <p:sldId id="1496" r:id="rId6"/>
    <p:sldId id="1494" r:id="rId7"/>
    <p:sldId id="1499" r:id="rId8"/>
    <p:sldId id="1497" r:id="rId9"/>
    <p:sldId id="1498" r:id="rId10"/>
    <p:sldId id="1500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327"/>
          </p14:sldIdLst>
        </p14:section>
        <p14:section name="PC-포스팅관리" id="{5B5645F8-321F-4036-9BBC-4DB783E0ED5E}">
          <p14:sldIdLst>
            <p14:sldId id="1492"/>
            <p14:sldId id="1496"/>
            <p14:sldId id="1494"/>
            <p14:sldId id="1499"/>
            <p14:sldId id="1497"/>
            <p14:sldId id="1498"/>
            <p14:sldId id="1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2343" userDrawn="1">
          <p15:clr>
            <a:srgbClr val="A4A3A4"/>
          </p15:clr>
        </p15:guide>
        <p15:guide id="11" orient="horz" pos="1706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BC70"/>
    <a:srgbClr val="F088D2"/>
    <a:srgbClr val="D6BCEA"/>
    <a:srgbClr val="FDEDFD"/>
    <a:srgbClr val="B889DB"/>
    <a:srgbClr val="C83732"/>
    <a:srgbClr val="FFCCFF"/>
    <a:srgbClr val="49D78D"/>
    <a:srgbClr val="00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824" autoAdjust="0"/>
  </p:normalViewPr>
  <p:slideViewPr>
    <p:cSldViewPr>
      <p:cViewPr varScale="1">
        <p:scale>
          <a:sx n="111" d="100"/>
          <a:sy n="111" d="100"/>
        </p:scale>
        <p:origin x="1138" y="62"/>
      </p:cViewPr>
      <p:guideLst>
        <p:guide orient="horz" pos="2069"/>
        <p:guide pos="2842"/>
        <p:guide pos="2343"/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7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0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err="1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119336" y="2708920"/>
            <a:ext cx="11665296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>
                <a:latin typeface="+mj-ea"/>
              </a:rPr>
              <a:t>innisfree_FO</a:t>
            </a:r>
            <a:r>
              <a:rPr lang="ko-KR" altLang="en-US" sz="3600" dirty="0" err="1" smtClean="0">
                <a:latin typeface="+mj-ea"/>
              </a:rPr>
              <a:t>리뉴얼</a:t>
            </a:r>
            <a:r>
              <a:rPr lang="en-US" altLang="ko-KR" sz="3600" dirty="0" smtClean="0">
                <a:latin typeface="+mj-ea"/>
              </a:rPr>
              <a:t>_PC</a:t>
            </a:r>
            <a:r>
              <a:rPr lang="en-US" altLang="ko-KR" sz="3600" dirty="0">
                <a:latin typeface="+mj-ea"/>
              </a:rPr>
              <a:t>_</a:t>
            </a:r>
            <a:r>
              <a:rPr lang="ko-KR" altLang="en-US" sz="3600" dirty="0" smtClean="0">
                <a:latin typeface="+mj-ea"/>
              </a:rPr>
              <a:t>포스팅관리</a:t>
            </a:r>
            <a:r>
              <a:rPr lang="en-US" altLang="ko-KR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6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0.9/2024-06-26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37967"/>
              </p:ext>
            </p:extLst>
          </p:nvPr>
        </p:nvGraphicFramePr>
        <p:xfrm>
          <a:off x="191345" y="1844936"/>
          <a:ext cx="11749925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 삭제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클릭시 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?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89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삭제 처리 후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3577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D153228-817B-4C53-889C-1DFCE897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24944"/>
              </p:ext>
            </p:extLst>
          </p:nvPr>
        </p:nvGraphicFramePr>
        <p:xfrm>
          <a:off x="10258773" y="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05/08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삭제 기능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778155"/>
              </p:ext>
            </p:extLst>
          </p:nvPr>
        </p:nvGraphicFramePr>
        <p:xfrm>
          <a:off x="65314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리뷰 후 피드백 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포스팅등록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동영상 첨부 케이스 및 내용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추가 버튼 위치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(1-5,1-9)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삭제 버튼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변경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85020"/>
              </p:ext>
            </p:extLst>
          </p:nvPr>
        </p:nvGraphicFramePr>
        <p:xfrm>
          <a:off x="334962" y="404664"/>
          <a:ext cx="11521678" cy="879523"/>
        </p:xfrm>
        <a:graphic>
          <a:graphicData uri="http://schemas.openxmlformats.org/drawingml/2006/table">
            <a:tbl>
              <a:tblPr/>
              <a:tblGrid>
                <a:gridCol w="105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965">
                  <a:extLst>
                    <a:ext uri="{9D8B030D-6E8A-4147-A177-3AD203B41FA5}">
                      <a16:colId xmlns:a16="http://schemas.microsoft.com/office/drawing/2014/main" val="370764243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smtClean="0"/>
                        <a:t>IN_PC_MYC_01_01</a:t>
                      </a: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포스팅관리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1" hangingPunct="1">
                        <a:lnSpc>
                          <a:spcPts val="1200"/>
                        </a:lnSpc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32912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IN_PC_MYC_01_02</a:t>
                      </a: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86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포스팅관리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IN_PC_MYC_01_01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1344" y="1918158"/>
            <a:ext cx="8440866" cy="46862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1344" y="615866"/>
            <a:ext cx="8440866" cy="11024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800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82365"/>
              </p:ext>
            </p:extLst>
          </p:nvPr>
        </p:nvGraphicFramePr>
        <p:xfrm>
          <a:off x="191353" y="621332"/>
          <a:ext cx="8444241" cy="31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241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311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최상단텍스트배너문구노출영역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203816" y="1086553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1290" y="140969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90419" y="1119122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567839" y="1331992"/>
          <a:ext cx="46001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62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594787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84574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1344" y="1700076"/>
            <a:ext cx="8440866" cy="2317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홈 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마이페이지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포스팅관리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656615" y="692861"/>
            <a:ext cx="131808" cy="1666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03818" y="6387163"/>
            <a:ext cx="8428392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 dirty="0" smtClean="0">
                <a:latin typeface="+mn-ea"/>
                <a:cs typeface="Arial" panose="020B0604020202020204" pitchFamily="34" charset="0"/>
              </a:rPr>
              <a:t>FOOTER</a:t>
            </a:r>
            <a:endParaRPr lang="en-US" altLang="ko-KR" sz="700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40958"/>
              </p:ext>
            </p:extLst>
          </p:nvPr>
        </p:nvGraphicFramePr>
        <p:xfrm>
          <a:off x="5258192" y="972551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1775520" y="1080089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60" y="1041175"/>
            <a:ext cx="1087597" cy="2643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832" y="2050668"/>
            <a:ext cx="8204425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6039" y="2219437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주소희님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3229" y="2453812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58092" y="2174701"/>
            <a:ext cx="4383668" cy="548039"/>
            <a:chOff x="3411478" y="2151555"/>
            <a:chExt cx="5339998" cy="63140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16005" y="2154198"/>
              <a:ext cx="1292614" cy="62875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공병수거 현황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458862" y="2157089"/>
              <a:ext cx="1292614" cy="62586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피부정보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3411478" y="2151555"/>
              <a:ext cx="2634125" cy="631401"/>
              <a:chOff x="3222949" y="3640347"/>
              <a:chExt cx="2661238" cy="327804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3222949" y="3640347"/>
                <a:ext cx="1305919" cy="32780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800" spc="-150" dirty="0" smtClean="0">
                    <a:solidFill>
                      <a:schemeClr val="tx1"/>
                    </a:solidFill>
                  </a:rPr>
                  <a:t>뷰티포인트</a:t>
                </a:r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578268" y="3640347"/>
                <a:ext cx="1305919" cy="32780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800" spc="-150" dirty="0" smtClean="0">
                    <a:solidFill>
                      <a:schemeClr val="tx1"/>
                    </a:solidFill>
                  </a:rPr>
                  <a:t>보유 쿠폰</a:t>
                </a:r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96789" y="2482003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100,000</a:t>
              </a:r>
              <a:r>
                <a:rPr lang="en-US" altLang="ko-KR" sz="800" u="sng" dirty="0" smtClean="0"/>
                <a:t>P</a:t>
              </a:r>
              <a:endParaRPr lang="ko-KR" altLang="en-US" sz="800" u="sn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03601" y="2482003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4</a:t>
              </a:r>
              <a:r>
                <a:rPr lang="ko-KR" altLang="en-US" sz="800" u="sng" dirty="0" smtClean="0"/>
                <a:t>장</a:t>
              </a:r>
              <a:endParaRPr lang="ko-KR" altLang="en-US" sz="800" u="sn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87668" y="2495160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0</a:t>
              </a:r>
              <a:r>
                <a:rPr lang="ko-KR" altLang="en-US" sz="800" u="sng" dirty="0" smtClean="0"/>
                <a:t>개</a:t>
              </a:r>
              <a:endParaRPr lang="ko-KR" altLang="en-US" sz="800" u="sn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8882" y="2485235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u="sng" spc="-150" dirty="0" smtClean="0"/>
                <a:t>포인트 받기</a:t>
              </a:r>
              <a:endParaRPr lang="ko-KR" altLang="en-US" sz="800" u="sng" spc="-15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V="1">
              <a:off x="5360653" y="2213575"/>
              <a:ext cx="55693" cy="55692"/>
            </a:xfrm>
            <a:prstGeom prst="ellipse">
              <a:avLst/>
            </a:prstGeom>
            <a:solidFill>
              <a:srgbClr val="00C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26455" y="2285212"/>
            <a:ext cx="515046" cy="106424"/>
          </a:xfrm>
          <a:prstGeom prst="rect">
            <a:avLst/>
          </a:prstGeom>
          <a:solidFill>
            <a:schemeClr val="bg1"/>
          </a:solidFill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57093"/>
              </p:ext>
            </p:extLst>
          </p:nvPr>
        </p:nvGraphicFramePr>
        <p:xfrm>
          <a:off x="315832" y="2952471"/>
          <a:ext cx="1304427" cy="3395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427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32513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리뷰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204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찜한제품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공병수거 캠페인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배송지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원클릭결제 카드관리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  <a:tr h="86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포스팅관리</a:t>
                      </a:r>
                      <a:r>
                        <a:rPr lang="ko-KR" altLang="en-US" sz="800" b="1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704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775520" y="3139516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포스팅 관리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424099" y="3139516"/>
            <a:ext cx="584773" cy="25859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98615"/>
              </p:ext>
            </p:extLst>
          </p:nvPr>
        </p:nvGraphicFramePr>
        <p:xfrm>
          <a:off x="1775519" y="3542666"/>
          <a:ext cx="6228859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72">
                  <a:extLst>
                    <a:ext uri="{9D8B030D-6E8A-4147-A177-3AD203B41FA5}">
                      <a16:colId xmlns:a16="http://schemas.microsoft.com/office/drawing/2014/main" val="2488268531"/>
                    </a:ext>
                  </a:extLst>
                </a:gridCol>
                <a:gridCol w="388388">
                  <a:extLst>
                    <a:ext uri="{9D8B030D-6E8A-4147-A177-3AD203B41FA5}">
                      <a16:colId xmlns:a16="http://schemas.microsoft.com/office/drawing/2014/main" val="28743417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49948580"/>
                    </a:ext>
                  </a:extLst>
                </a:gridCol>
                <a:gridCol w="844583">
                  <a:extLst>
                    <a:ext uri="{9D8B030D-6E8A-4147-A177-3AD203B41FA5}">
                      <a16:colId xmlns:a16="http://schemas.microsoft.com/office/drawing/2014/main" val="4267791152"/>
                    </a:ext>
                  </a:extLst>
                </a:gridCol>
                <a:gridCol w="856697">
                  <a:extLst>
                    <a:ext uri="{9D8B030D-6E8A-4147-A177-3AD203B41FA5}">
                      <a16:colId xmlns:a16="http://schemas.microsoft.com/office/drawing/2014/main" val="2319238800"/>
                    </a:ext>
                  </a:extLst>
                </a:gridCol>
                <a:gridCol w="856697">
                  <a:extLst>
                    <a:ext uri="{9D8B030D-6E8A-4147-A177-3AD203B41FA5}">
                      <a16:colId xmlns:a16="http://schemas.microsoft.com/office/drawing/2014/main" val="1011503670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4147717765"/>
                    </a:ext>
                  </a:extLst>
                </a:gridCol>
              </a:tblGrid>
              <a:tr h="462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에디터명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토픽명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전시여부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게시일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7487"/>
                  </a:ext>
                </a:extLst>
              </a:tr>
              <a:tr h="531817"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chemeClr val="tx1"/>
                          </a:solidFill>
                        </a:rPr>
                        <a:t>  DAISY</a:t>
                      </a:r>
                      <a:endParaRPr lang="ko-KR" altLang="en-US" sz="7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/>
                          </a:solidFill>
                        </a:rPr>
                        <a:t>공백포함최대</a:t>
                      </a:r>
                      <a:r>
                        <a:rPr lang="en-US" altLang="ko-KR" sz="700" u="sng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u="sng" dirty="0" smtClean="0">
                          <a:solidFill>
                            <a:schemeClr val="tx1"/>
                          </a:solidFill>
                        </a:rPr>
                        <a:t>자노</a:t>
                      </a:r>
                      <a:r>
                        <a:rPr lang="en-US" altLang="ko-KR" sz="700" u="sng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ko-KR" altLang="en-US" sz="70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토픽명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전시안함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2024-00-00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2024-00-00 00:00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676982"/>
                  </a:ext>
                </a:extLst>
              </a:tr>
              <a:tr h="531817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쥬브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포스트제목을노출합니다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토픽명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전시함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2024-00-00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2024-00-00 00:00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376746"/>
                  </a:ext>
                </a:extLst>
              </a:tr>
              <a:tr h="531817"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쥬브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포스트제목을노출합니다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토픽명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전시함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2024-00-00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2024-00-00 00:00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071594"/>
                  </a:ext>
                </a:extLst>
              </a:tr>
            </a:tbl>
          </a:graphicData>
        </a:graphic>
      </p:graphicFrame>
      <p:sp>
        <p:nvSpPr>
          <p:cNvPr id="3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101731" y="5913686"/>
            <a:ext cx="1640601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sp>
        <p:nvSpPr>
          <p:cNvPr id="39" name="자유형 38"/>
          <p:cNvSpPr/>
          <p:nvPr/>
        </p:nvSpPr>
        <p:spPr>
          <a:xfrm>
            <a:off x="1682247" y="5431381"/>
            <a:ext cx="6505735" cy="22449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flipV="1">
            <a:off x="5330201" y="1457565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2" y="54641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3850"/>
              </p:ext>
            </p:extLst>
          </p:nvPr>
        </p:nvGraphicFramePr>
        <p:xfrm>
          <a:off x="9000565" y="37029"/>
          <a:ext cx="3152540" cy="42922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포스팅관리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메뉴전시조건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에디터활동기간 내 해당 기수의 에디터로 등록된 회원에게만 메뉴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전체 목록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(2)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을 최신등록순으로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목록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최신등록순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개씩 조회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노출정보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에디터명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기수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포스팅제목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말줄임처리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토픽명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전시여부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전시안함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게시일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전시시작일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등록일시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등록일시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또는 최종수정일시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*BO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에서 수정하는 경우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등록일시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변경 업데이트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등록 페이지로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제목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전시여부값에 따라 랜딩 상이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전시안함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수정 페이지로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┖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전시함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해당 포스팅 모바일 페이지를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새창으로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띄움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등록된 포스트 없음 케이스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60221"/>
                  </a:ext>
                </a:extLst>
              </a:tr>
              <a:tr h="2528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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옆에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25018"/>
                  </a:ext>
                </a:extLst>
              </a:tr>
            </a:tbl>
          </a:graphicData>
        </a:graphic>
      </p:graphicFrame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94" y="3095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952" y="30184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797" y="39847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28844"/>
              </p:ext>
            </p:extLst>
          </p:nvPr>
        </p:nvGraphicFramePr>
        <p:xfrm>
          <a:off x="9264352" y="5067679"/>
          <a:ext cx="3906359" cy="72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607">
                  <a:extLst>
                    <a:ext uri="{9D8B030D-6E8A-4147-A177-3AD203B41FA5}">
                      <a16:colId xmlns:a16="http://schemas.microsoft.com/office/drawing/2014/main" val="2488268531"/>
                    </a:ext>
                  </a:extLst>
                </a:gridCol>
                <a:gridCol w="243573">
                  <a:extLst>
                    <a:ext uri="{9D8B030D-6E8A-4147-A177-3AD203B41FA5}">
                      <a16:colId xmlns:a16="http://schemas.microsoft.com/office/drawing/2014/main" val="2874341739"/>
                    </a:ext>
                  </a:extLst>
                </a:gridCol>
                <a:gridCol w="812862">
                  <a:extLst>
                    <a:ext uri="{9D8B030D-6E8A-4147-A177-3AD203B41FA5}">
                      <a16:colId xmlns:a16="http://schemas.microsoft.com/office/drawing/2014/main" val="1249948580"/>
                    </a:ext>
                  </a:extLst>
                </a:gridCol>
                <a:gridCol w="529671">
                  <a:extLst>
                    <a:ext uri="{9D8B030D-6E8A-4147-A177-3AD203B41FA5}">
                      <a16:colId xmlns:a16="http://schemas.microsoft.com/office/drawing/2014/main" val="4267791152"/>
                    </a:ext>
                  </a:extLst>
                </a:gridCol>
                <a:gridCol w="537268">
                  <a:extLst>
                    <a:ext uri="{9D8B030D-6E8A-4147-A177-3AD203B41FA5}">
                      <a16:colId xmlns:a16="http://schemas.microsoft.com/office/drawing/2014/main" val="2319238800"/>
                    </a:ext>
                  </a:extLst>
                </a:gridCol>
                <a:gridCol w="537268">
                  <a:extLst>
                    <a:ext uri="{9D8B030D-6E8A-4147-A177-3AD203B41FA5}">
                      <a16:colId xmlns:a16="http://schemas.microsoft.com/office/drawing/2014/main" val="1011503670"/>
                    </a:ext>
                  </a:extLst>
                </a:gridCol>
                <a:gridCol w="586110">
                  <a:extLst>
                    <a:ext uri="{9D8B030D-6E8A-4147-A177-3AD203B41FA5}">
                      <a16:colId xmlns:a16="http://schemas.microsoft.com/office/drawing/2014/main" val="4147717765"/>
                    </a:ext>
                  </a:extLst>
                </a:gridCol>
              </a:tblGrid>
              <a:tr h="338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에디터명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토픽명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전시여부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게시일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7487"/>
                  </a:ext>
                </a:extLst>
              </a:tr>
              <a:tr h="389097">
                <a:tc gridSpan="7"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등록된 포스팅이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071594"/>
                  </a:ext>
                </a:extLst>
              </a:tr>
            </a:tbl>
          </a:graphicData>
        </a:graphic>
      </p:graphicFrame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352" y="4981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포스팅 등록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포스팅 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IN_PC_MYC_01_01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1344" y="1918158"/>
            <a:ext cx="8440866" cy="46862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1344" y="615866"/>
            <a:ext cx="8440866" cy="11024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800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1353" y="621332"/>
          <a:ext cx="8444241" cy="31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241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311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최상단텍스트배너문구노출영역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203816" y="1086553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1290" y="140969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90419" y="1119122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567839" y="1331992"/>
          <a:ext cx="46001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62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594787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84574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1344" y="1700076"/>
            <a:ext cx="8440866" cy="2317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홈 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마이페이지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포스팅관리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656615" y="692861"/>
            <a:ext cx="131808" cy="1666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03818" y="6387163"/>
            <a:ext cx="8428392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 dirty="0" smtClean="0">
                <a:latin typeface="+mn-ea"/>
                <a:cs typeface="Arial" panose="020B0604020202020204" pitchFamily="34" charset="0"/>
              </a:rPr>
              <a:t>FOOTER</a:t>
            </a:r>
            <a:endParaRPr lang="en-US" altLang="ko-KR" sz="700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258192" y="972551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1775520" y="1080089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60" y="1041175"/>
            <a:ext cx="1087597" cy="2643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832" y="2050668"/>
            <a:ext cx="8204425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6039" y="2219437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주소희님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3229" y="2453812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58092" y="2174701"/>
            <a:ext cx="4383668" cy="548039"/>
            <a:chOff x="3411478" y="2151555"/>
            <a:chExt cx="5339998" cy="63140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16005" y="2154198"/>
              <a:ext cx="1292614" cy="62875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공병수거 현황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458862" y="2157089"/>
              <a:ext cx="1292614" cy="62586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피부정보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3411478" y="2151555"/>
              <a:ext cx="2634125" cy="631401"/>
              <a:chOff x="3222949" y="3640347"/>
              <a:chExt cx="2661238" cy="327804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3222949" y="3640347"/>
                <a:ext cx="1305919" cy="32780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800" spc="-150" dirty="0" smtClean="0">
                    <a:solidFill>
                      <a:schemeClr val="tx1"/>
                    </a:solidFill>
                  </a:rPr>
                  <a:t>뷰티포인트</a:t>
                </a:r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578268" y="3640347"/>
                <a:ext cx="1305919" cy="32780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800" spc="-150" dirty="0" smtClean="0">
                    <a:solidFill>
                      <a:schemeClr val="tx1"/>
                    </a:solidFill>
                  </a:rPr>
                  <a:t>보유 쿠폰</a:t>
                </a:r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96789" y="2482003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100,000</a:t>
              </a:r>
              <a:r>
                <a:rPr lang="en-US" altLang="ko-KR" sz="800" u="sng" dirty="0" smtClean="0"/>
                <a:t>P</a:t>
              </a:r>
              <a:endParaRPr lang="ko-KR" altLang="en-US" sz="800" u="sn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03601" y="2482003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4</a:t>
              </a:r>
              <a:r>
                <a:rPr lang="ko-KR" altLang="en-US" sz="800" u="sng" dirty="0" smtClean="0"/>
                <a:t>장</a:t>
              </a:r>
              <a:endParaRPr lang="ko-KR" altLang="en-US" sz="800" u="sn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87668" y="2495160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u="sng" dirty="0" smtClean="0"/>
                <a:t>0</a:t>
              </a:r>
              <a:r>
                <a:rPr lang="ko-KR" altLang="en-US" sz="800" u="sng" dirty="0" smtClean="0"/>
                <a:t>개</a:t>
              </a:r>
              <a:endParaRPr lang="ko-KR" altLang="en-US" sz="800" u="sn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8882" y="2485235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u="sng" spc="-150" dirty="0" smtClean="0"/>
                <a:t>포인트 받기</a:t>
              </a:r>
              <a:endParaRPr lang="ko-KR" altLang="en-US" sz="800" u="sng" spc="-15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V="1">
              <a:off x="5360653" y="2213575"/>
              <a:ext cx="55693" cy="55692"/>
            </a:xfrm>
            <a:prstGeom prst="ellipse">
              <a:avLst/>
            </a:prstGeom>
            <a:solidFill>
              <a:srgbClr val="00C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26455" y="2285212"/>
            <a:ext cx="515046" cy="106424"/>
          </a:xfrm>
          <a:prstGeom prst="rect">
            <a:avLst/>
          </a:prstGeom>
          <a:solidFill>
            <a:schemeClr val="bg1"/>
          </a:solidFill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315832" y="2952471"/>
          <a:ext cx="1304427" cy="3395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427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32513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리뷰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204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찜한제품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공병수거 캠페인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배송지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원클릭결제 카드관리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42165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  <a:tr h="86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latin typeface="+mn-ea"/>
                          <a:ea typeface="+mn-ea"/>
                        </a:rPr>
                        <a:t>포스팅관리</a:t>
                      </a:r>
                      <a:r>
                        <a:rPr lang="ko-KR" altLang="en-US" sz="800" b="1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704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775520" y="3139516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포스팅 등록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 flipV="1">
            <a:off x="5330201" y="1457565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01159"/>
              </p:ext>
            </p:extLst>
          </p:nvPr>
        </p:nvGraphicFramePr>
        <p:xfrm>
          <a:off x="9000565" y="37029"/>
          <a:ext cx="3152540" cy="10509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포스팅등록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or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포스팅수정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등록 버튼 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등록 페이지로 진입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전시안함상태의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탭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포스팅 수정 페이지로 진입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상세 화면 및 정의는 다음페이지 참고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25018"/>
                  </a:ext>
                </a:extLst>
              </a:tr>
            </a:tbl>
          </a:graphicData>
        </a:graphic>
      </p:graphicFrame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94" y="3095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5520" y="3501008"/>
            <a:ext cx="623335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775520" y="4671558"/>
            <a:ext cx="6233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다음페이지에서 확인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포스팅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IN_PC_MYC_01_02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43215"/>
              </p:ext>
            </p:extLst>
          </p:nvPr>
        </p:nvGraphicFramePr>
        <p:xfrm>
          <a:off x="164603" y="908720"/>
          <a:ext cx="8667701" cy="384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29">
                  <a:extLst>
                    <a:ext uri="{9D8B030D-6E8A-4147-A177-3AD203B41FA5}">
                      <a16:colId xmlns:a16="http://schemas.microsoft.com/office/drawing/2014/main" val="334008166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417630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1407952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652096721"/>
                    </a:ext>
                  </a:extLst>
                </a:gridCol>
              </a:tblGrid>
              <a:tr h="443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u="none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endParaRPr lang="ko-KR" altLang="en-US" sz="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93610"/>
                  </a:ext>
                </a:extLst>
              </a:tr>
              <a:tr h="443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에디터 </a:t>
                      </a:r>
                      <a:r>
                        <a:rPr lang="en-US" altLang="ko-KR" sz="800" b="1" u="none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baseline="30000" dirty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토픽 </a:t>
                      </a:r>
                      <a:r>
                        <a:rPr lang="en-US" altLang="ko-KR" sz="800" b="1" u="none" baseline="30000" dirty="0" smtClean="0">
                          <a:solidFill>
                            <a:srgbClr val="C83732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⚫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2463"/>
                  </a:ext>
                </a:extLst>
              </a:tr>
              <a:tr h="147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41443"/>
                  </a:ext>
                </a:extLst>
              </a:tr>
              <a:tr h="147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8713"/>
                  </a:ext>
                </a:extLst>
              </a:tr>
            </a:tbl>
          </a:graphicData>
        </a:graphic>
      </p:graphicFrame>
      <p:sp>
        <p:nvSpPr>
          <p:cNvPr id="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55441" y="1425585"/>
            <a:ext cx="936104" cy="302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       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049998" y="1425585"/>
            <a:ext cx="1237690" cy="302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모모      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386257" y="1412776"/>
            <a:ext cx="2232248" cy="30227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전체                          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91290"/>
              </p:ext>
            </p:extLst>
          </p:nvPr>
        </p:nvGraphicFramePr>
        <p:xfrm>
          <a:off x="8201818" y="1939793"/>
          <a:ext cx="112082" cy="114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2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73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116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872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30407"/>
                  </a:ext>
                </a:extLst>
              </a:tr>
              <a:tr h="7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8268"/>
              </p:ext>
            </p:extLst>
          </p:nvPr>
        </p:nvGraphicFramePr>
        <p:xfrm>
          <a:off x="1055439" y="998053"/>
          <a:ext cx="403244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띄어쓰기 포함 최대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 이내 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800" b="0" u="none" kern="1200" dirty="0" smtClean="0">
                          <a:solidFill>
                            <a:srgbClr val="29BC7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/10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776405" y="4811610"/>
            <a:ext cx="1047547" cy="2477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내용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이미지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39" y="8467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39" y="13321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57851" y="1879965"/>
            <a:ext cx="900000" cy="30227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이미지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02" y="2274606"/>
            <a:ext cx="900000" cy="842043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20998"/>
              </p:ext>
            </p:extLst>
          </p:nvPr>
        </p:nvGraphicFramePr>
        <p:xfrm>
          <a:off x="1059241" y="2930557"/>
          <a:ext cx="895061" cy="24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 2" panose="05020102010507070707" pitchFamily="18" charset="2"/>
                        </a:rPr>
                        <a:t></a:t>
                      </a:r>
                      <a:endParaRPr lang="ko-KR" altLang="en-US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00B70654-4234-44A0-8F59-F9FD92AFB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39" y="2994754"/>
            <a:ext cx="126452" cy="12645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94" y="2979124"/>
            <a:ext cx="149629" cy="149629"/>
          </a:xfrm>
          <a:prstGeom prst="rect">
            <a:avLst/>
          </a:prstGeom>
        </p:spPr>
      </p:pic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54302" y="2274606"/>
            <a:ext cx="900000" cy="900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ts val="1400"/>
              </a:lnSpc>
              <a:defRPr/>
            </a:pP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73" y="17592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80" y="21999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BAE2404B-DB00-5DBB-3BFB-B41F19DD45D2}"/>
              </a:ext>
            </a:extLst>
          </p:cNvPr>
          <p:cNvSpPr/>
          <p:nvPr/>
        </p:nvSpPr>
        <p:spPr>
          <a:xfrm>
            <a:off x="1068643" y="3735245"/>
            <a:ext cx="900000" cy="900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ts val="1400"/>
              </a:lnSpc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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sym typeface="Wingdings 2" panose="05020102010507070707" pitchFamily="18" charset="2"/>
            </a:endParaRPr>
          </a:p>
          <a:p>
            <a:pPr algn="ctr" latinLnBrk="1">
              <a:lnSpc>
                <a:spcPts val="1400"/>
              </a:lnSpc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등록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68643" y="3340604"/>
            <a:ext cx="900000" cy="30227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이미지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64" y="47036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95800" y="5087127"/>
            <a:ext cx="859027" cy="29369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41860" y="5087127"/>
            <a:ext cx="859027" cy="293696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4276"/>
              </p:ext>
            </p:extLst>
          </p:nvPr>
        </p:nvGraphicFramePr>
        <p:xfrm>
          <a:off x="9000565" y="44450"/>
          <a:ext cx="3152540" cy="491583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9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이전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82683"/>
                  </a:ext>
                </a:extLst>
              </a:tr>
              <a:tr h="144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포스팅등록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제목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자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에디터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선택박스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비활성화 디폴트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변경 불가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토픽 선택박스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 디폴트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등록된 토픽을 최신등록순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1-4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동영상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선택박스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디폴트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동영상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1-5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동영상 등록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탭시 사진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동영상 첨부 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(2)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자동으로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리사이징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진행되며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와 같이 변경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동영상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과 같이 동영상 마크 추가하여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상세 정의는 공통 참고</a:t>
                      </a:r>
                      <a:endParaRPr kumimoji="1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1-8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글자수 제한 없음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 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1-9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내용 추가 버튼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내용은 디폴트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이미지등록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1/2,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1/2)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클릭시 순차로 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이미지 입력 박스가 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아래 추가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개 추가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1-10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Alert/Validation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Alert/Validation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Button">
            <a:extLst>
              <a:ext uri="{FF2B5EF4-FFF2-40B4-BE49-F238E27FC236}">
                <a16:creationId xmlns:a16="http://schemas.microsoft.com/office/drawing/2014/main" id="{C3428782-2EE3-81FE-02C3-657377B1C575}"/>
              </a:ext>
            </a:extLst>
          </p:cNvPr>
          <p:cNvSpPr/>
          <p:nvPr/>
        </p:nvSpPr>
        <p:spPr>
          <a:xfrm>
            <a:off x="4386257" y="1941524"/>
            <a:ext cx="3927642" cy="114055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첫 </a:t>
            </a:r>
            <a:r>
              <a:rPr lang="ko-KR" altLang="en-US" sz="800" dirty="0">
                <a:solidFill>
                  <a:schemeClr val="tx1"/>
                </a:solidFill>
              </a:rPr>
              <a:t>사진으로 쓰기에 썩 좋은 사진은 아니지만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오늘 </a:t>
            </a:r>
            <a:r>
              <a:rPr lang="ko-KR" altLang="en-US" sz="800" dirty="0">
                <a:solidFill>
                  <a:schemeClr val="tx1"/>
                </a:solidFill>
              </a:rPr>
              <a:t>말하고자 하는 주제에 가장 걸맞는 사진이라고 생각했다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lvl="0" latinLnBrk="1">
              <a:lnSpc>
                <a:spcPts val="1200"/>
              </a:lnSpc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나는 </a:t>
            </a:r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r>
              <a:rPr lang="ko-KR" altLang="en-US" sz="800" dirty="0">
                <a:solidFill>
                  <a:schemeClr val="tx1"/>
                </a:solidFill>
              </a:rPr>
              <a:t>여름 부터 올해 초까지 이마에 갑자기 난 트러블 때문에 마음고생을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엄청 </a:t>
            </a:r>
            <a:r>
              <a:rPr lang="ko-KR" altLang="en-US" sz="800" dirty="0">
                <a:solidFill>
                  <a:schemeClr val="tx1"/>
                </a:solidFill>
              </a:rPr>
              <a:t>심하게 했었다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청소년도 </a:t>
            </a:r>
            <a:r>
              <a:rPr lang="ko-KR" altLang="en-US" sz="800" dirty="0">
                <a:solidFill>
                  <a:schemeClr val="tx1"/>
                </a:solidFill>
              </a:rPr>
              <a:t>아니고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성인기에 트러블이라니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성인이 되고 다시는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마주하지 </a:t>
            </a:r>
            <a:r>
              <a:rPr lang="ko-KR" altLang="en-US" sz="800" dirty="0">
                <a:solidFill>
                  <a:schemeClr val="tx1"/>
                </a:solidFill>
              </a:rPr>
              <a:t>않을 거라 생각했는데 </a:t>
            </a:r>
            <a:r>
              <a:rPr lang="ko-KR" altLang="en-US" sz="800" dirty="0" smtClean="0">
                <a:solidFill>
                  <a:schemeClr val="tx1"/>
                </a:solidFill>
              </a:rPr>
              <a:t>갑자기 나타나 </a:t>
            </a:r>
            <a:r>
              <a:rPr lang="ko-KR" altLang="en-US" sz="800" dirty="0">
                <a:solidFill>
                  <a:schemeClr val="tx1"/>
                </a:solidFill>
              </a:rPr>
              <a:t>반년동안이나 나를 힘들게 하였다</a:t>
            </a:r>
            <a:r>
              <a:rPr lang="en-US" altLang="ko-KR" sz="800" dirty="0">
                <a:solidFill>
                  <a:schemeClr val="tx1"/>
                </a:solidFill>
              </a:rPr>
              <a:t>. 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이 사진들도 그때 찍은 사진들이다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생활 패턴도 크게 달라진 게 없었고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28681"/>
              </p:ext>
            </p:extLst>
          </p:nvPr>
        </p:nvGraphicFramePr>
        <p:xfrm>
          <a:off x="8201818" y="1939793"/>
          <a:ext cx="112082" cy="114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2">
                  <a:extLst>
                    <a:ext uri="{9D8B030D-6E8A-4147-A177-3AD203B41FA5}">
                      <a16:colId xmlns:a16="http://schemas.microsoft.com/office/drawing/2014/main" val="1825041513"/>
                    </a:ext>
                  </a:extLst>
                </a:gridCol>
              </a:tblGrid>
              <a:tr h="73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▲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64752"/>
                  </a:ext>
                </a:extLst>
              </a:tr>
              <a:tr h="116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05884"/>
                  </a:ext>
                </a:extLst>
              </a:tr>
              <a:tr h="872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" dirty="0" smtClean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30407"/>
                  </a:ext>
                </a:extLst>
              </a:tr>
              <a:tr h="7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500" b="0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▼</a:t>
                      </a:r>
                      <a:endParaRPr lang="ko-KR" altLang="en-US" sz="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08911"/>
                  </a:ext>
                </a:extLst>
              </a:tr>
            </a:tbl>
          </a:graphicData>
        </a:graphic>
      </p:graphicFrame>
      <p:sp>
        <p:nvSpPr>
          <p:cNvPr id="71" name="Button">
            <a:extLst>
              <a:ext uri="{FF2B5EF4-FFF2-40B4-BE49-F238E27FC236}">
                <a16:creationId xmlns:a16="http://schemas.microsoft.com/office/drawing/2014/main" id="{C3428782-2EE3-81FE-02C3-657377B1C575}"/>
              </a:ext>
            </a:extLst>
          </p:cNvPr>
          <p:cNvSpPr/>
          <p:nvPr/>
        </p:nvSpPr>
        <p:spPr>
          <a:xfrm>
            <a:off x="4386257" y="3407207"/>
            <a:ext cx="3927642" cy="114055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ts val="1200"/>
              </a:lnSpc>
              <a:defRPr/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입력시 줄바꿈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처리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5" y="5538443"/>
            <a:ext cx="900000" cy="842043"/>
          </a:xfrm>
          <a:prstGeom prst="rect">
            <a:avLst/>
          </a:prstGeom>
        </p:spPr>
      </p:pic>
      <p:sp>
        <p:nvSpPr>
          <p:cNvPr id="7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93325" y="5538443"/>
            <a:ext cx="900000" cy="900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ts val="1400"/>
              </a:lnSpc>
              <a:defRPr/>
            </a:pP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3" y="54637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77" y="37086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117" y="18947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54" y="50094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390" y="13321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740" y="50094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01724"/>
              </p:ext>
            </p:extLst>
          </p:nvPr>
        </p:nvGraphicFramePr>
        <p:xfrm>
          <a:off x="398253" y="6197601"/>
          <a:ext cx="895061" cy="24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 2" panose="05020102010507070707" pitchFamily="18" charset="2"/>
                        </a:rPr>
                        <a:t></a:t>
                      </a:r>
                      <a:endParaRPr lang="ko-KR" altLang="en-US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00B70654-4234-44A0-8F59-F9FD92AFB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1" y="6261798"/>
            <a:ext cx="126452" cy="12645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" y="6246168"/>
            <a:ext cx="149629" cy="14962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23506" y="5631992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1100953" y="5710097"/>
            <a:ext cx="83529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D153228-817B-4C53-889C-1DFCE897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87882"/>
              </p:ext>
            </p:extLst>
          </p:nvPr>
        </p:nvGraphicFramePr>
        <p:xfrm>
          <a:off x="10271807" y="-6194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05/03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동영상 첨부 케이스 및 내용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추가 버튼 위치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(1-5,1-9)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포스팅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IN_PC_MYC_01_02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80011"/>
              </p:ext>
            </p:extLst>
          </p:nvPr>
        </p:nvGraphicFramePr>
        <p:xfrm>
          <a:off x="164603" y="908720"/>
          <a:ext cx="8667701" cy="295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29">
                  <a:extLst>
                    <a:ext uri="{9D8B030D-6E8A-4147-A177-3AD203B41FA5}">
                      <a16:colId xmlns:a16="http://schemas.microsoft.com/office/drawing/2014/main" val="334008166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417630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1407952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652096721"/>
                    </a:ext>
                  </a:extLst>
                </a:gridCol>
              </a:tblGrid>
              <a:tr h="147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8713"/>
                  </a:ext>
                </a:extLst>
              </a:tr>
              <a:tr h="147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baseline="30000" dirty="0" smtClean="0">
                        <a:solidFill>
                          <a:srgbClr val="C83732"/>
                        </a:solidFill>
                      </a:endParaRPr>
                    </a:p>
                  </a:txBody>
                  <a:tcPr marL="72000" marR="0" marT="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0480"/>
                  </a:ext>
                </a:extLst>
              </a:tr>
            </a:tbl>
          </a:graphicData>
        </a:graphic>
      </p:graphicFrame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790125" y="3933056"/>
            <a:ext cx="1047547" cy="2477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내용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이미지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BAE2404B-DB00-5DBB-3BFB-B41F19DD45D2}"/>
              </a:ext>
            </a:extLst>
          </p:cNvPr>
          <p:cNvSpPr/>
          <p:nvPr/>
        </p:nvSpPr>
        <p:spPr>
          <a:xfrm>
            <a:off x="1068643" y="1372004"/>
            <a:ext cx="900000" cy="900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ts val="1400"/>
              </a:lnSpc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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sym typeface="Wingdings 2" panose="05020102010507070707" pitchFamily="18" charset="2"/>
            </a:endParaRPr>
          </a:p>
          <a:p>
            <a:pPr algn="ctr" latinLnBrk="1">
              <a:lnSpc>
                <a:spcPts val="1400"/>
              </a:lnSpc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등록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68643" y="977363"/>
            <a:ext cx="900000" cy="30227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이미지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72267"/>
              </p:ext>
            </p:extLst>
          </p:nvPr>
        </p:nvGraphicFramePr>
        <p:xfrm>
          <a:off x="9000565" y="44450"/>
          <a:ext cx="3152540" cy="8741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9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이전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82683"/>
                  </a:ext>
                </a:extLst>
              </a:tr>
              <a:tr h="144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추가 버튼을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탭하여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추가된 케이스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탭시 삭제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Button">
            <a:extLst>
              <a:ext uri="{FF2B5EF4-FFF2-40B4-BE49-F238E27FC236}">
                <a16:creationId xmlns:a16="http://schemas.microsoft.com/office/drawing/2014/main" id="{C3428782-2EE3-81FE-02C3-657377B1C575}"/>
              </a:ext>
            </a:extLst>
          </p:cNvPr>
          <p:cNvSpPr/>
          <p:nvPr/>
        </p:nvSpPr>
        <p:spPr>
          <a:xfrm>
            <a:off x="4386257" y="1043966"/>
            <a:ext cx="3927642" cy="114055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 사진으로 쓰기에 썩 좋은 사진은 아니지만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오늘 말하고자 하는 주제에 가장 걸맞는 사진이라고 생각했다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lvl="0" latinLnBrk="1">
              <a:lnSpc>
                <a:spcPts val="1200"/>
              </a:lnSpc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나는 </a:t>
            </a:r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r>
              <a:rPr lang="ko-KR" altLang="en-US" sz="800" dirty="0">
                <a:solidFill>
                  <a:schemeClr val="tx1"/>
                </a:solidFill>
              </a:rPr>
              <a:t>여름 부터 올해 초까지 이마에 갑자기 난 트러블 때문에 마음고생을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엄청 심하게 했었다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청소년도 아니고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성인기에 </a:t>
            </a:r>
            <a:r>
              <a:rPr lang="ko-KR" altLang="en-US" sz="800" dirty="0" err="1">
                <a:solidFill>
                  <a:schemeClr val="tx1"/>
                </a:solidFill>
              </a:rPr>
              <a:t>트러블이라니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성인이 되고 다시는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latinLnBrk="1">
              <a:lnSpc>
                <a:spcPts val="12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마주하지 않을 거라 생각했는데 갑자기 나타나 반년동안이나 나를 힘들게 하였다</a:t>
            </a:r>
            <a:r>
              <a:rPr lang="en-US" altLang="ko-KR" sz="800" dirty="0">
                <a:solidFill>
                  <a:schemeClr val="tx1"/>
                </a:solidFill>
              </a:rPr>
              <a:t>. 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이 사진들도 그때 찍은 사진들이다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생활 패턴도 크게 달라진 게 없었고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C3428782-2EE3-81FE-02C3-657377B1C575}"/>
              </a:ext>
            </a:extLst>
          </p:cNvPr>
          <p:cNvSpPr/>
          <p:nvPr/>
        </p:nvSpPr>
        <p:spPr>
          <a:xfrm>
            <a:off x="4386257" y="2572615"/>
            <a:ext cx="3927642" cy="114055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ts val="1200"/>
              </a:lnSpc>
              <a:defRPr/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입력시 줄바꿈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처리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BAE2404B-DB00-5DBB-3BFB-B41F19DD45D2}"/>
              </a:ext>
            </a:extLst>
          </p:cNvPr>
          <p:cNvSpPr/>
          <p:nvPr/>
        </p:nvSpPr>
        <p:spPr>
          <a:xfrm>
            <a:off x="1068643" y="2847762"/>
            <a:ext cx="900000" cy="900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lnSpc>
                <a:spcPts val="1400"/>
              </a:lnSpc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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sym typeface="Wingdings 2" panose="05020102010507070707" pitchFamily="18" charset="2"/>
            </a:endParaRPr>
          </a:p>
          <a:p>
            <a:pPr algn="ctr" latinLnBrk="1">
              <a:lnSpc>
                <a:spcPts val="1400"/>
              </a:lnSpc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sym typeface="Wingdings 2" panose="05020102010507070707" pitchFamily="18" charset="2"/>
              </a:rPr>
              <a:t>등록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68643" y="2453121"/>
            <a:ext cx="900000" cy="302273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이미지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43781" y="2453121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D153228-817B-4C53-889C-1DFCE897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95888"/>
              </p:ext>
            </p:extLst>
          </p:nvPr>
        </p:nvGraphicFramePr>
        <p:xfrm>
          <a:off x="10258773" y="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05/08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삭제 기능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5" name="자유형 64"/>
          <p:cNvSpPr/>
          <p:nvPr/>
        </p:nvSpPr>
        <p:spPr>
          <a:xfrm>
            <a:off x="41404" y="759852"/>
            <a:ext cx="8883044" cy="22449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4603" y="2385236"/>
            <a:ext cx="8667701" cy="14765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295800" y="5087127"/>
            <a:ext cx="859027" cy="293696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41860" y="5087127"/>
            <a:ext cx="859027" cy="293696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9" y="2272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06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9336" y="620688"/>
            <a:ext cx="4824536" cy="3024336"/>
          </a:xfrm>
          <a:prstGeom prst="rect">
            <a:avLst/>
          </a:prstGeom>
          <a:solidFill>
            <a:schemeClr val="tx1">
              <a:lumMod val="75000"/>
              <a:lumOff val="2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Dimmed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동영상 첨부 펍업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IN_PC_MYC_01_03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86490"/>
              </p:ext>
            </p:extLst>
          </p:nvPr>
        </p:nvGraphicFramePr>
        <p:xfrm>
          <a:off x="407368" y="1292338"/>
          <a:ext cx="4176464" cy="19206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9206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7376" y="1696714"/>
            <a:ext cx="2818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이미지 또는 동영상을 첨부해 주세요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7368" y="2924944"/>
            <a:ext cx="2088232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95600" y="2924944"/>
            <a:ext cx="2088232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첨부완료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359" y="1441125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이미지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동영상 첨부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31359" y="2012419"/>
            <a:ext cx="3260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32761" y="2012419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107" y="2316768"/>
            <a:ext cx="415871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기본이미지는 필수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입력사항이며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750X1000px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사이즈로 등록 시 자동 리사이즈되어 노출됩니다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용량은 이미지당 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00MB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이하만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확장자가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JPG, PNG, GIF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파일만 등록 가능합니다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 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이미지 전시 위치는 내용 위에 노출됩니다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 </a:t>
            </a:r>
          </a:p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동영상 가이드 문구 추가 필요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77" y="11944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66156"/>
              </p:ext>
            </p:extLst>
          </p:nvPr>
        </p:nvGraphicFramePr>
        <p:xfrm>
          <a:off x="9000565" y="37029"/>
          <a:ext cx="3152540" cy="202814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동영상 첨부 팝업 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파일첨부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파일선택창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열림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선택한 파일명 노출 박스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첨부파일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선택시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선택 파일명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파일명이 긴 경우 자동으로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우스크롤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생성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첨부완료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Alert/Validation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2-4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취소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팝업닫기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28" y="1908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28" y="2794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1908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552" y="2794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04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26959"/>
              </p:ext>
            </p:extLst>
          </p:nvPr>
        </p:nvGraphicFramePr>
        <p:xfrm>
          <a:off x="191345" y="1844936"/>
          <a:ext cx="11749925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포스팅 저장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IN_PC_MYP_01_XXX</a:t>
                      </a: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포스팅 제목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상태에서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포스팅 제목을 입력해주세요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614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IN_PC_MYP_01_XXX</a:t>
                      </a: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포스팅 토픽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상태에서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포스팅 토픽을 선택해주세요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361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09126"/>
              </p:ext>
            </p:extLst>
          </p:nvPr>
        </p:nvGraphicFramePr>
        <p:xfrm>
          <a:off x="191345" y="2955450"/>
          <a:ext cx="11749925" cy="277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포스팅 저장 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처리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페이지이탈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취소하시겠습니까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?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 내용은 저장되지 않습니다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89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취소완료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357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완료 시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78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저장일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작성하신 포스팅을 저장하시겠습니까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후 관리자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최종 </a:t>
                      </a:r>
                      <a:r>
                        <a:rPr lang="ko-KR" altLang="en-US" sz="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게시되며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ko-KR" altLang="en-US" sz="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전까지는 수정하실 수 있습니다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confirm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781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등록여부에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따라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팝업 노출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319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저장시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55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알수없는 오류 발생으로 저장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발급 실패시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잠시 후 다시 시도해주세요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839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포스팅 제목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미입력시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포스팅 제목을 입력해주세요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95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IN_PC_MYP_01_XXX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포스팅 토픽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미선택시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포스팅 토픽을 선택해주세요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6145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66705"/>
              </p:ext>
            </p:extLst>
          </p:nvPr>
        </p:nvGraphicFramePr>
        <p:xfrm>
          <a:off x="191345" y="5829964"/>
          <a:ext cx="11749925" cy="151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  </a:t>
                      </a:r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동영상 첨부 팝업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IN_PC_MYP_01_XXX_01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미첨부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상태에서 첨부완료 클릭시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또는 동영상을 첨부해주세요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736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IN_PC_MYP_01_XXX_01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잘못된 형식의 파일 첨부시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지원하지 않는 파일 형식입니다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839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IN_PC_MYP_01_XXX_01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크기 이상 이미지 첨부시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이미지는 최대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ㅇㅇㅇ</a:t>
                      </a:r>
                      <a:r>
                        <a:rPr lang="ko-KR" altLang="en-US" sz="800" baseline="0" dirty="0" smtClean="0"/>
                        <a:t> 입니다</a:t>
                      </a:r>
                      <a:r>
                        <a:rPr lang="en-US" altLang="ko-KR" sz="800" baseline="0" dirty="0" smtClean="0"/>
                        <a:t>. </a:t>
                      </a:r>
                      <a:endParaRPr lang="en-US" altLang="ko-KR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95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IN_PC_MYP_01_XXX_01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크기 이상 동영상 첨부시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smtClean="0"/>
                        <a:t>동영상은 최대 </a:t>
                      </a:r>
                      <a:r>
                        <a:rPr lang="ko-KR" altLang="en-US" sz="800" dirty="0" err="1" smtClean="0"/>
                        <a:t>ㅇㅇㅇ</a:t>
                      </a:r>
                      <a:r>
                        <a:rPr lang="ko-KR" altLang="en-US" sz="800" dirty="0" smtClean="0"/>
                        <a:t> 입니다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6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227355</TotalTime>
  <Words>1435</Words>
  <Application>Microsoft Office PowerPoint</Application>
  <PresentationFormat>와이드스크린</PresentationFormat>
  <Paragraphs>555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맑은 고딕</vt:lpstr>
      <vt:lpstr>Arial</vt:lpstr>
      <vt:lpstr>Segoe UI</vt:lpstr>
      <vt:lpstr>Segoe UI Symbol</vt:lpstr>
      <vt:lpstr>Webdings</vt:lpstr>
      <vt:lpstr>Wingdings</vt:lpstr>
      <vt:lpstr>Wingdings 2</vt:lpstr>
      <vt:lpstr>Office 테마</vt:lpstr>
      <vt:lpstr>PowerPoint 프레젠테이션</vt:lpstr>
      <vt:lpstr>Version History #1</vt:lpstr>
      <vt:lpstr>IA</vt:lpstr>
      <vt:lpstr>PC 포스팅관리</vt:lpstr>
      <vt:lpstr>포스팅 등록 or 포스팅 수정</vt:lpstr>
      <vt:lpstr>포스팅 등록/수정</vt:lpstr>
      <vt:lpstr>포스팅 등록/수정</vt:lpstr>
      <vt:lpstr>사진/동영상 첨부 펍업</vt:lpstr>
      <vt:lpstr>Alert / Validation Case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5732</cp:revision>
  <cp:lastPrinted>2022-10-17T06:12:39Z</cp:lastPrinted>
  <dcterms:created xsi:type="dcterms:W3CDTF">2018-04-18T08:51:39Z</dcterms:created>
  <dcterms:modified xsi:type="dcterms:W3CDTF">2024-06-26T04:33:19Z</dcterms:modified>
</cp:coreProperties>
</file>