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0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2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15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9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7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5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1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8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7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84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</a:t>
            </a:r>
            <a:r>
              <a:rPr lang="en-US" dirty="0" err="1" smtClean="0"/>
              <a:t>Soliz</a:t>
            </a:r>
            <a:r>
              <a:rPr lang="en-US" dirty="0" smtClean="0"/>
              <a:t>, Shane Chu, Michael Bechtel, Connor Welch</a:t>
            </a:r>
            <a:r>
              <a:rPr lang="en-US" smtClean="0"/>
              <a:t>, </a:t>
            </a:r>
            <a:r>
              <a:rPr lang="en-US" dirty="0" err="1"/>
              <a:t>D</a:t>
            </a:r>
            <a:r>
              <a:rPr lang="en-US" smtClean="0"/>
              <a:t>ustin </a:t>
            </a:r>
            <a:r>
              <a:rPr lang="en-US" dirty="0" smtClean="0"/>
              <a:t>Wendt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- Python library for games</a:t>
            </a:r>
          </a:p>
        </p:txBody>
      </p:sp>
    </p:spTree>
    <p:extLst>
      <p:ext uri="{BB962C8B-B14F-4D97-AF65-F5344CB8AC3E}">
        <p14:creationId xmlns:p14="http://schemas.microsoft.com/office/powerpoint/2010/main" val="28350474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Shane – Clock logic and sound effects</a:t>
            </a:r>
          </a:p>
          <a:p>
            <a:r>
              <a:rPr lang="en-US" dirty="0" smtClean="0"/>
              <a:t>Dustin - Error handling and logic </a:t>
            </a:r>
          </a:p>
          <a:p>
            <a:r>
              <a:rPr lang="en-US" dirty="0" smtClean="0"/>
              <a:t>Connor – Digital clock prototype and menu prototype</a:t>
            </a:r>
          </a:p>
          <a:p>
            <a:r>
              <a:rPr lang="en-US" dirty="0" smtClean="0"/>
              <a:t>Diego - Analog clock prototype and refined menu and digital clock as well as other bugs</a:t>
            </a:r>
          </a:p>
          <a:p>
            <a:r>
              <a:rPr lang="en-US" dirty="0" smtClean="0"/>
              <a:t>Michael – Analog clock GUI and bug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82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new to python</a:t>
            </a:r>
          </a:p>
          <a:p>
            <a:r>
              <a:rPr lang="en-US" dirty="0" smtClean="0"/>
              <a:t>Setting up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1085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 lang="en-US" dirty="0"/>
              <a:t>Work Cited</a:t>
            </a:r>
            <a:endParaRPr lang="en-US" dirty="0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>
          <a:xfrm>
            <a:off x="610252" y="2325190"/>
            <a:ext cy="3599316" cx="9613860"/>
          </a:xfrm>
        </p:spPr>
        <p:txBody>
          <a:bodyPr/>
          <a:lstStyle/>
          <a:p>
            <a:pPr>
              <a:buNone/>
            </a:pPr>
            <a:r>
              <a:rPr lang="en-US"/>
              <a:t>Pygame</a:t>
            </a:r>
            <a:endParaRPr lang="en-US"/>
          </a:p>
          <a:p>
            <a:pPr>
              <a:buNone/>
            </a:pPr>
            <a:r>
              <a:rPr lang="en-US"/>
              <a:t>Python Libraries</a:t>
            </a:r>
            <a:endParaRPr lang="en-US"/>
          </a:p>
          <a:p>
            <a:pPr>
              <a:buNone/>
            </a:pPr>
            <a:r>
              <a:rPr lang="en-US"/>
              <a:t>Images and fonts</a:t>
            </a:r>
            <a:endParaRPr lang="en-US"/>
          </a:p>
          <a:p>
            <a:pPr>
              <a:buNone/>
            </a:pPr>
            <a:r>
              <a:rPr lang="en-US"/>
              <a:t>Background: Material Design stock android background</a:t>
            </a:r>
            <a:endParaRPr lang="en-US"/>
          </a:p>
          <a:p>
            <a:pPr>
              <a:buNone/>
            </a:pPr>
            <a:r>
              <a:rPr lang="en-US"/>
              <a:t>Fonts: </a:t>
            </a:r>
            <a:endParaRPr lang="en-US"/>
          </a:p>
          <a:p>
            <a:pPr>
              <a:buNone/>
            </a:pPr>
            <a:r>
              <a:rPr/>
              <a:t>http://www.1001freefonts.com/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6759313"/>
      </p:ext>
    </p:extLst>
  </p:cSld>
  <p:clrMapOvr>
    <a:masterClrMapping/>
  </p:clrMapOvr>
  <p:transition spd="slow">
    <p:wheel spokes="1"/>
  </p:transition>
  <p:timing>
    <p:tnLst>
      <p:par>
        <p:cTn restart="never" dur="indefinite" id="1" nodeType="clickEffect"/>
      </p:par>
    </p:tnLst>
  </p:timing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</TotalTime>
  <Words>82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EECS 448 Project 1</vt:lpstr>
      <vt:lpstr>Language</vt:lpstr>
      <vt:lpstr>Work distribution</vt:lpstr>
      <vt:lpstr>Issues</vt:lpstr>
      <vt:lpstr>Work Cited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1</dc:title>
  <dc:creator>Connor Welch</dc:creator>
  <cp:lastModifiedBy>Connor Welch</cp:lastModifiedBy>
  <cp:revision>2</cp:revision>
  <dcterms:created xsi:type="dcterms:W3CDTF">2016-02-17T02:31:59Z</dcterms:created>
  <dcterms:modified xsi:type="dcterms:W3CDTF">2016-02-17T02:46:16Z</dcterms:modified>
</cp:coreProperties>
</file>