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309" r:id="rId3"/>
    <p:sldId id="316" r:id="rId4"/>
    <p:sldId id="312" r:id="rId5"/>
    <p:sldId id="315" r:id="rId6"/>
    <p:sldId id="314" r:id="rId7"/>
    <p:sldId id="313" r:id="rId8"/>
    <p:sldId id="31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k6woy9ZgvvCw0JUUaxmaPfwWc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752" autoAdjust="0"/>
  </p:normalViewPr>
  <p:slideViewPr>
    <p:cSldViewPr snapToGrid="0">
      <p:cViewPr>
        <p:scale>
          <a:sx n="75" d="100"/>
          <a:sy n="75" d="100"/>
        </p:scale>
        <p:origin x="90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customschemas.google.com/relationships/presentationmetadata" Target="meta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373c20056c41389" providerId="LiveId" clId="{41F1F596-0CD9-412A-8FC9-A0F9B7DB5065}"/>
    <pc:docChg chg="undo custSel addSld delSld modSld sldOrd modMainMaster">
      <pc:chgData name="" userId="c373c20056c41389" providerId="LiveId" clId="{41F1F596-0CD9-412A-8FC9-A0F9B7DB5065}" dt="2023-07-31T11:51:32.655" v="9799" actId="20577"/>
      <pc:docMkLst>
        <pc:docMk/>
      </pc:docMkLst>
      <pc:sldChg chg="addSp modSp">
        <pc:chgData name="" userId="c373c20056c41389" providerId="LiveId" clId="{41F1F596-0CD9-412A-8FC9-A0F9B7DB5065}" dt="2023-07-31T11:20:47.613" v="8985" actId="1076"/>
        <pc:sldMkLst>
          <pc:docMk/>
          <pc:sldMk cId="4017351903" sldId="262"/>
        </pc:sldMkLst>
        <pc:spChg chg="mod">
          <ac:chgData name="" userId="c373c20056c41389" providerId="LiveId" clId="{41F1F596-0CD9-412A-8FC9-A0F9B7DB5065}" dt="2023-07-31T11:20:39.651" v="8983" actId="1076"/>
          <ac:spMkLst>
            <pc:docMk/>
            <pc:sldMk cId="4017351903" sldId="262"/>
            <ac:spMk id="2" creationId="{A272B5A7-830B-4BEC-BB9F-5F7A67758650}"/>
          </ac:spMkLst>
        </pc:spChg>
        <pc:spChg chg="mod">
          <ac:chgData name="" userId="c373c20056c41389" providerId="LiveId" clId="{41F1F596-0CD9-412A-8FC9-A0F9B7DB5065}" dt="2023-07-31T11:20:47.613" v="8985" actId="1076"/>
          <ac:spMkLst>
            <pc:docMk/>
            <pc:sldMk cId="4017351903" sldId="262"/>
            <ac:spMk id="3" creationId="{EEEEBEDC-4DF3-4A27-8878-F2F983DB6067}"/>
          </ac:spMkLst>
        </pc:spChg>
        <pc:spChg chg="add mod">
          <ac:chgData name="" userId="c373c20056c41389" providerId="LiveId" clId="{41F1F596-0CD9-412A-8FC9-A0F9B7DB5065}" dt="2023-07-31T10:13:16.744" v="6611" actId="20577"/>
          <ac:spMkLst>
            <pc:docMk/>
            <pc:sldMk cId="4017351903" sldId="262"/>
            <ac:spMk id="5" creationId="{05226CB4-5EF1-44CD-8E89-47A4D4C2C72A}"/>
          </ac:spMkLst>
        </pc:spChg>
      </pc:sldChg>
      <pc:sldChg chg="addSp modSp">
        <pc:chgData name="" userId="c373c20056c41389" providerId="LiveId" clId="{41F1F596-0CD9-412A-8FC9-A0F9B7DB5065}" dt="2023-07-31T04:50:11.919" v="1370"/>
        <pc:sldMkLst>
          <pc:docMk/>
          <pc:sldMk cId="3303728970" sldId="265"/>
        </pc:sldMkLst>
        <pc:spChg chg="mod">
          <ac:chgData name="" userId="c373c20056c41389" providerId="LiveId" clId="{41F1F596-0CD9-412A-8FC9-A0F9B7DB5065}" dt="2023-07-25T06:10:24.783" v="897" actId="27636"/>
          <ac:spMkLst>
            <pc:docMk/>
            <pc:sldMk cId="3303728970" sldId="265"/>
            <ac:spMk id="2" creationId="{B0DAD236-FD48-4B4D-A0D3-888958564FD2}"/>
          </ac:spMkLst>
        </pc:spChg>
        <pc:spChg chg="mod">
          <ac:chgData name="" userId="c373c20056c41389" providerId="LiveId" clId="{41F1F596-0CD9-412A-8FC9-A0F9B7DB5065}" dt="2023-07-31T04:50:11.919" v="1370"/>
          <ac:spMkLst>
            <pc:docMk/>
            <pc:sldMk cId="3303728970" sldId="265"/>
            <ac:spMk id="3" creationId="{2D392D54-B7B3-4C6B-9756-99EE66590C9C}"/>
          </ac:spMkLst>
        </pc:spChg>
        <pc:spChg chg="add mod">
          <ac:chgData name="" userId="c373c20056c41389" providerId="LiveId" clId="{41F1F596-0CD9-412A-8FC9-A0F9B7DB5065}" dt="2023-07-31T04:34:14.635" v="1018" actId="14100"/>
          <ac:spMkLst>
            <pc:docMk/>
            <pc:sldMk cId="3303728970" sldId="265"/>
            <ac:spMk id="5" creationId="{E4821661-23D3-4CB6-B5A5-7E545E5A9653}"/>
          </ac:spMkLst>
        </pc:spChg>
        <pc:picChg chg="add mod">
          <ac:chgData name="" userId="c373c20056c41389" providerId="LiveId" clId="{41F1F596-0CD9-412A-8FC9-A0F9B7DB5065}" dt="2023-07-25T07:12:48.081" v="977" actId="1076"/>
          <ac:picMkLst>
            <pc:docMk/>
            <pc:sldMk cId="3303728970" sldId="265"/>
            <ac:picMk id="6" creationId="{03D605F3-B469-46F5-A75C-F6FC6A32C531}"/>
          </ac:picMkLst>
        </pc:picChg>
      </pc:sldChg>
      <pc:sldChg chg="modSp add">
        <pc:chgData name="" userId="c373c20056c41389" providerId="LiveId" clId="{41F1F596-0CD9-412A-8FC9-A0F9B7DB5065}" dt="2023-07-31T11:13:54.715" v="8670" actId="20577"/>
        <pc:sldMkLst>
          <pc:docMk/>
          <pc:sldMk cId="1074190232" sldId="266"/>
        </pc:sldMkLst>
        <pc:spChg chg="mod">
          <ac:chgData name="" userId="c373c20056c41389" providerId="LiveId" clId="{41F1F596-0CD9-412A-8FC9-A0F9B7DB5065}" dt="2023-07-25T02:47:16.961" v="11" actId="20577"/>
          <ac:spMkLst>
            <pc:docMk/>
            <pc:sldMk cId="1074190232" sldId="266"/>
            <ac:spMk id="2" creationId="{B0DAD236-FD48-4B4D-A0D3-888958564FD2}"/>
          </ac:spMkLst>
        </pc:spChg>
        <pc:spChg chg="mod">
          <ac:chgData name="" userId="c373c20056c41389" providerId="LiveId" clId="{41F1F596-0CD9-412A-8FC9-A0F9B7DB5065}" dt="2023-07-31T11:13:54.715" v="8670" actId="20577"/>
          <ac:spMkLst>
            <pc:docMk/>
            <pc:sldMk cId="1074190232" sldId="266"/>
            <ac:spMk id="3" creationId="{2D392D54-B7B3-4C6B-9756-99EE66590C9C}"/>
          </ac:spMkLst>
        </pc:spChg>
      </pc:sldChg>
      <pc:sldChg chg="modSp add del">
        <pc:chgData name="" userId="c373c20056c41389" providerId="LiveId" clId="{41F1F596-0CD9-412A-8FC9-A0F9B7DB5065}" dt="2023-07-31T07:45:22.104" v="3803" actId="2696"/>
        <pc:sldMkLst>
          <pc:docMk/>
          <pc:sldMk cId="3090254350" sldId="267"/>
        </pc:sldMkLst>
        <pc:spChg chg="mod">
          <ac:chgData name="" userId="c373c20056c41389" providerId="LiveId" clId="{41F1F596-0CD9-412A-8FC9-A0F9B7DB5065}" dt="2023-07-31T07:45:09.568" v="3799" actId="5793"/>
          <ac:spMkLst>
            <pc:docMk/>
            <pc:sldMk cId="3090254350" sldId="267"/>
            <ac:spMk id="2" creationId="{1A2BC579-1F6D-489C-A02B-F181A3C3B801}"/>
          </ac:spMkLst>
        </pc:spChg>
        <pc:spChg chg="mod">
          <ac:chgData name="" userId="c373c20056c41389" providerId="LiveId" clId="{41F1F596-0CD9-412A-8FC9-A0F9B7DB5065}" dt="2023-07-31T07:45:16.600" v="3802" actId="20577"/>
          <ac:spMkLst>
            <pc:docMk/>
            <pc:sldMk cId="3090254350" sldId="267"/>
            <ac:spMk id="3" creationId="{A8AFFFA5-168A-4F03-ADDD-8DD3E0443DAB}"/>
          </ac:spMkLst>
        </pc:spChg>
      </pc:sldChg>
      <pc:sldChg chg="modSp add ord">
        <pc:chgData name="" userId="c373c20056c41389" providerId="LiveId" clId="{41F1F596-0CD9-412A-8FC9-A0F9B7DB5065}" dt="2023-07-31T11:12:20.695" v="8637" actId="20577"/>
        <pc:sldMkLst>
          <pc:docMk/>
          <pc:sldMk cId="3178585139" sldId="267"/>
        </pc:sldMkLst>
        <pc:spChg chg="mod">
          <ac:chgData name="" userId="c373c20056c41389" providerId="LiveId" clId="{41F1F596-0CD9-412A-8FC9-A0F9B7DB5065}" dt="2023-07-31T11:12:20.695" v="8637" actId="20577"/>
          <ac:spMkLst>
            <pc:docMk/>
            <pc:sldMk cId="3178585139" sldId="267"/>
            <ac:spMk id="3" creationId="{A8AFFFA5-168A-4F03-ADDD-8DD3E0443DAB}"/>
          </ac:spMkLst>
        </pc:spChg>
      </pc:sldChg>
      <pc:sldChg chg="modSp add">
        <pc:chgData name="" userId="c373c20056c41389" providerId="LiveId" clId="{41F1F596-0CD9-412A-8FC9-A0F9B7DB5065}" dt="2023-07-31T05:07:43.239" v="1485" actId="20577"/>
        <pc:sldMkLst>
          <pc:docMk/>
          <pc:sldMk cId="3132733248" sldId="268"/>
        </pc:sldMkLst>
        <pc:spChg chg="mod">
          <ac:chgData name="" userId="c373c20056c41389" providerId="LiveId" clId="{41F1F596-0CD9-412A-8FC9-A0F9B7DB5065}" dt="2023-07-25T06:09:14.914" v="873" actId="20577"/>
          <ac:spMkLst>
            <pc:docMk/>
            <pc:sldMk cId="3132733248" sldId="268"/>
            <ac:spMk id="2" creationId="{3CCB0F13-C4FB-41FF-B155-169151441691}"/>
          </ac:spMkLst>
        </pc:spChg>
        <pc:spChg chg="mod">
          <ac:chgData name="" userId="c373c20056c41389" providerId="LiveId" clId="{41F1F596-0CD9-412A-8FC9-A0F9B7DB5065}" dt="2023-07-31T05:07:43.239" v="1485" actId="20577"/>
          <ac:spMkLst>
            <pc:docMk/>
            <pc:sldMk cId="3132733248" sldId="268"/>
            <ac:spMk id="5" creationId="{2D3BAD63-A7CC-4828-8D82-803CCB9E31F8}"/>
          </ac:spMkLst>
        </pc:spChg>
      </pc:sldChg>
      <pc:sldChg chg="addSp delSp modSp add modNotesTx">
        <pc:chgData name="" userId="c373c20056c41389" providerId="LiveId" clId="{41F1F596-0CD9-412A-8FC9-A0F9B7DB5065}" dt="2023-07-31T05:00:15.341" v="1458" actId="20577"/>
        <pc:sldMkLst>
          <pc:docMk/>
          <pc:sldMk cId="1408053914" sldId="269"/>
        </pc:sldMkLst>
        <pc:spChg chg="mod">
          <ac:chgData name="" userId="c373c20056c41389" providerId="LiveId" clId="{41F1F596-0CD9-412A-8FC9-A0F9B7DB5065}" dt="2023-07-25T07:14:31.724" v="989"/>
          <ac:spMkLst>
            <pc:docMk/>
            <pc:sldMk cId="1408053914" sldId="269"/>
            <ac:spMk id="2" creationId="{51E31A7E-1412-4B99-B971-8A22985B64FE}"/>
          </ac:spMkLst>
        </pc:spChg>
        <pc:spChg chg="mod">
          <ac:chgData name="" userId="c373c20056c41389" providerId="LiveId" clId="{41F1F596-0CD9-412A-8FC9-A0F9B7DB5065}" dt="2023-07-31T05:00:15.341" v="1458" actId="20577"/>
          <ac:spMkLst>
            <pc:docMk/>
            <pc:sldMk cId="1408053914" sldId="269"/>
            <ac:spMk id="3" creationId="{1C3E853C-9F0D-486E-B7C5-B512F1044BE7}"/>
          </ac:spMkLst>
        </pc:spChg>
        <pc:spChg chg="add del">
          <ac:chgData name="" userId="c373c20056c41389" providerId="LiveId" clId="{41F1F596-0CD9-412A-8FC9-A0F9B7DB5065}" dt="2023-07-25T06:48:19.970" v="900"/>
          <ac:spMkLst>
            <pc:docMk/>
            <pc:sldMk cId="1408053914" sldId="269"/>
            <ac:spMk id="5" creationId="{A64F5F26-481D-432C-89DA-6B4701C37730}"/>
          </ac:spMkLst>
        </pc:spChg>
        <pc:picChg chg="add del mod">
          <ac:chgData name="" userId="c373c20056c41389" providerId="LiveId" clId="{41F1F596-0CD9-412A-8FC9-A0F9B7DB5065}" dt="2023-07-25T07:12:45.436" v="975"/>
          <ac:picMkLst>
            <pc:docMk/>
            <pc:sldMk cId="1408053914" sldId="269"/>
            <ac:picMk id="1026" creationId="{BF4BB72E-235E-4A85-9DA6-AD0A6AD14592}"/>
          </ac:picMkLst>
        </pc:picChg>
      </pc:sldChg>
      <pc:sldChg chg="addSp delSp modSp add modAnim">
        <pc:chgData name="" userId="c373c20056c41389" providerId="LiveId" clId="{41F1F596-0CD9-412A-8FC9-A0F9B7DB5065}" dt="2023-07-31T08:11:56.777" v="4035"/>
        <pc:sldMkLst>
          <pc:docMk/>
          <pc:sldMk cId="3763478196" sldId="270"/>
        </pc:sldMkLst>
        <pc:picChg chg="add mod">
          <ac:chgData name="" userId="c373c20056c41389" providerId="LiveId" clId="{41F1F596-0CD9-412A-8FC9-A0F9B7DB5065}" dt="2023-07-25T07:04:18.662" v="957" actId="1076"/>
          <ac:picMkLst>
            <pc:docMk/>
            <pc:sldMk cId="3763478196" sldId="270"/>
            <ac:picMk id="5" creationId="{AA1E922A-874A-495C-82D9-B4DE1603A9B2}"/>
          </ac:picMkLst>
        </pc:picChg>
        <pc:picChg chg="add del mod">
          <ac:chgData name="" userId="c373c20056c41389" providerId="LiveId" clId="{41F1F596-0CD9-412A-8FC9-A0F9B7DB5065}" dt="2023-07-31T08:11:29.073" v="4025"/>
          <ac:picMkLst>
            <pc:docMk/>
            <pc:sldMk cId="3763478196" sldId="270"/>
            <ac:picMk id="7" creationId="{3AFFEC95-B916-4D75-B4D8-4F0D7E3B4303}"/>
          </ac:picMkLst>
        </pc:picChg>
        <pc:picChg chg="add mod">
          <ac:chgData name="" userId="c373c20056c41389" providerId="LiveId" clId="{41F1F596-0CD9-412A-8FC9-A0F9B7DB5065}" dt="2023-07-31T08:11:49.275" v="4034" actId="1076"/>
          <ac:picMkLst>
            <pc:docMk/>
            <pc:sldMk cId="3763478196" sldId="270"/>
            <ac:picMk id="8" creationId="{F5497230-1912-4F64-AAA7-4C0A22E845C3}"/>
          </ac:picMkLst>
        </pc:picChg>
      </pc:sldChg>
      <pc:sldChg chg="addSp delSp modSp add modAnim">
        <pc:chgData name="" userId="c373c20056c41389" providerId="LiveId" clId="{41F1F596-0CD9-412A-8FC9-A0F9B7DB5065}" dt="2023-07-31T06:28:39.092" v="2514" actId="20577"/>
        <pc:sldMkLst>
          <pc:docMk/>
          <pc:sldMk cId="713940093" sldId="271"/>
        </pc:sldMkLst>
        <pc:spChg chg="mod">
          <ac:chgData name="" userId="c373c20056c41389" providerId="LiveId" clId="{41F1F596-0CD9-412A-8FC9-A0F9B7DB5065}" dt="2023-07-31T06:28:39.092" v="2514" actId="20577"/>
          <ac:spMkLst>
            <pc:docMk/>
            <pc:sldMk cId="713940093" sldId="271"/>
            <ac:spMk id="2" creationId="{50938ED7-8BA0-4F75-AAF6-5FAE1426CEBA}"/>
          </ac:spMkLst>
        </pc:spChg>
        <pc:spChg chg="mod">
          <ac:chgData name="" userId="c373c20056c41389" providerId="LiveId" clId="{41F1F596-0CD9-412A-8FC9-A0F9B7DB5065}" dt="2023-07-31T06:01:53.434" v="1909" actId="20577"/>
          <ac:spMkLst>
            <pc:docMk/>
            <pc:sldMk cId="713940093" sldId="271"/>
            <ac:spMk id="3" creationId="{E2872B74-AD59-4B8A-A3D1-CBA3DD4F04EE}"/>
          </ac:spMkLst>
        </pc:spChg>
        <pc:spChg chg="add mod">
          <ac:chgData name="" userId="c373c20056c41389" providerId="LiveId" clId="{41F1F596-0CD9-412A-8FC9-A0F9B7DB5065}" dt="2023-07-31T05:54:22.153" v="1702" actId="1076"/>
          <ac:spMkLst>
            <pc:docMk/>
            <pc:sldMk cId="713940093" sldId="271"/>
            <ac:spMk id="7" creationId="{4665B2DA-E217-4422-BEDF-D803C89E8B81}"/>
          </ac:spMkLst>
        </pc:spChg>
        <pc:spChg chg="add mod ord">
          <ac:chgData name="" userId="c373c20056c41389" providerId="LiveId" clId="{41F1F596-0CD9-412A-8FC9-A0F9B7DB5065}" dt="2023-07-31T06:09:56.046" v="2024" actId="14100"/>
          <ac:spMkLst>
            <pc:docMk/>
            <pc:sldMk cId="713940093" sldId="271"/>
            <ac:spMk id="8" creationId="{A46D6CC2-D96B-419F-AD15-5C4EB7BCC0A0}"/>
          </ac:spMkLst>
        </pc:spChg>
        <pc:spChg chg="add mod">
          <ac:chgData name="" userId="c373c20056c41389" providerId="LiveId" clId="{41F1F596-0CD9-412A-8FC9-A0F9B7DB5065}" dt="2023-07-31T06:03:49.208" v="1937" actId="1076"/>
          <ac:spMkLst>
            <pc:docMk/>
            <pc:sldMk cId="713940093" sldId="271"/>
            <ac:spMk id="9" creationId="{EC3C806A-D68A-4B04-8537-F7ED5C9552C9}"/>
          </ac:spMkLst>
        </pc:spChg>
        <pc:spChg chg="add mod">
          <ac:chgData name="" userId="c373c20056c41389" providerId="LiveId" clId="{41F1F596-0CD9-412A-8FC9-A0F9B7DB5065}" dt="2023-07-31T06:11:41.808" v="2029" actId="1076"/>
          <ac:spMkLst>
            <pc:docMk/>
            <pc:sldMk cId="713940093" sldId="271"/>
            <ac:spMk id="11" creationId="{3778C1F4-2D3A-4A98-B88C-9A0027B56EF7}"/>
          </ac:spMkLst>
        </pc:spChg>
        <pc:spChg chg="add mod">
          <ac:chgData name="" userId="c373c20056c41389" providerId="LiveId" clId="{41F1F596-0CD9-412A-8FC9-A0F9B7DB5065}" dt="2023-07-31T06:07:27.489" v="1994" actId="1076"/>
          <ac:spMkLst>
            <pc:docMk/>
            <pc:sldMk cId="713940093" sldId="271"/>
            <ac:spMk id="13" creationId="{A9E7C199-2CEF-41E8-B8A3-FEBF07AB0D74}"/>
          </ac:spMkLst>
        </pc:spChg>
        <pc:spChg chg="add mod">
          <ac:chgData name="" userId="c373c20056c41389" providerId="LiveId" clId="{41F1F596-0CD9-412A-8FC9-A0F9B7DB5065}" dt="2023-07-31T06:07:49.738" v="2015" actId="1076"/>
          <ac:spMkLst>
            <pc:docMk/>
            <pc:sldMk cId="713940093" sldId="271"/>
            <ac:spMk id="15" creationId="{D9156C28-186E-4073-9777-FF9C1F0C9677}"/>
          </ac:spMkLst>
        </pc:spChg>
        <pc:picChg chg="add del mod ord">
          <ac:chgData name="" userId="c373c20056c41389" providerId="LiveId" clId="{41F1F596-0CD9-412A-8FC9-A0F9B7DB5065}" dt="2023-07-31T06:04:30.201" v="1966" actId="478"/>
          <ac:picMkLst>
            <pc:docMk/>
            <pc:sldMk cId="713940093" sldId="271"/>
            <ac:picMk id="6" creationId="{25874D77-06D8-4781-9AA7-9745F09E6D7A}"/>
          </ac:picMkLst>
        </pc:picChg>
        <pc:picChg chg="add mod">
          <ac:chgData name="" userId="c373c20056c41389" providerId="LiveId" clId="{41F1F596-0CD9-412A-8FC9-A0F9B7DB5065}" dt="2023-07-31T06:04:45.445" v="1975" actId="1076"/>
          <ac:picMkLst>
            <pc:docMk/>
            <pc:sldMk cId="713940093" sldId="271"/>
            <ac:picMk id="10" creationId="{CB2BEBB3-20D2-4DFC-8783-2C113B3B804A}"/>
          </ac:picMkLst>
        </pc:picChg>
        <pc:picChg chg="add del mod">
          <ac:chgData name="" userId="c373c20056c41389" providerId="LiveId" clId="{41F1F596-0CD9-412A-8FC9-A0F9B7DB5065}" dt="2023-07-31T06:05:21.470" v="1979" actId="478"/>
          <ac:picMkLst>
            <pc:docMk/>
            <pc:sldMk cId="713940093" sldId="271"/>
            <ac:picMk id="12" creationId="{D95FA338-5E85-4F79-87FA-645CA6CB8E51}"/>
          </ac:picMkLst>
        </pc:picChg>
        <pc:picChg chg="add mod ord">
          <ac:chgData name="" userId="c373c20056c41389" providerId="LiveId" clId="{41F1F596-0CD9-412A-8FC9-A0F9B7DB5065}" dt="2023-07-31T05:54:09.549" v="1700" actId="14100"/>
          <ac:picMkLst>
            <pc:docMk/>
            <pc:sldMk cId="713940093" sldId="271"/>
            <ac:picMk id="2050" creationId="{0E528F09-591F-48E2-8B85-DB3094DF87A9}"/>
          </ac:picMkLst>
        </pc:picChg>
      </pc:sldChg>
      <pc:sldChg chg="addSp delSp modSp add">
        <pc:chgData name="" userId="c373c20056c41389" providerId="LiveId" clId="{41F1F596-0CD9-412A-8FC9-A0F9B7DB5065}" dt="2023-07-31T07:15:03.811" v="3313" actId="14100"/>
        <pc:sldMkLst>
          <pc:docMk/>
          <pc:sldMk cId="2185821016" sldId="272"/>
        </pc:sldMkLst>
        <pc:spChg chg="mod">
          <ac:chgData name="" userId="c373c20056c41389" providerId="LiveId" clId="{41F1F596-0CD9-412A-8FC9-A0F9B7DB5065}" dt="2023-07-31T06:51:06.915" v="2923" actId="20577"/>
          <ac:spMkLst>
            <pc:docMk/>
            <pc:sldMk cId="2185821016" sldId="272"/>
            <ac:spMk id="2" creationId="{86A37102-A078-4E90-AC81-177E7EF3DBE5}"/>
          </ac:spMkLst>
        </pc:spChg>
        <pc:spChg chg="mod">
          <ac:chgData name="" userId="c373c20056c41389" providerId="LiveId" clId="{41F1F596-0CD9-412A-8FC9-A0F9B7DB5065}" dt="2023-07-31T07:00:09" v="3016" actId="20577"/>
          <ac:spMkLst>
            <pc:docMk/>
            <pc:sldMk cId="2185821016" sldId="272"/>
            <ac:spMk id="3" creationId="{9F71E5D4-835A-4DA6-8FE6-222AD982B121}"/>
          </ac:spMkLst>
        </pc:spChg>
        <pc:spChg chg="add del mod">
          <ac:chgData name="" userId="c373c20056c41389" providerId="LiveId" clId="{41F1F596-0CD9-412A-8FC9-A0F9B7DB5065}" dt="2023-07-31T06:38:29.046" v="2664"/>
          <ac:spMkLst>
            <pc:docMk/>
            <pc:sldMk cId="2185821016" sldId="272"/>
            <ac:spMk id="5" creationId="{BABA4D8A-3720-4216-B00F-74255FF8454D}"/>
          </ac:spMkLst>
        </pc:spChg>
        <pc:spChg chg="add mod">
          <ac:chgData name="" userId="c373c20056c41389" providerId="LiveId" clId="{41F1F596-0CD9-412A-8FC9-A0F9B7DB5065}" dt="2023-07-31T06:41:45.210" v="2821" actId="20577"/>
          <ac:spMkLst>
            <pc:docMk/>
            <pc:sldMk cId="2185821016" sldId="272"/>
            <ac:spMk id="7" creationId="{61C4E549-1EBA-4ADF-90F3-188982F876C8}"/>
          </ac:spMkLst>
        </pc:spChg>
        <pc:spChg chg="add mod">
          <ac:chgData name="" userId="c373c20056c41389" providerId="LiveId" clId="{41F1F596-0CD9-412A-8FC9-A0F9B7DB5065}" dt="2023-07-31T07:15:03.811" v="3313" actId="14100"/>
          <ac:spMkLst>
            <pc:docMk/>
            <pc:sldMk cId="2185821016" sldId="272"/>
            <ac:spMk id="9" creationId="{03976190-23FD-434D-B9E0-22D900CFD6BA}"/>
          </ac:spMkLst>
        </pc:spChg>
        <pc:picChg chg="add mod">
          <ac:chgData name="" userId="c373c20056c41389" providerId="LiveId" clId="{41F1F596-0CD9-412A-8FC9-A0F9B7DB5065}" dt="2023-07-31T06:40:07.006" v="2697" actId="1076"/>
          <ac:picMkLst>
            <pc:docMk/>
            <pc:sldMk cId="2185821016" sldId="272"/>
            <ac:picMk id="6" creationId="{C740FA17-44A5-46C5-B5AA-4EBF4A3E5378}"/>
          </ac:picMkLst>
        </pc:picChg>
        <pc:picChg chg="add mod">
          <ac:chgData name="" userId="c373c20056c41389" providerId="LiveId" clId="{41F1F596-0CD9-412A-8FC9-A0F9B7DB5065}" dt="2023-07-31T06:43:36.935" v="2833" actId="1076"/>
          <ac:picMkLst>
            <pc:docMk/>
            <pc:sldMk cId="2185821016" sldId="272"/>
            <ac:picMk id="8" creationId="{95A807AD-624B-4A12-9EB8-224C257D40E1}"/>
          </ac:picMkLst>
        </pc:picChg>
        <pc:picChg chg="add mod">
          <ac:chgData name="" userId="c373c20056c41389" providerId="LiveId" clId="{41F1F596-0CD9-412A-8FC9-A0F9B7DB5065}" dt="2023-07-31T06:44:18.255" v="2840" actId="1076"/>
          <ac:picMkLst>
            <pc:docMk/>
            <pc:sldMk cId="2185821016" sldId="272"/>
            <ac:picMk id="10" creationId="{33FD128E-C9F3-4D03-9F59-422FBA8B0641}"/>
          </ac:picMkLst>
        </pc:picChg>
        <pc:picChg chg="add mod">
          <ac:chgData name="" userId="c373c20056c41389" providerId="LiveId" clId="{41F1F596-0CD9-412A-8FC9-A0F9B7DB5065}" dt="2023-07-31T06:44:44.405" v="2845" actId="1076"/>
          <ac:picMkLst>
            <pc:docMk/>
            <pc:sldMk cId="2185821016" sldId="272"/>
            <ac:picMk id="11" creationId="{D61D092F-19A5-41DB-9999-4EAEDC2C9431}"/>
          </ac:picMkLst>
        </pc:picChg>
        <pc:picChg chg="add mod">
          <ac:chgData name="" userId="c373c20056c41389" providerId="LiveId" clId="{41F1F596-0CD9-412A-8FC9-A0F9B7DB5065}" dt="2023-07-31T06:45:58.373" v="2853" actId="1076"/>
          <ac:picMkLst>
            <pc:docMk/>
            <pc:sldMk cId="2185821016" sldId="272"/>
            <ac:picMk id="12" creationId="{E0ECAD7B-54C3-4AFC-9108-6C21D149CB8F}"/>
          </ac:picMkLst>
        </pc:picChg>
        <pc:picChg chg="add mod">
          <ac:chgData name="" userId="c373c20056c41389" providerId="LiveId" clId="{41F1F596-0CD9-412A-8FC9-A0F9B7DB5065}" dt="2023-07-31T06:44:48.851" v="2847" actId="1076"/>
          <ac:picMkLst>
            <pc:docMk/>
            <pc:sldMk cId="2185821016" sldId="272"/>
            <ac:picMk id="13" creationId="{99192A5C-E66F-4982-9EE9-173B2DA2F5DE}"/>
          </ac:picMkLst>
        </pc:picChg>
        <pc:picChg chg="add mod">
          <ac:chgData name="" userId="c373c20056c41389" providerId="LiveId" clId="{41F1F596-0CD9-412A-8FC9-A0F9B7DB5065}" dt="2023-07-31T06:46:34.070" v="2858" actId="1076"/>
          <ac:picMkLst>
            <pc:docMk/>
            <pc:sldMk cId="2185821016" sldId="272"/>
            <ac:picMk id="14" creationId="{B120B60B-8DE0-4485-96C5-A31DCFCF20E5}"/>
          </ac:picMkLst>
        </pc:picChg>
        <pc:picChg chg="add del mod">
          <ac:chgData name="" userId="c373c20056c41389" providerId="LiveId" clId="{41F1F596-0CD9-412A-8FC9-A0F9B7DB5065}" dt="2023-07-31T06:38:26.100" v="2662"/>
          <ac:picMkLst>
            <pc:docMk/>
            <pc:sldMk cId="2185821016" sldId="272"/>
            <ac:picMk id="1026" creationId="{6A206523-70C2-46A4-AAAD-AAE0A57372EB}"/>
          </ac:picMkLst>
        </pc:picChg>
      </pc:sldChg>
      <pc:sldChg chg="addSp delSp modSp add modNotesTx">
        <pc:chgData name="" userId="c373c20056c41389" providerId="LiveId" clId="{41F1F596-0CD9-412A-8FC9-A0F9B7DB5065}" dt="2023-07-31T08:50:21.994" v="5056" actId="20577"/>
        <pc:sldMkLst>
          <pc:docMk/>
          <pc:sldMk cId="3807239159" sldId="273"/>
        </pc:sldMkLst>
        <pc:spChg chg="mod">
          <ac:chgData name="" userId="c373c20056c41389" providerId="LiveId" clId="{41F1F596-0CD9-412A-8FC9-A0F9B7DB5065}" dt="2023-07-31T05:07:11.716" v="1470" actId="27636"/>
          <ac:spMkLst>
            <pc:docMk/>
            <pc:sldMk cId="3807239159" sldId="273"/>
            <ac:spMk id="2" creationId="{BC8FC7EC-FC03-40E8-B92A-3CDFF242A696}"/>
          </ac:spMkLst>
        </pc:spChg>
        <pc:spChg chg="mod">
          <ac:chgData name="" userId="c373c20056c41389" providerId="LiveId" clId="{41F1F596-0CD9-412A-8FC9-A0F9B7DB5065}" dt="2023-07-31T08:34:05.071" v="4710" actId="20577"/>
          <ac:spMkLst>
            <pc:docMk/>
            <pc:sldMk cId="3807239159" sldId="273"/>
            <ac:spMk id="3" creationId="{ADC0B72E-5F9F-43B2-AA68-98675D48AB26}"/>
          </ac:spMkLst>
        </pc:spChg>
        <pc:spChg chg="add del mod">
          <ac:chgData name="" userId="c373c20056c41389" providerId="LiveId" clId="{41F1F596-0CD9-412A-8FC9-A0F9B7DB5065}" dt="2023-07-31T08:32:16.136" v="4651" actId="14100"/>
          <ac:spMkLst>
            <pc:docMk/>
            <pc:sldMk cId="3807239159" sldId="273"/>
            <ac:spMk id="5" creationId="{83E3CEE8-864E-4894-B337-9639798D52BE}"/>
          </ac:spMkLst>
        </pc:spChg>
        <pc:picChg chg="add mod">
          <ac:chgData name="" userId="c373c20056c41389" providerId="LiveId" clId="{41F1F596-0CD9-412A-8FC9-A0F9B7DB5065}" dt="2023-07-31T08:32:13.832" v="4650" actId="1076"/>
          <ac:picMkLst>
            <pc:docMk/>
            <pc:sldMk cId="3807239159" sldId="273"/>
            <ac:picMk id="6" creationId="{743C57BB-EEF9-4641-9259-AB9AB0B141DA}"/>
          </ac:picMkLst>
        </pc:picChg>
      </pc:sldChg>
      <pc:sldChg chg="addSp delSp modSp add">
        <pc:chgData name="" userId="c373c20056c41389" providerId="LiveId" clId="{41F1F596-0CD9-412A-8FC9-A0F9B7DB5065}" dt="2023-07-31T11:24:23.773" v="9074" actId="20577"/>
        <pc:sldMkLst>
          <pc:docMk/>
          <pc:sldMk cId="217880334" sldId="274"/>
        </pc:sldMkLst>
        <pc:spChg chg="mod">
          <ac:chgData name="" userId="c373c20056c41389" providerId="LiveId" clId="{41F1F596-0CD9-412A-8FC9-A0F9B7DB5065}" dt="2023-07-31T05:38:22.034" v="1495" actId="20577"/>
          <ac:spMkLst>
            <pc:docMk/>
            <pc:sldMk cId="217880334" sldId="274"/>
            <ac:spMk id="2" creationId="{AB269C71-85BC-4E3B-A179-BF4E7D32077B}"/>
          </ac:spMkLst>
        </pc:spChg>
        <pc:spChg chg="mod">
          <ac:chgData name="" userId="c373c20056c41389" providerId="LiveId" clId="{41F1F596-0CD9-412A-8FC9-A0F9B7DB5065}" dt="2023-07-31T11:24:23.773" v="9074" actId="20577"/>
          <ac:spMkLst>
            <pc:docMk/>
            <pc:sldMk cId="217880334" sldId="274"/>
            <ac:spMk id="3" creationId="{24D026E2-D2A3-46C2-82CD-2017F5F83FBF}"/>
          </ac:spMkLst>
        </pc:spChg>
        <pc:spChg chg="add del">
          <ac:chgData name="" userId="c373c20056c41389" providerId="LiveId" clId="{41F1F596-0CD9-412A-8FC9-A0F9B7DB5065}" dt="2023-07-31T08:54:20.650" v="5078"/>
          <ac:spMkLst>
            <pc:docMk/>
            <pc:sldMk cId="217880334" sldId="274"/>
            <ac:spMk id="5" creationId="{A23F9C9F-9D6C-4292-9379-9A44E89C5B22}"/>
          </ac:spMkLst>
        </pc:spChg>
      </pc:sldChg>
      <pc:sldChg chg="addSp delSp modSp add modNotesTx">
        <pc:chgData name="" userId="c373c20056c41389" providerId="LiveId" clId="{41F1F596-0CD9-412A-8FC9-A0F9B7DB5065}" dt="2023-07-31T08:55:09.686" v="5095" actId="20577"/>
        <pc:sldMkLst>
          <pc:docMk/>
          <pc:sldMk cId="4079942673" sldId="275"/>
        </pc:sldMkLst>
        <pc:spChg chg="mod">
          <ac:chgData name="" userId="c373c20056c41389" providerId="LiveId" clId="{41F1F596-0CD9-412A-8FC9-A0F9B7DB5065}" dt="2023-07-31T08:10:45.826" v="4022" actId="20577"/>
          <ac:spMkLst>
            <pc:docMk/>
            <pc:sldMk cId="4079942673" sldId="275"/>
            <ac:spMk id="2" creationId="{FA3EDC51-6C87-4907-8160-A598AC378A0A}"/>
          </ac:spMkLst>
        </pc:spChg>
        <pc:spChg chg="mod">
          <ac:chgData name="" userId="c373c20056c41389" providerId="LiveId" clId="{41F1F596-0CD9-412A-8FC9-A0F9B7DB5065}" dt="2023-07-31T08:48:28.465" v="5033" actId="20577"/>
          <ac:spMkLst>
            <pc:docMk/>
            <pc:sldMk cId="4079942673" sldId="275"/>
            <ac:spMk id="3" creationId="{804D9FA7-2B7F-41B1-AEE8-1B0018C7049E}"/>
          </ac:spMkLst>
        </pc:spChg>
        <pc:spChg chg="add del mod">
          <ac:chgData name="" userId="c373c20056c41389" providerId="LiveId" clId="{41F1F596-0CD9-412A-8FC9-A0F9B7DB5065}" dt="2023-07-31T08:36:16.967" v="4730" actId="478"/>
          <ac:spMkLst>
            <pc:docMk/>
            <pc:sldMk cId="4079942673" sldId="275"/>
            <ac:spMk id="5" creationId="{7C20C5DA-CA74-497F-8998-82CE6B005B1E}"/>
          </ac:spMkLst>
        </pc:spChg>
        <pc:spChg chg="add mod">
          <ac:chgData name="" userId="c373c20056c41389" providerId="LiveId" clId="{41F1F596-0CD9-412A-8FC9-A0F9B7DB5065}" dt="2023-07-31T08:47:08.789" v="4989" actId="1076"/>
          <ac:spMkLst>
            <pc:docMk/>
            <pc:sldMk cId="4079942673" sldId="275"/>
            <ac:spMk id="8" creationId="{CDA70CD2-3BF9-4732-B00B-FC7F2DE6C05C}"/>
          </ac:spMkLst>
        </pc:spChg>
        <pc:spChg chg="add mod">
          <ac:chgData name="" userId="c373c20056c41389" providerId="LiveId" clId="{41F1F596-0CD9-412A-8FC9-A0F9B7DB5065}" dt="2023-07-31T08:46:39.604" v="4979" actId="20577"/>
          <ac:spMkLst>
            <pc:docMk/>
            <pc:sldMk cId="4079942673" sldId="275"/>
            <ac:spMk id="10" creationId="{EBE0EABB-D802-43D4-A0D4-EB62CA73D91B}"/>
          </ac:spMkLst>
        </pc:spChg>
        <pc:spChg chg="add mod">
          <ac:chgData name="" userId="c373c20056c41389" providerId="LiveId" clId="{41F1F596-0CD9-412A-8FC9-A0F9B7DB5065}" dt="2023-07-31T08:46:54.592" v="4988" actId="1076"/>
          <ac:spMkLst>
            <pc:docMk/>
            <pc:sldMk cId="4079942673" sldId="275"/>
            <ac:spMk id="15" creationId="{C7E0AC4F-C544-4958-AE78-3923D69772FC}"/>
          </ac:spMkLst>
        </pc:spChg>
        <pc:spChg chg="add mod">
          <ac:chgData name="" userId="c373c20056c41389" providerId="LiveId" clId="{41F1F596-0CD9-412A-8FC9-A0F9B7DB5065}" dt="2023-07-31T08:46:42.014" v="4981" actId="20577"/>
          <ac:spMkLst>
            <pc:docMk/>
            <pc:sldMk cId="4079942673" sldId="275"/>
            <ac:spMk id="16" creationId="{CA2CEF57-10F1-4C03-82F2-7EF9AB7DF99C}"/>
          </ac:spMkLst>
        </pc:spChg>
        <pc:spChg chg="add mod">
          <ac:chgData name="" userId="c373c20056c41389" providerId="LiveId" clId="{41F1F596-0CD9-412A-8FC9-A0F9B7DB5065}" dt="2023-07-31T08:46:44.514" v="4983" actId="20577"/>
          <ac:spMkLst>
            <pc:docMk/>
            <pc:sldMk cId="4079942673" sldId="275"/>
            <ac:spMk id="17" creationId="{C2252781-3A52-4828-8FD4-08D5FEE46654}"/>
          </ac:spMkLst>
        </pc:spChg>
        <pc:spChg chg="add mod">
          <ac:chgData name="" userId="c373c20056c41389" providerId="LiveId" clId="{41F1F596-0CD9-412A-8FC9-A0F9B7DB5065}" dt="2023-07-31T08:46:46.092" v="4985" actId="20577"/>
          <ac:spMkLst>
            <pc:docMk/>
            <pc:sldMk cId="4079942673" sldId="275"/>
            <ac:spMk id="18" creationId="{1827B623-674E-4F0E-A7A2-0B1DF1990701}"/>
          </ac:spMkLst>
        </pc:spChg>
        <pc:picChg chg="add mod modCrop">
          <ac:chgData name="" userId="c373c20056c41389" providerId="LiveId" clId="{41F1F596-0CD9-412A-8FC9-A0F9B7DB5065}" dt="2023-07-31T08:47:20.425" v="4992" actId="1076"/>
          <ac:picMkLst>
            <pc:docMk/>
            <pc:sldMk cId="4079942673" sldId="275"/>
            <ac:picMk id="7" creationId="{9C8B206C-0AF6-4690-B791-95DAC1F61126}"/>
          </ac:picMkLst>
        </pc:picChg>
        <pc:picChg chg="add del mod modCrop">
          <ac:chgData name="" userId="c373c20056c41389" providerId="LiveId" clId="{41F1F596-0CD9-412A-8FC9-A0F9B7DB5065}" dt="2023-07-31T08:39:30.886" v="4775" actId="478"/>
          <ac:picMkLst>
            <pc:docMk/>
            <pc:sldMk cId="4079942673" sldId="275"/>
            <ac:picMk id="9" creationId="{C5632A3F-7F04-465C-914C-A0AC9C9F2B5C}"/>
          </ac:picMkLst>
        </pc:picChg>
        <pc:picChg chg="add mod">
          <ac:chgData name="" userId="c373c20056c41389" providerId="LiveId" clId="{41F1F596-0CD9-412A-8FC9-A0F9B7DB5065}" dt="2023-07-31T08:46:19.951" v="4974" actId="1076"/>
          <ac:picMkLst>
            <pc:docMk/>
            <pc:sldMk cId="4079942673" sldId="275"/>
            <ac:picMk id="5124" creationId="{1AB5A9B3-6915-431B-82CB-A58D18AE19CB}"/>
          </ac:picMkLst>
        </pc:picChg>
        <pc:picChg chg="add mod modCrop">
          <ac:chgData name="" userId="c373c20056c41389" providerId="LiveId" clId="{41F1F596-0CD9-412A-8FC9-A0F9B7DB5065}" dt="2023-07-31T08:46:19.951" v="4974" actId="1076"/>
          <ac:picMkLst>
            <pc:docMk/>
            <pc:sldMk cId="4079942673" sldId="275"/>
            <ac:picMk id="5126" creationId="{0ECC93AB-CA64-4F8C-BA51-9AFD4DDA9EDE}"/>
          </ac:picMkLst>
        </pc:picChg>
        <pc:picChg chg="add mod">
          <ac:chgData name="" userId="c373c20056c41389" providerId="LiveId" clId="{41F1F596-0CD9-412A-8FC9-A0F9B7DB5065}" dt="2023-07-31T08:46:19.951" v="4974" actId="1076"/>
          <ac:picMkLst>
            <pc:docMk/>
            <pc:sldMk cId="4079942673" sldId="275"/>
            <ac:picMk id="5128" creationId="{30A374D2-8A9A-463D-9087-641587FA8C1A}"/>
          </ac:picMkLst>
        </pc:picChg>
        <pc:picChg chg="add mod">
          <ac:chgData name="" userId="c373c20056c41389" providerId="LiveId" clId="{41F1F596-0CD9-412A-8FC9-A0F9B7DB5065}" dt="2023-07-31T08:46:19.951" v="4974" actId="1076"/>
          <ac:picMkLst>
            <pc:docMk/>
            <pc:sldMk cId="4079942673" sldId="275"/>
            <ac:picMk id="5130" creationId="{56B5BECC-B0F4-4B9B-9B89-2A2C98E70E47}"/>
          </ac:picMkLst>
        </pc:picChg>
      </pc:sldChg>
      <pc:sldChg chg="modSp add">
        <pc:chgData name="" userId="c373c20056c41389" providerId="LiveId" clId="{41F1F596-0CD9-412A-8FC9-A0F9B7DB5065}" dt="2023-07-31T05:43:46.160" v="1548" actId="20577"/>
        <pc:sldMkLst>
          <pc:docMk/>
          <pc:sldMk cId="781547689" sldId="276"/>
        </pc:sldMkLst>
        <pc:spChg chg="mod">
          <ac:chgData name="" userId="c373c20056c41389" providerId="LiveId" clId="{41F1F596-0CD9-412A-8FC9-A0F9B7DB5065}" dt="2023-07-31T05:43:33.288" v="1528" actId="20577"/>
          <ac:spMkLst>
            <pc:docMk/>
            <pc:sldMk cId="781547689" sldId="276"/>
            <ac:spMk id="2" creationId="{3CCB0F13-C4FB-41FF-B155-169151441691}"/>
          </ac:spMkLst>
        </pc:spChg>
        <pc:spChg chg="mod">
          <ac:chgData name="" userId="c373c20056c41389" providerId="LiveId" clId="{41F1F596-0CD9-412A-8FC9-A0F9B7DB5065}" dt="2023-07-31T05:43:46.160" v="1548" actId="20577"/>
          <ac:spMkLst>
            <pc:docMk/>
            <pc:sldMk cId="781547689" sldId="276"/>
            <ac:spMk id="5" creationId="{2D3BAD63-A7CC-4828-8D82-803CCB9E31F8}"/>
          </ac:spMkLst>
        </pc:spChg>
      </pc:sldChg>
      <pc:sldChg chg="add del">
        <pc:chgData name="" userId="c373c20056c41389" providerId="LiveId" clId="{41F1F596-0CD9-412A-8FC9-A0F9B7DB5065}" dt="2023-07-31T05:59:31.025" v="1741" actId="2696"/>
        <pc:sldMkLst>
          <pc:docMk/>
          <pc:sldMk cId="429971877" sldId="277"/>
        </pc:sldMkLst>
      </pc:sldChg>
      <pc:sldChg chg="delSp modSp add delAnim">
        <pc:chgData name="" userId="c373c20056c41389" providerId="LiveId" clId="{41F1F596-0CD9-412A-8FC9-A0F9B7DB5065}" dt="2023-07-31T06:14:37.069" v="2141" actId="20577"/>
        <pc:sldMkLst>
          <pc:docMk/>
          <pc:sldMk cId="1321165778" sldId="278"/>
        </pc:sldMkLst>
        <pc:spChg chg="mod">
          <ac:chgData name="" userId="c373c20056c41389" providerId="LiveId" clId="{41F1F596-0CD9-412A-8FC9-A0F9B7DB5065}" dt="2023-07-31T06:14:37.069" v="2141" actId="20577"/>
          <ac:spMkLst>
            <pc:docMk/>
            <pc:sldMk cId="1321165778" sldId="278"/>
            <ac:spMk id="2" creationId="{50938ED7-8BA0-4F75-AAF6-5FAE1426CEBA}"/>
          </ac:spMkLst>
        </pc:spChg>
        <pc:spChg chg="mod">
          <ac:chgData name="" userId="c373c20056c41389" providerId="LiveId" clId="{41F1F596-0CD9-412A-8FC9-A0F9B7DB5065}" dt="2023-07-31T06:02:46.267" v="1910" actId="20577"/>
          <ac:spMkLst>
            <pc:docMk/>
            <pc:sldMk cId="1321165778" sldId="278"/>
            <ac:spMk id="3" creationId="{E2872B74-AD59-4B8A-A3D1-CBA3DD4F04EE}"/>
          </ac:spMkLst>
        </pc:spChg>
        <pc:spChg chg="del">
          <ac:chgData name="" userId="c373c20056c41389" providerId="LiveId" clId="{41F1F596-0CD9-412A-8FC9-A0F9B7DB5065}" dt="2023-07-31T05:59:36.057" v="1742" actId="478"/>
          <ac:spMkLst>
            <pc:docMk/>
            <pc:sldMk cId="1321165778" sldId="278"/>
            <ac:spMk id="7" creationId="{4665B2DA-E217-4422-BEDF-D803C89E8B81}"/>
          </ac:spMkLst>
        </pc:spChg>
        <pc:picChg chg="del">
          <ac:chgData name="" userId="c373c20056c41389" providerId="LiveId" clId="{41F1F596-0CD9-412A-8FC9-A0F9B7DB5065}" dt="2023-07-31T05:59:36.057" v="1742" actId="478"/>
          <ac:picMkLst>
            <pc:docMk/>
            <pc:sldMk cId="1321165778" sldId="278"/>
            <ac:picMk id="6" creationId="{25874D77-06D8-4781-9AA7-9745F09E6D7A}"/>
          </ac:picMkLst>
        </pc:picChg>
        <pc:picChg chg="del">
          <ac:chgData name="" userId="c373c20056c41389" providerId="LiveId" clId="{41F1F596-0CD9-412A-8FC9-A0F9B7DB5065}" dt="2023-07-31T05:59:36.057" v="1742" actId="478"/>
          <ac:picMkLst>
            <pc:docMk/>
            <pc:sldMk cId="1321165778" sldId="278"/>
            <ac:picMk id="2050" creationId="{0E528F09-591F-48E2-8B85-DB3094DF87A9}"/>
          </ac:picMkLst>
        </pc:picChg>
      </pc:sldChg>
      <pc:sldChg chg="addSp delSp modSp add">
        <pc:chgData name="" userId="c373c20056c41389" providerId="LiveId" clId="{41F1F596-0CD9-412A-8FC9-A0F9B7DB5065}" dt="2023-07-31T06:37:12.568" v="2639" actId="1076"/>
        <pc:sldMkLst>
          <pc:docMk/>
          <pc:sldMk cId="3406675807" sldId="279"/>
        </pc:sldMkLst>
        <pc:spChg chg="mod">
          <ac:chgData name="" userId="c373c20056c41389" providerId="LiveId" clId="{41F1F596-0CD9-412A-8FC9-A0F9B7DB5065}" dt="2023-07-31T06:28:17.120" v="2487" actId="20577"/>
          <ac:spMkLst>
            <pc:docMk/>
            <pc:sldMk cId="3406675807" sldId="279"/>
            <ac:spMk id="2" creationId="{9B673135-FE28-4DB7-A136-5F253D486793}"/>
          </ac:spMkLst>
        </pc:spChg>
        <pc:spChg chg="add mod">
          <ac:chgData name="" userId="c373c20056c41389" providerId="LiveId" clId="{41F1F596-0CD9-412A-8FC9-A0F9B7DB5065}" dt="2023-07-31T06:25:00.383" v="2436" actId="113"/>
          <ac:spMkLst>
            <pc:docMk/>
            <pc:sldMk cId="3406675807" sldId="279"/>
            <ac:spMk id="6" creationId="{4C7E31B7-2A56-4155-BE44-B9C6E0782F78}"/>
          </ac:spMkLst>
        </pc:spChg>
        <pc:spChg chg="add mod">
          <ac:chgData name="" userId="c373c20056c41389" providerId="LiveId" clId="{41F1F596-0CD9-412A-8FC9-A0F9B7DB5065}" dt="2023-07-31T06:25:04.606" v="2439" actId="403"/>
          <ac:spMkLst>
            <pc:docMk/>
            <pc:sldMk cId="3406675807" sldId="279"/>
            <ac:spMk id="7" creationId="{99A2B22B-4837-4C3B-96CA-B5E275EC5972}"/>
          </ac:spMkLst>
        </pc:spChg>
        <pc:spChg chg="add del mod">
          <ac:chgData name="" userId="c373c20056c41389" providerId="LiveId" clId="{41F1F596-0CD9-412A-8FC9-A0F9B7DB5065}" dt="2023-07-31T06:16:53.576" v="2172"/>
          <ac:spMkLst>
            <pc:docMk/>
            <pc:sldMk cId="3406675807" sldId="279"/>
            <ac:spMk id="8" creationId="{4B1F4E29-0889-486A-8BA1-B2582BABABCF}"/>
          </ac:spMkLst>
        </pc:spChg>
        <pc:spChg chg="add mod">
          <ac:chgData name="" userId="c373c20056c41389" providerId="LiveId" clId="{41F1F596-0CD9-412A-8FC9-A0F9B7DB5065}" dt="2023-07-31T06:37:12.568" v="2639" actId="1076"/>
          <ac:spMkLst>
            <pc:docMk/>
            <pc:sldMk cId="3406675807" sldId="279"/>
            <ac:spMk id="9" creationId="{C1E23072-DDD4-43E7-BFC5-CA99CE3E67B1}"/>
          </ac:spMkLst>
        </pc:spChg>
        <pc:spChg chg="add mod">
          <ac:chgData name="" userId="c373c20056c41389" providerId="LiveId" clId="{41F1F596-0CD9-412A-8FC9-A0F9B7DB5065}" dt="2023-07-31T06:37:12.331" v="2638" actId="1076"/>
          <ac:spMkLst>
            <pc:docMk/>
            <pc:sldMk cId="3406675807" sldId="279"/>
            <ac:spMk id="13" creationId="{F3A5F465-0B38-4272-8582-47C9D88F85F1}"/>
          </ac:spMkLst>
        </pc:spChg>
        <pc:spChg chg="add mod">
          <ac:chgData name="" userId="c373c20056c41389" providerId="LiveId" clId="{41F1F596-0CD9-412A-8FC9-A0F9B7DB5065}" dt="2023-07-31T06:37:11.999" v="2637" actId="1076"/>
          <ac:spMkLst>
            <pc:docMk/>
            <pc:sldMk cId="3406675807" sldId="279"/>
            <ac:spMk id="14" creationId="{790BAAD2-3B28-4EC5-B4A5-313B553047C9}"/>
          </ac:spMkLst>
        </pc:spChg>
        <pc:spChg chg="add mod">
          <ac:chgData name="" userId="c373c20056c41389" providerId="LiveId" clId="{41F1F596-0CD9-412A-8FC9-A0F9B7DB5065}" dt="2023-07-31T06:26:59.475" v="2456" actId="207"/>
          <ac:spMkLst>
            <pc:docMk/>
            <pc:sldMk cId="3406675807" sldId="279"/>
            <ac:spMk id="15" creationId="{21BB5CB8-1CF2-4F1E-896B-AF2110CA31E1}"/>
          </ac:spMkLst>
        </pc:spChg>
        <pc:spChg chg="add del mod">
          <ac:chgData name="" userId="c373c20056c41389" providerId="LiveId" clId="{41F1F596-0CD9-412A-8FC9-A0F9B7DB5065}" dt="2023-07-31T06:37:11.700" v="2636"/>
          <ac:spMkLst>
            <pc:docMk/>
            <pc:sldMk cId="3406675807" sldId="279"/>
            <ac:spMk id="17" creationId="{314BCC04-8F21-4698-B6BE-F5989DF0D749}"/>
          </ac:spMkLst>
        </pc:spChg>
        <pc:graphicFrameChg chg="add del mod">
          <ac:chgData name="" userId="c373c20056c41389" providerId="LiveId" clId="{41F1F596-0CD9-412A-8FC9-A0F9B7DB5065}" dt="2023-07-31T06:20:10.486" v="2203" actId="14100"/>
          <ac:graphicFrameMkLst>
            <pc:docMk/>
            <pc:sldMk cId="3406675807" sldId="279"/>
            <ac:graphicFrameMk id="5" creationId="{47EDCDCF-F8FA-49C9-BED4-56029DE0BFC1}"/>
          </ac:graphicFrameMkLst>
        </pc:graphicFrameChg>
        <pc:picChg chg="add del mod modCrop">
          <ac:chgData name="" userId="c373c20056c41389" providerId="LiveId" clId="{41F1F596-0CD9-412A-8FC9-A0F9B7DB5065}" dt="2023-07-31T06:19:57.586" v="2197"/>
          <ac:picMkLst>
            <pc:docMk/>
            <pc:sldMk cId="3406675807" sldId="279"/>
            <ac:picMk id="10" creationId="{017CA9C0-3340-449A-A244-228BB312E238}"/>
          </ac:picMkLst>
        </pc:picChg>
        <pc:picChg chg="add del mod modCrop">
          <ac:chgData name="" userId="c373c20056c41389" providerId="LiveId" clId="{41F1F596-0CD9-412A-8FC9-A0F9B7DB5065}" dt="2023-07-31T06:20:57.988" v="2213" actId="478"/>
          <ac:picMkLst>
            <pc:docMk/>
            <pc:sldMk cId="3406675807" sldId="279"/>
            <ac:picMk id="11" creationId="{5742AFD3-B59B-4011-942B-028220AE567E}"/>
          </ac:picMkLst>
        </pc:picChg>
        <pc:picChg chg="add del">
          <ac:chgData name="" userId="c373c20056c41389" providerId="LiveId" clId="{41F1F596-0CD9-412A-8FC9-A0F9B7DB5065}" dt="2023-07-31T06:18:57.363" v="2174"/>
          <ac:picMkLst>
            <pc:docMk/>
            <pc:sldMk cId="3406675807" sldId="279"/>
            <ac:picMk id="3074" creationId="{F976E862-87B8-41E2-AD21-2661AB0B65FC}"/>
          </ac:picMkLst>
        </pc:picChg>
        <pc:cxnChg chg="add mod">
          <ac:chgData name="" userId="c373c20056c41389" providerId="LiveId" clId="{41F1F596-0CD9-412A-8FC9-A0F9B7DB5065}" dt="2023-07-31T06:26:53.222" v="2455" actId="1076"/>
          <ac:cxnSpMkLst>
            <pc:docMk/>
            <pc:sldMk cId="3406675807" sldId="279"/>
            <ac:cxnSpMk id="16" creationId="{CEE95A38-6755-4A8F-84D7-47B1FE068F80}"/>
          </ac:cxnSpMkLst>
        </pc:cxnChg>
      </pc:sldChg>
      <pc:sldChg chg="addSp add del">
        <pc:chgData name="" userId="c373c20056c41389" providerId="LiveId" clId="{41F1F596-0CD9-412A-8FC9-A0F9B7DB5065}" dt="2023-07-31T07:44:33.602" v="3775" actId="2696"/>
        <pc:sldMkLst>
          <pc:docMk/>
          <pc:sldMk cId="322271442" sldId="280"/>
        </pc:sldMkLst>
        <pc:picChg chg="add">
          <ac:chgData name="" userId="c373c20056c41389" providerId="LiveId" clId="{41F1F596-0CD9-412A-8FC9-A0F9B7DB5065}" dt="2023-07-31T06:19:03.590" v="2176"/>
          <ac:picMkLst>
            <pc:docMk/>
            <pc:sldMk cId="322271442" sldId="280"/>
            <ac:picMk id="5" creationId="{B670C9C6-F5E1-485A-B2B4-B0FF2E3B4FC1}"/>
          </ac:picMkLst>
        </pc:picChg>
      </pc:sldChg>
      <pc:sldChg chg="addSp modSp add">
        <pc:chgData name="" userId="c373c20056c41389" providerId="LiveId" clId="{41F1F596-0CD9-412A-8FC9-A0F9B7DB5065}" dt="2023-07-31T06:59:07.802" v="3012" actId="1076"/>
        <pc:sldMkLst>
          <pc:docMk/>
          <pc:sldMk cId="1676587373" sldId="281"/>
        </pc:sldMkLst>
        <pc:spChg chg="mod">
          <ac:chgData name="" userId="c373c20056c41389" providerId="LiveId" clId="{41F1F596-0CD9-412A-8FC9-A0F9B7DB5065}" dt="2023-07-31T06:57:32.371" v="2989" actId="20577"/>
          <ac:spMkLst>
            <pc:docMk/>
            <pc:sldMk cId="1676587373" sldId="281"/>
            <ac:spMk id="2" creationId="{D5BC5773-859C-441F-8BED-906E15DB6234}"/>
          </ac:spMkLst>
        </pc:spChg>
        <pc:spChg chg="mod">
          <ac:chgData name="" userId="c373c20056c41389" providerId="LiveId" clId="{41F1F596-0CD9-412A-8FC9-A0F9B7DB5065}" dt="2023-07-31T06:57:45.884" v="3005" actId="20577"/>
          <ac:spMkLst>
            <pc:docMk/>
            <pc:sldMk cId="1676587373" sldId="281"/>
            <ac:spMk id="3" creationId="{3836929F-9FEF-466E-A1D1-5D9C23A0F817}"/>
          </ac:spMkLst>
        </pc:spChg>
        <pc:spChg chg="add mod">
          <ac:chgData name="" userId="c373c20056c41389" providerId="LiveId" clId="{41F1F596-0CD9-412A-8FC9-A0F9B7DB5065}" dt="2023-07-31T06:59:03.771" v="3011" actId="1076"/>
          <ac:spMkLst>
            <pc:docMk/>
            <pc:sldMk cId="1676587373" sldId="281"/>
            <ac:spMk id="6" creationId="{F94139BA-22B3-4714-BF43-273F9852CD92}"/>
          </ac:spMkLst>
        </pc:spChg>
        <pc:picChg chg="add mod">
          <ac:chgData name="" userId="c373c20056c41389" providerId="LiveId" clId="{41F1F596-0CD9-412A-8FC9-A0F9B7DB5065}" dt="2023-07-31T06:59:07.802" v="3012" actId="1076"/>
          <ac:picMkLst>
            <pc:docMk/>
            <pc:sldMk cId="1676587373" sldId="281"/>
            <ac:picMk id="5" creationId="{9C0E6207-3A57-41F3-A48B-265306ED4539}"/>
          </ac:picMkLst>
        </pc:picChg>
      </pc:sldChg>
      <pc:sldChg chg="addSp modSp add modNotesTx">
        <pc:chgData name="" userId="c373c20056c41389" providerId="LiveId" clId="{41F1F596-0CD9-412A-8FC9-A0F9B7DB5065}" dt="2023-07-31T10:35:36.725" v="7266" actId="20577"/>
        <pc:sldMkLst>
          <pc:docMk/>
          <pc:sldMk cId="115480944" sldId="282"/>
        </pc:sldMkLst>
        <pc:spChg chg="mod">
          <ac:chgData name="" userId="c373c20056c41389" providerId="LiveId" clId="{41F1F596-0CD9-412A-8FC9-A0F9B7DB5065}" dt="2023-07-31T10:35:36.725" v="7266" actId="20577"/>
          <ac:spMkLst>
            <pc:docMk/>
            <pc:sldMk cId="115480944" sldId="282"/>
            <ac:spMk id="2" creationId="{D16FEFCA-217B-4DA2-A065-32D65F1286E3}"/>
          </ac:spMkLst>
        </pc:spChg>
        <pc:spChg chg="mod">
          <ac:chgData name="" userId="c373c20056c41389" providerId="LiveId" clId="{41F1F596-0CD9-412A-8FC9-A0F9B7DB5065}" dt="2023-07-31T07:26:35.727" v="3582"/>
          <ac:spMkLst>
            <pc:docMk/>
            <pc:sldMk cId="115480944" sldId="282"/>
            <ac:spMk id="3" creationId="{40CD3768-1F2C-4893-9E2E-8294358387D6}"/>
          </ac:spMkLst>
        </pc:spChg>
        <pc:spChg chg="add mod">
          <ac:chgData name="" userId="c373c20056c41389" providerId="LiveId" clId="{41F1F596-0CD9-412A-8FC9-A0F9B7DB5065}" dt="2023-07-31T10:08:06.796" v="6428" actId="20577"/>
          <ac:spMkLst>
            <pc:docMk/>
            <pc:sldMk cId="115480944" sldId="282"/>
            <ac:spMk id="6" creationId="{4E6E29FA-6B84-4C5D-BE4D-B474F86664D4}"/>
          </ac:spMkLst>
        </pc:spChg>
        <pc:picChg chg="add mod modCrop">
          <ac:chgData name="" userId="c373c20056c41389" providerId="LiveId" clId="{41F1F596-0CD9-412A-8FC9-A0F9B7DB5065}" dt="2023-07-31T07:27:20.794" v="3587" actId="1076"/>
          <ac:picMkLst>
            <pc:docMk/>
            <pc:sldMk cId="115480944" sldId="282"/>
            <ac:picMk id="5" creationId="{44FCB948-C543-445B-B738-B90294DC9CDB}"/>
          </ac:picMkLst>
        </pc:picChg>
        <pc:picChg chg="add mod">
          <ac:chgData name="" userId="c373c20056c41389" providerId="LiveId" clId="{41F1F596-0CD9-412A-8FC9-A0F9B7DB5065}" dt="2023-07-31T07:16:55.678" v="3415" actId="1076"/>
          <ac:picMkLst>
            <pc:docMk/>
            <pc:sldMk cId="115480944" sldId="282"/>
            <ac:picMk id="7" creationId="{1FE9558C-8C38-4F39-BB0B-40C9320B4458}"/>
          </ac:picMkLst>
        </pc:picChg>
      </pc:sldChg>
      <pc:sldChg chg="add del">
        <pc:chgData name="" userId="c373c20056c41389" providerId="LiveId" clId="{41F1F596-0CD9-412A-8FC9-A0F9B7DB5065}" dt="2023-07-31T07:44:34.300" v="3776" actId="2696"/>
        <pc:sldMkLst>
          <pc:docMk/>
          <pc:sldMk cId="3337164674" sldId="283"/>
        </pc:sldMkLst>
      </pc:sldChg>
      <pc:sldChg chg="addSp delSp modSp add modNotesTx">
        <pc:chgData name="" userId="c373c20056c41389" providerId="LiveId" clId="{41F1F596-0CD9-412A-8FC9-A0F9B7DB5065}" dt="2023-07-31T10:35:40.354" v="7267"/>
        <pc:sldMkLst>
          <pc:docMk/>
          <pc:sldMk cId="4185607580" sldId="284"/>
        </pc:sldMkLst>
        <pc:spChg chg="mod">
          <ac:chgData name="" userId="c373c20056c41389" providerId="LiveId" clId="{41F1F596-0CD9-412A-8FC9-A0F9B7DB5065}" dt="2023-07-31T10:35:40.354" v="7267"/>
          <ac:spMkLst>
            <pc:docMk/>
            <pc:sldMk cId="4185607580" sldId="284"/>
            <ac:spMk id="2" creationId="{FAED5A09-1A39-4D7A-A5FF-76FA505153DB}"/>
          </ac:spMkLst>
        </pc:spChg>
        <pc:spChg chg="mod">
          <ac:chgData name="" userId="c373c20056c41389" providerId="LiveId" clId="{41F1F596-0CD9-412A-8FC9-A0F9B7DB5065}" dt="2023-07-31T07:43:37.857" v="3772" actId="20577"/>
          <ac:spMkLst>
            <pc:docMk/>
            <pc:sldMk cId="4185607580" sldId="284"/>
            <ac:spMk id="3" creationId="{95FDE6A1-6576-45F2-892D-2040AA0C413F}"/>
          </ac:spMkLst>
        </pc:spChg>
        <pc:picChg chg="add del mod">
          <ac:chgData name="" userId="c373c20056c41389" providerId="LiveId" clId="{41F1F596-0CD9-412A-8FC9-A0F9B7DB5065}" dt="2023-07-31T07:44:19.395" v="3774" actId="478"/>
          <ac:picMkLst>
            <pc:docMk/>
            <pc:sldMk cId="4185607580" sldId="284"/>
            <ac:picMk id="5" creationId="{B9C24979-56BA-4311-B4D7-8D82DA6D8D0B}"/>
          </ac:picMkLst>
        </pc:picChg>
        <pc:picChg chg="add">
          <ac:chgData name="" userId="c373c20056c41389" providerId="LiveId" clId="{41F1F596-0CD9-412A-8FC9-A0F9B7DB5065}" dt="2023-07-31T07:44:17.752" v="3773"/>
          <ac:picMkLst>
            <pc:docMk/>
            <pc:sldMk cId="4185607580" sldId="284"/>
            <ac:picMk id="6" creationId="{73E1628A-5B89-4B96-84E3-2A8EEFF70472}"/>
          </ac:picMkLst>
        </pc:picChg>
      </pc:sldChg>
      <pc:sldChg chg="modSp add">
        <pc:chgData name="" userId="c373c20056c41389" providerId="LiveId" clId="{41F1F596-0CD9-412A-8FC9-A0F9B7DB5065}" dt="2023-07-31T08:53:49.626" v="5076" actId="20577"/>
        <pc:sldMkLst>
          <pc:docMk/>
          <pc:sldMk cId="3937639546" sldId="285"/>
        </pc:sldMkLst>
        <pc:spChg chg="mod">
          <ac:chgData name="" userId="c373c20056c41389" providerId="LiveId" clId="{41F1F596-0CD9-412A-8FC9-A0F9B7DB5065}" dt="2023-07-31T08:53:49.626" v="5076" actId="20577"/>
          <ac:spMkLst>
            <pc:docMk/>
            <pc:sldMk cId="3937639546" sldId="285"/>
            <ac:spMk id="2" creationId="{0FE528A3-C839-477B-A9CD-2F0509C26EC2}"/>
          </ac:spMkLst>
        </pc:spChg>
        <pc:spChg chg="mod">
          <ac:chgData name="" userId="c373c20056c41389" providerId="LiveId" clId="{41F1F596-0CD9-412A-8FC9-A0F9B7DB5065}" dt="2023-07-31T08:48:47.969" v="5037" actId="20577"/>
          <ac:spMkLst>
            <pc:docMk/>
            <pc:sldMk cId="3937639546" sldId="285"/>
            <ac:spMk id="3" creationId="{E596F2E7-5B86-4581-8CB4-06313A821382}"/>
          </ac:spMkLst>
        </pc:spChg>
      </pc:sldChg>
      <pc:sldChg chg="add del">
        <pc:chgData name="" userId="c373c20056c41389" providerId="LiveId" clId="{41F1F596-0CD9-412A-8FC9-A0F9B7DB5065}" dt="2023-07-31T08:50:52.589" v="5059" actId="2696"/>
        <pc:sldMkLst>
          <pc:docMk/>
          <pc:sldMk cId="118714475" sldId="286"/>
        </pc:sldMkLst>
      </pc:sldChg>
      <pc:sldChg chg="add del">
        <pc:chgData name="" userId="c373c20056c41389" providerId="LiveId" clId="{41F1F596-0CD9-412A-8FC9-A0F9B7DB5065}" dt="2023-07-31T08:50:56.827" v="5062" actId="2696"/>
        <pc:sldMkLst>
          <pc:docMk/>
          <pc:sldMk cId="892074290" sldId="286"/>
        </pc:sldMkLst>
      </pc:sldChg>
      <pc:sldChg chg="addSp delSp modSp add del">
        <pc:chgData name="" userId="c373c20056c41389" providerId="LiveId" clId="{41F1F596-0CD9-412A-8FC9-A0F9B7DB5065}" dt="2023-07-31T08:12:00.064" v="4036" actId="2696"/>
        <pc:sldMkLst>
          <pc:docMk/>
          <pc:sldMk cId="994243669" sldId="286"/>
        </pc:sldMkLst>
        <pc:picChg chg="add del mod">
          <ac:chgData name="" userId="c373c20056c41389" providerId="LiveId" clId="{41F1F596-0CD9-412A-8FC9-A0F9B7DB5065}" dt="2023-07-31T08:11:38.418" v="4030"/>
          <ac:picMkLst>
            <pc:docMk/>
            <pc:sldMk cId="994243669" sldId="286"/>
            <ac:picMk id="5" creationId="{2D5F1756-AC10-4E3C-B426-2F448E179ECA}"/>
          </ac:picMkLst>
        </pc:picChg>
      </pc:sldChg>
      <pc:sldChg chg="addSp delSp modSp add">
        <pc:chgData name="" userId="c373c20056c41389" providerId="LiveId" clId="{41F1F596-0CD9-412A-8FC9-A0F9B7DB5065}" dt="2023-07-31T09:17:52.997" v="5514" actId="732"/>
        <pc:sldMkLst>
          <pc:docMk/>
          <pc:sldMk cId="375331208" sldId="287"/>
        </pc:sldMkLst>
        <pc:spChg chg="mod">
          <ac:chgData name="" userId="c373c20056c41389" providerId="LiveId" clId="{41F1F596-0CD9-412A-8FC9-A0F9B7DB5065}" dt="2023-07-31T08:51:05.926" v="5063"/>
          <ac:spMkLst>
            <pc:docMk/>
            <pc:sldMk cId="375331208" sldId="287"/>
            <ac:spMk id="2" creationId="{1A2BC579-1F6D-489C-A02B-F181A3C3B801}"/>
          </ac:spMkLst>
        </pc:spChg>
        <pc:spChg chg="mod ord">
          <ac:chgData name="" userId="c373c20056c41389" providerId="LiveId" clId="{41F1F596-0CD9-412A-8FC9-A0F9B7DB5065}" dt="2023-07-31T09:17:07.106" v="5490" actId="167"/>
          <ac:spMkLst>
            <pc:docMk/>
            <pc:sldMk cId="375331208" sldId="287"/>
            <ac:spMk id="3" creationId="{A8AFFFA5-168A-4F03-ADDD-8DD3E0443DAB}"/>
          </ac:spMkLst>
        </pc:spChg>
        <pc:picChg chg="add mod">
          <ac:chgData name="" userId="c373c20056c41389" providerId="LiveId" clId="{41F1F596-0CD9-412A-8FC9-A0F9B7DB5065}" dt="2023-07-31T09:16:11.640" v="5467" actId="1076"/>
          <ac:picMkLst>
            <pc:docMk/>
            <pc:sldMk cId="375331208" sldId="287"/>
            <ac:picMk id="5" creationId="{8E6C33AC-5CC6-4399-8BFE-77798518E967}"/>
          </ac:picMkLst>
        </pc:picChg>
        <pc:picChg chg="add del mod">
          <ac:chgData name="" userId="c373c20056c41389" providerId="LiveId" clId="{41F1F596-0CD9-412A-8FC9-A0F9B7DB5065}" dt="2023-07-31T08:58:20.722" v="5239" actId="478"/>
          <ac:picMkLst>
            <pc:docMk/>
            <pc:sldMk cId="375331208" sldId="287"/>
            <ac:picMk id="6" creationId="{7082F612-F718-4EFC-ABB0-C992C253D172}"/>
          </ac:picMkLst>
        </pc:picChg>
        <pc:picChg chg="add del mod modCrop">
          <ac:chgData name="" userId="c373c20056c41389" providerId="LiveId" clId="{41F1F596-0CD9-412A-8FC9-A0F9B7DB5065}" dt="2023-07-31T09:17:03.229" v="5489" actId="478"/>
          <ac:picMkLst>
            <pc:docMk/>
            <pc:sldMk cId="375331208" sldId="287"/>
            <ac:picMk id="7" creationId="{EAC4C4B3-AFAE-4D50-97AD-2945D965D1CE}"/>
          </ac:picMkLst>
        </pc:picChg>
        <pc:picChg chg="add mod modCrop">
          <ac:chgData name="" userId="c373c20056c41389" providerId="LiveId" clId="{41F1F596-0CD9-412A-8FC9-A0F9B7DB5065}" dt="2023-07-31T09:17:52.997" v="5514" actId="732"/>
          <ac:picMkLst>
            <pc:docMk/>
            <pc:sldMk cId="375331208" sldId="287"/>
            <ac:picMk id="8" creationId="{4D0E1201-12F3-49B9-8718-592196C24DC8}"/>
          </ac:picMkLst>
        </pc:picChg>
        <pc:picChg chg="add mod modCrop">
          <ac:chgData name="" userId="c373c20056c41389" providerId="LiveId" clId="{41F1F596-0CD9-412A-8FC9-A0F9B7DB5065}" dt="2023-07-31T09:17:48.723" v="5513" actId="732"/>
          <ac:picMkLst>
            <pc:docMk/>
            <pc:sldMk cId="375331208" sldId="287"/>
            <ac:picMk id="9" creationId="{32390FCF-5E98-4DF1-BA94-6FA955EB2900}"/>
          </ac:picMkLst>
        </pc:picChg>
        <pc:picChg chg="add del mod">
          <ac:chgData name="" userId="c373c20056c41389" providerId="LiveId" clId="{41F1F596-0CD9-412A-8FC9-A0F9B7DB5065}" dt="2023-07-31T09:16:26.040" v="5474"/>
          <ac:picMkLst>
            <pc:docMk/>
            <pc:sldMk cId="375331208" sldId="287"/>
            <ac:picMk id="10" creationId="{E085588C-B183-4AD2-98BC-A71A93DDF8AA}"/>
          </ac:picMkLst>
        </pc:picChg>
        <pc:picChg chg="add mod ord">
          <ac:chgData name="" userId="c373c20056c41389" providerId="LiveId" clId="{41F1F596-0CD9-412A-8FC9-A0F9B7DB5065}" dt="2023-07-31T09:17:09.334" v="5491" actId="1076"/>
          <ac:picMkLst>
            <pc:docMk/>
            <pc:sldMk cId="375331208" sldId="287"/>
            <ac:picMk id="11" creationId="{42996FB6-3C5D-4F1A-8152-2CD9D5E32300}"/>
          </ac:picMkLst>
        </pc:picChg>
      </pc:sldChg>
      <pc:sldChg chg="modSp add del">
        <pc:chgData name="" userId="c373c20056c41389" providerId="LiveId" clId="{41F1F596-0CD9-412A-8FC9-A0F9B7DB5065}" dt="2023-07-31T11:23:52.219" v="9064" actId="2696"/>
        <pc:sldMkLst>
          <pc:docMk/>
          <pc:sldMk cId="3604642810" sldId="288"/>
        </pc:sldMkLst>
        <pc:spChg chg="mod">
          <ac:chgData name="" userId="c373c20056c41389" providerId="LiveId" clId="{41F1F596-0CD9-412A-8FC9-A0F9B7DB5065}" dt="2023-07-31T11:21:34.011" v="8986"/>
          <ac:spMkLst>
            <pc:docMk/>
            <pc:sldMk cId="3604642810" sldId="288"/>
            <ac:spMk id="3" creationId="{24D026E2-D2A3-46C2-82CD-2017F5F83FBF}"/>
          </ac:spMkLst>
        </pc:spChg>
      </pc:sldChg>
      <pc:sldChg chg="addSp delSp modSp add modAnim modNotesTx">
        <pc:chgData name="" userId="c373c20056c41389" providerId="LiveId" clId="{41F1F596-0CD9-412A-8FC9-A0F9B7DB5065}" dt="2023-07-31T09:56:44.763" v="6350" actId="1076"/>
        <pc:sldMkLst>
          <pc:docMk/>
          <pc:sldMk cId="68149005" sldId="289"/>
        </pc:sldMkLst>
        <pc:spChg chg="mod">
          <ac:chgData name="" userId="c373c20056c41389" providerId="LiveId" clId="{41F1F596-0CD9-412A-8FC9-A0F9B7DB5065}" dt="2023-07-31T08:59:23.312" v="5309"/>
          <ac:spMkLst>
            <pc:docMk/>
            <pc:sldMk cId="68149005" sldId="289"/>
            <ac:spMk id="2" creationId="{6BE2D628-C196-4B8D-9D13-B052AB889E5D}"/>
          </ac:spMkLst>
        </pc:spChg>
        <pc:spChg chg="mod">
          <ac:chgData name="" userId="c373c20056c41389" providerId="LiveId" clId="{41F1F596-0CD9-412A-8FC9-A0F9B7DB5065}" dt="2023-07-31T09:11:43.517" v="5425" actId="313"/>
          <ac:spMkLst>
            <pc:docMk/>
            <pc:sldMk cId="68149005" sldId="289"/>
            <ac:spMk id="3" creationId="{59204F28-C3E5-47A7-B1BF-DCC9CCAB0B80}"/>
          </ac:spMkLst>
        </pc:spChg>
        <pc:spChg chg="add mod">
          <ac:chgData name="" userId="c373c20056c41389" providerId="LiveId" clId="{41F1F596-0CD9-412A-8FC9-A0F9B7DB5065}" dt="2023-07-31T09:56:44.763" v="6350" actId="1076"/>
          <ac:spMkLst>
            <pc:docMk/>
            <pc:sldMk cId="68149005" sldId="289"/>
            <ac:spMk id="15" creationId="{C151E4BF-855B-4FB4-958E-E44F6AE244A9}"/>
          </ac:spMkLst>
        </pc:spChg>
        <pc:spChg chg="add mod">
          <ac:chgData name="" userId="c373c20056c41389" providerId="LiveId" clId="{41F1F596-0CD9-412A-8FC9-A0F9B7DB5065}" dt="2023-07-31T09:56:39.263" v="6348" actId="1076"/>
          <ac:spMkLst>
            <pc:docMk/>
            <pc:sldMk cId="68149005" sldId="289"/>
            <ac:spMk id="18" creationId="{2F1F7D6D-7691-4AD2-92EF-4F817025AA21}"/>
          </ac:spMkLst>
        </pc:spChg>
        <pc:spChg chg="add mod">
          <ac:chgData name="" userId="c373c20056c41389" providerId="LiveId" clId="{41F1F596-0CD9-412A-8FC9-A0F9B7DB5065}" dt="2023-07-31T09:56:35.045" v="6347" actId="1076"/>
          <ac:spMkLst>
            <pc:docMk/>
            <pc:sldMk cId="68149005" sldId="289"/>
            <ac:spMk id="19" creationId="{B899DAFA-1641-4A4B-B470-D9710AF3965E}"/>
          </ac:spMkLst>
        </pc:spChg>
        <pc:picChg chg="add mod">
          <ac:chgData name="" userId="c373c20056c41389" providerId="LiveId" clId="{41F1F596-0CD9-412A-8FC9-A0F9B7DB5065}" dt="2023-07-31T09:08:05.304" v="5391" actId="1076"/>
          <ac:picMkLst>
            <pc:docMk/>
            <pc:sldMk cId="68149005" sldId="289"/>
            <ac:picMk id="5" creationId="{166911DE-DE6B-4759-AFCA-02E4F7A7EAE8}"/>
          </ac:picMkLst>
        </pc:picChg>
        <pc:picChg chg="add del mod">
          <ac:chgData name="" userId="c373c20056c41389" providerId="LiveId" clId="{41F1F596-0CD9-412A-8FC9-A0F9B7DB5065}" dt="2023-07-31T09:06:47.126" v="5374" actId="478"/>
          <ac:picMkLst>
            <pc:docMk/>
            <pc:sldMk cId="68149005" sldId="289"/>
            <ac:picMk id="6" creationId="{DA78888D-0021-4833-BD69-2EC1CA74F4E5}"/>
          </ac:picMkLst>
        </pc:picChg>
        <pc:picChg chg="add mod">
          <ac:chgData name="" userId="c373c20056c41389" providerId="LiveId" clId="{41F1F596-0CD9-412A-8FC9-A0F9B7DB5065}" dt="2023-07-31T09:06:20.051" v="5366" actId="1076"/>
          <ac:picMkLst>
            <pc:docMk/>
            <pc:sldMk cId="68149005" sldId="289"/>
            <ac:picMk id="7" creationId="{25AFC24B-F173-4C72-B4A9-F7484C77B596}"/>
          </ac:picMkLst>
        </pc:picChg>
        <pc:picChg chg="add mod">
          <ac:chgData name="" userId="c373c20056c41389" providerId="LiveId" clId="{41F1F596-0CD9-412A-8FC9-A0F9B7DB5065}" dt="2023-07-31T09:06:30.932" v="5372" actId="1076"/>
          <ac:picMkLst>
            <pc:docMk/>
            <pc:sldMk cId="68149005" sldId="289"/>
            <ac:picMk id="8" creationId="{A4796E15-8B21-4C96-9F3F-23CCC565DC02}"/>
          </ac:picMkLst>
        </pc:picChg>
        <pc:picChg chg="add mod">
          <ac:chgData name="" userId="c373c20056c41389" providerId="LiveId" clId="{41F1F596-0CD9-412A-8FC9-A0F9B7DB5065}" dt="2023-07-31T09:08:05.304" v="5391" actId="1076"/>
          <ac:picMkLst>
            <pc:docMk/>
            <pc:sldMk cId="68149005" sldId="289"/>
            <ac:picMk id="9" creationId="{4475549C-72D6-4F19-AC54-46CBDD36FBB2}"/>
          </ac:picMkLst>
        </pc:picChg>
        <pc:picChg chg="add mod">
          <ac:chgData name="" userId="c373c20056c41389" providerId="LiveId" clId="{41F1F596-0CD9-412A-8FC9-A0F9B7DB5065}" dt="2023-07-31T09:08:52.824" v="5399" actId="14100"/>
          <ac:picMkLst>
            <pc:docMk/>
            <pc:sldMk cId="68149005" sldId="289"/>
            <ac:picMk id="14" creationId="{1C799971-A3B8-4C8B-9C99-341FE1ACD1EF}"/>
          </ac:picMkLst>
        </pc:picChg>
        <pc:picChg chg="add mod">
          <ac:chgData name="" userId="c373c20056c41389" providerId="LiveId" clId="{41F1F596-0CD9-412A-8FC9-A0F9B7DB5065}" dt="2023-07-31T09:56:39.997" v="6349" actId="1076"/>
          <ac:picMkLst>
            <pc:docMk/>
            <pc:sldMk cId="68149005" sldId="289"/>
            <ac:picMk id="16" creationId="{CA403556-C835-4271-A9D7-1E82F126FF96}"/>
          </ac:picMkLst>
        </pc:picChg>
        <pc:picChg chg="add mod">
          <ac:chgData name="" userId="c373c20056c41389" providerId="LiveId" clId="{41F1F596-0CD9-412A-8FC9-A0F9B7DB5065}" dt="2023-07-31T09:55:46.513" v="6320" actId="1076"/>
          <ac:picMkLst>
            <pc:docMk/>
            <pc:sldMk cId="68149005" sldId="289"/>
            <ac:picMk id="17" creationId="{74DA212A-2514-4935-80D3-DCE5C4FAA0EB}"/>
          </ac:picMkLst>
        </pc:picChg>
        <pc:cxnChg chg="add mod">
          <ac:chgData name="" userId="c373c20056c41389" providerId="LiveId" clId="{41F1F596-0CD9-412A-8FC9-A0F9B7DB5065}" dt="2023-07-31T09:07:27.656" v="5384" actId="1035"/>
          <ac:cxnSpMkLst>
            <pc:docMk/>
            <pc:sldMk cId="68149005" sldId="289"/>
            <ac:cxnSpMk id="11" creationId="{FD32C710-3C43-46B9-840F-F5B42DF0049C}"/>
          </ac:cxnSpMkLst>
        </pc:cxnChg>
        <pc:cxnChg chg="add mod">
          <ac:chgData name="" userId="c373c20056c41389" providerId="LiveId" clId="{41F1F596-0CD9-412A-8FC9-A0F9B7DB5065}" dt="2023-07-31T09:08:05.304" v="5391" actId="1076"/>
          <ac:cxnSpMkLst>
            <pc:docMk/>
            <pc:sldMk cId="68149005" sldId="289"/>
            <ac:cxnSpMk id="12" creationId="{7595335C-000B-4F3D-9E9B-4FA553FA018E}"/>
          </ac:cxnSpMkLst>
        </pc:cxnChg>
      </pc:sldChg>
      <pc:sldChg chg="addSp delSp modSp add">
        <pc:chgData name="" userId="c373c20056c41389" providerId="LiveId" clId="{41F1F596-0CD9-412A-8FC9-A0F9B7DB5065}" dt="2023-07-31T09:30:24.786" v="5806" actId="1076"/>
        <pc:sldMkLst>
          <pc:docMk/>
          <pc:sldMk cId="2685780448" sldId="290"/>
        </pc:sldMkLst>
        <pc:spChg chg="mod">
          <ac:chgData name="" userId="c373c20056c41389" providerId="LiveId" clId="{41F1F596-0CD9-412A-8FC9-A0F9B7DB5065}" dt="2023-07-31T09:09:09.270" v="5408" actId="20577"/>
          <ac:spMkLst>
            <pc:docMk/>
            <pc:sldMk cId="2685780448" sldId="290"/>
            <ac:spMk id="2" creationId="{4E69AC31-4C85-4E80-A99B-C3618CB7488B}"/>
          </ac:spMkLst>
        </pc:spChg>
        <pc:spChg chg="mod">
          <ac:chgData name="" userId="c373c20056c41389" providerId="LiveId" clId="{41F1F596-0CD9-412A-8FC9-A0F9B7DB5065}" dt="2023-07-31T09:26:37.525" v="5767" actId="20577"/>
          <ac:spMkLst>
            <pc:docMk/>
            <pc:sldMk cId="2685780448" sldId="290"/>
            <ac:spMk id="3" creationId="{412F3DA6-DD07-41D6-9B85-9177F90D2C7E}"/>
          </ac:spMkLst>
        </pc:spChg>
        <pc:picChg chg="add mod modCrop">
          <ac:chgData name="" userId="c373c20056c41389" providerId="LiveId" clId="{41F1F596-0CD9-412A-8FC9-A0F9B7DB5065}" dt="2023-07-31T09:30:16.334" v="5801" actId="1037"/>
          <ac:picMkLst>
            <pc:docMk/>
            <pc:sldMk cId="2685780448" sldId="290"/>
            <ac:picMk id="5" creationId="{F9B02138-F730-41DE-9636-C2DDDF2EAA91}"/>
          </ac:picMkLst>
        </pc:picChg>
        <pc:picChg chg="add mod">
          <ac:chgData name="" userId="c373c20056c41389" providerId="LiveId" clId="{41F1F596-0CD9-412A-8FC9-A0F9B7DB5065}" dt="2023-07-31T09:30:24.786" v="5806" actId="1076"/>
          <ac:picMkLst>
            <pc:docMk/>
            <pc:sldMk cId="2685780448" sldId="290"/>
            <ac:picMk id="6" creationId="{45284B0B-58F5-41F1-82F0-86E855328AD1}"/>
          </ac:picMkLst>
        </pc:picChg>
        <pc:picChg chg="add mod">
          <ac:chgData name="" userId="c373c20056c41389" providerId="LiveId" clId="{41F1F596-0CD9-412A-8FC9-A0F9B7DB5065}" dt="2023-07-31T09:30:22.583" v="5805" actId="1076"/>
          <ac:picMkLst>
            <pc:docMk/>
            <pc:sldMk cId="2685780448" sldId="290"/>
            <ac:picMk id="7" creationId="{9AA754AD-22EF-4C50-9273-B7A2DA8870AC}"/>
          </ac:picMkLst>
        </pc:picChg>
        <pc:picChg chg="add del mod">
          <ac:chgData name="" userId="c373c20056c41389" providerId="LiveId" clId="{41F1F596-0CD9-412A-8FC9-A0F9B7DB5065}" dt="2023-07-31T09:29:52.370" v="5786" actId="478"/>
          <ac:picMkLst>
            <pc:docMk/>
            <pc:sldMk cId="2685780448" sldId="290"/>
            <ac:picMk id="8" creationId="{F8E018F5-B4C9-4A01-92F4-4EA863773E8A}"/>
          </ac:picMkLst>
        </pc:picChg>
      </pc:sldChg>
      <pc:sldChg chg="addSp delSp modSp add">
        <pc:chgData name="" userId="c373c20056c41389" providerId="LiveId" clId="{41F1F596-0CD9-412A-8FC9-A0F9B7DB5065}" dt="2023-07-31T09:24:19.750" v="5674" actId="20577"/>
        <pc:sldMkLst>
          <pc:docMk/>
          <pc:sldMk cId="2703609597" sldId="291"/>
        </pc:sldMkLst>
        <pc:spChg chg="mod">
          <ac:chgData name="" userId="c373c20056c41389" providerId="LiveId" clId="{41F1F596-0CD9-412A-8FC9-A0F9B7DB5065}" dt="2023-07-31T09:09:54.180" v="5415" actId="20577"/>
          <ac:spMkLst>
            <pc:docMk/>
            <pc:sldMk cId="2703609597" sldId="291"/>
            <ac:spMk id="2" creationId="{7DE511A6-7A06-4035-8AA3-99FBBD05FB9F}"/>
          </ac:spMkLst>
        </pc:spChg>
        <pc:spChg chg="mod">
          <ac:chgData name="" userId="c373c20056c41389" providerId="LiveId" clId="{41F1F596-0CD9-412A-8FC9-A0F9B7DB5065}" dt="2023-07-31T09:24:19.750" v="5674" actId="20577"/>
          <ac:spMkLst>
            <pc:docMk/>
            <pc:sldMk cId="2703609597" sldId="291"/>
            <ac:spMk id="3" creationId="{E96EEF61-4588-44F1-B1C0-220F4BB4AE26}"/>
          </ac:spMkLst>
        </pc:spChg>
        <pc:spChg chg="add del">
          <ac:chgData name="" userId="c373c20056c41389" providerId="LiveId" clId="{41F1F596-0CD9-412A-8FC9-A0F9B7DB5065}" dt="2023-07-31T09:22:53.506" v="5586"/>
          <ac:spMkLst>
            <pc:docMk/>
            <pc:sldMk cId="2703609597" sldId="291"/>
            <ac:spMk id="6" creationId="{BAA745AA-C38F-4F10-8126-505FED758A02}"/>
          </ac:spMkLst>
        </pc:spChg>
        <pc:picChg chg="add mod">
          <ac:chgData name="" userId="c373c20056c41389" providerId="LiveId" clId="{41F1F596-0CD9-412A-8FC9-A0F9B7DB5065}" dt="2023-07-31T09:24:08.339" v="5673" actId="1076"/>
          <ac:picMkLst>
            <pc:docMk/>
            <pc:sldMk cId="2703609597" sldId="291"/>
            <ac:picMk id="5" creationId="{2505D179-8454-487B-AF4D-C8DBF9A61E2C}"/>
          </ac:picMkLst>
        </pc:picChg>
      </pc:sldChg>
      <pc:sldChg chg="addSp delSp modSp add modNotesTx">
        <pc:chgData name="" userId="c373c20056c41389" providerId="LiveId" clId="{41F1F596-0CD9-412A-8FC9-A0F9B7DB5065}" dt="2023-07-31T09:53:46.309" v="6300" actId="1076"/>
        <pc:sldMkLst>
          <pc:docMk/>
          <pc:sldMk cId="941406266" sldId="292"/>
        </pc:sldMkLst>
        <pc:spChg chg="mod">
          <ac:chgData name="" userId="c373c20056c41389" providerId="LiveId" clId="{41F1F596-0CD9-412A-8FC9-A0F9B7DB5065}" dt="2023-07-31T09:30:46.697" v="5812" actId="27636"/>
          <ac:spMkLst>
            <pc:docMk/>
            <pc:sldMk cId="941406266" sldId="292"/>
            <ac:spMk id="2" creationId="{78D70361-8558-4944-8458-6FF81965F42D}"/>
          </ac:spMkLst>
        </pc:spChg>
        <pc:spChg chg="mod">
          <ac:chgData name="" userId="c373c20056c41389" providerId="LiveId" clId="{41F1F596-0CD9-412A-8FC9-A0F9B7DB5065}" dt="2023-07-31T09:53:36.482" v="6299" actId="5793"/>
          <ac:spMkLst>
            <pc:docMk/>
            <pc:sldMk cId="941406266" sldId="292"/>
            <ac:spMk id="3" creationId="{21A4D455-6D2A-4A47-AE15-B038B7D64D82}"/>
          </ac:spMkLst>
        </pc:spChg>
        <pc:picChg chg="add del mod">
          <ac:chgData name="" userId="c373c20056c41389" providerId="LiveId" clId="{41F1F596-0CD9-412A-8FC9-A0F9B7DB5065}" dt="2023-07-31T09:46:56.933" v="6096" actId="478"/>
          <ac:picMkLst>
            <pc:docMk/>
            <pc:sldMk cId="941406266" sldId="292"/>
            <ac:picMk id="5" creationId="{0B9A6C22-C137-427A-9E9E-7EEF73822368}"/>
          </ac:picMkLst>
        </pc:picChg>
        <pc:picChg chg="add mod">
          <ac:chgData name="" userId="c373c20056c41389" providerId="LiveId" clId="{41F1F596-0CD9-412A-8FC9-A0F9B7DB5065}" dt="2023-07-31T09:50:19.172" v="6123" actId="1076"/>
          <ac:picMkLst>
            <pc:docMk/>
            <pc:sldMk cId="941406266" sldId="292"/>
            <ac:picMk id="6" creationId="{4229EA3B-4A83-47F7-9DA8-5F8E8E692823}"/>
          </ac:picMkLst>
        </pc:picChg>
        <pc:picChg chg="add del mod">
          <ac:chgData name="" userId="c373c20056c41389" providerId="LiveId" clId="{41F1F596-0CD9-412A-8FC9-A0F9B7DB5065}" dt="2023-07-31T09:47:57.015" v="6102" actId="478"/>
          <ac:picMkLst>
            <pc:docMk/>
            <pc:sldMk cId="941406266" sldId="292"/>
            <ac:picMk id="7" creationId="{29166924-1F29-4F28-8055-3B5E074AEE94}"/>
          </ac:picMkLst>
        </pc:picChg>
        <pc:picChg chg="add mod">
          <ac:chgData name="" userId="c373c20056c41389" providerId="LiveId" clId="{41F1F596-0CD9-412A-8FC9-A0F9B7DB5065}" dt="2023-07-31T09:48:51.175" v="6120" actId="1076"/>
          <ac:picMkLst>
            <pc:docMk/>
            <pc:sldMk cId="941406266" sldId="292"/>
            <ac:picMk id="8" creationId="{33EECC2E-37E4-4B2E-90DD-285B74AF3B3C}"/>
          </ac:picMkLst>
        </pc:picChg>
        <pc:picChg chg="add mod">
          <ac:chgData name="" userId="c373c20056c41389" providerId="LiveId" clId="{41F1F596-0CD9-412A-8FC9-A0F9B7DB5065}" dt="2023-07-31T09:53:46.309" v="6300" actId="1076"/>
          <ac:picMkLst>
            <pc:docMk/>
            <pc:sldMk cId="941406266" sldId="292"/>
            <ac:picMk id="9" creationId="{89131468-1725-4F0F-9AD1-C495FB487500}"/>
          </ac:picMkLst>
        </pc:picChg>
      </pc:sldChg>
      <pc:sldChg chg="modSp add del">
        <pc:chgData name="" userId="c373c20056c41389" providerId="LiveId" clId="{41F1F596-0CD9-412A-8FC9-A0F9B7DB5065}" dt="2023-07-31T11:12:59.320" v="8638" actId="2696"/>
        <pc:sldMkLst>
          <pc:docMk/>
          <pc:sldMk cId="276954301" sldId="293"/>
        </pc:sldMkLst>
        <pc:spChg chg="mod">
          <ac:chgData name="" userId="c373c20056c41389" providerId="LiveId" clId="{41F1F596-0CD9-412A-8FC9-A0F9B7DB5065}" dt="2023-07-31T09:30:56.212" v="5816" actId="27636"/>
          <ac:spMkLst>
            <pc:docMk/>
            <pc:sldMk cId="276954301" sldId="293"/>
            <ac:spMk id="2" creationId="{B1C2CF3E-63AB-49A1-9F4A-53C988259638}"/>
          </ac:spMkLst>
        </pc:spChg>
      </pc:sldChg>
      <pc:sldChg chg="addSp delSp modSp add">
        <pc:chgData name="" userId="c373c20056c41389" providerId="LiveId" clId="{41F1F596-0CD9-412A-8FC9-A0F9B7DB5065}" dt="2023-07-31T09:58:54.594" v="6400" actId="478"/>
        <pc:sldMkLst>
          <pc:docMk/>
          <pc:sldMk cId="2849476852" sldId="294"/>
        </pc:sldMkLst>
        <pc:spChg chg="mod">
          <ac:chgData name="" userId="c373c20056c41389" providerId="LiveId" clId="{41F1F596-0CD9-412A-8FC9-A0F9B7DB5065}" dt="2023-07-31T09:53:55.238" v="6301"/>
          <ac:spMkLst>
            <pc:docMk/>
            <pc:sldMk cId="2849476852" sldId="294"/>
            <ac:spMk id="2" creationId="{AFDAD32D-6F88-4125-8A02-65D1AACC6A02}"/>
          </ac:spMkLst>
        </pc:spChg>
        <pc:spChg chg="mod">
          <ac:chgData name="" userId="c373c20056c41389" providerId="LiveId" clId="{41F1F596-0CD9-412A-8FC9-A0F9B7DB5065}" dt="2023-07-31T09:54:03.028" v="6303" actId="5793"/>
          <ac:spMkLst>
            <pc:docMk/>
            <pc:sldMk cId="2849476852" sldId="294"/>
            <ac:spMk id="3" creationId="{8217F396-F3DB-4A84-8758-68ED589C9856}"/>
          </ac:spMkLst>
        </pc:spChg>
        <pc:spChg chg="add mod">
          <ac:chgData name="" userId="c373c20056c41389" providerId="LiveId" clId="{41F1F596-0CD9-412A-8FC9-A0F9B7DB5065}" dt="2023-07-31T09:58:45.165" v="6397" actId="1076"/>
          <ac:spMkLst>
            <pc:docMk/>
            <pc:sldMk cId="2849476852" sldId="294"/>
            <ac:spMk id="7" creationId="{B1413069-5FBF-4524-B114-F44E8AE52B9D}"/>
          </ac:spMkLst>
        </pc:spChg>
        <pc:picChg chg="add mod">
          <ac:chgData name="" userId="c373c20056c41389" providerId="LiveId" clId="{41F1F596-0CD9-412A-8FC9-A0F9B7DB5065}" dt="2023-07-31T09:54:29.906" v="6305" actId="1076"/>
          <ac:picMkLst>
            <pc:docMk/>
            <pc:sldMk cId="2849476852" sldId="294"/>
            <ac:picMk id="5" creationId="{8B92721F-5354-444D-B9CE-E1EC83EB4E52}"/>
          </ac:picMkLst>
        </pc:picChg>
        <pc:picChg chg="add mod">
          <ac:chgData name="" userId="c373c20056c41389" providerId="LiveId" clId="{41F1F596-0CD9-412A-8FC9-A0F9B7DB5065}" dt="2023-07-31T09:57:46.425" v="6354" actId="1076"/>
          <ac:picMkLst>
            <pc:docMk/>
            <pc:sldMk cId="2849476852" sldId="294"/>
            <ac:picMk id="6" creationId="{61DAD0F3-49FF-4724-8DBB-07EF6919F3E7}"/>
          </ac:picMkLst>
        </pc:picChg>
        <pc:picChg chg="add del mod">
          <ac:chgData name="" userId="c373c20056c41389" providerId="LiveId" clId="{41F1F596-0CD9-412A-8FC9-A0F9B7DB5065}" dt="2023-07-31T09:58:54.594" v="6400" actId="478"/>
          <ac:picMkLst>
            <pc:docMk/>
            <pc:sldMk cId="2849476852" sldId="294"/>
            <ac:picMk id="8" creationId="{00BA59EA-7990-4BDF-A3DB-EC3DB3771676}"/>
          </ac:picMkLst>
        </pc:picChg>
      </pc:sldChg>
      <pc:sldChg chg="addSp modSp add modAnim">
        <pc:chgData name="" userId="c373c20056c41389" providerId="LiveId" clId="{41F1F596-0CD9-412A-8FC9-A0F9B7DB5065}" dt="2023-07-31T09:44:19.539" v="6043" actId="20577"/>
        <pc:sldMkLst>
          <pc:docMk/>
          <pc:sldMk cId="1337275258" sldId="295"/>
        </pc:sldMkLst>
        <pc:spChg chg="mod">
          <ac:chgData name="" userId="c373c20056c41389" providerId="LiveId" clId="{41F1F596-0CD9-412A-8FC9-A0F9B7DB5065}" dt="2023-07-31T09:44:19.539" v="6043" actId="20577"/>
          <ac:spMkLst>
            <pc:docMk/>
            <pc:sldMk cId="1337275258" sldId="295"/>
            <ac:spMk id="2" creationId="{80B09FA0-EE07-410E-AB49-1ED5C31739D7}"/>
          </ac:spMkLst>
        </pc:spChg>
        <pc:spChg chg="mod">
          <ac:chgData name="" userId="c373c20056c41389" providerId="LiveId" clId="{41F1F596-0CD9-412A-8FC9-A0F9B7DB5065}" dt="2023-07-31T09:36:26.662" v="5914" actId="313"/>
          <ac:spMkLst>
            <pc:docMk/>
            <pc:sldMk cId="1337275258" sldId="295"/>
            <ac:spMk id="3" creationId="{15AF35D1-A479-45F0-8198-FA2E9CA89EB1}"/>
          </ac:spMkLst>
        </pc:spChg>
        <pc:picChg chg="add mod">
          <ac:chgData name="" userId="c373c20056c41389" providerId="LiveId" clId="{41F1F596-0CD9-412A-8FC9-A0F9B7DB5065}" dt="2023-07-31T09:43:56.031" v="6039" actId="1076"/>
          <ac:picMkLst>
            <pc:docMk/>
            <pc:sldMk cId="1337275258" sldId="295"/>
            <ac:picMk id="6" creationId="{C2A3CA15-1547-4426-A9A4-9DA3C1B9B0C2}"/>
          </ac:picMkLst>
        </pc:picChg>
      </pc:sldChg>
      <pc:sldChg chg="modSp add">
        <pc:chgData name="" userId="c373c20056c41389" providerId="LiveId" clId="{41F1F596-0CD9-412A-8FC9-A0F9B7DB5065}" dt="2023-07-31T09:43:13.516" v="6031" actId="20577"/>
        <pc:sldMkLst>
          <pc:docMk/>
          <pc:sldMk cId="2881266920" sldId="296"/>
        </pc:sldMkLst>
        <pc:spChg chg="mod">
          <ac:chgData name="" userId="c373c20056c41389" providerId="LiveId" clId="{41F1F596-0CD9-412A-8FC9-A0F9B7DB5065}" dt="2023-07-31T09:37:53.590" v="5964"/>
          <ac:spMkLst>
            <pc:docMk/>
            <pc:sldMk cId="2881266920" sldId="296"/>
            <ac:spMk id="2" creationId="{D3B26930-63EF-4E35-80A1-6A1E5A9A470D}"/>
          </ac:spMkLst>
        </pc:spChg>
        <pc:spChg chg="mod">
          <ac:chgData name="" userId="c373c20056c41389" providerId="LiveId" clId="{41F1F596-0CD9-412A-8FC9-A0F9B7DB5065}" dt="2023-07-31T09:43:13.516" v="6031" actId="20577"/>
          <ac:spMkLst>
            <pc:docMk/>
            <pc:sldMk cId="2881266920" sldId="296"/>
            <ac:spMk id="3" creationId="{4F7F7CC8-A70C-4C3C-B1DA-44745F128404}"/>
          </ac:spMkLst>
        </pc:spChg>
      </pc:sldChg>
      <pc:sldChg chg="add del">
        <pc:chgData name="" userId="c373c20056c41389" providerId="LiveId" clId="{41F1F596-0CD9-412A-8FC9-A0F9B7DB5065}" dt="2023-07-31T10:09:52.519" v="6503" actId="2696"/>
        <pc:sldMkLst>
          <pc:docMk/>
          <pc:sldMk cId="4059987479" sldId="297"/>
        </pc:sldMkLst>
      </pc:sldChg>
      <pc:sldChg chg="modSp add">
        <pc:chgData name="" userId="c373c20056c41389" providerId="LiveId" clId="{41F1F596-0CD9-412A-8FC9-A0F9B7DB5065}" dt="2023-07-31T10:10:13.049" v="6508" actId="20577"/>
        <pc:sldMkLst>
          <pc:docMk/>
          <pc:sldMk cId="3896806604" sldId="298"/>
        </pc:sldMkLst>
        <pc:spChg chg="mod">
          <ac:chgData name="" userId="c373c20056c41389" providerId="LiveId" clId="{41F1F596-0CD9-412A-8FC9-A0F9B7DB5065}" dt="2023-07-31T10:10:13.049" v="6508" actId="20577"/>
          <ac:spMkLst>
            <pc:docMk/>
            <pc:sldMk cId="3896806604" sldId="298"/>
            <ac:spMk id="2" creationId="{3CCB0F13-C4FB-41FF-B155-169151441691}"/>
          </ac:spMkLst>
        </pc:spChg>
        <pc:spChg chg="mod">
          <ac:chgData name="" userId="c373c20056c41389" providerId="LiveId" clId="{41F1F596-0CD9-412A-8FC9-A0F9B7DB5065}" dt="2023-07-31T10:10:04.212" v="6504"/>
          <ac:spMkLst>
            <pc:docMk/>
            <pc:sldMk cId="3896806604" sldId="298"/>
            <ac:spMk id="5" creationId="{2D3BAD63-A7CC-4828-8D82-803CCB9E31F8}"/>
          </ac:spMkLst>
        </pc:spChg>
      </pc:sldChg>
      <pc:sldChg chg="addSp delSp modSp add">
        <pc:chgData name="" userId="c373c20056c41389" providerId="LiveId" clId="{41F1F596-0CD9-412A-8FC9-A0F9B7DB5065}" dt="2023-07-31T10:20:43.062" v="6768" actId="1076"/>
        <pc:sldMkLst>
          <pc:docMk/>
          <pc:sldMk cId="137200918" sldId="299"/>
        </pc:sldMkLst>
        <pc:spChg chg="mod">
          <ac:chgData name="" userId="c373c20056c41389" providerId="LiveId" clId="{41F1F596-0CD9-412A-8FC9-A0F9B7DB5065}" dt="2023-07-31T10:16:33.112" v="6676" actId="20577"/>
          <ac:spMkLst>
            <pc:docMk/>
            <pc:sldMk cId="137200918" sldId="299"/>
            <ac:spMk id="2" creationId="{B1C2CF3E-63AB-49A1-9F4A-53C988259638}"/>
          </ac:spMkLst>
        </pc:spChg>
        <pc:spChg chg="del">
          <ac:chgData name="" userId="c373c20056c41389" providerId="LiveId" clId="{41F1F596-0CD9-412A-8FC9-A0F9B7DB5065}" dt="2023-07-31T10:16:41.876" v="6678" actId="478"/>
          <ac:spMkLst>
            <pc:docMk/>
            <pc:sldMk cId="137200918" sldId="299"/>
            <ac:spMk id="3" creationId="{A1219A0D-F439-4A52-B67D-4975F0D90DD3}"/>
          </ac:spMkLst>
        </pc:spChg>
        <pc:spChg chg="add del mod">
          <ac:chgData name="" userId="c373c20056c41389" providerId="LiveId" clId="{41F1F596-0CD9-412A-8FC9-A0F9B7DB5065}" dt="2023-07-31T10:20:08.470" v="6764" actId="478"/>
          <ac:spMkLst>
            <pc:docMk/>
            <pc:sldMk cId="137200918" sldId="299"/>
            <ac:spMk id="6" creationId="{CC1E4F0B-D103-441F-A190-DC527C160F47}"/>
          </ac:spMkLst>
        </pc:spChg>
        <pc:spChg chg="add mod">
          <ac:chgData name="" userId="c373c20056c41389" providerId="LiveId" clId="{41F1F596-0CD9-412A-8FC9-A0F9B7DB5065}" dt="2023-07-31T10:18:47.847" v="6744" actId="20577"/>
          <ac:spMkLst>
            <pc:docMk/>
            <pc:sldMk cId="137200918" sldId="299"/>
            <ac:spMk id="7" creationId="{29177E24-FE93-40C6-AD3F-33ED05EC0173}"/>
          </ac:spMkLst>
        </pc:spChg>
        <pc:spChg chg="add del mod">
          <ac:chgData name="" userId="c373c20056c41389" providerId="LiveId" clId="{41F1F596-0CD9-412A-8FC9-A0F9B7DB5065}" dt="2023-07-31T10:16:29.473" v="6674" actId="478"/>
          <ac:spMkLst>
            <pc:docMk/>
            <pc:sldMk cId="137200918" sldId="299"/>
            <ac:spMk id="8" creationId="{354327BC-FD4B-4A11-BA17-F1334EF8E221}"/>
          </ac:spMkLst>
        </pc:spChg>
        <pc:spChg chg="add mod">
          <ac:chgData name="" userId="c373c20056c41389" providerId="LiveId" clId="{41F1F596-0CD9-412A-8FC9-A0F9B7DB5065}" dt="2023-07-31T10:20:43.062" v="6768" actId="1076"/>
          <ac:spMkLst>
            <pc:docMk/>
            <pc:sldMk cId="137200918" sldId="299"/>
            <ac:spMk id="9" creationId="{31915369-8593-43F2-A921-BF5F06485E40}"/>
          </ac:spMkLst>
        </pc:spChg>
        <pc:spChg chg="add mod">
          <ac:chgData name="" userId="c373c20056c41389" providerId="LiveId" clId="{41F1F596-0CD9-412A-8FC9-A0F9B7DB5065}" dt="2023-07-31T10:19:36.410" v="6752" actId="207"/>
          <ac:spMkLst>
            <pc:docMk/>
            <pc:sldMk cId="137200918" sldId="299"/>
            <ac:spMk id="10" creationId="{62C47883-71BD-4A11-AF8D-42064C4DAC40}"/>
          </ac:spMkLst>
        </pc:spChg>
        <pc:spChg chg="add mod">
          <ac:chgData name="" userId="c373c20056c41389" providerId="LiveId" clId="{41F1F596-0CD9-412A-8FC9-A0F9B7DB5065}" dt="2023-07-31T10:19:31.392" v="6751" actId="207"/>
          <ac:spMkLst>
            <pc:docMk/>
            <pc:sldMk cId="137200918" sldId="299"/>
            <ac:spMk id="11" creationId="{596F61D4-13D7-42DE-B2FC-B538C67EB2B2}"/>
          </ac:spMkLst>
        </pc:spChg>
        <pc:spChg chg="add mod">
          <ac:chgData name="" userId="c373c20056c41389" providerId="LiveId" clId="{41F1F596-0CD9-412A-8FC9-A0F9B7DB5065}" dt="2023-07-31T10:18:33.771" v="6722" actId="207"/>
          <ac:spMkLst>
            <pc:docMk/>
            <pc:sldMk cId="137200918" sldId="299"/>
            <ac:spMk id="12" creationId="{C6F7E70A-EDE0-4D4C-B1A2-92F6774048F9}"/>
          </ac:spMkLst>
        </pc:spChg>
        <pc:spChg chg="add mod">
          <ac:chgData name="" userId="c373c20056c41389" providerId="LiveId" clId="{41F1F596-0CD9-412A-8FC9-A0F9B7DB5065}" dt="2023-07-31T10:19:28.672" v="6750" actId="207"/>
          <ac:spMkLst>
            <pc:docMk/>
            <pc:sldMk cId="137200918" sldId="299"/>
            <ac:spMk id="13" creationId="{F771AFB9-8E90-4DBE-BCCA-0A853691D478}"/>
          </ac:spMkLst>
        </pc:spChg>
        <pc:spChg chg="add mod">
          <ac:chgData name="" userId="c373c20056c41389" providerId="LiveId" clId="{41F1F596-0CD9-412A-8FC9-A0F9B7DB5065}" dt="2023-07-31T10:19:56.684" v="6755" actId="1076"/>
          <ac:spMkLst>
            <pc:docMk/>
            <pc:sldMk cId="137200918" sldId="299"/>
            <ac:spMk id="14" creationId="{0EB02605-DA53-40AD-AC40-AF30F4A2DD74}"/>
          </ac:spMkLst>
        </pc:spChg>
        <pc:spChg chg="add mod">
          <ac:chgData name="" userId="c373c20056c41389" providerId="LiveId" clId="{41F1F596-0CD9-412A-8FC9-A0F9B7DB5065}" dt="2023-07-31T10:20:22.808" v="6767" actId="1076"/>
          <ac:spMkLst>
            <pc:docMk/>
            <pc:sldMk cId="137200918" sldId="299"/>
            <ac:spMk id="15" creationId="{0EFA7083-3F6F-4BF7-B599-E47E5DD53007}"/>
          </ac:spMkLst>
        </pc:spChg>
        <pc:picChg chg="add mod">
          <ac:chgData name="" userId="c373c20056c41389" providerId="LiveId" clId="{41F1F596-0CD9-412A-8FC9-A0F9B7DB5065}" dt="2023-07-31T10:16:25.637" v="6672" actId="1076"/>
          <ac:picMkLst>
            <pc:docMk/>
            <pc:sldMk cId="137200918" sldId="299"/>
            <ac:picMk id="5" creationId="{98A0E048-5C66-4CC8-BD26-A3E39DB3D153}"/>
          </ac:picMkLst>
        </pc:picChg>
      </pc:sldChg>
      <pc:sldChg chg="add del">
        <pc:chgData name="" userId="c373c20056c41389" providerId="LiveId" clId="{41F1F596-0CD9-412A-8FC9-A0F9B7DB5065}" dt="2023-07-31T10:10:20.093" v="6510" actId="2696"/>
        <pc:sldMkLst>
          <pc:docMk/>
          <pc:sldMk cId="2984189498" sldId="299"/>
        </pc:sldMkLst>
      </pc:sldChg>
      <pc:sldChg chg="addSp delSp modSp add">
        <pc:chgData name="" userId="c373c20056c41389" providerId="LiveId" clId="{41F1F596-0CD9-412A-8FC9-A0F9B7DB5065}" dt="2023-07-31T10:29:55.753" v="7162" actId="478"/>
        <pc:sldMkLst>
          <pc:docMk/>
          <pc:sldMk cId="133349307" sldId="300"/>
        </pc:sldMkLst>
        <pc:spChg chg="mod">
          <ac:chgData name="" userId="c373c20056c41389" providerId="LiveId" clId="{41F1F596-0CD9-412A-8FC9-A0F9B7DB5065}" dt="2023-07-31T10:16:39.227" v="6677"/>
          <ac:spMkLst>
            <pc:docMk/>
            <pc:sldMk cId="133349307" sldId="300"/>
            <ac:spMk id="2" creationId="{1D1CAAE3-0F73-47C7-8E66-4C109AA8B626}"/>
          </ac:spMkLst>
        </pc:spChg>
        <pc:spChg chg="del">
          <ac:chgData name="" userId="c373c20056c41389" providerId="LiveId" clId="{41F1F596-0CD9-412A-8FC9-A0F9B7DB5065}" dt="2023-07-31T10:29:55.753" v="7162" actId="478"/>
          <ac:spMkLst>
            <pc:docMk/>
            <pc:sldMk cId="133349307" sldId="300"/>
            <ac:spMk id="3" creationId="{83D4D616-B7F5-49F3-A797-9F5C14ACD02A}"/>
          </ac:spMkLst>
        </pc:spChg>
        <pc:spChg chg="add del">
          <ac:chgData name="" userId="c373c20056c41389" providerId="LiveId" clId="{41F1F596-0CD9-412A-8FC9-A0F9B7DB5065}" dt="2023-07-31T10:22:16.756" v="6785"/>
          <ac:spMkLst>
            <pc:docMk/>
            <pc:sldMk cId="133349307" sldId="300"/>
            <ac:spMk id="7" creationId="{427BF82D-C546-41E0-8647-E56B6ACD9202}"/>
          </ac:spMkLst>
        </pc:spChg>
        <pc:spChg chg="add">
          <ac:chgData name="" userId="c373c20056c41389" providerId="LiveId" clId="{41F1F596-0CD9-412A-8FC9-A0F9B7DB5065}" dt="2023-07-31T10:22:21.028" v="6786"/>
          <ac:spMkLst>
            <pc:docMk/>
            <pc:sldMk cId="133349307" sldId="300"/>
            <ac:spMk id="8" creationId="{03CE003D-888A-4EF9-8C3B-D32DA581B288}"/>
          </ac:spMkLst>
        </pc:spChg>
        <pc:spChg chg="add mod">
          <ac:chgData name="" userId="c373c20056c41389" providerId="LiveId" clId="{41F1F596-0CD9-412A-8FC9-A0F9B7DB5065}" dt="2023-07-31T10:22:41.960" v="6823" actId="1076"/>
          <ac:spMkLst>
            <pc:docMk/>
            <pc:sldMk cId="133349307" sldId="300"/>
            <ac:spMk id="9" creationId="{833325DE-4C5D-4A0C-87D4-47F9243C4C7D}"/>
          </ac:spMkLst>
        </pc:spChg>
        <pc:spChg chg="add mod">
          <ac:chgData name="" userId="c373c20056c41389" providerId="LiveId" clId="{41F1F596-0CD9-412A-8FC9-A0F9B7DB5065}" dt="2023-07-31T10:23:14.926" v="6874" actId="1076"/>
          <ac:spMkLst>
            <pc:docMk/>
            <pc:sldMk cId="133349307" sldId="300"/>
            <ac:spMk id="10" creationId="{EA4CBD3D-E5BD-484B-AA40-EDA3795D8327}"/>
          </ac:spMkLst>
        </pc:spChg>
        <pc:picChg chg="add mod">
          <ac:chgData name="" userId="c373c20056c41389" providerId="LiveId" clId="{41F1F596-0CD9-412A-8FC9-A0F9B7DB5065}" dt="2023-07-31T10:21:29.543" v="6771" actId="1076"/>
          <ac:picMkLst>
            <pc:docMk/>
            <pc:sldMk cId="133349307" sldId="300"/>
            <ac:picMk id="5" creationId="{841F6636-C525-46D3-81F1-1B91BEB5C99F}"/>
          </ac:picMkLst>
        </pc:picChg>
        <pc:picChg chg="add del mod">
          <ac:chgData name="" userId="c373c20056c41389" providerId="LiveId" clId="{41F1F596-0CD9-412A-8FC9-A0F9B7DB5065}" dt="2023-07-31T10:22:00.539" v="6778"/>
          <ac:picMkLst>
            <pc:docMk/>
            <pc:sldMk cId="133349307" sldId="300"/>
            <ac:picMk id="6" creationId="{081E83B2-9ED3-4F12-B65A-862266869608}"/>
          </ac:picMkLst>
        </pc:picChg>
      </pc:sldChg>
      <pc:sldChg chg="addSp delSp modSp add">
        <pc:chgData name="" userId="c373c20056c41389" providerId="LiveId" clId="{41F1F596-0CD9-412A-8FC9-A0F9B7DB5065}" dt="2023-07-31T10:29:54.104" v="7161" actId="478"/>
        <pc:sldMkLst>
          <pc:docMk/>
          <pc:sldMk cId="3341975836" sldId="301"/>
        </pc:sldMkLst>
        <pc:spChg chg="mod">
          <ac:chgData name="" userId="c373c20056c41389" providerId="LiveId" clId="{41F1F596-0CD9-412A-8FC9-A0F9B7DB5065}" dt="2023-07-31T10:22:09.276" v="6782"/>
          <ac:spMkLst>
            <pc:docMk/>
            <pc:sldMk cId="3341975836" sldId="301"/>
            <ac:spMk id="2" creationId="{08105FF1-4032-427B-BD47-C4D3260DDCE1}"/>
          </ac:spMkLst>
        </pc:spChg>
        <pc:spChg chg="del">
          <ac:chgData name="" userId="c373c20056c41389" providerId="LiveId" clId="{41F1F596-0CD9-412A-8FC9-A0F9B7DB5065}" dt="2023-07-31T10:29:54.104" v="7161" actId="478"/>
          <ac:spMkLst>
            <pc:docMk/>
            <pc:sldMk cId="3341975836" sldId="301"/>
            <ac:spMk id="3" creationId="{566B2048-4A48-4960-B3C1-0EC0CCC9A05F}"/>
          </ac:spMkLst>
        </pc:spChg>
        <pc:spChg chg="add">
          <ac:chgData name="" userId="c373c20056c41389" providerId="LiveId" clId="{41F1F596-0CD9-412A-8FC9-A0F9B7DB5065}" dt="2023-07-31T10:22:21.950" v="6787"/>
          <ac:spMkLst>
            <pc:docMk/>
            <pc:sldMk cId="3341975836" sldId="301"/>
            <ac:spMk id="6" creationId="{CDDA3602-2E44-4D13-B944-F599C45044F7}"/>
          </ac:spMkLst>
        </pc:spChg>
        <pc:spChg chg="add mod">
          <ac:chgData name="" userId="c373c20056c41389" providerId="LiveId" clId="{41F1F596-0CD9-412A-8FC9-A0F9B7DB5065}" dt="2023-07-31T10:26:47.998" v="6988" actId="1076"/>
          <ac:spMkLst>
            <pc:docMk/>
            <pc:sldMk cId="3341975836" sldId="301"/>
            <ac:spMk id="7" creationId="{6B235873-B5C2-47CF-BE65-A12000F4F242}"/>
          </ac:spMkLst>
        </pc:spChg>
        <pc:spChg chg="add mod">
          <ac:chgData name="" userId="c373c20056c41389" providerId="LiveId" clId="{41F1F596-0CD9-412A-8FC9-A0F9B7DB5065}" dt="2023-07-31T10:24:37.285" v="6877" actId="11529"/>
          <ac:spMkLst>
            <pc:docMk/>
            <pc:sldMk cId="3341975836" sldId="301"/>
            <ac:spMk id="8" creationId="{DAADF5CB-F645-4DA3-8FAC-3BF439BECE4C}"/>
          </ac:spMkLst>
        </pc:spChg>
        <pc:spChg chg="add mod">
          <ac:chgData name="" userId="c373c20056c41389" providerId="LiveId" clId="{41F1F596-0CD9-412A-8FC9-A0F9B7DB5065}" dt="2023-07-31T10:24:50.248" v="6897" actId="1076"/>
          <ac:spMkLst>
            <pc:docMk/>
            <pc:sldMk cId="3341975836" sldId="301"/>
            <ac:spMk id="9" creationId="{FB610F80-B81D-42D2-AB42-E93E4CC25730}"/>
          </ac:spMkLst>
        </pc:spChg>
        <pc:spChg chg="add mod">
          <ac:chgData name="" userId="c373c20056c41389" providerId="LiveId" clId="{41F1F596-0CD9-412A-8FC9-A0F9B7DB5065}" dt="2023-07-31T10:25:06.914" v="6901" actId="14100"/>
          <ac:spMkLst>
            <pc:docMk/>
            <pc:sldMk cId="3341975836" sldId="301"/>
            <ac:spMk id="10" creationId="{E6EFAE13-C0A8-4349-A030-07D144D70CAE}"/>
          </ac:spMkLst>
        </pc:spChg>
        <pc:spChg chg="add del">
          <ac:chgData name="" userId="c373c20056c41389" providerId="LiveId" clId="{41F1F596-0CD9-412A-8FC9-A0F9B7DB5065}" dt="2023-07-31T10:25:11.085" v="6903"/>
          <ac:spMkLst>
            <pc:docMk/>
            <pc:sldMk cId="3341975836" sldId="301"/>
            <ac:spMk id="11" creationId="{D8CD066B-C402-4FC2-A59E-A1A55B4FF25B}"/>
          </ac:spMkLst>
        </pc:spChg>
        <pc:spChg chg="add mod">
          <ac:chgData name="" userId="c373c20056c41389" providerId="LiveId" clId="{41F1F596-0CD9-412A-8FC9-A0F9B7DB5065}" dt="2023-07-31T10:25:22.386" v="6916" actId="1076"/>
          <ac:spMkLst>
            <pc:docMk/>
            <pc:sldMk cId="3341975836" sldId="301"/>
            <ac:spMk id="12" creationId="{D23C2461-9979-4FF9-8A7A-2941FEEB98F9}"/>
          </ac:spMkLst>
        </pc:spChg>
        <pc:spChg chg="add del mod">
          <ac:chgData name="" userId="c373c20056c41389" providerId="LiveId" clId="{41F1F596-0CD9-412A-8FC9-A0F9B7DB5065}" dt="2023-07-31T10:29:43.935" v="7160" actId="478"/>
          <ac:spMkLst>
            <pc:docMk/>
            <pc:sldMk cId="3341975836" sldId="301"/>
            <ac:spMk id="13" creationId="{07F8AEB4-E97C-4270-B4CD-3A05D8D8A2A7}"/>
          </ac:spMkLst>
        </pc:spChg>
        <pc:spChg chg="add mod">
          <ac:chgData name="" userId="c373c20056c41389" providerId="LiveId" clId="{41F1F596-0CD9-412A-8FC9-A0F9B7DB5065}" dt="2023-07-31T10:29:41.713" v="7159" actId="1076"/>
          <ac:spMkLst>
            <pc:docMk/>
            <pc:sldMk cId="3341975836" sldId="301"/>
            <ac:spMk id="14" creationId="{605585E8-D47F-4788-ABBC-44A03408CEA8}"/>
          </ac:spMkLst>
        </pc:spChg>
        <pc:picChg chg="add mod">
          <ac:chgData name="" userId="c373c20056c41389" providerId="LiveId" clId="{41F1F596-0CD9-412A-8FC9-A0F9B7DB5065}" dt="2023-07-31T10:22:11.902" v="6783" actId="1076"/>
          <ac:picMkLst>
            <pc:docMk/>
            <pc:sldMk cId="3341975836" sldId="301"/>
            <ac:picMk id="5" creationId="{47FC9BC4-3465-4E42-B207-B5D55C816E19}"/>
          </ac:picMkLst>
        </pc:picChg>
      </pc:sldChg>
      <pc:sldChg chg="modSp add">
        <pc:chgData name="" userId="c373c20056c41389" providerId="LiveId" clId="{41F1F596-0CD9-412A-8FC9-A0F9B7DB5065}" dt="2023-07-31T11:03:44.994" v="8216" actId="20577"/>
        <pc:sldMkLst>
          <pc:docMk/>
          <pc:sldMk cId="1326038011" sldId="302"/>
        </pc:sldMkLst>
        <pc:spChg chg="mod">
          <ac:chgData name="" userId="c373c20056c41389" providerId="LiveId" clId="{41F1F596-0CD9-412A-8FC9-A0F9B7DB5065}" dt="2023-07-31T10:52:58.573" v="7806" actId="20577"/>
          <ac:spMkLst>
            <pc:docMk/>
            <pc:sldMk cId="1326038011" sldId="302"/>
            <ac:spMk id="2" creationId="{944A6348-9524-440A-BEFB-4F31FA93799B}"/>
          </ac:spMkLst>
        </pc:spChg>
        <pc:spChg chg="mod">
          <ac:chgData name="" userId="c373c20056c41389" providerId="LiveId" clId="{41F1F596-0CD9-412A-8FC9-A0F9B7DB5065}" dt="2023-07-31T11:03:44.994" v="8216" actId="20577"/>
          <ac:spMkLst>
            <pc:docMk/>
            <pc:sldMk cId="1326038011" sldId="302"/>
            <ac:spMk id="3" creationId="{524D6A5B-6941-4FD0-90F4-05616B0ACA57}"/>
          </ac:spMkLst>
        </pc:spChg>
      </pc:sldChg>
      <pc:sldChg chg="addSp delSp modSp add">
        <pc:chgData name="" userId="c373c20056c41389" providerId="LiveId" clId="{41F1F596-0CD9-412A-8FC9-A0F9B7DB5065}" dt="2023-07-31T10:40:48.022" v="7351" actId="20577"/>
        <pc:sldMkLst>
          <pc:docMk/>
          <pc:sldMk cId="4240559634" sldId="303"/>
        </pc:sldMkLst>
        <pc:spChg chg="add del mod ord">
          <ac:chgData name="" userId="c373c20056c41389" providerId="LiveId" clId="{41F1F596-0CD9-412A-8FC9-A0F9B7DB5065}" dt="2023-07-31T10:40:04.680" v="7327" actId="20577"/>
          <ac:spMkLst>
            <pc:docMk/>
            <pc:sldMk cId="4240559634" sldId="303"/>
            <ac:spMk id="3" creationId="{7BDC624D-26F0-4A16-90FB-808BF9F4AE16}"/>
          </ac:spMkLst>
        </pc:spChg>
        <pc:spChg chg="mod">
          <ac:chgData name="" userId="c373c20056c41389" providerId="LiveId" clId="{41F1F596-0CD9-412A-8FC9-A0F9B7DB5065}" dt="2023-07-31T10:40:09.433" v="7328"/>
          <ac:spMkLst>
            <pc:docMk/>
            <pc:sldMk cId="4240559634" sldId="303"/>
            <ac:spMk id="4" creationId="{683059DE-0119-47D5-8748-FF139EE46FD6}"/>
          </ac:spMkLst>
        </pc:spChg>
        <pc:spChg chg="add mod">
          <ac:chgData name="" userId="c373c20056c41389" providerId="LiveId" clId="{41F1F596-0CD9-412A-8FC9-A0F9B7DB5065}" dt="2023-07-31T10:39:57.849" v="7320" actId="1076"/>
          <ac:spMkLst>
            <pc:docMk/>
            <pc:sldMk cId="4240559634" sldId="303"/>
            <ac:spMk id="12" creationId="{D623D1EE-E6C1-47F0-9864-A7C4A2850404}"/>
          </ac:spMkLst>
        </pc:spChg>
        <pc:spChg chg="add mod">
          <ac:chgData name="" userId="c373c20056c41389" providerId="LiveId" clId="{41F1F596-0CD9-412A-8FC9-A0F9B7DB5065}" dt="2023-07-31T10:40:39.572" v="7347" actId="1076"/>
          <ac:spMkLst>
            <pc:docMk/>
            <pc:sldMk cId="4240559634" sldId="303"/>
            <ac:spMk id="14" creationId="{84E29D22-0657-4155-8E40-EAFC4D50F35C}"/>
          </ac:spMkLst>
        </pc:spChg>
        <pc:spChg chg="add mod">
          <ac:chgData name="" userId="c373c20056c41389" providerId="LiveId" clId="{41F1F596-0CD9-412A-8FC9-A0F9B7DB5065}" dt="2023-07-31T10:40:48.022" v="7351" actId="20577"/>
          <ac:spMkLst>
            <pc:docMk/>
            <pc:sldMk cId="4240559634" sldId="303"/>
            <ac:spMk id="15" creationId="{DBCB66AF-733B-4E11-9A61-950895681ED1}"/>
          </ac:spMkLst>
        </pc:spChg>
        <pc:picChg chg="add mod">
          <ac:chgData name="" userId="c373c20056c41389" providerId="LiveId" clId="{41F1F596-0CD9-412A-8FC9-A0F9B7DB5065}" dt="2023-07-31T10:36:09.705" v="7273" actId="1076"/>
          <ac:picMkLst>
            <pc:docMk/>
            <pc:sldMk cId="4240559634" sldId="303"/>
            <ac:picMk id="5" creationId="{687150E0-F81B-46F6-89AA-154BBDFC4784}"/>
          </ac:picMkLst>
        </pc:picChg>
        <pc:picChg chg="add mod">
          <ac:chgData name="" userId="c373c20056c41389" providerId="LiveId" clId="{41F1F596-0CD9-412A-8FC9-A0F9B7DB5065}" dt="2023-07-31T10:38:25.863" v="7304" actId="1076"/>
          <ac:picMkLst>
            <pc:docMk/>
            <pc:sldMk cId="4240559634" sldId="303"/>
            <ac:picMk id="6" creationId="{53AFD6F5-B02D-4074-BC8D-668FF023468B}"/>
          </ac:picMkLst>
        </pc:picChg>
        <pc:picChg chg="add del mod">
          <ac:chgData name="" userId="c373c20056c41389" providerId="LiveId" clId="{41F1F596-0CD9-412A-8FC9-A0F9B7DB5065}" dt="2023-07-31T10:39:51.081" v="7317" actId="478"/>
          <ac:picMkLst>
            <pc:docMk/>
            <pc:sldMk cId="4240559634" sldId="303"/>
            <ac:picMk id="7" creationId="{28E5D021-566F-4028-AB57-5F3E95E539A3}"/>
          </ac:picMkLst>
        </pc:picChg>
        <pc:picChg chg="add del mod">
          <ac:chgData name="" userId="c373c20056c41389" providerId="LiveId" clId="{41F1F596-0CD9-412A-8FC9-A0F9B7DB5065}" dt="2023-07-31T10:37:49.959" v="7286" actId="478"/>
          <ac:picMkLst>
            <pc:docMk/>
            <pc:sldMk cId="4240559634" sldId="303"/>
            <ac:picMk id="8" creationId="{A51A8E1F-4B93-4B01-AC7E-293C90D9E8C6}"/>
          </ac:picMkLst>
        </pc:picChg>
        <pc:picChg chg="add del mod">
          <ac:chgData name="" userId="c373c20056c41389" providerId="LiveId" clId="{41F1F596-0CD9-412A-8FC9-A0F9B7DB5065}" dt="2023-07-31T10:39:47.623" v="7314" actId="478"/>
          <ac:picMkLst>
            <pc:docMk/>
            <pc:sldMk cId="4240559634" sldId="303"/>
            <ac:picMk id="9" creationId="{D627B846-4716-48E1-942A-5C1EBA26A6B2}"/>
          </ac:picMkLst>
        </pc:picChg>
        <pc:picChg chg="add mod">
          <ac:chgData name="" userId="c373c20056c41389" providerId="LiveId" clId="{41F1F596-0CD9-412A-8FC9-A0F9B7DB5065}" dt="2023-07-31T10:38:41.617" v="7306" actId="1076"/>
          <ac:picMkLst>
            <pc:docMk/>
            <pc:sldMk cId="4240559634" sldId="303"/>
            <ac:picMk id="10" creationId="{CE18697B-32CD-4626-A5BE-762ABD86AB19}"/>
          </ac:picMkLst>
        </pc:picChg>
        <pc:picChg chg="add mod">
          <ac:chgData name="" userId="c373c20056c41389" providerId="LiveId" clId="{41F1F596-0CD9-412A-8FC9-A0F9B7DB5065}" dt="2023-07-31T10:38:50.213" v="7310" actId="1076"/>
          <ac:picMkLst>
            <pc:docMk/>
            <pc:sldMk cId="4240559634" sldId="303"/>
            <ac:picMk id="11" creationId="{02D5B46D-EBE0-497D-851D-B452593AD8E6}"/>
          </ac:picMkLst>
        </pc:picChg>
        <pc:picChg chg="add mod">
          <ac:chgData name="" userId="c373c20056c41389" providerId="LiveId" clId="{41F1F596-0CD9-412A-8FC9-A0F9B7DB5065}" dt="2023-07-31T10:39:54.975" v="7319" actId="1076"/>
          <ac:picMkLst>
            <pc:docMk/>
            <pc:sldMk cId="4240559634" sldId="303"/>
            <ac:picMk id="13" creationId="{C345F4BA-C94E-48A8-AEA6-FC5A99AEC91A}"/>
          </ac:picMkLst>
        </pc:picChg>
      </pc:sldChg>
      <pc:sldChg chg="modSp add">
        <pc:chgData name="" userId="c373c20056c41389" providerId="LiveId" clId="{41F1F596-0CD9-412A-8FC9-A0F9B7DB5065}" dt="2023-07-31T11:18:00.493" v="8910" actId="20577"/>
        <pc:sldMkLst>
          <pc:docMk/>
          <pc:sldMk cId="255111363" sldId="304"/>
        </pc:sldMkLst>
        <pc:spChg chg="mod">
          <ac:chgData name="" userId="c373c20056c41389" providerId="LiveId" clId="{41F1F596-0CD9-412A-8FC9-A0F9B7DB5065}" dt="2023-07-31T11:14:28.720" v="8680" actId="20577"/>
          <ac:spMkLst>
            <pc:docMk/>
            <pc:sldMk cId="255111363" sldId="304"/>
            <ac:spMk id="2" creationId="{58806261-8C2E-46EE-AE9C-0D0611FF3972}"/>
          </ac:spMkLst>
        </pc:spChg>
        <pc:spChg chg="mod">
          <ac:chgData name="" userId="c373c20056c41389" providerId="LiveId" clId="{41F1F596-0CD9-412A-8FC9-A0F9B7DB5065}" dt="2023-07-31T11:18:00.493" v="8910" actId="20577"/>
          <ac:spMkLst>
            <pc:docMk/>
            <pc:sldMk cId="255111363" sldId="304"/>
            <ac:spMk id="3" creationId="{7704D3AB-E6CD-46FC-97CB-506E7B87F1E7}"/>
          </ac:spMkLst>
        </pc:spChg>
      </pc:sldChg>
      <pc:sldChg chg="modSp add">
        <pc:chgData name="" userId="c373c20056c41389" providerId="LiveId" clId="{41F1F596-0CD9-412A-8FC9-A0F9B7DB5065}" dt="2023-07-31T11:02:44.722" v="8199"/>
        <pc:sldMkLst>
          <pc:docMk/>
          <pc:sldMk cId="2853864425" sldId="305"/>
        </pc:sldMkLst>
        <pc:spChg chg="mod">
          <ac:chgData name="" userId="c373c20056c41389" providerId="LiveId" clId="{41F1F596-0CD9-412A-8FC9-A0F9B7DB5065}" dt="2023-07-31T11:01:26.327" v="8144" actId="20577"/>
          <ac:spMkLst>
            <pc:docMk/>
            <pc:sldMk cId="2853864425" sldId="305"/>
            <ac:spMk id="2" creationId="{BD386BB7-999A-4C0D-B234-473338DCB43E}"/>
          </ac:spMkLst>
        </pc:spChg>
        <pc:spChg chg="mod">
          <ac:chgData name="" userId="c373c20056c41389" providerId="LiveId" clId="{41F1F596-0CD9-412A-8FC9-A0F9B7DB5065}" dt="2023-07-31T11:02:44.722" v="8199"/>
          <ac:spMkLst>
            <pc:docMk/>
            <pc:sldMk cId="2853864425" sldId="305"/>
            <ac:spMk id="3" creationId="{CED7411C-8B23-4B63-8FE7-6FAEE9AB852C}"/>
          </ac:spMkLst>
        </pc:spChg>
      </pc:sldChg>
      <pc:sldChg chg="modSp add del">
        <pc:chgData name="" userId="c373c20056c41389" providerId="LiveId" clId="{41F1F596-0CD9-412A-8FC9-A0F9B7DB5065}" dt="2023-07-31T11:14:51.573" v="8705" actId="2696"/>
        <pc:sldMkLst>
          <pc:docMk/>
          <pc:sldMk cId="3293736905" sldId="306"/>
        </pc:sldMkLst>
        <pc:spChg chg="mod">
          <ac:chgData name="" userId="c373c20056c41389" providerId="LiveId" clId="{41F1F596-0CD9-412A-8FC9-A0F9B7DB5065}" dt="2023-07-31T11:14:26.867" v="8679" actId="20577"/>
          <ac:spMkLst>
            <pc:docMk/>
            <pc:sldMk cId="3293736905" sldId="306"/>
            <ac:spMk id="2" creationId="{0E47BCE5-46AA-4566-A1C1-DF2676068282}"/>
          </ac:spMkLst>
        </pc:spChg>
        <pc:spChg chg="mod">
          <ac:chgData name="" userId="c373c20056c41389" providerId="LiveId" clId="{41F1F596-0CD9-412A-8FC9-A0F9B7DB5065}" dt="2023-07-31T11:14:49.649" v="8704"/>
          <ac:spMkLst>
            <pc:docMk/>
            <pc:sldMk cId="3293736905" sldId="306"/>
            <ac:spMk id="3" creationId="{C3709EA4-80F0-4F55-903C-70ECEAD7B79E}"/>
          </ac:spMkLst>
        </pc:spChg>
      </pc:sldChg>
      <pc:sldChg chg="modSp add del">
        <pc:chgData name="" userId="c373c20056c41389" providerId="LiveId" clId="{41F1F596-0CD9-412A-8FC9-A0F9B7DB5065}" dt="2023-07-31T11:11:36.843" v="8602" actId="2696"/>
        <pc:sldMkLst>
          <pc:docMk/>
          <pc:sldMk cId="1327734155" sldId="307"/>
        </pc:sldMkLst>
        <pc:spChg chg="mod">
          <ac:chgData name="" userId="c373c20056c41389" providerId="LiveId" clId="{41F1F596-0CD9-412A-8FC9-A0F9B7DB5065}" dt="2023-07-31T11:11:24.164" v="8592" actId="20577"/>
          <ac:spMkLst>
            <pc:docMk/>
            <pc:sldMk cId="1327734155" sldId="307"/>
            <ac:spMk id="2" creationId="{0AFF96A0-9CFA-45DD-BA17-A7821EE474BE}"/>
          </ac:spMkLst>
        </pc:spChg>
      </pc:sldChg>
      <pc:sldChg chg="modSp add del">
        <pc:chgData name="" userId="c373c20056c41389" providerId="LiveId" clId="{41F1F596-0CD9-412A-8FC9-A0F9B7DB5065}" dt="2023-07-31T11:11:13.914" v="8587" actId="2696"/>
        <pc:sldMkLst>
          <pc:docMk/>
          <pc:sldMk cId="1494665876" sldId="307"/>
        </pc:sldMkLst>
        <pc:spChg chg="mod">
          <ac:chgData name="" userId="c373c20056c41389" providerId="LiveId" clId="{41F1F596-0CD9-412A-8FC9-A0F9B7DB5065}" dt="2023-07-31T11:09:49.683" v="8474"/>
          <ac:spMkLst>
            <pc:docMk/>
            <pc:sldMk cId="1494665876" sldId="307"/>
            <ac:spMk id="2" creationId="{E402E728-3F69-4997-994A-6BBDEC44CFCB}"/>
          </ac:spMkLst>
        </pc:spChg>
        <pc:spChg chg="mod">
          <ac:chgData name="" userId="c373c20056c41389" providerId="LiveId" clId="{41F1F596-0CD9-412A-8FC9-A0F9B7DB5065}" dt="2023-07-31T11:10:38.124" v="8547"/>
          <ac:spMkLst>
            <pc:docMk/>
            <pc:sldMk cId="1494665876" sldId="307"/>
            <ac:spMk id="3" creationId="{9C7B0CD3-4871-4BC3-967C-366B6D75866B}"/>
          </ac:spMkLst>
        </pc:spChg>
      </pc:sldChg>
      <pc:sldChg chg="modSp add">
        <pc:chgData name="" userId="c373c20056c41389" providerId="LiveId" clId="{41F1F596-0CD9-412A-8FC9-A0F9B7DB5065}" dt="2023-07-31T11:11:49.722" v="8609" actId="20577"/>
        <pc:sldMkLst>
          <pc:docMk/>
          <pc:sldMk cId="2670938017" sldId="308"/>
        </pc:sldMkLst>
        <pc:spChg chg="mod">
          <ac:chgData name="" userId="c373c20056c41389" providerId="LiveId" clId="{41F1F596-0CD9-412A-8FC9-A0F9B7DB5065}" dt="2023-07-31T11:11:35.859" v="8601" actId="20577"/>
          <ac:spMkLst>
            <pc:docMk/>
            <pc:sldMk cId="2670938017" sldId="308"/>
            <ac:spMk id="2" creationId="{3CCB0F13-C4FB-41FF-B155-169151441691}"/>
          </ac:spMkLst>
        </pc:spChg>
        <pc:spChg chg="mod">
          <ac:chgData name="" userId="c373c20056c41389" providerId="LiveId" clId="{41F1F596-0CD9-412A-8FC9-A0F9B7DB5065}" dt="2023-07-31T11:11:49.722" v="8609" actId="20577"/>
          <ac:spMkLst>
            <pc:docMk/>
            <pc:sldMk cId="2670938017" sldId="308"/>
            <ac:spMk id="5" creationId="{2D3BAD63-A7CC-4828-8D82-803CCB9E31F8}"/>
          </ac:spMkLst>
        </pc:spChg>
      </pc:sldChg>
      <pc:sldChg chg="add del">
        <pc:chgData name="" userId="c373c20056c41389" providerId="LiveId" clId="{41F1F596-0CD9-412A-8FC9-A0F9B7DB5065}" dt="2023-07-31T11:19:00.660" v="8912" actId="2696"/>
        <pc:sldMkLst>
          <pc:docMk/>
          <pc:sldMk cId="630844902" sldId="309"/>
        </pc:sldMkLst>
      </pc:sldChg>
      <pc:sldChg chg="modSp add">
        <pc:chgData name="" userId="c373c20056c41389" providerId="LiveId" clId="{41F1F596-0CD9-412A-8FC9-A0F9B7DB5065}" dt="2023-07-31T11:51:04.117" v="9737" actId="20577"/>
        <pc:sldMkLst>
          <pc:docMk/>
          <pc:sldMk cId="2380466572" sldId="309"/>
        </pc:sldMkLst>
        <pc:spChg chg="mod">
          <ac:chgData name="" userId="c373c20056c41389" providerId="LiveId" clId="{41F1F596-0CD9-412A-8FC9-A0F9B7DB5065}" dt="2023-07-31T11:51:04.117" v="9737" actId="20577"/>
          <ac:spMkLst>
            <pc:docMk/>
            <pc:sldMk cId="2380466572" sldId="309"/>
            <ac:spMk id="5" creationId="{2D3BAD63-A7CC-4828-8D82-803CCB9E31F8}"/>
          </ac:spMkLst>
        </pc:spChg>
      </pc:sldChg>
      <pc:sldChg chg="modSp add del">
        <pc:chgData name="" userId="c373c20056c41389" providerId="LiveId" clId="{41F1F596-0CD9-412A-8FC9-A0F9B7DB5065}" dt="2023-07-31T11:36:03.484" v="9115" actId="2696"/>
        <pc:sldMkLst>
          <pc:docMk/>
          <pc:sldMk cId="411408479" sldId="310"/>
        </pc:sldMkLst>
        <pc:spChg chg="mod">
          <ac:chgData name="" userId="c373c20056c41389" providerId="LiveId" clId="{41F1F596-0CD9-412A-8FC9-A0F9B7DB5065}" dt="2023-07-31T11:19:21.831" v="8931" actId="20577"/>
          <ac:spMkLst>
            <pc:docMk/>
            <pc:sldMk cId="411408479" sldId="310"/>
            <ac:spMk id="2" creationId="{58806261-8C2E-46EE-AE9C-0D0611FF3972}"/>
          </ac:spMkLst>
        </pc:spChg>
        <pc:spChg chg="mod">
          <ac:chgData name="" userId="c373c20056c41389" providerId="LiveId" clId="{41F1F596-0CD9-412A-8FC9-A0F9B7DB5065}" dt="2023-07-31T11:19:25.327" v="8932" actId="20577"/>
          <ac:spMkLst>
            <pc:docMk/>
            <pc:sldMk cId="411408479" sldId="310"/>
            <ac:spMk id="3" creationId="{7704D3AB-E6CD-46FC-97CB-506E7B87F1E7}"/>
          </ac:spMkLst>
        </pc:spChg>
      </pc:sldChg>
      <pc:sldChg chg="addSp modSp add">
        <pc:chgData name="" userId="c373c20056c41389" providerId="LiveId" clId="{41F1F596-0CD9-412A-8FC9-A0F9B7DB5065}" dt="2023-07-31T11:51:32.655" v="9799" actId="20577"/>
        <pc:sldMkLst>
          <pc:docMk/>
          <pc:sldMk cId="1030785348" sldId="311"/>
        </pc:sldMkLst>
        <pc:spChg chg="mod">
          <ac:chgData name="" userId="c373c20056c41389" providerId="LiveId" clId="{41F1F596-0CD9-412A-8FC9-A0F9B7DB5065}" dt="2023-07-31T11:51:18.669" v="9751" actId="20577"/>
          <ac:spMkLst>
            <pc:docMk/>
            <pc:sldMk cId="1030785348" sldId="311"/>
            <ac:spMk id="2" creationId="{58806261-8C2E-46EE-AE9C-0D0611FF3972}"/>
          </ac:spMkLst>
        </pc:spChg>
        <pc:spChg chg="mod">
          <ac:chgData name="" userId="c373c20056c41389" providerId="LiveId" clId="{41F1F596-0CD9-412A-8FC9-A0F9B7DB5065}" dt="2023-07-31T11:51:32.655" v="9799" actId="20577"/>
          <ac:spMkLst>
            <pc:docMk/>
            <pc:sldMk cId="1030785348" sldId="311"/>
            <ac:spMk id="3" creationId="{7704D3AB-E6CD-46FC-97CB-506E7B87F1E7}"/>
          </ac:spMkLst>
        </pc:spChg>
        <pc:picChg chg="add mod">
          <ac:chgData name="" userId="c373c20056c41389" providerId="LiveId" clId="{41F1F596-0CD9-412A-8FC9-A0F9B7DB5065}" dt="2023-07-31T11:40:40.157" v="9402" actId="1076"/>
          <ac:picMkLst>
            <pc:docMk/>
            <pc:sldMk cId="1030785348" sldId="311"/>
            <ac:picMk id="5" creationId="{4B3BDA1A-09EF-48BB-B8B8-58DBBADC16C8}"/>
          </ac:picMkLst>
        </pc:picChg>
      </pc:sldChg>
      <pc:sldChg chg="modSp add">
        <pc:chgData name="" userId="c373c20056c41389" providerId="LiveId" clId="{41F1F596-0CD9-412A-8FC9-A0F9B7DB5065}" dt="2023-07-31T11:51:09.512" v="9743" actId="20577"/>
        <pc:sldMkLst>
          <pc:docMk/>
          <pc:sldMk cId="4094130486" sldId="312"/>
        </pc:sldMkLst>
        <pc:spChg chg="mod">
          <ac:chgData name="" userId="c373c20056c41389" providerId="LiveId" clId="{41F1F596-0CD9-412A-8FC9-A0F9B7DB5065}" dt="2023-07-31T11:51:09.512" v="9743" actId="20577"/>
          <ac:spMkLst>
            <pc:docMk/>
            <pc:sldMk cId="4094130486" sldId="312"/>
            <ac:spMk id="2" creationId="{39EA7F5C-DB89-4799-A861-A1170EBE5270}"/>
          </ac:spMkLst>
        </pc:spChg>
        <pc:spChg chg="mod">
          <ac:chgData name="" userId="c373c20056c41389" providerId="LiveId" clId="{41F1F596-0CD9-412A-8FC9-A0F9B7DB5065}" dt="2023-07-31T11:50:50.992" v="9727" actId="20577"/>
          <ac:spMkLst>
            <pc:docMk/>
            <pc:sldMk cId="4094130486" sldId="312"/>
            <ac:spMk id="3" creationId="{A012BF45-985D-439E-8327-E36178F1006F}"/>
          </ac:spMkLst>
        </pc:spChg>
      </pc:sldChg>
      <pc:sldChg chg="modSp add">
        <pc:chgData name="" userId="c373c20056c41389" providerId="LiveId" clId="{41F1F596-0CD9-412A-8FC9-A0F9B7DB5065}" dt="2023-07-31T11:51:14.658" v="9747" actId="20577"/>
        <pc:sldMkLst>
          <pc:docMk/>
          <pc:sldMk cId="1762025990" sldId="313"/>
        </pc:sldMkLst>
        <pc:spChg chg="mod">
          <ac:chgData name="" userId="c373c20056c41389" providerId="LiveId" clId="{41F1F596-0CD9-412A-8FC9-A0F9B7DB5065}" dt="2023-07-31T11:51:14.658" v="9747" actId="20577"/>
          <ac:spMkLst>
            <pc:docMk/>
            <pc:sldMk cId="1762025990" sldId="313"/>
            <ac:spMk id="2" creationId="{C52CF371-D5EA-4779-BA9A-5B32773779D7}"/>
          </ac:spMkLst>
        </pc:spChg>
        <pc:spChg chg="mod">
          <ac:chgData name="" userId="c373c20056c41389" providerId="LiveId" clId="{41F1F596-0CD9-412A-8FC9-A0F9B7DB5065}" dt="2023-07-31T11:50:23.364" v="9719" actId="20577"/>
          <ac:spMkLst>
            <pc:docMk/>
            <pc:sldMk cId="1762025990" sldId="313"/>
            <ac:spMk id="3" creationId="{6BE5BA13-13B3-4C14-9FD3-27A8A6F03395}"/>
          </ac:spMkLst>
        </pc:spChg>
      </pc:sldChg>
      <pc:sldMasterChg chg="modSldLayout">
        <pc:chgData name="" userId="c373c20056c41389" providerId="LiveId" clId="{41F1F596-0CD9-412A-8FC9-A0F9B7DB5065}" dt="2023-07-31T10:12:41.843" v="6580" actId="1076"/>
        <pc:sldMasterMkLst>
          <pc:docMk/>
          <pc:sldMasterMk cId="0" sldId="2147483648"/>
        </pc:sldMasterMkLst>
        <pc:sldLayoutChg chg="addSp delSp modSp">
          <pc:chgData name="" userId="c373c20056c41389" providerId="LiveId" clId="{41F1F596-0CD9-412A-8FC9-A0F9B7DB5065}" dt="2023-07-31T10:12:41.843" v="6580" actId="1076"/>
          <pc:sldLayoutMkLst>
            <pc:docMk/>
            <pc:sldMasterMk cId="0" sldId="2147483648"/>
            <pc:sldLayoutMk cId="0" sldId="2147483649"/>
          </pc:sldLayoutMkLst>
          <pc:spChg chg="add del">
            <ac:chgData name="" userId="c373c20056c41389" providerId="LiveId" clId="{41F1F596-0CD9-412A-8FC9-A0F9B7DB5065}" dt="2023-07-31T10:11:36.278" v="6541" actId="11529"/>
            <ac:spMkLst>
              <pc:docMk/>
              <pc:sldMasterMk cId="0" sldId="2147483648"/>
              <pc:sldLayoutMk cId="0" sldId="2147483649"/>
              <ac:spMk id="2" creationId="{D3EB8CDA-FA90-45C4-9DFA-7713517B5A39}"/>
            </ac:spMkLst>
          </pc:spChg>
          <pc:spChg chg="add del mod">
            <ac:chgData name="" userId="c373c20056c41389" providerId="LiveId" clId="{41F1F596-0CD9-412A-8FC9-A0F9B7DB5065}" dt="2023-07-31T10:11:53.198" v="6546" actId="478"/>
            <ac:spMkLst>
              <pc:docMk/>
              <pc:sldMasterMk cId="0" sldId="2147483648"/>
              <pc:sldLayoutMk cId="0" sldId="2147483649"/>
              <ac:spMk id="3" creationId="{E8458F80-7237-4102-9F85-DB221CDBB728}"/>
            </ac:spMkLst>
          </pc:spChg>
          <pc:spChg chg="add del">
            <ac:chgData name="" userId="c373c20056c41389" providerId="LiveId" clId="{41F1F596-0CD9-412A-8FC9-A0F9B7DB5065}" dt="2023-07-31T10:12:13.932" v="6554" actId="11529"/>
            <ac:spMkLst>
              <pc:docMk/>
              <pc:sldMasterMk cId="0" sldId="2147483648"/>
              <pc:sldLayoutMk cId="0" sldId="2147483649"/>
              <ac:spMk id="4" creationId="{11AC97DB-51D4-43F7-ADB1-B014A3502BB3}"/>
            </ac:spMkLst>
          </pc:spChg>
          <pc:spChg chg="add mod">
            <ac:chgData name="" userId="c373c20056c41389" providerId="LiveId" clId="{41F1F596-0CD9-412A-8FC9-A0F9B7DB5065}" dt="2023-07-31T10:12:41.843" v="6580" actId="1076"/>
            <ac:spMkLst>
              <pc:docMk/>
              <pc:sldMasterMk cId="0" sldId="2147483648"/>
              <pc:sldLayoutMk cId="0" sldId="2147483649"/>
              <ac:spMk id="5" creationId="{6D09913C-D807-4404-809C-AA15924AF9F0}"/>
            </ac:spMkLst>
          </pc:spChg>
        </pc:sldLayoutChg>
        <pc:sldLayoutChg chg="addSp delSp modSp">
          <pc:chgData name="" userId="c373c20056c41389" providerId="LiveId" clId="{41F1F596-0CD9-412A-8FC9-A0F9B7DB5065}" dt="2023-07-31T04:32:54.489" v="1006"/>
          <pc:sldLayoutMkLst>
            <pc:docMk/>
            <pc:sldMasterMk cId="0" sldId="2147483648"/>
            <pc:sldLayoutMk cId="0" sldId="2147483650"/>
          </pc:sldLayoutMkLst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2" creationId="{216C82CA-67F0-4490-8CE9-2E03C600420D}"/>
            </ac:spMkLst>
          </pc:spChg>
          <pc:spChg chg="add del mod">
            <ac:chgData name="" userId="c373c20056c41389" providerId="LiveId" clId="{41F1F596-0CD9-412A-8FC9-A0F9B7DB5065}" dt="2023-07-25T06:06:53.237" v="782"/>
            <ac:spMkLst>
              <pc:docMk/>
              <pc:sldMasterMk cId="0" sldId="2147483648"/>
              <pc:sldLayoutMk cId="0" sldId="2147483650"/>
              <ac:spMk id="2" creationId="{701C3AD7-E8E5-43C6-ADF7-1F7BA679D138}"/>
            </ac:spMkLst>
          </pc:spChg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3" creationId="{42367096-766D-4101-8F67-57340FE8BDE1}"/>
            </ac:spMkLst>
          </pc:spChg>
          <pc:spChg chg="add del">
            <ac:chgData name="" userId="c373c20056c41389" providerId="LiveId" clId="{41F1F596-0CD9-412A-8FC9-A0F9B7DB5065}" dt="2023-07-25T06:07:05.320" v="783" actId="11529"/>
            <ac:spMkLst>
              <pc:docMk/>
              <pc:sldMasterMk cId="0" sldId="2147483648"/>
              <pc:sldLayoutMk cId="0" sldId="2147483650"/>
              <ac:spMk id="3" creationId="{E3A89B1D-03F1-4465-B60E-186DE29A441C}"/>
            </ac:spMkLst>
          </pc:spChg>
          <pc:spChg chg="add mod">
            <ac:chgData name="" userId="c373c20056c41389" providerId="LiveId" clId="{41F1F596-0CD9-412A-8FC9-A0F9B7DB5065}" dt="2023-07-25T06:09:52.407" v="884" actId="1076"/>
            <ac:spMkLst>
              <pc:docMk/>
              <pc:sldMasterMk cId="0" sldId="2147483648"/>
              <pc:sldLayoutMk cId="0" sldId="2147483650"/>
              <ac:spMk id="4" creationId="{39B915D9-76AB-4DB6-8620-D6E6F8F589D5}"/>
            </ac:spMkLst>
          </pc:spChg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5" creationId="{B1FE0A78-DC7B-4DF8-A145-958577CD2D8B}"/>
            </ac:spMkLst>
          </pc:spChg>
          <pc:spChg chg="mod">
            <ac:chgData name="" userId="c373c20056c41389" providerId="LiveId" clId="{41F1F596-0CD9-412A-8FC9-A0F9B7DB5065}" dt="2023-07-31T04:32:50.176" v="1004" actId="1076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16.527" v="1000"/>
            <ac:spMkLst>
              <pc:docMk/>
              <pc:sldMasterMk cId="0" sldId="2147483648"/>
              <pc:sldLayoutMk cId="0" sldId="2147483650"/>
              <ac:spMk id="28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29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30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31" creationId="{00000000-0000-0000-0000-000000000000}"/>
            </ac:spMkLst>
          </pc:spChg>
        </pc:sldLayoutChg>
        <pc:sldLayoutChg chg="modSp">
          <pc:chgData name="" userId="c373c20056c41389" providerId="LiveId" clId="{41F1F596-0CD9-412A-8FC9-A0F9B7DB5065}" dt="2023-07-31T05:05:48.216" v="1461" actId="20577"/>
          <pc:sldLayoutMkLst>
            <pc:docMk/>
            <pc:sldMasterMk cId="0" sldId="2147483648"/>
            <pc:sldLayoutMk cId="0" sldId="2147483651"/>
          </pc:sldLayoutMkLst>
          <pc:spChg chg="mod">
            <ac:chgData name="" userId="c373c20056c41389" providerId="LiveId" clId="{41F1F596-0CD9-412A-8FC9-A0F9B7DB5065}" dt="2023-07-31T05:05:47.253" v="1460" actId="20577"/>
            <ac:spMkLst>
              <pc:docMk/>
              <pc:sldMasterMk cId="0" sldId="2147483648"/>
              <pc:sldLayoutMk cId="0" sldId="2147483651"/>
              <ac:spMk id="33" creationId="{00000000-0000-0000-0000-000000000000}"/>
            </ac:spMkLst>
          </pc:spChg>
          <pc:spChg chg="mod">
            <ac:chgData name="" userId="c373c20056c41389" providerId="LiveId" clId="{41F1F596-0CD9-412A-8FC9-A0F9B7DB5065}" dt="2023-07-31T05:05:48.216" v="1461" actId="20577"/>
            <ac:spMkLst>
              <pc:docMk/>
              <pc:sldMasterMk cId="0" sldId="2147483648"/>
              <pc:sldLayoutMk cId="0" sldId="2147483651"/>
              <ac:spMk id="3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3503387" y="-421703"/>
            <a:ext cx="5185226" cy="472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ctrTitle" hasCustomPrompt="1"/>
          </p:nvPr>
        </p:nvSpPr>
        <p:spPr>
          <a:xfrm>
            <a:off x="1524000" y="3313805"/>
            <a:ext cx="9144000" cy="76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Topic</a:t>
            </a: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4598426"/>
            <a:ext cx="9144000" cy="4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Name</a:t>
            </a:r>
            <a:endParaRPr dirty="0"/>
          </a:p>
        </p:txBody>
      </p:sp>
      <p:sp>
        <p:nvSpPr>
          <p:cNvPr id="19" name="Google Shape;19;p5"/>
          <p:cNvSpPr/>
          <p:nvPr/>
        </p:nvSpPr>
        <p:spPr>
          <a:xfrm rot="5400000">
            <a:off x="-662420" y="662420"/>
            <a:ext cx="2848840" cy="1524000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"/>
          <p:cNvSpPr/>
          <p:nvPr/>
        </p:nvSpPr>
        <p:spPr>
          <a:xfrm rot="-5400000">
            <a:off x="9170280" y="3812392"/>
            <a:ext cx="4175777" cy="1915438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D09913C-D807-4404-809C-AA15924AF9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5086628"/>
            <a:ext cx="9144000" cy="488950"/>
          </a:xfrm>
        </p:spPr>
        <p:txBody>
          <a:bodyPr/>
          <a:lstStyle>
            <a:lvl1pPr marL="50800" indent="0" algn="ctr">
              <a:buNone/>
              <a:defRPr sz="2000"/>
            </a:lvl1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 rot="-5400000">
            <a:off x="9223524" y="3889522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userDrawn="1">
  <p:cSld name="章節標題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10183" y="2707341"/>
            <a:ext cx="2349294" cy="310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1271175" y="913957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3756212" y="851648"/>
            <a:ext cx="7028871" cy="4961310"/>
          </a:xfrm>
          <a:prstGeom prst="rect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B915D9-76AB-4DB6-8620-D6E6F8F589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2559984"/>
            <a:ext cx="5192713" cy="1544637"/>
          </a:xfrm>
        </p:spPr>
        <p:txBody>
          <a:bodyPr>
            <a:normAutofit/>
          </a:bodyPr>
          <a:lstStyle>
            <a:lvl1pPr marL="5080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Chapter Name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6C82CA-67F0-4490-8CE9-2E03C600420D}"/>
              </a:ext>
            </a:extLst>
          </p:cNvPr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367096-766D-4101-8F67-57340FE8BDE1}"/>
              </a:ext>
            </a:extLst>
          </p:cNvPr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FE0A78-DC7B-4DF8-A145-958577CD2D8B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r>
              <a:rPr lang="en-US" altLang="zh-TW"/>
              <a:t>/20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1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8200" y="1177371"/>
            <a:ext cx="10515600" cy="499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r>
              <a:rPr lang="zh-TW"/>
              <a:t>/20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-online.com/en/components/products/WSEN-TID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thElektronik/Sensors-SDK_STM32/tree/main/SensorsSDK/WSEN_TIDS_2521020222501" TargetMode="External"/><Relationship Id="rId2" Type="http://schemas.openxmlformats.org/officeDocument/2006/relationships/hyperlink" Target="https://github.com/formosan-fox/STM32CubeIDE_source_file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st.com/resource/en/user_manual/um1725-description-of-stm32f4-hal-and-lowlayer-drivers-stmicroelectronic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2B5A7-830B-4BEC-BB9F-5F7A67758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1513"/>
            <a:ext cx="9144000" cy="768686"/>
          </a:xfrm>
        </p:spPr>
        <p:txBody>
          <a:bodyPr>
            <a:normAutofit/>
          </a:bodyPr>
          <a:lstStyle/>
          <a:p>
            <a:r>
              <a:rPr lang="en-US" altLang="zh-TW" dirty="0"/>
              <a:t>Lecture 1 - Homework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EEBEDC-4DF3-4A27-8878-F2F983DB6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0199"/>
            <a:ext cx="9144000" cy="488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Zhi</a:t>
            </a:r>
            <a:r>
              <a:rPr lang="en-US" altLang="zh-TW" dirty="0"/>
              <a:t>-Kai Xu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AD3C5-6903-4014-A562-B1CEA9F69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226CB4-5EF1-44CD-8E89-47A4D4C2C7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07/31,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3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CCB0F13-C4FB-41FF-B155-16915144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971C58-A080-4E8A-AB3E-B68FE68E1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211" y="851648"/>
            <a:ext cx="7028872" cy="496131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FE4FF8-7817-402E-8C90-AA9A99D9D0B6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3BAD63-A7CC-4828-8D82-803CCB9E3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2559984"/>
            <a:ext cx="6293177" cy="1606663"/>
          </a:xfrm>
        </p:spPr>
        <p:txBody>
          <a:bodyPr>
            <a:normAutofit/>
          </a:bodyPr>
          <a:lstStyle/>
          <a:p>
            <a:pPr marL="114300"/>
            <a:r>
              <a:rPr lang="en-US" altLang="zh-TW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3804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A7F5C-DB89-4799-A861-A1170EB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(1/6)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BF45-985D-439E-8327-E36178F10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Main goals in this homework:</a:t>
            </a:r>
          </a:p>
          <a:p>
            <a:r>
              <a:rPr lang="en-US" altLang="zh-TW" dirty="0"/>
              <a:t>Practice to write a simple API within the required architecture.</a:t>
            </a:r>
          </a:p>
          <a:p>
            <a:r>
              <a:rPr lang="en-US" altLang="zh-TW" dirty="0"/>
              <a:t>Practice to read a datasheet/manual.</a:t>
            </a:r>
          </a:p>
          <a:p>
            <a:pPr marL="11430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07A247-9E57-47D5-BF90-3EC8536B9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A7F5C-DB89-4799-A861-A1170EB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(2/6)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BF45-985D-439E-8327-E36178F10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All sensors have their own device ID. In this homework, we are going to write a program to read the register recording that ID. We often do this to check the communication with a sensor.</a:t>
            </a:r>
          </a:p>
          <a:p>
            <a:r>
              <a:rPr lang="en-US" altLang="zh-TW" dirty="0"/>
              <a:t>Sensor: WSEN-TIDS temperature sensor from Wurth Electronic.</a:t>
            </a:r>
          </a:p>
          <a:p>
            <a:r>
              <a:rPr lang="en-US" altLang="zh-TW" dirty="0"/>
              <a:t>Please refer to the datasheet.</a:t>
            </a:r>
          </a:p>
          <a:p>
            <a:r>
              <a:rPr lang="en-US" altLang="zh-TW" dirty="0"/>
              <a:t>Part 1-1: Define the register address in HW1.h.</a:t>
            </a:r>
          </a:p>
          <a:p>
            <a:r>
              <a:rPr lang="en-US" altLang="zh-TW" dirty="0"/>
              <a:t>Part 1-2: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getDeviceID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07A247-9E57-47D5-BF90-3EC8536B9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9B9D45-9E84-4088-8FD4-18B42BA4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05" y="4961262"/>
            <a:ext cx="2577455" cy="17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00177-38C0-477C-A788-3157CA7A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(3/6)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667FC-D8A3-435F-BEC1-376044860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Secondly, let’s set the operating mode of the sensor.</a:t>
            </a:r>
          </a:p>
          <a:p>
            <a:r>
              <a:rPr lang="en-US" altLang="zh-TW" dirty="0"/>
              <a:t>There are three mode, power-down, single-conversion, and continuous mode.</a:t>
            </a:r>
          </a:p>
          <a:p>
            <a:r>
              <a:rPr lang="en-US" altLang="zh-TW" dirty="0"/>
              <a:t>In this part, you need to read datasheet to know what are these modes and how to set them.</a:t>
            </a:r>
          </a:p>
          <a:p>
            <a:r>
              <a:rPr lang="en-US" altLang="zh-TW" dirty="0"/>
              <a:t>Also, you will practice how to correctly modify values in a register.</a:t>
            </a:r>
          </a:p>
          <a:p>
            <a:r>
              <a:rPr lang="en-US" altLang="zh-TW" dirty="0"/>
              <a:t>Part 2-1: Define the struct of register CTRL in HW1.h.</a:t>
            </a:r>
          </a:p>
          <a:p>
            <a:r>
              <a:rPr lang="en-US" altLang="zh-TW" dirty="0"/>
              <a:t>Part 2-2: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setOperatingMode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C6528-885A-457C-840A-8D63F1908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885DD-80A1-4F78-8138-17AA5EE3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(4/6)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83B514-CDA2-41AF-821E-CBCAF6F1E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Thirdly, we will set the output data rate for our sensor.</a:t>
            </a:r>
          </a:p>
          <a:p>
            <a:r>
              <a:rPr lang="en-US" altLang="zh-TW" dirty="0"/>
              <a:t>Refer to the datasheet to see what output data rates are available.</a:t>
            </a:r>
          </a:p>
          <a:p>
            <a:r>
              <a:rPr lang="en-US" altLang="zh-TW" dirty="0"/>
              <a:t>Part 3-1: Define </a:t>
            </a:r>
            <a:r>
              <a:rPr lang="en-US" altLang="zh-TW" dirty="0" err="1"/>
              <a:t>enum</a:t>
            </a:r>
            <a:r>
              <a:rPr lang="en-US" altLang="zh-TW" dirty="0"/>
              <a:t> different data rate in HW1.h.</a:t>
            </a:r>
          </a:p>
          <a:p>
            <a:r>
              <a:rPr lang="en-US" altLang="zh-TW"/>
              <a:t>Part 3-2</a:t>
            </a:r>
            <a:r>
              <a:rPr lang="en-US" altLang="zh-TW" dirty="0"/>
              <a:t>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setOutputDataRate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05D0C0-34D9-46AF-B185-93324DAB4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CF371-D5EA-4779-BA9A-5B327737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(5/6)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E5BA13-13B3-4C14-9FD3-27A8A6F0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download the datasheet/manual of the temperature sensor </a:t>
            </a:r>
            <a:r>
              <a:rPr lang="en-US" altLang="zh-TW" dirty="0">
                <a:hlinkClick r:id="rId2"/>
              </a:rPr>
              <a:t>https://www.we-online.com/en/components/products/WSEN-TIDS</a:t>
            </a:r>
            <a:endParaRPr lang="en-US" altLang="zh-TW" dirty="0"/>
          </a:p>
          <a:p>
            <a:r>
              <a:rPr lang="en-US" altLang="zh-TW" dirty="0"/>
              <a:t>Please download the homework from our </a:t>
            </a:r>
            <a:r>
              <a:rPr lang="en-US" altLang="zh-TW" dirty="0" err="1"/>
              <a:t>github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For submitting, please complete the code, and send to my email.</a:t>
            </a:r>
          </a:p>
          <a:p>
            <a:r>
              <a:rPr lang="en-US" altLang="zh-TW" dirty="0"/>
              <a:t>zkxu.ii12@nycu.edu.tw</a:t>
            </a:r>
          </a:p>
          <a:p>
            <a:pPr marL="11430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267AF-D74A-40CC-9E61-44B45A214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0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6261-8C2E-46EE-AE9C-0D0611F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(6/6)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04D3AB-E6CD-46FC-97CB-506E7B87F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Reference:</a:t>
            </a:r>
          </a:p>
          <a:p>
            <a:pPr lvl="1"/>
            <a:r>
              <a:rPr lang="en-US" altLang="zh-TW" dirty="0"/>
              <a:t>Our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https://github.com/formosan-fox/STM32CubeIDE_source_files</a:t>
            </a:r>
            <a:endParaRPr lang="en-US" altLang="zh-TW" dirty="0"/>
          </a:p>
          <a:p>
            <a:pPr lvl="1"/>
            <a:r>
              <a:rPr lang="en-US" altLang="zh-TW" dirty="0"/>
              <a:t>WE sensors SDK </a:t>
            </a:r>
            <a:r>
              <a:rPr lang="en-US" altLang="zh-TW" dirty="0">
                <a:hlinkClick r:id="rId3"/>
              </a:rPr>
              <a:t>https://github.com/WurthElektronik/Sensors-SDK_STM32/tree/main/SensorsSDK/WSEN_TIDS_2521020222501</a:t>
            </a:r>
            <a:endParaRPr lang="en-US" altLang="zh-TW" dirty="0"/>
          </a:p>
          <a:p>
            <a:pPr lvl="1"/>
            <a:r>
              <a:rPr lang="en-US" altLang="zh-TW" dirty="0"/>
              <a:t>HAL document for STM32F4 </a:t>
            </a:r>
            <a:r>
              <a:rPr lang="en-US" altLang="zh-TW" dirty="0">
                <a:hlinkClick r:id="rId4"/>
              </a:rPr>
              <a:t>https://www.st.com/resource/en/user_manual/um1725-description-of-stm32f4-hal-and-lowlayer-drivers-stmicroelectronics.pdf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DFE89C-A1AA-482C-82B2-368A863C1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3BDA1A-09EF-48BB-B8B8-58DBBADC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85" y="0"/>
            <a:ext cx="2742667" cy="11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406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佈景主題</vt:lpstr>
      <vt:lpstr>Lecture 1 - Homework</vt:lpstr>
      <vt:lpstr>PowerPoint 簡報</vt:lpstr>
      <vt:lpstr>Homework (1/6)</vt:lpstr>
      <vt:lpstr>Homework (2/6)</vt:lpstr>
      <vt:lpstr>Homework (3/6)</vt:lpstr>
      <vt:lpstr>Homework (4/6)</vt:lpstr>
      <vt:lpstr>Homework (5/6)</vt:lpstr>
      <vt:lpstr>Homework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of the presentation</dc:title>
  <dc:creator>振源 吳</dc:creator>
  <cp:lastModifiedBy>user</cp:lastModifiedBy>
  <cp:revision>54</cp:revision>
  <dcterms:created xsi:type="dcterms:W3CDTF">2022-11-13T14:55:01Z</dcterms:created>
  <dcterms:modified xsi:type="dcterms:W3CDTF">2023-08-02T12:31:26Z</dcterms:modified>
</cp:coreProperties>
</file>