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309" r:id="rId3"/>
    <p:sldId id="316" r:id="rId4"/>
    <p:sldId id="312" r:id="rId5"/>
    <p:sldId id="315" r:id="rId6"/>
    <p:sldId id="314" r:id="rId7"/>
    <p:sldId id="313" r:id="rId8"/>
    <p:sldId id="31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k6woy9ZgvvCw0JUUaxmaPfwWc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752" autoAdjust="0"/>
  </p:normalViewPr>
  <p:slideViewPr>
    <p:cSldViewPr snapToGrid="0">
      <p:cViewPr varScale="1">
        <p:scale>
          <a:sx n="72" d="100"/>
          <a:sy n="72" d="100"/>
        </p:scale>
        <p:origin x="103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customschemas.google.com/relationships/presentationmetadata" Target="metadata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373c20056c41389" providerId="LiveId" clId="{E3FC56AD-0233-490A-A743-66ECB82FBA0C}"/>
    <pc:docChg chg="custSel modSld">
      <pc:chgData name="" userId="c373c20056c41389" providerId="LiveId" clId="{E3FC56AD-0233-490A-A743-66ECB82FBA0C}" dt="2023-08-02T13:58:48.314" v="30" actId="1076"/>
      <pc:docMkLst>
        <pc:docMk/>
      </pc:docMkLst>
      <pc:sldChg chg="delSp">
        <pc:chgData name="" userId="c373c20056c41389" providerId="LiveId" clId="{E3FC56AD-0233-490A-A743-66ECB82FBA0C}" dt="2023-08-02T13:58:45.369" v="28"/>
        <pc:sldMkLst>
          <pc:docMk/>
          <pc:sldMk cId="1030785348" sldId="311"/>
        </pc:sldMkLst>
        <pc:picChg chg="del">
          <ac:chgData name="" userId="c373c20056c41389" providerId="LiveId" clId="{E3FC56AD-0233-490A-A743-66ECB82FBA0C}" dt="2023-08-02T13:58:45.369" v="28"/>
          <ac:picMkLst>
            <pc:docMk/>
            <pc:sldMk cId="1030785348" sldId="311"/>
            <ac:picMk id="5" creationId="{4B3BDA1A-09EF-48BB-B8B8-58DBBADC16C8}"/>
          </ac:picMkLst>
        </pc:picChg>
      </pc:sldChg>
      <pc:sldChg chg="addSp modSp">
        <pc:chgData name="" userId="c373c20056c41389" providerId="LiveId" clId="{E3FC56AD-0233-490A-A743-66ECB82FBA0C}" dt="2023-08-02T13:58:48.314" v="30" actId="1076"/>
        <pc:sldMkLst>
          <pc:docMk/>
          <pc:sldMk cId="1762025990" sldId="313"/>
        </pc:sldMkLst>
        <pc:spChg chg="mod">
          <ac:chgData name="" userId="c373c20056c41389" providerId="LiveId" clId="{E3FC56AD-0233-490A-A743-66ECB82FBA0C}" dt="2023-08-02T13:58:25.879" v="27" actId="313"/>
          <ac:spMkLst>
            <pc:docMk/>
            <pc:sldMk cId="1762025990" sldId="313"/>
            <ac:spMk id="3" creationId="{6BE5BA13-13B3-4C14-9FD3-27A8A6F03395}"/>
          </ac:spMkLst>
        </pc:spChg>
        <pc:picChg chg="add mod">
          <ac:chgData name="" userId="c373c20056c41389" providerId="LiveId" clId="{E3FC56AD-0233-490A-A743-66ECB82FBA0C}" dt="2023-08-02T13:58:48.314" v="30" actId="1076"/>
          <ac:picMkLst>
            <pc:docMk/>
            <pc:sldMk cId="1762025990" sldId="313"/>
            <ac:picMk id="5" creationId="{DEBCCCED-236A-441E-839B-1499B42EBAC7}"/>
          </ac:picMkLst>
        </pc:picChg>
      </pc:sldChg>
      <pc:sldChg chg="modSp">
        <pc:chgData name="" userId="c373c20056c41389" providerId="LiveId" clId="{E3FC56AD-0233-490A-A743-66ECB82FBA0C}" dt="2023-08-02T13:57:39.053" v="7" actId="20577"/>
        <pc:sldMkLst>
          <pc:docMk/>
          <pc:sldMk cId="3177258547" sldId="314"/>
        </pc:sldMkLst>
        <pc:spChg chg="mod">
          <ac:chgData name="" userId="c373c20056c41389" providerId="LiveId" clId="{E3FC56AD-0233-490A-A743-66ECB82FBA0C}" dt="2023-08-02T13:57:39.053" v="7" actId="20577"/>
          <ac:spMkLst>
            <pc:docMk/>
            <pc:sldMk cId="3177258547" sldId="314"/>
            <ac:spMk id="3" creationId="{AA83B514-CDA2-41AF-821E-CBCAF6F1E43E}"/>
          </ac:spMkLst>
        </pc:spChg>
      </pc:sldChg>
    </pc:docChg>
  </pc:docChgLst>
  <pc:docChgLst>
    <pc:chgData userId="c373c20056c41389" providerId="LiveId" clId="{41F1F596-0CD9-412A-8FC9-A0F9B7DB5065}"/>
    <pc:docChg chg="undo custSel addSld delSld modSld sldOrd modMainMaster">
      <pc:chgData name="" userId="c373c20056c41389" providerId="LiveId" clId="{41F1F596-0CD9-412A-8FC9-A0F9B7DB5065}" dt="2023-07-31T11:51:32.655" v="9799" actId="20577"/>
      <pc:docMkLst>
        <pc:docMk/>
      </pc:docMkLst>
      <pc:sldChg chg="addSp modSp">
        <pc:chgData name="" userId="c373c20056c41389" providerId="LiveId" clId="{41F1F596-0CD9-412A-8FC9-A0F9B7DB5065}" dt="2023-07-31T11:20:47.613" v="8985" actId="1076"/>
        <pc:sldMkLst>
          <pc:docMk/>
          <pc:sldMk cId="4017351903" sldId="262"/>
        </pc:sldMkLst>
        <pc:spChg chg="mod">
          <ac:chgData name="" userId="c373c20056c41389" providerId="LiveId" clId="{41F1F596-0CD9-412A-8FC9-A0F9B7DB5065}" dt="2023-07-31T11:20:39.651" v="8983" actId="1076"/>
          <ac:spMkLst>
            <pc:docMk/>
            <pc:sldMk cId="4017351903" sldId="262"/>
            <ac:spMk id="2" creationId="{A272B5A7-830B-4BEC-BB9F-5F7A67758650}"/>
          </ac:spMkLst>
        </pc:spChg>
        <pc:spChg chg="mod">
          <ac:chgData name="" userId="c373c20056c41389" providerId="LiveId" clId="{41F1F596-0CD9-412A-8FC9-A0F9B7DB5065}" dt="2023-07-31T11:20:47.613" v="8985" actId="1076"/>
          <ac:spMkLst>
            <pc:docMk/>
            <pc:sldMk cId="4017351903" sldId="262"/>
            <ac:spMk id="3" creationId="{EEEEBEDC-4DF3-4A27-8878-F2F983DB6067}"/>
          </ac:spMkLst>
        </pc:spChg>
        <pc:spChg chg="add mod">
          <ac:chgData name="" userId="c373c20056c41389" providerId="LiveId" clId="{41F1F596-0CD9-412A-8FC9-A0F9B7DB5065}" dt="2023-07-31T10:13:16.744" v="6611" actId="20577"/>
          <ac:spMkLst>
            <pc:docMk/>
            <pc:sldMk cId="4017351903" sldId="262"/>
            <ac:spMk id="5" creationId="{05226CB4-5EF1-44CD-8E89-47A4D4C2C72A}"/>
          </ac:spMkLst>
        </pc:spChg>
      </pc:sldChg>
      <pc:sldChg chg="modSp add">
        <pc:chgData name="" userId="c373c20056c41389" providerId="LiveId" clId="{41F1F596-0CD9-412A-8FC9-A0F9B7DB5065}" dt="2023-07-31T11:51:04.117" v="9737" actId="20577"/>
        <pc:sldMkLst>
          <pc:docMk/>
          <pc:sldMk cId="2380466572" sldId="309"/>
        </pc:sldMkLst>
        <pc:spChg chg="mod">
          <ac:chgData name="" userId="c373c20056c41389" providerId="LiveId" clId="{41F1F596-0CD9-412A-8FC9-A0F9B7DB5065}" dt="2023-07-31T11:51:04.117" v="9737" actId="20577"/>
          <ac:spMkLst>
            <pc:docMk/>
            <pc:sldMk cId="2380466572" sldId="309"/>
            <ac:spMk id="5" creationId="{2D3BAD63-A7CC-4828-8D82-803CCB9E31F8}"/>
          </ac:spMkLst>
        </pc:spChg>
      </pc:sldChg>
      <pc:sldChg chg="addSp modSp add">
        <pc:chgData name="" userId="c373c20056c41389" providerId="LiveId" clId="{41F1F596-0CD9-412A-8FC9-A0F9B7DB5065}" dt="2023-07-31T11:51:32.655" v="9799" actId="20577"/>
        <pc:sldMkLst>
          <pc:docMk/>
          <pc:sldMk cId="1030785348" sldId="311"/>
        </pc:sldMkLst>
        <pc:spChg chg="mod">
          <ac:chgData name="" userId="c373c20056c41389" providerId="LiveId" clId="{41F1F596-0CD9-412A-8FC9-A0F9B7DB5065}" dt="2023-07-31T11:51:18.669" v="9751" actId="20577"/>
          <ac:spMkLst>
            <pc:docMk/>
            <pc:sldMk cId="1030785348" sldId="311"/>
            <ac:spMk id="2" creationId="{58806261-8C2E-46EE-AE9C-0D0611FF3972}"/>
          </ac:spMkLst>
        </pc:spChg>
        <pc:spChg chg="mod">
          <ac:chgData name="" userId="c373c20056c41389" providerId="LiveId" clId="{41F1F596-0CD9-412A-8FC9-A0F9B7DB5065}" dt="2023-07-31T11:51:32.655" v="9799" actId="20577"/>
          <ac:spMkLst>
            <pc:docMk/>
            <pc:sldMk cId="1030785348" sldId="311"/>
            <ac:spMk id="3" creationId="{7704D3AB-E6CD-46FC-97CB-506E7B87F1E7}"/>
          </ac:spMkLst>
        </pc:spChg>
        <pc:picChg chg="add mod">
          <ac:chgData name="" userId="c373c20056c41389" providerId="LiveId" clId="{41F1F596-0CD9-412A-8FC9-A0F9B7DB5065}" dt="2023-07-31T11:40:40.157" v="9402" actId="1076"/>
          <ac:picMkLst>
            <pc:docMk/>
            <pc:sldMk cId="1030785348" sldId="311"/>
            <ac:picMk id="5" creationId="{4B3BDA1A-09EF-48BB-B8B8-58DBBADC16C8}"/>
          </ac:picMkLst>
        </pc:picChg>
      </pc:sldChg>
      <pc:sldChg chg="modSp add">
        <pc:chgData name="" userId="c373c20056c41389" providerId="LiveId" clId="{41F1F596-0CD9-412A-8FC9-A0F9B7DB5065}" dt="2023-07-31T11:51:09.512" v="9743" actId="20577"/>
        <pc:sldMkLst>
          <pc:docMk/>
          <pc:sldMk cId="4094130486" sldId="312"/>
        </pc:sldMkLst>
        <pc:spChg chg="mod">
          <ac:chgData name="" userId="c373c20056c41389" providerId="LiveId" clId="{41F1F596-0CD9-412A-8FC9-A0F9B7DB5065}" dt="2023-07-31T11:51:09.512" v="9743" actId="20577"/>
          <ac:spMkLst>
            <pc:docMk/>
            <pc:sldMk cId="4094130486" sldId="312"/>
            <ac:spMk id="2" creationId="{39EA7F5C-DB89-4799-A861-A1170EBE5270}"/>
          </ac:spMkLst>
        </pc:spChg>
        <pc:spChg chg="mod">
          <ac:chgData name="" userId="c373c20056c41389" providerId="LiveId" clId="{41F1F596-0CD9-412A-8FC9-A0F9B7DB5065}" dt="2023-07-31T11:50:50.992" v="9727" actId="20577"/>
          <ac:spMkLst>
            <pc:docMk/>
            <pc:sldMk cId="4094130486" sldId="312"/>
            <ac:spMk id="3" creationId="{A012BF45-985D-439E-8327-E36178F1006F}"/>
          </ac:spMkLst>
        </pc:spChg>
      </pc:sldChg>
      <pc:sldChg chg="modSp add">
        <pc:chgData name="" userId="c373c20056c41389" providerId="LiveId" clId="{41F1F596-0CD9-412A-8FC9-A0F9B7DB5065}" dt="2023-07-31T11:51:14.658" v="9747" actId="20577"/>
        <pc:sldMkLst>
          <pc:docMk/>
          <pc:sldMk cId="1762025990" sldId="313"/>
        </pc:sldMkLst>
        <pc:spChg chg="mod">
          <ac:chgData name="" userId="c373c20056c41389" providerId="LiveId" clId="{41F1F596-0CD9-412A-8FC9-A0F9B7DB5065}" dt="2023-07-31T11:51:14.658" v="9747" actId="20577"/>
          <ac:spMkLst>
            <pc:docMk/>
            <pc:sldMk cId="1762025990" sldId="313"/>
            <ac:spMk id="2" creationId="{C52CF371-D5EA-4779-BA9A-5B32773779D7}"/>
          </ac:spMkLst>
        </pc:spChg>
        <pc:spChg chg="mod">
          <ac:chgData name="" userId="c373c20056c41389" providerId="LiveId" clId="{41F1F596-0CD9-412A-8FC9-A0F9B7DB5065}" dt="2023-07-31T11:50:23.364" v="9719" actId="20577"/>
          <ac:spMkLst>
            <pc:docMk/>
            <pc:sldMk cId="1762025990" sldId="313"/>
            <ac:spMk id="3" creationId="{6BE5BA13-13B3-4C14-9FD3-27A8A6F03395}"/>
          </ac:spMkLst>
        </pc:spChg>
      </pc:sldChg>
      <pc:sldMasterChg chg="modSldLayout">
        <pc:chgData name="" userId="c373c20056c41389" providerId="LiveId" clId="{41F1F596-0CD9-412A-8FC9-A0F9B7DB5065}" dt="2023-07-31T10:12:41.843" v="6580" actId="1076"/>
        <pc:sldMasterMkLst>
          <pc:docMk/>
          <pc:sldMasterMk cId="0" sldId="2147483648"/>
        </pc:sldMasterMkLst>
        <pc:sldLayoutChg chg="addSp delSp modSp">
          <pc:chgData name="" userId="c373c20056c41389" providerId="LiveId" clId="{41F1F596-0CD9-412A-8FC9-A0F9B7DB5065}" dt="2023-07-31T10:12:41.843" v="6580" actId="1076"/>
          <pc:sldLayoutMkLst>
            <pc:docMk/>
            <pc:sldMasterMk cId="0" sldId="2147483648"/>
            <pc:sldLayoutMk cId="0" sldId="2147483649"/>
          </pc:sldLayoutMkLst>
          <pc:spChg chg="add del">
            <ac:chgData name="" userId="c373c20056c41389" providerId="LiveId" clId="{41F1F596-0CD9-412A-8FC9-A0F9B7DB5065}" dt="2023-07-31T10:11:36.278" v="6541" actId="11529"/>
            <ac:spMkLst>
              <pc:docMk/>
              <pc:sldMasterMk cId="0" sldId="2147483648"/>
              <pc:sldLayoutMk cId="0" sldId="2147483649"/>
              <ac:spMk id="2" creationId="{D3EB8CDA-FA90-45C4-9DFA-7713517B5A39}"/>
            </ac:spMkLst>
          </pc:spChg>
          <pc:spChg chg="add del mod">
            <ac:chgData name="" userId="c373c20056c41389" providerId="LiveId" clId="{41F1F596-0CD9-412A-8FC9-A0F9B7DB5065}" dt="2023-07-31T10:11:53.198" v="6546" actId="478"/>
            <ac:spMkLst>
              <pc:docMk/>
              <pc:sldMasterMk cId="0" sldId="2147483648"/>
              <pc:sldLayoutMk cId="0" sldId="2147483649"/>
              <ac:spMk id="3" creationId="{E8458F80-7237-4102-9F85-DB221CDBB728}"/>
            </ac:spMkLst>
          </pc:spChg>
          <pc:spChg chg="add del">
            <ac:chgData name="" userId="c373c20056c41389" providerId="LiveId" clId="{41F1F596-0CD9-412A-8FC9-A0F9B7DB5065}" dt="2023-07-31T10:12:13.932" v="6554" actId="11529"/>
            <ac:spMkLst>
              <pc:docMk/>
              <pc:sldMasterMk cId="0" sldId="2147483648"/>
              <pc:sldLayoutMk cId="0" sldId="2147483649"/>
              <ac:spMk id="4" creationId="{11AC97DB-51D4-43F7-ADB1-B014A3502BB3}"/>
            </ac:spMkLst>
          </pc:spChg>
          <pc:spChg chg="add mod">
            <ac:chgData name="" userId="c373c20056c41389" providerId="LiveId" clId="{41F1F596-0CD9-412A-8FC9-A0F9B7DB5065}" dt="2023-07-31T10:12:41.843" v="6580" actId="1076"/>
            <ac:spMkLst>
              <pc:docMk/>
              <pc:sldMasterMk cId="0" sldId="2147483648"/>
              <pc:sldLayoutMk cId="0" sldId="2147483649"/>
              <ac:spMk id="5" creationId="{6D09913C-D807-4404-809C-AA15924AF9F0}"/>
            </ac:spMkLst>
          </pc:spChg>
        </pc:sldLayoutChg>
        <pc:sldLayoutChg chg="addSp delSp modSp">
          <pc:chgData name="" userId="c373c20056c41389" providerId="LiveId" clId="{41F1F596-0CD9-412A-8FC9-A0F9B7DB5065}" dt="2023-07-31T04:32:54.489" v="1006"/>
          <pc:sldLayoutMkLst>
            <pc:docMk/>
            <pc:sldMasterMk cId="0" sldId="2147483648"/>
            <pc:sldLayoutMk cId="0" sldId="2147483650"/>
          </pc:sldLayoutMkLst>
          <pc:spChg chg="add mod">
            <ac:chgData name="" userId="c373c20056c41389" providerId="LiveId" clId="{41F1F596-0CD9-412A-8FC9-A0F9B7DB5065}" dt="2023-07-31T04:32:54.489" v="1006"/>
            <ac:spMkLst>
              <pc:docMk/>
              <pc:sldMasterMk cId="0" sldId="2147483648"/>
              <pc:sldLayoutMk cId="0" sldId="2147483650"/>
              <ac:spMk id="2" creationId="{216C82CA-67F0-4490-8CE9-2E03C600420D}"/>
            </ac:spMkLst>
          </pc:spChg>
          <pc:spChg chg="add del mod">
            <ac:chgData name="" userId="c373c20056c41389" providerId="LiveId" clId="{41F1F596-0CD9-412A-8FC9-A0F9B7DB5065}" dt="2023-07-25T06:06:53.237" v="782"/>
            <ac:spMkLst>
              <pc:docMk/>
              <pc:sldMasterMk cId="0" sldId="2147483648"/>
              <pc:sldLayoutMk cId="0" sldId="2147483650"/>
              <ac:spMk id="2" creationId="{701C3AD7-E8E5-43C6-ADF7-1F7BA679D138}"/>
            </ac:spMkLst>
          </pc:spChg>
          <pc:spChg chg="add mod">
            <ac:chgData name="" userId="c373c20056c41389" providerId="LiveId" clId="{41F1F596-0CD9-412A-8FC9-A0F9B7DB5065}" dt="2023-07-31T04:32:54.489" v="1006"/>
            <ac:spMkLst>
              <pc:docMk/>
              <pc:sldMasterMk cId="0" sldId="2147483648"/>
              <pc:sldLayoutMk cId="0" sldId="2147483650"/>
              <ac:spMk id="3" creationId="{42367096-766D-4101-8F67-57340FE8BDE1}"/>
            </ac:spMkLst>
          </pc:spChg>
          <pc:spChg chg="add del">
            <ac:chgData name="" userId="c373c20056c41389" providerId="LiveId" clId="{41F1F596-0CD9-412A-8FC9-A0F9B7DB5065}" dt="2023-07-25T06:07:05.320" v="783" actId="11529"/>
            <ac:spMkLst>
              <pc:docMk/>
              <pc:sldMasterMk cId="0" sldId="2147483648"/>
              <pc:sldLayoutMk cId="0" sldId="2147483650"/>
              <ac:spMk id="3" creationId="{E3A89B1D-03F1-4465-B60E-186DE29A441C}"/>
            </ac:spMkLst>
          </pc:spChg>
          <pc:spChg chg="add mod">
            <ac:chgData name="" userId="c373c20056c41389" providerId="LiveId" clId="{41F1F596-0CD9-412A-8FC9-A0F9B7DB5065}" dt="2023-07-25T06:09:52.407" v="884" actId="1076"/>
            <ac:spMkLst>
              <pc:docMk/>
              <pc:sldMasterMk cId="0" sldId="2147483648"/>
              <pc:sldLayoutMk cId="0" sldId="2147483650"/>
              <ac:spMk id="4" creationId="{39B915D9-76AB-4DB6-8620-D6E6F8F589D5}"/>
            </ac:spMkLst>
          </pc:spChg>
          <pc:spChg chg="add mod">
            <ac:chgData name="" userId="c373c20056c41389" providerId="LiveId" clId="{41F1F596-0CD9-412A-8FC9-A0F9B7DB5065}" dt="2023-07-31T04:32:54.489" v="1006"/>
            <ac:spMkLst>
              <pc:docMk/>
              <pc:sldMasterMk cId="0" sldId="2147483648"/>
              <pc:sldLayoutMk cId="0" sldId="2147483650"/>
              <ac:spMk id="5" creationId="{B1FE0A78-DC7B-4DF8-A145-958577CD2D8B}"/>
            </ac:spMkLst>
          </pc:spChg>
          <pc:spChg chg="mod">
            <ac:chgData name="" userId="c373c20056c41389" providerId="LiveId" clId="{41F1F596-0CD9-412A-8FC9-A0F9B7DB5065}" dt="2023-07-31T04:32:50.176" v="1004" actId="1076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16.527" v="1000"/>
            <ac:spMkLst>
              <pc:docMk/>
              <pc:sldMasterMk cId="0" sldId="2147483648"/>
              <pc:sldLayoutMk cId="0" sldId="2147483650"/>
              <ac:spMk id="28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53.246" v="1005"/>
            <ac:spMkLst>
              <pc:docMk/>
              <pc:sldMasterMk cId="0" sldId="2147483648"/>
              <pc:sldLayoutMk cId="0" sldId="2147483650"/>
              <ac:spMk id="29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53.246" v="1005"/>
            <ac:spMkLst>
              <pc:docMk/>
              <pc:sldMasterMk cId="0" sldId="2147483648"/>
              <pc:sldLayoutMk cId="0" sldId="2147483650"/>
              <ac:spMk id="30" creationId="{00000000-0000-0000-0000-000000000000}"/>
            </ac:spMkLst>
          </pc:spChg>
          <pc:spChg chg="del">
            <ac:chgData name="" userId="c373c20056c41389" providerId="LiveId" clId="{41F1F596-0CD9-412A-8FC9-A0F9B7DB5065}" dt="2023-07-31T04:32:53.246" v="1005"/>
            <ac:spMkLst>
              <pc:docMk/>
              <pc:sldMasterMk cId="0" sldId="2147483648"/>
              <pc:sldLayoutMk cId="0" sldId="2147483650"/>
              <ac:spMk id="31" creationId="{00000000-0000-0000-0000-000000000000}"/>
            </ac:spMkLst>
          </pc:spChg>
        </pc:sldLayoutChg>
        <pc:sldLayoutChg chg="modSp">
          <pc:chgData name="" userId="c373c20056c41389" providerId="LiveId" clId="{41F1F596-0CD9-412A-8FC9-A0F9B7DB5065}" dt="2023-07-31T05:05:48.216" v="1461" actId="20577"/>
          <pc:sldLayoutMkLst>
            <pc:docMk/>
            <pc:sldMasterMk cId="0" sldId="2147483648"/>
            <pc:sldLayoutMk cId="0" sldId="2147483651"/>
          </pc:sldLayoutMkLst>
          <pc:spChg chg="mod">
            <ac:chgData name="" userId="c373c20056c41389" providerId="LiveId" clId="{41F1F596-0CD9-412A-8FC9-A0F9B7DB5065}" dt="2023-07-31T05:05:47.253" v="1460" actId="20577"/>
            <ac:spMkLst>
              <pc:docMk/>
              <pc:sldMasterMk cId="0" sldId="2147483648"/>
              <pc:sldLayoutMk cId="0" sldId="2147483651"/>
              <ac:spMk id="33" creationId="{00000000-0000-0000-0000-000000000000}"/>
            </ac:spMkLst>
          </pc:spChg>
          <pc:spChg chg="mod">
            <ac:chgData name="" userId="c373c20056c41389" providerId="LiveId" clId="{41F1F596-0CD9-412A-8FC9-A0F9B7DB5065}" dt="2023-07-31T05:05:48.216" v="1461" actId="20577"/>
            <ac:spMkLst>
              <pc:docMk/>
              <pc:sldMasterMk cId="0" sldId="2147483648"/>
              <pc:sldLayoutMk cId="0" sldId="2147483651"/>
              <ac:spMk id="3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3503387" y="-421703"/>
            <a:ext cx="5185226" cy="4727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ctrTitle" hasCustomPrompt="1"/>
          </p:nvPr>
        </p:nvSpPr>
        <p:spPr>
          <a:xfrm>
            <a:off x="1524000" y="3313805"/>
            <a:ext cx="9144000" cy="76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Topic</a:t>
            </a: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4598426"/>
            <a:ext cx="9144000" cy="4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Name</a:t>
            </a:r>
            <a:endParaRPr dirty="0"/>
          </a:p>
        </p:txBody>
      </p:sp>
      <p:sp>
        <p:nvSpPr>
          <p:cNvPr id="19" name="Google Shape;19;p5"/>
          <p:cNvSpPr/>
          <p:nvPr/>
        </p:nvSpPr>
        <p:spPr>
          <a:xfrm rot="5400000">
            <a:off x="-662420" y="662420"/>
            <a:ext cx="2848840" cy="1524000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"/>
          <p:cNvSpPr/>
          <p:nvPr/>
        </p:nvSpPr>
        <p:spPr>
          <a:xfrm rot="-5400000">
            <a:off x="9170280" y="3812392"/>
            <a:ext cx="4175777" cy="1915438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D09913C-D807-4404-809C-AA15924AF9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5086628"/>
            <a:ext cx="9144000" cy="488950"/>
          </a:xfrm>
        </p:spPr>
        <p:txBody>
          <a:bodyPr/>
          <a:lstStyle>
            <a:lvl1pPr marL="50800" indent="0" algn="ctr">
              <a:buNone/>
              <a:defRPr sz="2000"/>
            </a:lvl1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 rot="-5400000">
            <a:off x="9223524" y="3889522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userDrawn="1">
  <p:cSld name="章節標題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10183" y="2707341"/>
            <a:ext cx="2349294" cy="310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1271175" y="913957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3756212" y="851648"/>
            <a:ext cx="7028871" cy="4961310"/>
          </a:xfrm>
          <a:prstGeom prst="rect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B915D9-76AB-4DB6-8620-D6E6F8F589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2559984"/>
            <a:ext cx="5192713" cy="1544637"/>
          </a:xfrm>
        </p:spPr>
        <p:txBody>
          <a:bodyPr>
            <a:normAutofit/>
          </a:bodyPr>
          <a:lstStyle>
            <a:lvl1pPr marL="5080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Chapter Name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6C82CA-67F0-4490-8CE9-2E03C600420D}"/>
              </a:ext>
            </a:extLst>
          </p:cNvPr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367096-766D-4101-8F67-57340FE8BDE1}"/>
              </a:ext>
            </a:extLst>
          </p:cNvPr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FE0A78-DC7B-4DF8-A145-958577CD2D8B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r>
              <a:rPr lang="en-US" altLang="zh-TW"/>
              <a:t>/20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1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8200" y="1177371"/>
            <a:ext cx="10515600" cy="499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r="22561"/>
          <a:stretch/>
        </p:blipFill>
        <p:spPr>
          <a:xfrm>
            <a:off x="-404318" y="5044025"/>
            <a:ext cx="2485036" cy="22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 rot="-5400000">
            <a:off x="9223524" y="3889523"/>
            <a:ext cx="4449898" cy="1487055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3833787">
            <a:off x="10837867" y="845515"/>
            <a:ext cx="2708267" cy="1323196"/>
          </a:xfrm>
          <a:prstGeom prst="rtTriangle">
            <a:avLst/>
          </a:prstGeom>
          <a:solidFill>
            <a:srgbClr val="DD7B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r>
              <a:rPr lang="zh-TW"/>
              <a:t>/20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e-online.com/en/components/products/WSEN-TID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rthElektronik/Sensors-SDK_STM32/tree/main/SensorsSDK/WSEN_TIDS_2521020222501" TargetMode="External"/><Relationship Id="rId2" Type="http://schemas.openxmlformats.org/officeDocument/2006/relationships/hyperlink" Target="https://github.com/formosan-fox/STM32CubeIDE_source_fil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t.com/resource/en/user_manual/um1725-description-of-stm32f4-hal-and-lowlayer-drivers-stmicroelectronic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2B5A7-830B-4BEC-BB9F-5F7A67758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1513"/>
            <a:ext cx="9144000" cy="768686"/>
          </a:xfrm>
        </p:spPr>
        <p:txBody>
          <a:bodyPr>
            <a:normAutofit/>
          </a:bodyPr>
          <a:lstStyle/>
          <a:p>
            <a:r>
              <a:rPr lang="en-US" altLang="zh-TW" dirty="0"/>
              <a:t>Lecture 1 - Homework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EEBEDC-4DF3-4A27-8878-F2F983DB6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0199"/>
            <a:ext cx="9144000" cy="488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Zhi</a:t>
            </a:r>
            <a:r>
              <a:rPr lang="en-US" altLang="zh-TW" dirty="0"/>
              <a:t>-Kai Xu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EAD3C5-6903-4014-A562-B1CEA9F69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5226CB4-5EF1-44CD-8E89-47A4D4C2C7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07/31,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3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CCB0F13-C4FB-41FF-B155-169151441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971C58-A080-4E8A-AB3E-B68FE68E1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211" y="851648"/>
            <a:ext cx="7028872" cy="496131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FE4FF8-7817-402E-8C90-AA9A99D9D0B6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3BAD63-A7CC-4828-8D82-803CCB9E3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2559984"/>
            <a:ext cx="6293177" cy="1606663"/>
          </a:xfrm>
        </p:spPr>
        <p:txBody>
          <a:bodyPr>
            <a:normAutofit/>
          </a:bodyPr>
          <a:lstStyle/>
          <a:p>
            <a:pPr marL="114300"/>
            <a:r>
              <a:rPr lang="en-US" altLang="zh-TW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3804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A7F5C-DB89-4799-A861-A1170EB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(1/6)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BF45-985D-439E-8327-E36178F10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/>
              <a:t>Main goals in this homework:</a:t>
            </a:r>
          </a:p>
          <a:p>
            <a:r>
              <a:rPr lang="en-US" altLang="zh-TW" dirty="0"/>
              <a:t>Practice to write a simple API within the required architecture.</a:t>
            </a:r>
          </a:p>
          <a:p>
            <a:r>
              <a:rPr lang="en-US" altLang="zh-TW" dirty="0"/>
              <a:t>Practice to read a datasheet/manual.</a:t>
            </a:r>
          </a:p>
          <a:p>
            <a:pPr marL="11430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07A247-9E57-47D5-BF90-3EC8536B9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A7F5C-DB89-4799-A861-A1170EB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(2/6)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BF45-985D-439E-8327-E36178F10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All sensors have their own device ID. In this homework, we are going to write a program to read the register recording that ID. We often do this to check the communication with a sensor.</a:t>
            </a:r>
          </a:p>
          <a:p>
            <a:r>
              <a:rPr lang="en-US" altLang="zh-TW" dirty="0"/>
              <a:t>Sensor: WSEN-TIDS temperature sensor from Wurth Electronic.</a:t>
            </a:r>
          </a:p>
          <a:p>
            <a:r>
              <a:rPr lang="en-US" altLang="zh-TW" dirty="0"/>
              <a:t>Please refer to the datasheet.</a:t>
            </a:r>
          </a:p>
          <a:p>
            <a:r>
              <a:rPr lang="en-US" altLang="zh-TW" dirty="0"/>
              <a:t>Part 1-1: Define the register address in HW1.h.</a:t>
            </a:r>
          </a:p>
          <a:p>
            <a:r>
              <a:rPr lang="en-US" altLang="zh-TW" dirty="0"/>
              <a:t>Part 1-2: Complete the function</a:t>
            </a:r>
            <a:r>
              <a:rPr lang="en-US" altLang="zh-TW" b="1" dirty="0"/>
              <a:t> </a:t>
            </a:r>
            <a:r>
              <a:rPr lang="en-US" altLang="zh-TW" b="1" dirty="0" err="1"/>
              <a:t>getDeviceID</a:t>
            </a:r>
            <a:r>
              <a:rPr lang="en-US" altLang="zh-TW" b="1" dirty="0"/>
              <a:t>() </a:t>
            </a:r>
            <a:r>
              <a:rPr lang="en-US" altLang="zh-TW" dirty="0"/>
              <a:t>in HW1.c.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07A247-9E57-47D5-BF90-3EC8536B9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9B9D45-9E84-4088-8FD4-18B42BA4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05" y="4961262"/>
            <a:ext cx="2577455" cy="17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00177-38C0-477C-A788-3157CA7A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(3/6)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667FC-D8A3-435F-BEC1-376044860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Secondly, let’s set the operating mode of the sensor.</a:t>
            </a:r>
          </a:p>
          <a:p>
            <a:r>
              <a:rPr lang="en-US" altLang="zh-TW" dirty="0"/>
              <a:t>There are three mode, power-down, single-conversion, and continuous mode.</a:t>
            </a:r>
          </a:p>
          <a:p>
            <a:r>
              <a:rPr lang="en-US" altLang="zh-TW" dirty="0"/>
              <a:t>In this part, you need to read datasheet to know what are these modes and how to set them.</a:t>
            </a:r>
          </a:p>
          <a:p>
            <a:r>
              <a:rPr lang="en-US" altLang="zh-TW" dirty="0"/>
              <a:t>Also, you will practice how to correctly modify values in a register.</a:t>
            </a:r>
          </a:p>
          <a:p>
            <a:r>
              <a:rPr lang="en-US" altLang="zh-TW" dirty="0"/>
              <a:t>Part 2-1: Define the struct of register CTRL in HW1.h.</a:t>
            </a:r>
          </a:p>
          <a:p>
            <a:r>
              <a:rPr lang="en-US" altLang="zh-TW" dirty="0"/>
              <a:t>Part 2-2: Complete the function</a:t>
            </a:r>
            <a:r>
              <a:rPr lang="en-US" altLang="zh-TW" b="1" dirty="0"/>
              <a:t> </a:t>
            </a:r>
            <a:r>
              <a:rPr lang="en-US" altLang="zh-TW" b="1" dirty="0" err="1"/>
              <a:t>setOperatingMode</a:t>
            </a:r>
            <a:r>
              <a:rPr lang="en-US" altLang="zh-TW" b="1" dirty="0"/>
              <a:t>() </a:t>
            </a:r>
            <a:r>
              <a:rPr lang="en-US" altLang="zh-TW" dirty="0"/>
              <a:t>in HW1.c.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C6528-885A-457C-840A-8D63F1908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885DD-80A1-4F78-8138-17AA5EE3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(4/6)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83B514-CDA2-41AF-821E-CBCAF6F1E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Thirdly, we will set the output data rate for our sensor.</a:t>
            </a:r>
          </a:p>
          <a:p>
            <a:r>
              <a:rPr lang="en-US" altLang="zh-TW" dirty="0"/>
              <a:t>Refer to the datasheet to see what output data rates are available.</a:t>
            </a:r>
          </a:p>
          <a:p>
            <a:r>
              <a:rPr lang="en-US" altLang="zh-TW" dirty="0"/>
              <a:t>Part 3-1: Define </a:t>
            </a:r>
            <a:r>
              <a:rPr lang="en-US" altLang="zh-TW" dirty="0" err="1"/>
              <a:t>enum</a:t>
            </a:r>
            <a:r>
              <a:rPr lang="en-US" altLang="zh-TW" dirty="0"/>
              <a:t> for different data rates in HW1.h.</a:t>
            </a:r>
          </a:p>
          <a:p>
            <a:r>
              <a:rPr lang="en-US" altLang="zh-TW" dirty="0"/>
              <a:t>Part 3-2: Complete the function</a:t>
            </a:r>
            <a:r>
              <a:rPr lang="en-US" altLang="zh-TW" b="1" dirty="0"/>
              <a:t> </a:t>
            </a:r>
            <a:r>
              <a:rPr lang="en-US" altLang="zh-TW" b="1" dirty="0" err="1"/>
              <a:t>setOutputDataRate</a:t>
            </a:r>
            <a:r>
              <a:rPr lang="en-US" altLang="zh-TW" b="1" dirty="0"/>
              <a:t>() </a:t>
            </a:r>
            <a:r>
              <a:rPr lang="en-US" altLang="zh-TW" dirty="0"/>
              <a:t>in HW1.c.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05D0C0-34D9-46AF-B185-93324DAB40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CF371-D5EA-4779-BA9A-5B327737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(5/6)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E5BA13-13B3-4C14-9FD3-27A8A6F0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download the datasheet/manual of the temperature sensor </a:t>
            </a:r>
            <a:r>
              <a:rPr lang="en-US" altLang="zh-TW" dirty="0">
                <a:hlinkClick r:id="rId2"/>
              </a:rPr>
              <a:t>https://www.we-online.com/en/components/products/WSEN-TIDS</a:t>
            </a:r>
            <a:endParaRPr lang="en-US" altLang="zh-TW" dirty="0"/>
          </a:p>
          <a:p>
            <a:r>
              <a:rPr lang="en-US" altLang="zh-TW" dirty="0"/>
              <a:t>Please download the homework from our </a:t>
            </a:r>
            <a:r>
              <a:rPr lang="en-US" altLang="zh-TW" dirty="0" err="1"/>
              <a:t>github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For submission, please complete the code, and send to my email.</a:t>
            </a:r>
          </a:p>
          <a:p>
            <a:r>
              <a:rPr lang="en-US" altLang="zh-TW" dirty="0"/>
              <a:t>zkxu.ii12@nycu.edu.tw</a:t>
            </a:r>
          </a:p>
          <a:p>
            <a:pPr marL="11430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267AF-D74A-40CC-9E61-44B45A214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BCCCED-236A-441E-839B-1499B42E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804" y="89823"/>
            <a:ext cx="2742667" cy="11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06261-8C2E-46EE-AE9C-0D0611FF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(6/6)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04D3AB-E6CD-46FC-97CB-506E7B87F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Reference:</a:t>
            </a:r>
          </a:p>
          <a:p>
            <a:pPr lvl="1"/>
            <a:r>
              <a:rPr lang="en-US" altLang="zh-TW" dirty="0"/>
              <a:t>Our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https://github.com/formosan-fox/STM32CubeIDE_source_files</a:t>
            </a:r>
            <a:endParaRPr lang="en-US" altLang="zh-TW" dirty="0"/>
          </a:p>
          <a:p>
            <a:pPr lvl="1"/>
            <a:r>
              <a:rPr lang="en-US" altLang="zh-TW" dirty="0"/>
              <a:t>WE sensors SDK </a:t>
            </a:r>
            <a:r>
              <a:rPr lang="en-US" altLang="zh-TW" dirty="0">
                <a:hlinkClick r:id="rId3"/>
              </a:rPr>
              <a:t>https://github.com/WurthElektronik/Sensors-SDK_STM32/tree/main/SensorsSDK/WSEN_TIDS_2521020222501</a:t>
            </a:r>
            <a:endParaRPr lang="en-US" altLang="zh-TW" dirty="0"/>
          </a:p>
          <a:p>
            <a:pPr lvl="1"/>
            <a:r>
              <a:rPr lang="en-US" altLang="zh-TW" dirty="0"/>
              <a:t>HAL document for STM32F4 </a:t>
            </a:r>
            <a:r>
              <a:rPr lang="en-US" altLang="zh-TW" dirty="0">
                <a:hlinkClick r:id="rId4"/>
              </a:rPr>
              <a:t>https://www.st.com/resource/en/user_manual/um1725-description-of-stm32f4-hal-and-lowlayer-drivers-stmicroelectronics.pdf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DFE89C-A1AA-482C-82B2-368A863C1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8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407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佈景主題</vt:lpstr>
      <vt:lpstr>Lecture 1 - Homework</vt:lpstr>
      <vt:lpstr>PowerPoint 簡報</vt:lpstr>
      <vt:lpstr>Homework (1/6)</vt:lpstr>
      <vt:lpstr>Homework (2/6)</vt:lpstr>
      <vt:lpstr>Homework (3/6)</vt:lpstr>
      <vt:lpstr>Homework (4/6)</vt:lpstr>
      <vt:lpstr>Homework (5/6)</vt:lpstr>
      <vt:lpstr>Homework (6/6)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of the presentation</dc:title>
  <dc:creator>振源 吳</dc:creator>
  <cp:lastModifiedBy>user</cp:lastModifiedBy>
  <cp:revision>54</cp:revision>
  <dcterms:created xsi:type="dcterms:W3CDTF">2022-11-13T14:55:01Z</dcterms:created>
  <dcterms:modified xsi:type="dcterms:W3CDTF">2023-08-02T13:58:53Z</dcterms:modified>
</cp:coreProperties>
</file>