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91A8-20F7-1A42-A991-919F444A45BE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89A3-6DD9-B443-A24A-B25BB0A2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2144" y="1157804"/>
            <a:ext cx="15471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Alison Smith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Born in Glasgow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Goes to Hamilton Grammar School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err="1"/>
              <a:t>a</a:t>
            </a:r>
            <a:r>
              <a:rPr lang="en-US" sz="1000" dirty="0" err="1" smtClean="0"/>
              <a:t>.smith@gmail.com</a:t>
            </a:r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38534" y="563180"/>
            <a:ext cx="210683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“Had a fantastic day at the zoo with Steven”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Posted 14:32 on 12th September 2013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http://</a:t>
            </a:r>
            <a:r>
              <a:rPr lang="en-US" sz="1000" dirty="0" err="1" smtClean="0"/>
              <a:t>www.thezoo.com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8143" y="3253233"/>
            <a:ext cx="15402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Alison’s birthday party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Starts 30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Aug, 7pm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Ends 30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Aug, 11pm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Hosted by Alison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At the Community Hall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8388" y="2387374"/>
            <a:ext cx="16952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“The view from Edinburgh Castle”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Taken at Edinburgh Castle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err="1" smtClean="0"/>
              <a:t>Edincastle.jpg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47643" y="5192565"/>
            <a:ext cx="1793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Steven Brownlee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Born 23/09/1982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Born in London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Goes to London High School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err="1" smtClean="0"/>
              <a:t>s.brownlee@hotmail.com</a:t>
            </a:r>
            <a:endParaRPr lang="en-US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72626" y="3637505"/>
            <a:ext cx="21068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“It’s transfer deadline day”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Posted 12:01 on 11th January 2014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http://</a:t>
            </a:r>
            <a:r>
              <a:rPr lang="en-US" sz="1000" dirty="0" err="1" smtClean="0"/>
              <a:t>www.bbc.co.uk</a:t>
            </a:r>
            <a:r>
              <a:rPr lang="en-US" sz="1000" dirty="0" smtClean="0"/>
              <a:t>/</a:t>
            </a:r>
            <a:r>
              <a:rPr lang="en-US" sz="1000" dirty="0" err="1" smtClean="0"/>
              <a:t>transfernews</a:t>
            </a:r>
            <a:endParaRPr lang="en-US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75372" y="5192565"/>
            <a:ext cx="16662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Holiday to Tenerife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Starts 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Ends 15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Hosted by Steven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At Playa de Las Americas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3650" y="1640089"/>
            <a:ext cx="162186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sz="1000" dirty="0" smtClean="0"/>
              <a:t>“Me and my snowman”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 smtClean="0"/>
              <a:t>Taken at Steven’s house</a:t>
            </a:r>
          </a:p>
          <a:p>
            <a:pPr marL="92075" indent="-92075">
              <a:buFont typeface="Arial"/>
              <a:buChar char="•"/>
            </a:pPr>
            <a:r>
              <a:rPr lang="en-US" sz="1000" dirty="0"/>
              <a:t>s</a:t>
            </a:r>
            <a:r>
              <a:rPr lang="en-US" sz="1000" dirty="0" smtClean="0"/>
              <a:t>now003.png</a:t>
            </a:r>
          </a:p>
        </p:txBody>
      </p:sp>
    </p:spTree>
    <p:extLst>
      <p:ext uri="{BB962C8B-B14F-4D97-AF65-F5344CB8AC3E}">
        <p14:creationId xmlns:p14="http://schemas.microsoft.com/office/powerpoint/2010/main" val="16270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3520" y="1498162"/>
            <a:ext cx="1651402" cy="8907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Person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4147" y="4696946"/>
            <a:ext cx="1523086" cy="815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3520" y="4636819"/>
            <a:ext cx="1545357" cy="875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Post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1127" y="1472085"/>
            <a:ext cx="1606106" cy="9167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Event</a:t>
            </a:r>
            <a:endParaRPr lang="en-US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3520" y="1498162"/>
            <a:ext cx="1651402" cy="8907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Person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4147" y="4696946"/>
            <a:ext cx="1523086" cy="815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6542" y="4636819"/>
            <a:ext cx="1545357" cy="875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Post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1127" y="1472085"/>
            <a:ext cx="1606106" cy="9167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Event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2479221" y="2388866"/>
            <a:ext cx="0" cy="2247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04922" y="1909673"/>
            <a:ext cx="2376205" cy="130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7" idx="1"/>
          </p:cNvCxnSpPr>
          <p:nvPr/>
        </p:nvCxnSpPr>
        <p:spPr>
          <a:xfrm>
            <a:off x="2479221" y="2388866"/>
            <a:ext cx="3284926" cy="27156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4922" y="1509332"/>
            <a:ext cx="206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i="1" dirty="0" smtClean="0"/>
              <a:t>osts, attends, likes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57322" y="2866461"/>
            <a:ext cx="149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uploads, likes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94750" y="3231842"/>
            <a:ext cx="9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creates,</a:t>
            </a:r>
          </a:p>
          <a:p>
            <a:pPr algn="r"/>
            <a:r>
              <a:rPr lang="en-US" i="1" dirty="0" smtClean="0"/>
              <a:t>likes, 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39798" y="5037959"/>
            <a:ext cx="10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20" name="Straight Connector 19"/>
          <p:cNvCxnSpPr>
            <a:stCxn id="8" idx="3"/>
            <a:endCxn id="7" idx="1"/>
          </p:cNvCxnSpPr>
          <p:nvPr/>
        </p:nvCxnSpPr>
        <p:spPr>
          <a:xfrm>
            <a:off x="3251899" y="5074403"/>
            <a:ext cx="2512248" cy="300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059" y="689325"/>
            <a:ext cx="1651402" cy="8907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Person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1686" y="3888109"/>
            <a:ext cx="1523086" cy="815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081" y="3827982"/>
            <a:ext cx="1545357" cy="875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Post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8666" y="663248"/>
            <a:ext cx="1606106" cy="9167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Event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1326760" y="1580029"/>
            <a:ext cx="0" cy="2247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52461" y="1100836"/>
            <a:ext cx="2376205" cy="130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7" idx="1"/>
          </p:cNvCxnSpPr>
          <p:nvPr/>
        </p:nvCxnSpPr>
        <p:spPr>
          <a:xfrm>
            <a:off x="1326760" y="1580029"/>
            <a:ext cx="3284926" cy="27156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2461" y="700495"/>
            <a:ext cx="206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i="1" dirty="0" smtClean="0"/>
              <a:t>osts, attends, likes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861" y="2057624"/>
            <a:ext cx="149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uploads, likes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289" y="2423005"/>
            <a:ext cx="9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creates,</a:t>
            </a:r>
          </a:p>
          <a:p>
            <a:pPr algn="r"/>
            <a:r>
              <a:rPr lang="en-US" i="1" dirty="0" smtClean="0"/>
              <a:t>likes, 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87337" y="4229122"/>
            <a:ext cx="10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20" name="Straight Connector 19"/>
          <p:cNvCxnSpPr>
            <a:stCxn id="8" idx="3"/>
            <a:endCxn id="7" idx="1"/>
          </p:cNvCxnSpPr>
          <p:nvPr/>
        </p:nvCxnSpPr>
        <p:spPr>
          <a:xfrm>
            <a:off x="2099438" y="4265566"/>
            <a:ext cx="2512248" cy="300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2912" y="2610945"/>
            <a:ext cx="1606106" cy="91678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Group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>
            <a:stCxn id="3" idx="3"/>
            <a:endCxn id="14" idx="1"/>
          </p:cNvCxnSpPr>
          <p:nvPr/>
        </p:nvCxnSpPr>
        <p:spPr>
          <a:xfrm>
            <a:off x="2152461" y="1134677"/>
            <a:ext cx="4990451" cy="1934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5834" y="1979706"/>
            <a:ext cx="94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i="1" dirty="0" smtClean="0"/>
              <a:t>s in a .. 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1059" y="6286424"/>
            <a:ext cx="27309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289" y="5917092"/>
            <a:ext cx="12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extensions</a:t>
            </a:r>
            <a:endParaRPr lang="en-US" i="1" dirty="0"/>
          </a:p>
        </p:txBody>
      </p:sp>
      <p:sp>
        <p:nvSpPr>
          <p:cNvPr id="24" name="Rectangle 23"/>
          <p:cNvSpPr/>
          <p:nvPr/>
        </p:nvSpPr>
        <p:spPr>
          <a:xfrm>
            <a:off x="7295312" y="3925707"/>
            <a:ext cx="1606106" cy="91678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Page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>
            <a:stCxn id="3" idx="3"/>
            <a:endCxn id="24" idx="1"/>
          </p:cNvCxnSpPr>
          <p:nvPr/>
        </p:nvCxnSpPr>
        <p:spPr>
          <a:xfrm>
            <a:off x="2152461" y="1134677"/>
            <a:ext cx="5142851" cy="3249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17846" y="3108412"/>
            <a:ext cx="9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i="1" dirty="0" smtClean="0"/>
              <a:t>ikes a ..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23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203</Words>
  <Application>Microsoft Macintosh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Menzies</dc:creator>
  <cp:lastModifiedBy>Rachel Menzies</cp:lastModifiedBy>
  <cp:revision>9</cp:revision>
  <dcterms:created xsi:type="dcterms:W3CDTF">2015-02-07T16:12:31Z</dcterms:created>
  <dcterms:modified xsi:type="dcterms:W3CDTF">2015-03-19T17:22:12Z</dcterms:modified>
</cp:coreProperties>
</file>