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8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20" Type="http://schemas.openxmlformats.org/officeDocument/2006/relationships/theme" Target="theme/theme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3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E149-DC42-4348-93B4-36C05C5D8FF6}" type="datetimeFigureOut">
              <a:rPr lang="en-US" smtClean="0"/>
              <a:t>26/05/2015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032A-9965-9344-B335-17D73EB15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510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Tuesday 26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May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Higher Computing Science Days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Peter Donaldson and Quintin Cutts</a:t>
            </a:r>
            <a:endParaRPr lang="en-US" sz="31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>
            <a:fillRect/>
          </a:stretch>
        </p:blipFill>
        <p:spPr bwMode="auto">
          <a:xfrm>
            <a:off x="6127734" y="4747831"/>
            <a:ext cx="2474226" cy="137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QA_new_logo_rgb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6" y="5235982"/>
            <a:ext cx="2373498" cy="1262207"/>
          </a:xfrm>
          <a:prstGeom prst="rect">
            <a:avLst/>
          </a:prstGeom>
        </p:spPr>
      </p:pic>
      <p:pic>
        <p:nvPicPr>
          <p:cNvPr id="5" name="Picture 4" descr="http://www.youthscotland.org.uk/assets/gallery/Education%20Scotland%20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55" y="5176072"/>
            <a:ext cx="2475364" cy="1262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1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data 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Explore Handout 2 with your partner(s)</a:t>
            </a:r>
          </a:p>
          <a:p>
            <a:endParaRPr lang="en-US" dirty="0"/>
          </a:p>
          <a:p>
            <a:r>
              <a:rPr lang="en-US" dirty="0" smtClean="0"/>
              <a:t>Make sure you can find and understand the following:</a:t>
            </a:r>
          </a:p>
          <a:p>
            <a:pPr lvl="1"/>
            <a:r>
              <a:rPr lang="en-US" dirty="0"/>
              <a:t>The record type declaration</a:t>
            </a:r>
            <a:endParaRPr lang="en-GB" dirty="0"/>
          </a:p>
          <a:p>
            <a:pPr lvl="1"/>
            <a:r>
              <a:rPr lang="en-US" dirty="0"/>
              <a:t>Where the file is opened and how lines are read in</a:t>
            </a:r>
            <a:endParaRPr lang="en-GB" dirty="0"/>
          </a:p>
          <a:p>
            <a:pPr lvl="1"/>
            <a:r>
              <a:rPr lang="en-US" dirty="0"/>
              <a:t>How the data is extracted from each line and placed in a record</a:t>
            </a:r>
            <a:endParaRPr lang="en-GB" dirty="0"/>
          </a:p>
          <a:p>
            <a:pPr lvl="1"/>
            <a:r>
              <a:rPr lang="en-US" dirty="0"/>
              <a:t>How the whole data set is stored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plan!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find out the following information</a:t>
            </a:r>
          </a:p>
          <a:p>
            <a:pPr lvl="1"/>
            <a:r>
              <a:rPr lang="en-US" i="1" dirty="0"/>
              <a:t>get the name of all failed outlets within a 1 mile radius of a given position (e.g. my current position)</a:t>
            </a:r>
            <a:r>
              <a:rPr lang="en-GB" i="1" dirty="0" smtClean="0">
                <a:effectLst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Review Handout 3</a:t>
            </a:r>
          </a:p>
          <a:p>
            <a:pPr lvl="1"/>
            <a:r>
              <a:rPr lang="en-US" dirty="0" smtClean="0"/>
              <a:t>How does it compare with your plan?</a:t>
            </a:r>
          </a:p>
          <a:p>
            <a:pPr lvl="1"/>
            <a:r>
              <a:rPr lang="en-US" dirty="0" smtClean="0"/>
              <a:t>Annotate each line of the program</a:t>
            </a:r>
          </a:p>
          <a:p>
            <a:pPr lvl="3"/>
            <a:r>
              <a:rPr lang="en-US" sz="2400" dirty="0" smtClean="0"/>
              <a:t>the construct being used with a brief explanation</a:t>
            </a:r>
          </a:p>
          <a:p>
            <a:pPr lvl="3"/>
            <a:r>
              <a:rPr lang="en-US" sz="2400" dirty="0" smtClean="0"/>
              <a:t>how the line contributes to solving the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19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write code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Count up how many outlets passed in the G12 postcode area</a:t>
            </a:r>
          </a:p>
          <a:p>
            <a:endParaRPr lang="en-US" dirty="0"/>
          </a:p>
          <a:p>
            <a:r>
              <a:rPr lang="en-US" dirty="0" smtClean="0"/>
              <a:t>Solution is in Handout 4 – compare it with your solution</a:t>
            </a:r>
          </a:p>
          <a:p>
            <a:endParaRPr lang="en-US" i="1" dirty="0"/>
          </a:p>
          <a:p>
            <a:r>
              <a:rPr lang="en-US" dirty="0" smtClean="0"/>
              <a:t>And a larger task:</a:t>
            </a:r>
          </a:p>
          <a:p>
            <a:pPr lvl="1"/>
            <a:r>
              <a:rPr lang="en-US" dirty="0"/>
              <a:t>Which post-code area (e.g. G12, G4) has the highest percentage of failed </a:t>
            </a:r>
            <a:r>
              <a:rPr lang="en-US" dirty="0" smtClean="0"/>
              <a:t>outlets?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0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i="1" dirty="0"/>
              <a:t>Define a record (post-code area, number of failed outlets, total number of outlets)</a:t>
            </a:r>
            <a:endParaRPr lang="en-GB" dirty="0"/>
          </a:p>
          <a:p>
            <a:pPr lvl="1"/>
            <a:r>
              <a:rPr lang="en-US" i="1" dirty="0"/>
              <a:t>Set up a data array of this record type</a:t>
            </a:r>
            <a:endParaRPr lang="en-GB" dirty="0"/>
          </a:p>
          <a:p>
            <a:pPr lvl="1"/>
            <a:r>
              <a:rPr lang="en-US" i="1" dirty="0" smtClean="0"/>
              <a:t>Traverse over the </a:t>
            </a:r>
            <a:r>
              <a:rPr lang="en-US" i="1" dirty="0"/>
              <a:t>records in the main data structure in turn:</a:t>
            </a:r>
            <a:endParaRPr lang="en-GB" dirty="0"/>
          </a:p>
          <a:p>
            <a:pPr lvl="2"/>
            <a:r>
              <a:rPr lang="en-US" i="1" dirty="0"/>
              <a:t>the data array must be checked to see if the record's post-code area has been seen before</a:t>
            </a:r>
            <a:endParaRPr lang="en-GB" dirty="0"/>
          </a:p>
          <a:p>
            <a:pPr lvl="2"/>
            <a:r>
              <a:rPr lang="en-US" i="1" dirty="0"/>
              <a:t>If it's a new post-code area</a:t>
            </a:r>
            <a:r>
              <a:rPr lang="en-US" dirty="0"/>
              <a:t>, </a:t>
            </a:r>
            <a:r>
              <a:rPr lang="en-US" i="1" dirty="0"/>
              <a:t>a new entry must be created in the data array, otherwise the existing entry can be updated.</a:t>
            </a:r>
            <a:endParaRPr lang="en-GB" dirty="0"/>
          </a:p>
          <a:p>
            <a:pPr lvl="1"/>
            <a:r>
              <a:rPr lang="en-US" i="1" dirty="0"/>
              <a:t>Finally, the data array must be traversed, calculating the percentage of failed outlets in each post-code area, and keeping a link to the entry in the data array with the largest percentage.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</a:t>
            </a:r>
            <a:r>
              <a:rPr lang="en-US" i="1" dirty="0" smtClean="0"/>
              <a:t>only</a:t>
            </a:r>
            <a:r>
              <a:rPr lang="en-US" dirty="0" smtClean="0"/>
              <a:t> wanted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failed outlets in the whole local authority</a:t>
            </a:r>
          </a:p>
          <a:p>
            <a:endParaRPr lang="en-US" dirty="0"/>
          </a:p>
          <a:p>
            <a:r>
              <a:rPr lang="en-US" dirty="0" smtClean="0"/>
              <a:t>… how could your program be simpler?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7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 more open data available</a:t>
            </a:r>
          </a:p>
          <a:p>
            <a:endParaRPr lang="en-US" dirty="0"/>
          </a:p>
          <a:p>
            <a:r>
              <a:rPr lang="en-US" dirty="0" smtClean="0"/>
              <a:t>Similar also to scientific data collected in experiments</a:t>
            </a:r>
          </a:p>
          <a:p>
            <a:r>
              <a:rPr lang="en-US" dirty="0" smtClean="0"/>
              <a:t>Or via apps in your phone that collect data as you go about your daily life</a:t>
            </a:r>
          </a:p>
          <a:p>
            <a:endParaRPr lang="en-US" dirty="0"/>
          </a:p>
          <a:p>
            <a:r>
              <a:rPr lang="en-US" dirty="0" smtClean="0"/>
              <a:t>Valuable skillset to be able to </a:t>
            </a:r>
            <a:r>
              <a:rPr lang="en-US" dirty="0" err="1" smtClean="0"/>
              <a:t>analyse</a:t>
            </a:r>
            <a:r>
              <a:rPr lang="en-US" dirty="0" smtClean="0"/>
              <a:t> this kind </a:t>
            </a:r>
            <a:r>
              <a:rPr lang="en-US" smtClean="0"/>
              <a:t>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SDD:  Open Data, Files &amp;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data is an increasing popular phenomenon</a:t>
            </a:r>
          </a:p>
          <a:p>
            <a:pPr lvl="1"/>
            <a:r>
              <a:rPr lang="en-US" dirty="0" smtClean="0"/>
              <a:t>schools, home, driving </a:t>
            </a:r>
            <a:r>
              <a:rPr lang="en-US" dirty="0" err="1" smtClean="0"/>
              <a:t>licences</a:t>
            </a:r>
            <a:r>
              <a:rPr lang="en-US" dirty="0" smtClean="0"/>
              <a:t>, health service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Interesting context for practice:</a:t>
            </a:r>
          </a:p>
          <a:p>
            <a:pPr lvl="1"/>
            <a:r>
              <a:rPr lang="en-US" dirty="0" smtClean="0"/>
              <a:t>handling files of data</a:t>
            </a:r>
          </a:p>
          <a:p>
            <a:pPr lvl="1"/>
            <a:r>
              <a:rPr lang="en-US" dirty="0" smtClean="0"/>
              <a:t>developing small programs to </a:t>
            </a:r>
            <a:r>
              <a:rPr lang="en-US" dirty="0" err="1" smtClean="0"/>
              <a:t>analyse</a:t>
            </a:r>
            <a:r>
              <a:rPr lang="en-US" dirty="0" smtClean="0"/>
              <a:t>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skills for pupils</a:t>
            </a:r>
          </a:p>
          <a:p>
            <a:pPr lvl="1"/>
            <a:r>
              <a:rPr lang="en-US" dirty="0" smtClean="0"/>
              <a:t>manipulating data in other subjects – e.g. science experiments</a:t>
            </a:r>
          </a:p>
        </p:txBody>
      </p:sp>
    </p:spTree>
    <p:extLst>
      <p:ext uri="{BB962C8B-B14F-4D97-AF65-F5344CB8AC3E}">
        <p14:creationId xmlns:p14="http://schemas.microsoft.com/office/powerpoint/2010/main" val="388337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resource: Food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CSV file of outcomes of assessments of food outlets for Glasgow</a:t>
            </a:r>
          </a:p>
          <a:p>
            <a:pPr lvl="1"/>
            <a:r>
              <a:rPr lang="en-US" dirty="0" smtClean="0"/>
              <a:t>but data for any local authority can be accessed</a:t>
            </a:r>
          </a:p>
          <a:p>
            <a:endParaRPr lang="en-US" dirty="0" smtClean="0"/>
          </a:p>
          <a:p>
            <a:r>
              <a:rPr lang="en-US" dirty="0" smtClean="0"/>
              <a:t>Lesson plan for working </a:t>
            </a:r>
            <a:r>
              <a:rPr lang="pl-PL" dirty="0" err="1" smtClean="0"/>
              <a:t>wi</a:t>
            </a:r>
            <a:r>
              <a:rPr lang="en-US" dirty="0" err="1" smtClean="0"/>
              <a:t>th</a:t>
            </a:r>
            <a:r>
              <a:rPr lang="en-US" dirty="0" smtClean="0"/>
              <a:t> this file programmatically</a:t>
            </a:r>
          </a:p>
          <a:p>
            <a:endParaRPr lang="en-US" dirty="0" smtClean="0"/>
          </a:p>
          <a:p>
            <a:r>
              <a:rPr lang="en-US" dirty="0" smtClean="0"/>
              <a:t>Series of programs in Haggis</a:t>
            </a:r>
          </a:p>
          <a:p>
            <a:pPr lvl="1"/>
            <a:r>
              <a:rPr lang="en-US" dirty="0" smtClean="0"/>
              <a:t>Reading the file into an array of records</a:t>
            </a:r>
          </a:p>
          <a:p>
            <a:pPr lvl="1"/>
            <a:r>
              <a:rPr lang="en-US" dirty="0" err="1" smtClean="0"/>
              <a:t>Analysing</a:t>
            </a:r>
            <a:r>
              <a:rPr lang="en-US" dirty="0" smtClean="0"/>
              <a:t> the data in various ways</a:t>
            </a:r>
          </a:p>
        </p:txBody>
      </p:sp>
    </p:spTree>
    <p:extLst>
      <p:ext uri="{BB962C8B-B14F-4D97-AF65-F5344CB8AC3E}">
        <p14:creationId xmlns:p14="http://schemas.microsoft.com/office/powerpoint/2010/main" val="193157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5116"/>
            <a:ext cx="8229600" cy="1143000"/>
          </a:xfrm>
        </p:spPr>
        <p:txBody>
          <a:bodyPr/>
          <a:lstStyle/>
          <a:p>
            <a:r>
              <a:rPr lang="en-US" dirty="0" smtClean="0"/>
              <a:t>We'll run through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9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data do you think government has access to, that </a:t>
            </a:r>
            <a:r>
              <a:rPr lang="en-US" b="1" i="1" dirty="0" smtClean="0"/>
              <a:t>you</a:t>
            </a:r>
            <a:r>
              <a:rPr lang="en-US" dirty="0" smtClean="0"/>
              <a:t>'d like to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2189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Yay!  Transparency in government</a:t>
            </a:r>
          </a:p>
          <a:p>
            <a:r>
              <a:rPr lang="en-US" sz="2400" dirty="0" smtClean="0"/>
              <a:t>But what can we do with it?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69067">
            <a:off x="15874" y="2006599"/>
            <a:ext cx="4165267" cy="1619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0"/>
            <a:ext cx="3378200" cy="172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98" y="3203175"/>
            <a:ext cx="3454400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485" y="3501327"/>
            <a:ext cx="2162774" cy="2040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1706">
            <a:off x="6862461" y="3842681"/>
            <a:ext cx="1824339" cy="26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– Food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70"/>
            <a:ext cx="5293367" cy="4604493"/>
          </a:xfrm>
        </p:spPr>
        <p:txBody>
          <a:bodyPr/>
          <a:lstStyle/>
          <a:p>
            <a:r>
              <a:rPr lang="en-US" dirty="0" smtClean="0"/>
              <a:t>Reports of food </a:t>
            </a:r>
            <a:r>
              <a:rPr lang="en-US" dirty="0" err="1" smtClean="0"/>
              <a:t>hygience</a:t>
            </a:r>
            <a:r>
              <a:rPr lang="en-US" dirty="0" smtClean="0"/>
              <a:t> checks in food outlets across each local authority</a:t>
            </a:r>
          </a:p>
          <a:p>
            <a:endParaRPr lang="en-US" dirty="0"/>
          </a:p>
          <a:p>
            <a:r>
              <a:rPr lang="en-US" dirty="0" smtClean="0"/>
              <a:t>Let's explore…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494431"/>
            <a:ext cx="281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datafile</a:t>
            </a:r>
            <a:r>
              <a:rPr lang="en-US" dirty="0" smtClean="0"/>
              <a:t> – a short excerpt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in it?</a:t>
            </a:r>
          </a:p>
          <a:p>
            <a:endParaRPr lang="en-US" dirty="0"/>
          </a:p>
          <a:p>
            <a:r>
              <a:rPr lang="en-US" dirty="0" smtClean="0"/>
              <a:t>What are the major entities?</a:t>
            </a:r>
          </a:p>
          <a:p>
            <a:endParaRPr lang="en-US" dirty="0"/>
          </a:p>
          <a:p>
            <a:r>
              <a:rPr lang="en-US" dirty="0" smtClean="0"/>
              <a:t>What questions could you answer using this dataset?</a:t>
            </a:r>
          </a:p>
          <a:p>
            <a:pPr lvl="1"/>
            <a:r>
              <a:rPr lang="en-US" dirty="0" smtClean="0"/>
              <a:t>e.g. How many food outlets are there in Glasgow?</a:t>
            </a:r>
          </a:p>
          <a:p>
            <a:pPr lvl="1"/>
            <a:r>
              <a:rPr lang="en-US" dirty="0" smtClean="0"/>
              <a:t>think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data items do we need to solve the following?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035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How many failed in my postcode, within a radius of my current position, in the last n days? </a:t>
            </a:r>
            <a:endParaRPr lang="en-GB" dirty="0"/>
          </a:p>
          <a:p>
            <a:pPr lvl="1"/>
            <a:r>
              <a:rPr lang="en-US" dirty="0"/>
              <a:t>What are their names? </a:t>
            </a:r>
            <a:endParaRPr lang="en-US" dirty="0" smtClean="0"/>
          </a:p>
          <a:p>
            <a:pPr lvl="1"/>
            <a:endParaRPr lang="en-GB" dirty="0"/>
          </a:p>
          <a:p>
            <a:pPr lvl="0"/>
            <a:r>
              <a:rPr lang="en-US" dirty="0"/>
              <a:t>List all the types of food outlet.  </a:t>
            </a:r>
            <a:endParaRPr lang="en-US" dirty="0" smtClean="0"/>
          </a:p>
          <a:p>
            <a:pPr lvl="0"/>
            <a:endParaRPr lang="en-GB" dirty="0"/>
          </a:p>
          <a:p>
            <a:pPr lvl="0"/>
            <a:r>
              <a:rPr lang="en-US" dirty="0"/>
              <a:t>Count of restaurants near here.  </a:t>
            </a:r>
            <a:endParaRPr lang="en-US" dirty="0" smtClean="0"/>
          </a:p>
          <a:p>
            <a:pPr lvl="0"/>
            <a:endParaRPr lang="en-GB" dirty="0"/>
          </a:p>
          <a:p>
            <a:r>
              <a:rPr lang="en-US" dirty="0"/>
              <a:t>Which post-code area (e.g. G12, G4) has the highest percentage of failed outlets at this time</a:t>
            </a:r>
            <a:r>
              <a:rPr lang="en-US" dirty="0" smtClean="0"/>
              <a:t>?</a:t>
            </a:r>
          </a:p>
          <a:p>
            <a:endParaRPr lang="en-US" dirty="0">
              <a:effectLst/>
            </a:endParaRPr>
          </a:p>
          <a:p>
            <a:pPr lvl="0"/>
            <a:r>
              <a:rPr lang="en-US" i="1" dirty="0"/>
              <a:t>Business name, business type, postcode, rating date, rating result, </a:t>
            </a:r>
            <a:r>
              <a:rPr lang="en-US" i="1" dirty="0" smtClean="0"/>
              <a:t>location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027CAB5BBA34B944A0B154E4930C5" ma:contentTypeVersion="" ma:contentTypeDescription="Create a new document." ma:contentTypeScope="" ma:versionID="be3bc03ad2fe2ade979e420b4f3c2736">
  <xsd:schema xmlns:xsd="http://www.w3.org/2001/XMLSchema" xmlns:xs="http://www.w3.org/2001/XMLSchema" xmlns:p="http://schemas.microsoft.com/office/2006/metadata/properties" xmlns:ns2="81cafa03-b9fa-4519-a5ee-23457128fbf7" xmlns:ns3="6af00132-374d-4ddc-b861-edf11223f115" targetNamespace="http://schemas.microsoft.com/office/2006/metadata/properties" ma:root="true" ma:fieldsID="a31ef8312b898544e189d624cd7bdc11" ns2:_="" ns3:_="">
    <xsd:import namespace="81cafa03-b9fa-4519-a5ee-23457128fbf7"/>
    <xsd:import namespace="6af00132-374d-4ddc-b861-edf11223f11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afa03-b9fa-4519-a5ee-23457128fb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0132-374d-4ddc-b861-edf11223f115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464894-761B-4585-A758-CF338888D896}"/>
</file>

<file path=customXml/itemProps2.xml><?xml version="1.0" encoding="utf-8"?>
<ds:datastoreItem xmlns:ds="http://schemas.openxmlformats.org/officeDocument/2006/customXml" ds:itemID="{244A9302-3D16-45CC-AEB7-C515F13DBB9E}"/>
</file>

<file path=customXml/itemProps3.xml><?xml version="1.0" encoding="utf-8"?>
<ds:datastoreItem xmlns:ds="http://schemas.openxmlformats.org/officeDocument/2006/customXml" ds:itemID="{D9610A08-5D00-4F5D-846C-72F3D40C381A}"/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666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Tuesday 26th May  Higher Computing Science Days  Peter Donaldson and Quintin Cutts</vt:lpstr>
      <vt:lpstr>SDD:  Open Data, Files &amp; Records</vt:lpstr>
      <vt:lpstr>This resource: Food Standards</vt:lpstr>
      <vt:lpstr>We'll run through it…</vt:lpstr>
      <vt:lpstr>What data do you think government has access to, that you'd like to see?</vt:lpstr>
      <vt:lpstr>Open Data</vt:lpstr>
      <vt:lpstr>One example – Food Standards</vt:lpstr>
      <vt:lpstr>The datafile – a short excerpt</vt:lpstr>
      <vt:lpstr>Which data items do we need to solve the following?</vt:lpstr>
      <vt:lpstr>Reading the data in…</vt:lpstr>
      <vt:lpstr>Develop a plan!</vt:lpstr>
      <vt:lpstr>Now write code to…</vt:lpstr>
      <vt:lpstr>Plan for this problem</vt:lpstr>
      <vt:lpstr>If you only wanted to…</vt:lpstr>
      <vt:lpstr>Summary</vt:lpstr>
    </vt:vector>
  </TitlesOfParts>
  <Company>Computing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 26th May  Higher Computing Science Days  Peter Donaldson and Quintin Cutts</dc:title>
  <dc:creator>Quintin Cutts</dc:creator>
  <cp:lastModifiedBy>Quintin Cutts</cp:lastModifiedBy>
  <cp:revision>8</cp:revision>
  <dcterms:created xsi:type="dcterms:W3CDTF">2015-05-26T00:13:35Z</dcterms:created>
  <dcterms:modified xsi:type="dcterms:W3CDTF">2015-05-26T06:27:08Z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0x010100CF5027CAB5BBA34B944A0B154E4930C5</vt:lpwstr>
  </property>
</Properties>
</file>