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9" r:id="rId1"/>
  </p:sldMasterIdLst>
  <p:notesMasterIdLst>
    <p:notesMasterId r:id="rId38"/>
  </p:notesMasterIdLst>
  <p:handoutMasterIdLst>
    <p:handoutMasterId r:id="rId39"/>
  </p:handoutMasterIdLst>
  <p:sldIdLst>
    <p:sldId id="707" r:id="rId2"/>
    <p:sldId id="619" r:id="rId3"/>
    <p:sldId id="630" r:id="rId4"/>
    <p:sldId id="714" r:id="rId5"/>
    <p:sldId id="719" r:id="rId6"/>
    <p:sldId id="773" r:id="rId7"/>
    <p:sldId id="774" r:id="rId8"/>
    <p:sldId id="775" r:id="rId9"/>
    <p:sldId id="776" r:id="rId10"/>
    <p:sldId id="777" r:id="rId11"/>
    <p:sldId id="778" r:id="rId12"/>
    <p:sldId id="779" r:id="rId13"/>
    <p:sldId id="780" r:id="rId14"/>
    <p:sldId id="759" r:id="rId15"/>
    <p:sldId id="781" r:id="rId16"/>
    <p:sldId id="783" r:id="rId17"/>
    <p:sldId id="782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70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A2D"/>
    <a:srgbClr val="B42D23"/>
    <a:srgbClr val="AD0003"/>
    <a:srgbClr val="6361BA"/>
    <a:srgbClr val="525EC3"/>
    <a:srgbClr val="60B4F0"/>
    <a:srgbClr val="5FB5F0"/>
    <a:srgbClr val="69C830"/>
    <a:srgbClr val="64BE2E"/>
    <a:srgbClr val="474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 autoAdjust="0"/>
    <p:restoredTop sz="94233" autoAdjust="0"/>
  </p:normalViewPr>
  <p:slideViewPr>
    <p:cSldViewPr snapToGrid="0">
      <p:cViewPr varScale="1">
        <p:scale>
          <a:sx n="75" d="100"/>
          <a:sy n="75" d="100"/>
        </p:scale>
        <p:origin x="1794" y="60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405508-11EA-4DBE-A2D7-910C74F03CEF}"/>
              </a:ext>
            </a:extLst>
          </p:cNvPr>
          <p:cNvSpPr txBox="1"/>
          <p:nvPr userDrawn="1"/>
        </p:nvSpPr>
        <p:spPr>
          <a:xfrm>
            <a:off x="4788024" y="1526203"/>
            <a:ext cx="3929535" cy="16773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ea typeface="맑은 고딕" pitchFamily="50" charset="-127"/>
              </a:rPr>
              <a:t>[</a:t>
            </a:r>
            <a:r>
              <a:rPr kumimoji="0" lang="ko-KR" altLang="en-US" sz="20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20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한빛아카데미㈜에 </a:t>
            </a:r>
            <a:br>
              <a:rPr kumimoji="0" lang="en-US" altLang="ko-KR" sz="1400" dirty="0">
                <a:ea typeface="맑은 고딕" pitchFamily="50" charset="-127"/>
              </a:rPr>
            </a:br>
            <a:r>
              <a:rPr kumimoji="0" lang="ko-KR" altLang="en-US" sz="1400" dirty="0">
                <a:ea typeface="맑은 고딕" pitchFamily="50" charset="-127"/>
              </a:rPr>
              <a:t>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F5BB9B3-840C-4CC8-AD47-D4BB0AAB01D6}"/>
              </a:ext>
            </a:extLst>
          </p:cNvPr>
          <p:cNvSpPr/>
          <p:nvPr userDrawn="1"/>
        </p:nvSpPr>
        <p:spPr>
          <a:xfrm>
            <a:off x="4685111" y="1052736"/>
            <a:ext cx="4136304" cy="4863821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8680"/>
            <a:ext cx="1335517" cy="2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_출간완료\Android Studio를 활용한 안드로이드프로그래밍_6판\표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" y="1523874"/>
            <a:ext cx="3172204" cy="3993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18398" y="28979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2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/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463549" indent="0">
              <a:buFont typeface="Arial" pitchFamily="34" charset="0"/>
              <a:buNone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2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grpSp>
        <p:nvGrpSpPr>
          <p:cNvPr id="1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23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5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87C2-641A-4A25-9B91-2E1786683F8A}"/>
              </a:ext>
            </a:extLst>
          </p:cNvPr>
          <p:cNvSpPr txBox="1"/>
          <p:nvPr userDrawn="1"/>
        </p:nvSpPr>
        <p:spPr>
          <a:xfrm>
            <a:off x="820738" y="2073821"/>
            <a:ext cx="7423150" cy="152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76E6E-66A1-49F7-9075-E3DA6D3E5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9572" y="1124744"/>
            <a:ext cx="7704856" cy="5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dirty="0">
                <a:ea typeface="맑은 고딕" pitchFamily="50" charset="-127"/>
              </a:rPr>
              <a:t>IT CookBook, Android Studio</a:t>
            </a:r>
            <a:r>
              <a:rPr kumimoji="0" lang="ko-KR" altLang="en-US" sz="1800" b="1" dirty="0">
                <a:ea typeface="맑은 고딕" pitchFamily="50" charset="-127"/>
              </a:rPr>
              <a:t>를 활용한 </a:t>
            </a:r>
            <a:r>
              <a:rPr kumimoji="0" lang="ko-KR" altLang="en-US" sz="1800" b="1" dirty="0" err="1">
                <a:ea typeface="맑은 고딕" pitchFamily="50" charset="-127"/>
              </a:rPr>
              <a:t>안드로이드</a:t>
            </a:r>
            <a:r>
              <a:rPr kumimoji="0" lang="ko-KR" altLang="en-US" sz="1800" b="1" dirty="0">
                <a:ea typeface="맑은 고딕" pitchFamily="50" charset="-127"/>
              </a:rPr>
              <a:t> 프로그래밍</a:t>
            </a:r>
            <a:r>
              <a:rPr kumimoji="0" lang="en-US" altLang="ko-KR" sz="1800" b="1" dirty="0">
                <a:ea typeface="맑은 고딕" pitchFamily="50" charset="-127"/>
              </a:rPr>
              <a:t>(6</a:t>
            </a:r>
            <a:r>
              <a:rPr kumimoji="0" lang="ko-KR" altLang="en-US" sz="1800" b="1" dirty="0">
                <a:ea typeface="맑은 고딕" pitchFamily="50" charset="-127"/>
              </a:rPr>
              <a:t>판</a:t>
            </a:r>
            <a:r>
              <a:rPr kumimoji="0" lang="en-US" altLang="ko-KR" sz="1800" b="1" dirty="0">
                <a:ea typeface="맑은 고딕" pitchFamily="50" charset="-127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32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6">
            <a:extLst>
              <a:ext uri="{FF2B5EF4-FFF2-40B4-BE49-F238E27FC236}">
                <a16:creationId xmlns:a16="http://schemas.microsoft.com/office/drawing/2014/main" id="{8217000C-C85A-4597-88FD-52380F0A850F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7" name="그림 6" descr="텍스트, 음식, 후식이(가) 표시된 사진&#10;&#10;자동 생성된 설명">
            <a:extLst>
              <a:ext uri="{FF2B5EF4-FFF2-40B4-BE49-F238E27FC236}">
                <a16:creationId xmlns:a16="http://schemas.microsoft.com/office/drawing/2014/main" id="{65068452-0C36-4398-B3CE-87A3907F4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05" y="301752"/>
            <a:ext cx="4285789" cy="4956048"/>
          </a:xfrm>
          <a:prstGeom prst="rect">
            <a:avLst/>
          </a:prstGeom>
        </p:spPr>
      </p:pic>
      <p:pic>
        <p:nvPicPr>
          <p:cNvPr id="8" name="Picture 4" descr="C:\Users\김현용\Desktop\제호.jpg">
            <a:extLst>
              <a:ext uri="{FF2B5EF4-FFF2-40B4-BE49-F238E27FC236}">
                <a16:creationId xmlns:a16="http://schemas.microsoft.com/office/drawing/2014/main" id="{C6804D34-1BB4-4F1F-8471-484B157694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16" y="301752"/>
            <a:ext cx="1591057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>
            <a:extLst>
              <a:ext uri="{FF2B5EF4-FFF2-40B4-BE49-F238E27FC236}">
                <a16:creationId xmlns:a16="http://schemas.microsoft.com/office/drawing/2014/main" id="{4A063B7F-0601-45AC-A503-C8BC03A9389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8148BC1E-9DE6-4588-B9E6-6307ED4AC089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Picture 4" descr="C:\Users\김현용\Desktop\제호.jpg">
            <a:extLst>
              <a:ext uri="{FF2B5EF4-FFF2-40B4-BE49-F238E27FC236}">
                <a16:creationId xmlns:a16="http://schemas.microsoft.com/office/drawing/2014/main" id="{D4ED3EE4-4BF0-4DB1-8F51-C43A9DDC0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WordArt 3">
            <a:extLst>
              <a:ext uri="{FF2B5EF4-FFF2-40B4-BE49-F238E27FC236}">
                <a16:creationId xmlns:a16="http://schemas.microsoft.com/office/drawing/2014/main" id="{1551D7D8-A923-4D1A-99EA-92B507461816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9FB5F-F916-4318-87A0-31FD2A5C81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2022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28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9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102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103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Chapter 14. </a:t>
            </a:r>
            <a:r>
              <a:rPr lang="ko-KR" altLang="en-US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구글 플레이에 앱 배포하기</a:t>
            </a:r>
            <a:endParaRPr lang="ko-KR" altLang="en-US" sz="3600" b="1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8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배포할 앱의 키 생성</a:t>
            </a:r>
          </a:p>
          <a:p>
            <a:pPr lvl="1"/>
            <a:r>
              <a:rPr lang="en-US" altLang="ko-KR" dirty="0"/>
              <a:t>(7) Build Variants</a:t>
            </a:r>
            <a:r>
              <a:rPr lang="ko-KR" altLang="en-US" dirty="0"/>
              <a:t>로는 </a:t>
            </a:r>
            <a:r>
              <a:rPr lang="en-US" altLang="ko-KR" dirty="0"/>
              <a:t>[release]</a:t>
            </a:r>
            <a:r>
              <a:rPr lang="ko-KR" altLang="en-US" dirty="0"/>
              <a:t> 선택 → </a:t>
            </a:r>
            <a:r>
              <a:rPr lang="en-US" altLang="ko-KR" dirty="0"/>
              <a:t>&lt;Finish&gt;</a:t>
            </a:r>
            <a:r>
              <a:rPr lang="ko-KR" altLang="en-US" dirty="0"/>
              <a:t> 클릭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15A4D11-2BF8-4D36-8B11-7A606996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58" y="2655651"/>
            <a:ext cx="4601083" cy="28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4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배포할 앱의 키 생성</a:t>
            </a:r>
          </a:p>
          <a:p>
            <a:pPr lvl="1"/>
            <a:r>
              <a:rPr lang="en-US" altLang="ko-KR" dirty="0"/>
              <a:t>(7) Build Variants</a:t>
            </a:r>
            <a:r>
              <a:rPr lang="ko-KR" altLang="en-US" dirty="0"/>
              <a:t>로는 </a:t>
            </a:r>
            <a:r>
              <a:rPr lang="en-US" altLang="ko-KR" dirty="0"/>
              <a:t>[release]</a:t>
            </a:r>
            <a:r>
              <a:rPr lang="ko-KR" altLang="en-US" dirty="0"/>
              <a:t> 선택 → </a:t>
            </a:r>
            <a:r>
              <a:rPr lang="en-US" altLang="ko-KR" dirty="0"/>
              <a:t>&lt;Finish&gt;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(8) </a:t>
            </a:r>
            <a:r>
              <a:rPr lang="ko-KR" altLang="en-US" dirty="0"/>
              <a:t>오른쪽 아래 상태 바의 ‘</a:t>
            </a:r>
            <a:r>
              <a:rPr lang="en-US" altLang="ko-KR" dirty="0"/>
              <a:t>Gradle Build Running’ </a:t>
            </a:r>
            <a:r>
              <a:rPr lang="ko-KR" altLang="en-US" dirty="0"/>
              <a:t>메시지가 없어질 때까지 대기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15A4D11-2BF8-4D36-8B11-7A606996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58" y="2655651"/>
            <a:ext cx="4601083" cy="28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0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3 </a:t>
            </a:r>
            <a:r>
              <a:rPr lang="ko-KR" altLang="en-US" sz="1600" dirty="0"/>
              <a:t>생성된 파일 </a:t>
            </a:r>
            <a:r>
              <a:rPr lang="ko-KR" altLang="en-US" sz="1600" dirty="0" err="1"/>
              <a:t>확인배포할</a:t>
            </a:r>
            <a:r>
              <a:rPr lang="ko-KR" altLang="en-US" sz="1600" dirty="0"/>
              <a:t> 앱의 키 생성</a:t>
            </a:r>
          </a:p>
          <a:p>
            <a:pPr lvl="1"/>
            <a:r>
              <a:rPr lang="en-US" altLang="ko-KR" dirty="0"/>
              <a:t>(9) </a:t>
            </a:r>
            <a:r>
              <a:rPr lang="en-US" altLang="ko-KR" dirty="0" err="1"/>
              <a:t>myapp.jks</a:t>
            </a:r>
            <a:r>
              <a:rPr lang="en-US" altLang="ko-KR" dirty="0"/>
              <a:t> </a:t>
            </a:r>
            <a:r>
              <a:rPr lang="ko-KR" altLang="en-US" dirty="0"/>
              <a:t>파일을 저장하기 위해 설정한 폴더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C75152-37F6-4E9C-A52F-D50D51E42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42" y="2568103"/>
            <a:ext cx="3810916" cy="35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3 </a:t>
            </a:r>
            <a:r>
              <a:rPr lang="ko-KR" altLang="en-US" sz="1600" dirty="0"/>
              <a:t>생성된 파일 </a:t>
            </a:r>
            <a:r>
              <a:rPr lang="ko-KR" altLang="en-US" sz="1600" dirty="0" err="1"/>
              <a:t>확인배포할</a:t>
            </a:r>
            <a:r>
              <a:rPr lang="ko-KR" altLang="en-US" sz="1600" dirty="0"/>
              <a:t> 앱의 키 생성</a:t>
            </a:r>
          </a:p>
          <a:p>
            <a:pPr lvl="1"/>
            <a:r>
              <a:rPr lang="en-US" altLang="ko-KR" dirty="0"/>
              <a:t>(10) </a:t>
            </a:r>
            <a:r>
              <a:rPr lang="ko-KR" altLang="en-US" dirty="0"/>
              <a:t>프로젝트 폴더의 </a:t>
            </a:r>
            <a:r>
              <a:rPr lang="en-US" altLang="ko-KR" dirty="0"/>
              <a:t>[app]-[release] </a:t>
            </a:r>
            <a:r>
              <a:rPr lang="ko-KR" altLang="en-US" dirty="0"/>
              <a:t>폴더에 생성된 *</a:t>
            </a:r>
            <a:r>
              <a:rPr lang="en-US" altLang="ko-KR" dirty="0"/>
              <a:t>.</a:t>
            </a:r>
            <a:r>
              <a:rPr lang="en-US" altLang="ko-KR" dirty="0" err="1"/>
              <a:t>aab</a:t>
            </a:r>
            <a:r>
              <a:rPr lang="en-US" altLang="ko-KR" dirty="0"/>
              <a:t> </a:t>
            </a:r>
            <a:r>
              <a:rPr lang="ko-KR" altLang="en-US" dirty="0"/>
              <a:t>파일 확인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0AEF37C-31BD-4FE0-8BC8-1510C2C4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05" y="2611975"/>
            <a:ext cx="5824389" cy="20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1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구글 플레이에 등록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2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1 </a:t>
            </a:r>
            <a:r>
              <a:rPr lang="ko-KR" altLang="en-US" sz="1600" dirty="0"/>
              <a:t>개발자 계정 생성</a:t>
            </a:r>
          </a:p>
          <a:p>
            <a:pPr lvl="1"/>
            <a:r>
              <a:rPr lang="en-US" altLang="ko-KR" dirty="0"/>
              <a:t>(1) https://play.google.com/apps/publish/signup/</a:t>
            </a:r>
            <a:r>
              <a:rPr lang="ko-KR" altLang="en-US" dirty="0"/>
              <a:t>에 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0DD26-0959-42BA-A164-3E738EEE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08" y="2594616"/>
            <a:ext cx="5197583" cy="40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1 </a:t>
            </a:r>
            <a:r>
              <a:rPr lang="ko-KR" altLang="en-US" sz="1600" dirty="0"/>
              <a:t>개발자 계정 생성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‘새 개발자 계정 </a:t>
            </a:r>
            <a:r>
              <a:rPr lang="ko-KR" altLang="en-US" dirty="0" err="1"/>
              <a:t>만들기’를</a:t>
            </a:r>
            <a:r>
              <a:rPr lang="ko-KR" altLang="en-US" dirty="0"/>
              <a:t> 진행하여 </a:t>
            </a:r>
            <a:r>
              <a:rPr lang="en-US" altLang="ko-KR" dirty="0"/>
              <a:t>25</a:t>
            </a:r>
            <a:r>
              <a:rPr lang="ko-KR" altLang="en-US" dirty="0"/>
              <a:t>달러 결제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5DDE83-397F-4955-97D3-478A742B7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68" y="2623782"/>
            <a:ext cx="5143864" cy="36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(3)</a:t>
            </a:r>
            <a:r>
              <a:rPr lang="ko-KR" altLang="en-US" dirty="0"/>
              <a:t> </a:t>
            </a:r>
            <a:r>
              <a:rPr lang="en-US" altLang="ko-KR" dirty="0"/>
              <a:t>https://play.google.com/console/u/0/developers</a:t>
            </a:r>
            <a:r>
              <a:rPr lang="ko-KR" altLang="en-US" dirty="0"/>
              <a:t>에 접속 → </a:t>
            </a:r>
            <a:r>
              <a:rPr lang="en-US" altLang="ko-KR" dirty="0"/>
              <a:t>&lt;</a:t>
            </a:r>
            <a:r>
              <a:rPr lang="ko-KR" altLang="en-US" dirty="0"/>
              <a:t>앱 만들기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7AEA284-4E48-480D-B07B-F9C315A46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35" y="2666492"/>
            <a:ext cx="5604377" cy="27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(4)</a:t>
            </a:r>
            <a:r>
              <a:rPr lang="ko-KR" altLang="en-US" dirty="0"/>
              <a:t> ‘앱 이름’ 입력 → 설정을 마쳤으면 </a:t>
            </a:r>
            <a:r>
              <a:rPr lang="en-US" altLang="ko-KR" dirty="0"/>
              <a:t>&lt;</a:t>
            </a:r>
            <a:r>
              <a:rPr lang="ko-KR" altLang="en-US" dirty="0"/>
              <a:t>앱 만들기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2D7BC-3D9C-485E-A088-81170B05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75" y="2576918"/>
            <a:ext cx="4816849" cy="32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(5)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앱 설정</a:t>
            </a:r>
            <a:r>
              <a:rPr lang="en-US" altLang="ko-KR" dirty="0"/>
              <a:t>] </a:t>
            </a:r>
            <a:r>
              <a:rPr lang="ko-KR" altLang="en-US" dirty="0"/>
              <a:t>부분에서 </a:t>
            </a:r>
            <a:r>
              <a:rPr lang="en-US" altLang="ko-KR" dirty="0"/>
              <a:t>&lt;</a:t>
            </a:r>
            <a:r>
              <a:rPr lang="ko-KR" altLang="en-US" dirty="0"/>
              <a:t>할 일 보기</a:t>
            </a:r>
            <a:r>
              <a:rPr lang="en-US" altLang="ko-KR" dirty="0"/>
              <a:t>&gt; </a:t>
            </a:r>
            <a:r>
              <a:rPr lang="ko-KR" altLang="en-US" dirty="0"/>
              <a:t>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915069-D1B8-4D9F-8255-5AF204C3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43" y="2534137"/>
            <a:ext cx="5731314" cy="39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5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r>
              <a:rPr lang="ko-KR" altLang="en-US" sz="2400" dirty="0"/>
              <a:t>배포용 앱을 생성하는 방법을 익힌다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dirty="0"/>
              <a:t>구글 플레이에 앱을 등록하는 과정을 이해한다</a:t>
            </a:r>
            <a:r>
              <a:rPr lang="en-US" altLang="ko-KR" sz="2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(6)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앱 액세스 권한</a:t>
            </a:r>
            <a:r>
              <a:rPr lang="en-US" altLang="ko-KR" dirty="0"/>
              <a:t>]</a:t>
            </a:r>
            <a:r>
              <a:rPr lang="ko-KR" altLang="en-US" dirty="0"/>
              <a:t>에서는 ‘특수한 액세스 권한 없이 모든 기능 이용 가능’ 선택 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&lt;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r>
              <a:rPr lang="ko-KR" altLang="en-US" dirty="0"/>
              <a:t> 클릭 →</a:t>
            </a:r>
            <a:r>
              <a:rPr lang="en-US" altLang="ko-KR" dirty="0"/>
              <a:t> [</a:t>
            </a:r>
            <a:r>
              <a:rPr lang="ko-KR" altLang="en-US" dirty="0"/>
              <a:t>대시보드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A5990F4-B54D-4E97-AB72-5DD0EFBD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4" y="2923698"/>
            <a:ext cx="4512011" cy="27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5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(7)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광고</a:t>
            </a:r>
            <a:r>
              <a:rPr lang="en-US" altLang="ko-KR" dirty="0"/>
              <a:t>]</a:t>
            </a:r>
            <a:r>
              <a:rPr lang="ko-KR" altLang="en-US" dirty="0"/>
              <a:t>에서는 ‘아니요</a:t>
            </a:r>
            <a:r>
              <a:rPr lang="en-US" altLang="ko-KR" dirty="0"/>
              <a:t>, </a:t>
            </a:r>
            <a:r>
              <a:rPr lang="ko-KR" altLang="en-US" dirty="0"/>
              <a:t>앱에 광고가 없습니다</a:t>
            </a:r>
            <a:r>
              <a:rPr lang="en-US" altLang="ko-KR" dirty="0"/>
              <a:t>.’</a:t>
            </a:r>
            <a:r>
              <a:rPr lang="ko-KR" altLang="en-US" dirty="0"/>
              <a:t> 선택 → </a:t>
            </a:r>
            <a:r>
              <a:rPr lang="en-US" altLang="ko-KR" dirty="0"/>
              <a:t>&lt;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B6717C-887B-4946-9AEE-63716B62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42" y="2779718"/>
            <a:ext cx="4503915" cy="27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9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(8)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콘텐츠 등급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&lt;</a:t>
            </a:r>
            <a:r>
              <a:rPr lang="ko-KR" altLang="en-US" dirty="0"/>
              <a:t>설문지 시작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8E85852-B85E-4726-A01A-435D1F03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36" y="2666807"/>
            <a:ext cx="4595327" cy="24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4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(8)-</a:t>
            </a:r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ko-KR" altLang="en-US" dirty="0"/>
              <a:t>카테고리</a:t>
            </a:r>
            <a:r>
              <a:rPr lang="en-US" altLang="ko-KR" dirty="0"/>
              <a:t>]</a:t>
            </a:r>
            <a:r>
              <a:rPr lang="ko-KR" altLang="en-US" dirty="0"/>
              <a:t>에 이메일 주소 입력 → 카테고리 선택 → </a:t>
            </a:r>
            <a:r>
              <a:rPr lang="en-US" altLang="ko-KR" dirty="0"/>
              <a:t>&lt;</a:t>
            </a:r>
            <a:r>
              <a:rPr lang="ko-KR" altLang="en-US" dirty="0"/>
              <a:t>다음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B9E716E-2D8C-4ECF-804C-30ABC41B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5" y="2534400"/>
            <a:ext cx="4565030" cy="35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5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(8)-</a:t>
            </a:r>
            <a:r>
              <a:rPr lang="ko-KR" altLang="en-US" dirty="0"/>
              <a:t>② </a:t>
            </a:r>
            <a:r>
              <a:rPr lang="en-US" altLang="ko-KR" dirty="0"/>
              <a:t>[</a:t>
            </a:r>
            <a:r>
              <a:rPr lang="ko-KR" altLang="en-US" dirty="0"/>
              <a:t>유틸리티</a:t>
            </a:r>
            <a:r>
              <a:rPr lang="en-US" altLang="ko-KR" dirty="0"/>
              <a:t>, </a:t>
            </a:r>
            <a:r>
              <a:rPr lang="ko-KR" altLang="en-US" dirty="0"/>
              <a:t>생산성</a:t>
            </a:r>
            <a:r>
              <a:rPr lang="en-US" altLang="ko-KR" dirty="0"/>
              <a:t>, </a:t>
            </a:r>
            <a:r>
              <a:rPr lang="ko-KR" altLang="en-US" dirty="0"/>
              <a:t>통신 및 기타</a:t>
            </a:r>
            <a:r>
              <a:rPr lang="en-US" altLang="ko-KR" dirty="0"/>
              <a:t>]</a:t>
            </a:r>
            <a:r>
              <a:rPr lang="ko-KR" altLang="en-US" dirty="0"/>
              <a:t>에서 모두 ‘아니요’ 선택 → </a:t>
            </a:r>
            <a:r>
              <a:rPr lang="en-US" altLang="ko-KR" dirty="0"/>
              <a:t>&lt;</a:t>
            </a:r>
            <a:r>
              <a:rPr lang="ko-KR" altLang="en-US" dirty="0"/>
              <a:t>저장</a:t>
            </a:r>
            <a:r>
              <a:rPr lang="en-US" altLang="ko-KR" dirty="0"/>
              <a:t>&gt;/&lt;</a:t>
            </a:r>
            <a:r>
              <a:rPr lang="ko-KR" altLang="en-US" dirty="0"/>
              <a:t>다음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29CE4A-7706-4D61-B96E-AE105B0A7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49" y="2381831"/>
            <a:ext cx="4549301" cy="42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7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(8)-</a:t>
            </a:r>
            <a:r>
              <a:rPr lang="ko-KR" altLang="en-US" dirty="0"/>
              <a:t>③ </a:t>
            </a:r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&lt;</a:t>
            </a:r>
            <a:r>
              <a:rPr lang="ko-KR" altLang="en-US" dirty="0"/>
              <a:t>제출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466883C-4F64-4C2A-9477-1C901D773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2529191"/>
            <a:ext cx="4834054" cy="34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(8)-</a:t>
            </a:r>
            <a:r>
              <a:rPr lang="ko-KR" altLang="en-US" dirty="0"/>
              <a:t>④ </a:t>
            </a:r>
            <a:r>
              <a:rPr lang="en-US" altLang="ko-KR" dirty="0"/>
              <a:t>[</a:t>
            </a:r>
            <a:r>
              <a:rPr lang="ko-KR" altLang="en-US" dirty="0"/>
              <a:t>대시보드</a:t>
            </a:r>
            <a:r>
              <a:rPr lang="en-US" altLang="ko-KR" dirty="0"/>
              <a:t>] </a:t>
            </a:r>
            <a:r>
              <a:rPr lang="ko-KR" altLang="en-US" dirty="0"/>
              <a:t>또는 </a:t>
            </a:r>
            <a:r>
              <a:rPr lang="en-US" altLang="ko-KR" dirty="0"/>
              <a:t>[</a:t>
            </a:r>
            <a:r>
              <a:rPr lang="ko-KR" altLang="en-US" dirty="0"/>
              <a:t>앱 콘텐츠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45FBA2F-5E86-4B2A-BD2B-B14053317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11" y="2530441"/>
            <a:ext cx="5027577" cy="37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앱 등록</a:t>
            </a:r>
          </a:p>
          <a:p>
            <a:pPr lvl="1"/>
            <a:r>
              <a:rPr lang="en-US" altLang="ko-KR" dirty="0"/>
              <a:t>(9) [</a:t>
            </a:r>
            <a:r>
              <a:rPr lang="ko-KR" altLang="en-US" dirty="0"/>
              <a:t>기본 스토어 등록정보</a:t>
            </a:r>
            <a:r>
              <a:rPr lang="en-US" altLang="ko-KR" dirty="0"/>
              <a:t>]</a:t>
            </a:r>
            <a:r>
              <a:rPr lang="ko-KR" altLang="en-US" dirty="0"/>
              <a:t>를 클릭 → 등록 → 해상도의 이미지 업로드 → </a:t>
            </a:r>
            <a:r>
              <a:rPr lang="en-US" altLang="ko-KR" dirty="0"/>
              <a:t>&lt;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0C336-BE05-46DA-A704-A3BAFEAD7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46" y="2443023"/>
            <a:ext cx="3769708" cy="43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6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3 </a:t>
            </a:r>
            <a:r>
              <a:rPr lang="ko-KR" altLang="en-US" sz="1600" dirty="0"/>
              <a:t>앱 게시</a:t>
            </a:r>
          </a:p>
          <a:p>
            <a:pPr lvl="1"/>
            <a:r>
              <a:rPr lang="en-US" altLang="ko-KR" dirty="0"/>
              <a:t>(10) [</a:t>
            </a:r>
            <a:r>
              <a:rPr lang="ko-KR" altLang="en-US" dirty="0"/>
              <a:t>대시보드</a:t>
            </a:r>
            <a:r>
              <a:rPr lang="en-US" altLang="ko-KR" dirty="0"/>
              <a:t>]</a:t>
            </a:r>
            <a:r>
              <a:rPr lang="ko-KR" altLang="en-US" dirty="0"/>
              <a:t> 다시 클릭 → </a:t>
            </a:r>
            <a:r>
              <a:rPr lang="en-US" altLang="ko-KR" dirty="0"/>
              <a:t>[Google Play</a:t>
            </a:r>
            <a:r>
              <a:rPr lang="ko-KR" altLang="en-US" dirty="0"/>
              <a:t>에 앱 게시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할 일 보기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61C467-21AE-4A72-AE27-FEE385C71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06" y="2477399"/>
            <a:ext cx="4950587" cy="40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8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3 </a:t>
            </a:r>
            <a:r>
              <a:rPr lang="ko-KR" altLang="en-US" sz="1600" dirty="0"/>
              <a:t>앱 게시</a:t>
            </a:r>
          </a:p>
          <a:p>
            <a:pPr lvl="1"/>
            <a:r>
              <a:rPr lang="en-US" altLang="ko-KR" dirty="0"/>
              <a:t>(11) </a:t>
            </a:r>
            <a:r>
              <a:rPr lang="ko-KR" altLang="en-US" dirty="0"/>
              <a:t>국가 및 지역 </a:t>
            </a:r>
            <a:r>
              <a:rPr lang="ko-KR" altLang="en-US" dirty="0" err="1"/>
              <a:t>선택’을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en-US" altLang="ko-KR" dirty="0"/>
              <a:t>(12) ‘</a:t>
            </a:r>
            <a:r>
              <a:rPr lang="ko-KR" altLang="en-US" dirty="0"/>
              <a:t>새 버전 만들기’ 선택 → *</a:t>
            </a:r>
            <a:r>
              <a:rPr lang="en-US" altLang="ko-KR" dirty="0"/>
              <a:t>.</a:t>
            </a:r>
            <a:r>
              <a:rPr lang="en-US" altLang="ko-KR" dirty="0" err="1"/>
              <a:t>aab</a:t>
            </a:r>
            <a:r>
              <a:rPr lang="en-US" altLang="ko-KR" dirty="0"/>
              <a:t> </a:t>
            </a:r>
            <a:r>
              <a:rPr lang="ko-KR" altLang="en-US" dirty="0"/>
              <a:t>파일 업로드 → </a:t>
            </a:r>
            <a:r>
              <a:rPr lang="en-US" altLang="ko-KR" dirty="0"/>
              <a:t>&lt;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/>
              <a:t>&lt;</a:t>
            </a:r>
            <a:r>
              <a:rPr lang="ko-KR" altLang="en-US" dirty="0"/>
              <a:t>버전 검토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59AF28-9E7D-4A7A-8C24-EC88F53E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46" y="2863826"/>
            <a:ext cx="5187507" cy="37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01 </a:t>
            </a:r>
            <a:r>
              <a:rPr lang="ko-KR" altLang="en-US" sz="2400" dirty="0">
                <a:latin typeface="+mn-ea"/>
              </a:rPr>
              <a:t>배포용 앱 생성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02 </a:t>
            </a:r>
            <a:r>
              <a:rPr lang="ko-KR" altLang="en-US" sz="2400" dirty="0">
                <a:latin typeface="+mn-ea"/>
              </a:rPr>
              <a:t>구글 플레이에 등록</a:t>
            </a: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3 </a:t>
            </a:r>
            <a:r>
              <a:rPr lang="ko-KR" altLang="en-US" sz="1600" dirty="0"/>
              <a:t>앱 게시</a:t>
            </a:r>
          </a:p>
          <a:p>
            <a:pPr lvl="1"/>
            <a:r>
              <a:rPr lang="en-US" altLang="ko-KR" dirty="0"/>
              <a:t>(13) [</a:t>
            </a:r>
            <a:r>
              <a:rPr lang="ko-KR" altLang="en-US" dirty="0"/>
              <a:t>프로덕션 버전 만들기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&lt;</a:t>
            </a:r>
            <a:r>
              <a:rPr lang="ko-KR" altLang="en-US" dirty="0"/>
              <a:t>프로덕션 트랙으로 출시 시작</a:t>
            </a:r>
            <a:r>
              <a:rPr lang="en-US" altLang="ko-KR" dirty="0"/>
              <a:t>&gt;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E88604-32EB-4B54-8DB7-A997E923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37" y="2452891"/>
            <a:ext cx="4954925" cy="28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4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3 </a:t>
            </a:r>
            <a:r>
              <a:rPr lang="ko-KR" altLang="en-US" sz="1600" dirty="0"/>
              <a:t>앱 게시</a:t>
            </a:r>
          </a:p>
          <a:p>
            <a:pPr lvl="1"/>
            <a:r>
              <a:rPr lang="en-US" altLang="ko-KR" dirty="0"/>
              <a:t>(14) </a:t>
            </a:r>
            <a:r>
              <a:rPr lang="ko-KR" altLang="en-US" dirty="0"/>
              <a:t>프로덕션이 출시되면 구글 자체의 검토를 거친 후 구글 플레이 등록됨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D0A8B9F-3E67-4A40-AD84-02456218B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78" y="2548647"/>
            <a:ext cx="4769244" cy="35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93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3 </a:t>
            </a:r>
            <a:r>
              <a:rPr lang="ko-KR" altLang="en-US" sz="1600" dirty="0"/>
              <a:t>앱 게시</a:t>
            </a:r>
          </a:p>
          <a:p>
            <a:pPr lvl="1"/>
            <a:r>
              <a:rPr lang="en-US" altLang="ko-KR" dirty="0"/>
              <a:t>(15) [</a:t>
            </a:r>
            <a:r>
              <a:rPr lang="ko-KR" altLang="en-US" dirty="0"/>
              <a:t>대시보드</a:t>
            </a:r>
            <a:r>
              <a:rPr lang="en-US" altLang="ko-KR" dirty="0"/>
              <a:t>]</a:t>
            </a:r>
            <a:r>
              <a:rPr lang="ko-KR" altLang="en-US" dirty="0"/>
              <a:t> 클릭하면 업로드한 앱의 상태를 확인 가능 → 앱 등록 완료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A63210-2859-43E2-AFA9-98FA64A8E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43" y="2500008"/>
            <a:ext cx="5584113" cy="36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2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앱 등록 결과 확인</a:t>
            </a:r>
          </a:p>
          <a:p>
            <a:pPr lvl="1"/>
            <a:r>
              <a:rPr lang="en-US" altLang="ko-KR" dirty="0"/>
              <a:t>(16) </a:t>
            </a:r>
            <a:r>
              <a:rPr lang="ko-KR" altLang="en-US" dirty="0"/>
              <a:t>다시 </a:t>
            </a:r>
            <a:r>
              <a:rPr lang="en-US" altLang="ko-KR" dirty="0"/>
              <a:t>Google Play Console </a:t>
            </a:r>
            <a:r>
              <a:rPr lang="ko-KR" altLang="en-US" dirty="0"/>
              <a:t>접속 → 등록된 앱 확인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35036D5-8822-4626-A41B-7BC4F34D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83" y="2536591"/>
            <a:ext cx="5938433" cy="32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3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앱 등록 결과 확인</a:t>
            </a:r>
          </a:p>
          <a:p>
            <a:pPr lvl="1"/>
            <a:r>
              <a:rPr lang="en-US" altLang="ko-KR" dirty="0"/>
              <a:t>(17) </a:t>
            </a:r>
            <a:r>
              <a:rPr lang="ko-KR" altLang="en-US" dirty="0"/>
              <a:t>관리할 앱 선택 → </a:t>
            </a:r>
            <a:r>
              <a:rPr lang="en-US" altLang="ko-KR" dirty="0"/>
              <a:t>[Google Paly</a:t>
            </a:r>
            <a:r>
              <a:rPr lang="ko-KR" altLang="en-US" dirty="0"/>
              <a:t>에서 보기</a:t>
            </a:r>
            <a:r>
              <a:rPr lang="en-US" altLang="ko-KR" dirty="0"/>
              <a:t>] </a:t>
            </a:r>
            <a:r>
              <a:rPr lang="ko-KR" altLang="en-US" dirty="0"/>
              <a:t>클릭 → 배포되는 상태 확인 가능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BE9EC2-C5A1-4E72-A09B-9E0DBBDF7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74" y="2490280"/>
            <a:ext cx="5068051" cy="38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78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구글 플레이에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61257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15-2 </a:t>
            </a:r>
            <a:r>
              <a:rPr lang="ko-KR" altLang="en-US" dirty="0"/>
              <a:t>구글 플레이에 개발자와 앱 등록하기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앱 등록 결과 확인</a:t>
            </a:r>
          </a:p>
          <a:p>
            <a:pPr lvl="1"/>
            <a:r>
              <a:rPr lang="en-US" altLang="ko-KR" dirty="0"/>
              <a:t>(18) </a:t>
            </a:r>
            <a:r>
              <a:rPr lang="ko-KR" altLang="en-US" dirty="0"/>
              <a:t>이제 실제 스마트폰의 구글 플레이에서 검색하여 설치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AD0A7-7376-4E15-A6A5-8232DFD7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99" y="2532365"/>
            <a:ext cx="4335801" cy="38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32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9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배포용 앱 생성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1 </a:t>
            </a:r>
            <a:r>
              <a:rPr lang="ko-KR" altLang="en-US" sz="1600" dirty="0"/>
              <a:t>배포할 앱의 정보 확인</a:t>
            </a:r>
          </a:p>
          <a:p>
            <a:pPr lvl="1"/>
            <a:r>
              <a:rPr lang="en-US" altLang="ko-KR" dirty="0"/>
              <a:t>(1) Project11_1 </a:t>
            </a:r>
            <a:r>
              <a:rPr lang="ko-KR" altLang="en-US" dirty="0"/>
              <a:t>프로젝트 열기</a:t>
            </a:r>
            <a:endParaRPr lang="en-US" altLang="ko-KR" dirty="0"/>
          </a:p>
          <a:p>
            <a:pPr lvl="1"/>
            <a:r>
              <a:rPr lang="en-US" altLang="ko-KR" dirty="0"/>
              <a:t>(2) [File]-[Project Structure]</a:t>
            </a:r>
            <a:r>
              <a:rPr lang="ko-KR" altLang="en-US" dirty="0"/>
              <a:t> 선택 → 왼쪽의 </a:t>
            </a:r>
            <a:r>
              <a:rPr lang="en-US" altLang="ko-KR" dirty="0"/>
              <a:t>[Modules]</a:t>
            </a:r>
            <a:r>
              <a:rPr lang="ko-KR" altLang="en-US" dirty="0"/>
              <a:t> 선택 → </a:t>
            </a:r>
            <a:r>
              <a:rPr lang="en-US" altLang="ko-KR" dirty="0"/>
              <a:t>[app]</a:t>
            </a:r>
            <a:r>
              <a:rPr lang="ko-KR" altLang="en-US" dirty="0"/>
              <a:t>의 </a:t>
            </a:r>
            <a:r>
              <a:rPr lang="en-US" altLang="ko-KR" dirty="0"/>
              <a:t>[Default Config] </a:t>
            </a:r>
            <a:r>
              <a:rPr lang="ko-KR" altLang="en-US" dirty="0"/>
              <a:t>탭 클릭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F64DE-C649-4697-99C5-F82F2777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13" y="3206886"/>
            <a:ext cx="4699574" cy="30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7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배포할 앱의 키 생성</a:t>
            </a:r>
          </a:p>
          <a:p>
            <a:pPr lvl="1"/>
            <a:r>
              <a:rPr lang="en-US" altLang="ko-KR" dirty="0"/>
              <a:t>(3) [Build]-[Generate Signed Bundle/APK]</a:t>
            </a:r>
            <a:r>
              <a:rPr lang="ko-KR" altLang="en-US" dirty="0"/>
              <a:t> 선택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→ </a:t>
            </a:r>
            <a:r>
              <a:rPr lang="en-US" altLang="ko-KR" dirty="0"/>
              <a:t>[Android App Bundle] </a:t>
            </a:r>
            <a:r>
              <a:rPr lang="ko-KR" altLang="en-US" dirty="0"/>
              <a:t>선택 → </a:t>
            </a:r>
            <a:r>
              <a:rPr lang="en-US" altLang="ko-KR" dirty="0"/>
              <a:t>&lt;Next&gt;</a:t>
            </a:r>
            <a:r>
              <a:rPr lang="ko-KR" altLang="en-US" dirty="0"/>
              <a:t> 클릭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F4368EF-9FF4-4FF4-BEDE-9495496E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840375"/>
            <a:ext cx="45434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배포할 앱의 키 생성</a:t>
            </a:r>
          </a:p>
          <a:p>
            <a:pPr lvl="1"/>
            <a:r>
              <a:rPr lang="en-US" altLang="ko-KR" dirty="0"/>
              <a:t>(4) [Generate Signed Bundle or APK] </a:t>
            </a:r>
            <a:r>
              <a:rPr lang="ko-KR" altLang="en-US" dirty="0"/>
              <a:t>창에서 </a:t>
            </a:r>
            <a:r>
              <a:rPr lang="en-US" altLang="ko-KR" dirty="0"/>
              <a:t>&lt;Create New&gt;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D70D9C-9505-4223-9002-2F214C6E9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80" y="2611471"/>
            <a:ext cx="4601839" cy="32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배포할 앱의 키 생성</a:t>
            </a:r>
          </a:p>
          <a:p>
            <a:pPr lvl="1"/>
            <a:r>
              <a:rPr lang="en-US" altLang="ko-KR" dirty="0"/>
              <a:t>(5) Key store path</a:t>
            </a:r>
            <a:r>
              <a:rPr lang="ko-KR" altLang="en-US" dirty="0"/>
              <a:t>에는 적당한 폴더와 파일명 지정</a:t>
            </a:r>
            <a:r>
              <a:rPr lang="en-US" altLang="ko-KR" dirty="0"/>
              <a:t> - Password</a:t>
            </a:r>
            <a:r>
              <a:rPr lang="ko-KR" altLang="en-US" dirty="0"/>
              <a:t>는 여섯 글자 이상 </a:t>
            </a:r>
            <a:r>
              <a:rPr lang="en-US" altLang="ko-KR" dirty="0"/>
              <a:t>- Certificate</a:t>
            </a:r>
            <a:r>
              <a:rPr lang="ko-KR" altLang="en-US" dirty="0"/>
              <a:t>에서 개발자의 이름과 조직을 영문으로 입력한 후 </a:t>
            </a:r>
            <a:r>
              <a:rPr lang="en-US" altLang="ko-KR" dirty="0"/>
              <a:t>&lt;OK&gt; </a:t>
            </a:r>
            <a:r>
              <a:rPr lang="ko-KR" altLang="en-US" dirty="0"/>
              <a:t>클릭</a:t>
            </a:r>
            <a:r>
              <a:rPr lang="en-US" altLang="ko-KR" dirty="0"/>
              <a:t> - </a:t>
            </a:r>
            <a:r>
              <a:rPr lang="ko-KR" altLang="en-US" dirty="0"/>
              <a:t>경고 메시지가 나오면 </a:t>
            </a:r>
            <a:r>
              <a:rPr lang="en-US" altLang="ko-KR" dirty="0"/>
              <a:t>&lt;OK&gt;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13C96F-4E8A-4A1D-96D3-871607F0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30" y="2974638"/>
            <a:ext cx="3331139" cy="37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15-1 </a:t>
            </a:r>
            <a:r>
              <a:rPr lang="ko-KR" altLang="en-US" dirty="0"/>
              <a:t>배포할 앱의 키 생성하기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배포할 앱의 키 생성</a:t>
            </a:r>
          </a:p>
          <a:p>
            <a:pPr lvl="1"/>
            <a:r>
              <a:rPr lang="en-US" altLang="ko-KR" dirty="0"/>
              <a:t>(6) </a:t>
            </a:r>
            <a:r>
              <a:rPr lang="ko-KR" altLang="en-US" dirty="0"/>
              <a:t>입력한 비밀번호와 </a:t>
            </a:r>
            <a:r>
              <a:rPr lang="en-US" altLang="ko-KR" dirty="0"/>
              <a:t>Key alias</a:t>
            </a:r>
            <a:r>
              <a:rPr lang="ko-KR" altLang="en-US" dirty="0"/>
              <a:t> 확인</a:t>
            </a:r>
            <a:r>
              <a:rPr lang="en-US" altLang="ko-KR" dirty="0"/>
              <a:t> - Encrypted key export path -</a:t>
            </a:r>
            <a:r>
              <a:rPr lang="ko-KR" altLang="en-US" dirty="0"/>
              <a:t> </a:t>
            </a:r>
            <a:r>
              <a:rPr lang="en-US" altLang="ko-KR" dirty="0"/>
              <a:t>&lt;Next&gt;</a:t>
            </a:r>
            <a:r>
              <a:rPr lang="ko-KR" altLang="en-US" dirty="0"/>
              <a:t> 클릭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FF3DAE-4A8C-4624-93B2-132DC9DFB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97" y="2697156"/>
            <a:ext cx="4290405" cy="30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0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10628</TotalTime>
  <Words>1084</Words>
  <Application>Microsoft Office PowerPoint</Application>
  <PresentationFormat>화면 슬라이드 쇼(4:3)</PresentationFormat>
  <Paragraphs>150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Adobe Kaiti Std R</vt:lpstr>
      <vt:lpstr>HY헤드라인M</vt:lpstr>
      <vt:lpstr>굴림</vt:lpstr>
      <vt:lpstr>맑은 고딕</vt:lpstr>
      <vt:lpstr>함초롬돋움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PowerPoint 프레젠테이션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2. 구글 플레이에 등록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Kim Sungmu</cp:lastModifiedBy>
  <cp:revision>537</cp:revision>
  <dcterms:created xsi:type="dcterms:W3CDTF">2007-11-27T23:54:21Z</dcterms:created>
  <dcterms:modified xsi:type="dcterms:W3CDTF">2022-01-12T02:44:20Z</dcterms:modified>
</cp:coreProperties>
</file>