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9306B4B-BFC9-4963-B3D3-943F49E8A1F0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18DB9F-DA6D-4C6A-9351-E3019CAD3A6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4" t="-1" r="21198" b="41444"/>
          <a:stretch/>
        </p:blipFill>
        <p:spPr>
          <a:xfrm>
            <a:off x="6084168" y="4515187"/>
            <a:ext cx="3001077" cy="231401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28" y="21865"/>
            <a:ext cx="9006467" cy="7428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Туризм и поход – вид ГТО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836712"/>
            <a:ext cx="3892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виды нормативов испытаний ГТО в категории 13-15 лет входит туристский поход с проверкой туристских навыков длительностью 10 км.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Ежегодно весной и летом я отправляюсь с родителями в водно-пешие походы по Нижегородской области и Кавказу.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 освоила технологию розжига костра, установки палатки, упаковки вещей 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гермет.мешок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сборки байдарки.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Умею подбирать правильную одежду и обувь в поход.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3140969"/>
            <a:ext cx="2880320" cy="21602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29419"/>
            <a:ext cx="4320480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28" y="21865"/>
            <a:ext cx="9006467" cy="7428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Туризм и поход – вид ГТО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1529497"/>
            <a:ext cx="3176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 освоила греблю на байдарке и катамаране, в том числе на порогах 2 категории сложности.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58445"/>
            <a:ext cx="3888432" cy="23499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58446"/>
            <a:ext cx="4104456" cy="23417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8"/>
          <a:stretch/>
        </p:blipFill>
        <p:spPr>
          <a:xfrm>
            <a:off x="3211618" y="681380"/>
            <a:ext cx="5529435" cy="30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28" y="21865"/>
            <a:ext cx="9006467" cy="7428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Туризм и поход – вид ГТО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2478" y="3501008"/>
            <a:ext cx="34723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 прохождение трудностей мне присвоено прохождение похода 2 категории сложности.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Пешкова Александра,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7Б класс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2020г.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92696"/>
            <a:ext cx="4320480" cy="24302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t="43826" r="4321" b="13734"/>
          <a:stretch/>
        </p:blipFill>
        <p:spPr>
          <a:xfrm>
            <a:off x="35496" y="2780239"/>
            <a:ext cx="2934602" cy="18728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45196" b="3308"/>
          <a:stretch/>
        </p:blipFill>
        <p:spPr>
          <a:xfrm>
            <a:off x="35496" y="4677952"/>
            <a:ext cx="2916982" cy="21717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t="3535" r="6312"/>
          <a:stretch/>
        </p:blipFill>
        <p:spPr>
          <a:xfrm>
            <a:off x="6424860" y="2780238"/>
            <a:ext cx="2683643" cy="40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3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28" y="21865"/>
            <a:ext cx="9006467" cy="7428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Водные виды спорта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85918"/>
            <a:ext cx="3417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еще я занимаюсь серфингом в секции на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оз.Протяжное,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езжу тренироваться на Выксунское озеро и на море.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39"/>
          <a:stretch/>
        </p:blipFill>
        <p:spPr>
          <a:xfrm>
            <a:off x="827584" y="3068960"/>
            <a:ext cx="3478521" cy="29396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3"/>
          <a:stretch/>
        </p:blipFill>
        <p:spPr>
          <a:xfrm rot="5400000">
            <a:off x="4267937" y="1866044"/>
            <a:ext cx="500061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325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75</TotalTime>
  <Words>138</Words>
  <Application>Microsoft Office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Mary</dc:creator>
  <cp:lastModifiedBy>Mary</cp:lastModifiedBy>
  <cp:revision>5</cp:revision>
  <dcterms:created xsi:type="dcterms:W3CDTF">2020-04-14T09:31:28Z</dcterms:created>
  <dcterms:modified xsi:type="dcterms:W3CDTF">2020-04-14T10:46:51Z</dcterms:modified>
</cp:coreProperties>
</file>