
<file path=[Content_Types].xml><?xml version="1.0" encoding="utf-8"?>
<Types xmlns="http://schemas.openxmlformats.org/package/2006/content-types">
  <Default Extension="png" ContentType="image/png"/>
  <Default Extension="jfif" ContentType="image/jpe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1" r:id="rId2"/>
    <p:sldId id="265" r:id="rId3"/>
    <p:sldId id="257" r:id="rId4"/>
    <p:sldId id="258" r:id="rId5"/>
    <p:sldId id="309" r:id="rId6"/>
    <p:sldId id="329" r:id="rId7"/>
    <p:sldId id="339" r:id="rId8"/>
    <p:sldId id="341" r:id="rId9"/>
    <p:sldId id="340" r:id="rId10"/>
    <p:sldId id="344" r:id="rId11"/>
    <p:sldId id="331" r:id="rId12"/>
    <p:sldId id="332" r:id="rId13"/>
    <p:sldId id="333" r:id="rId14"/>
    <p:sldId id="334" r:id="rId15"/>
    <p:sldId id="342" r:id="rId16"/>
    <p:sldId id="343" r:id="rId17"/>
    <p:sldId id="338" r:id="rId18"/>
    <p:sldId id="335" r:id="rId19"/>
    <p:sldId id="321" r:id="rId20"/>
    <p:sldId id="324" r:id="rId21"/>
    <p:sldId id="325" r:id="rId22"/>
    <p:sldId id="328" r:id="rId23"/>
  </p:sldIdLst>
  <p:sldSz cx="24387175" cy="13716000"/>
  <p:notesSz cx="6858000" cy="9144000"/>
  <p:defaultTextStyle>
    <a:defPPr>
      <a:defRPr lang="en-US"/>
    </a:defPPr>
    <a:lvl1pPr marL="0" algn="l" defTabSz="1038822" rtl="0" eaLnBrk="1" latinLnBrk="0" hangingPunct="1">
      <a:defRPr sz="4000" kern="1200">
        <a:solidFill>
          <a:schemeClr val="tx1"/>
        </a:solidFill>
        <a:latin typeface="+mn-lt"/>
        <a:ea typeface="+mn-ea"/>
        <a:cs typeface="+mn-cs"/>
      </a:defRPr>
    </a:lvl1pPr>
    <a:lvl2pPr marL="1038822" algn="l" defTabSz="1038822" rtl="0" eaLnBrk="1" latinLnBrk="0" hangingPunct="1">
      <a:defRPr sz="4000" kern="1200">
        <a:solidFill>
          <a:schemeClr val="tx1"/>
        </a:solidFill>
        <a:latin typeface="+mn-lt"/>
        <a:ea typeface="+mn-ea"/>
        <a:cs typeface="+mn-cs"/>
      </a:defRPr>
    </a:lvl2pPr>
    <a:lvl3pPr marL="2077642" algn="l" defTabSz="1038822" rtl="0" eaLnBrk="1" latinLnBrk="0" hangingPunct="1">
      <a:defRPr sz="4000" kern="1200">
        <a:solidFill>
          <a:schemeClr val="tx1"/>
        </a:solidFill>
        <a:latin typeface="+mn-lt"/>
        <a:ea typeface="+mn-ea"/>
        <a:cs typeface="+mn-cs"/>
      </a:defRPr>
    </a:lvl3pPr>
    <a:lvl4pPr marL="3116464" algn="l" defTabSz="1038822" rtl="0" eaLnBrk="1" latinLnBrk="0" hangingPunct="1">
      <a:defRPr sz="4000" kern="1200">
        <a:solidFill>
          <a:schemeClr val="tx1"/>
        </a:solidFill>
        <a:latin typeface="+mn-lt"/>
        <a:ea typeface="+mn-ea"/>
        <a:cs typeface="+mn-cs"/>
      </a:defRPr>
    </a:lvl4pPr>
    <a:lvl5pPr marL="4155282" algn="l" defTabSz="1038822" rtl="0" eaLnBrk="1" latinLnBrk="0" hangingPunct="1">
      <a:defRPr sz="4000" kern="1200">
        <a:solidFill>
          <a:schemeClr val="tx1"/>
        </a:solidFill>
        <a:latin typeface="+mn-lt"/>
        <a:ea typeface="+mn-ea"/>
        <a:cs typeface="+mn-cs"/>
      </a:defRPr>
    </a:lvl5pPr>
    <a:lvl6pPr marL="5194102" algn="l" defTabSz="1038822" rtl="0" eaLnBrk="1" latinLnBrk="0" hangingPunct="1">
      <a:defRPr sz="4000" kern="1200">
        <a:solidFill>
          <a:schemeClr val="tx1"/>
        </a:solidFill>
        <a:latin typeface="+mn-lt"/>
        <a:ea typeface="+mn-ea"/>
        <a:cs typeface="+mn-cs"/>
      </a:defRPr>
    </a:lvl6pPr>
    <a:lvl7pPr marL="6232922" algn="l" defTabSz="1038822" rtl="0" eaLnBrk="1" latinLnBrk="0" hangingPunct="1">
      <a:defRPr sz="4000" kern="1200">
        <a:solidFill>
          <a:schemeClr val="tx1"/>
        </a:solidFill>
        <a:latin typeface="+mn-lt"/>
        <a:ea typeface="+mn-ea"/>
        <a:cs typeface="+mn-cs"/>
      </a:defRPr>
    </a:lvl7pPr>
    <a:lvl8pPr marL="7271744" algn="l" defTabSz="1038822" rtl="0" eaLnBrk="1" latinLnBrk="0" hangingPunct="1">
      <a:defRPr sz="4000" kern="1200">
        <a:solidFill>
          <a:schemeClr val="tx1"/>
        </a:solidFill>
        <a:latin typeface="+mn-lt"/>
        <a:ea typeface="+mn-ea"/>
        <a:cs typeface="+mn-cs"/>
      </a:defRPr>
    </a:lvl8pPr>
    <a:lvl9pPr marL="8310564" algn="l" defTabSz="1038822" rtl="0" eaLnBrk="1" latinLnBrk="0" hangingPunct="1">
      <a:defRPr sz="4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38EB8-740A-E04A-89E1-AF5DCF4D0724}">
          <p14:sldIdLst>
            <p14:sldId id="261"/>
            <p14:sldId id="265"/>
            <p14:sldId id="257"/>
            <p14:sldId id="258"/>
            <p14:sldId id="309"/>
            <p14:sldId id="329"/>
            <p14:sldId id="339"/>
            <p14:sldId id="341"/>
            <p14:sldId id="340"/>
            <p14:sldId id="344"/>
            <p14:sldId id="331"/>
            <p14:sldId id="332"/>
            <p14:sldId id="333"/>
            <p14:sldId id="334"/>
            <p14:sldId id="342"/>
            <p14:sldId id="343"/>
            <p14:sldId id="338"/>
            <p14:sldId id="335"/>
            <p14:sldId id="321"/>
            <p14:sldId id="324"/>
            <p14:sldId id="325"/>
            <p14:sldId id="328"/>
          </p14:sldIdLst>
        </p14:section>
      </p14:sectionLst>
    </p:ext>
    <p:ext uri="{EFAFB233-063F-42B5-8137-9DF3F51BA10A}">
      <p15:sldGuideLst xmlns:p15="http://schemas.microsoft.com/office/powerpoint/2012/main">
        <p15:guide id="1" orient="horz">
          <p15:clr>
            <a:srgbClr val="A4A3A4"/>
          </p15:clr>
        </p15:guide>
        <p15:guide id="2" pos="145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4" autoAdjust="0"/>
    <p:restoredTop sz="94660"/>
  </p:normalViewPr>
  <p:slideViewPr>
    <p:cSldViewPr snapToGrid="0" snapToObjects="1">
      <p:cViewPr varScale="1">
        <p:scale>
          <a:sx n="53" d="100"/>
          <a:sy n="53" d="100"/>
        </p:scale>
        <p:origin x="1014" y="132"/>
      </p:cViewPr>
      <p:guideLst>
        <p:guide orient="horz"/>
        <p:guide pos="14514"/>
      </p:guideLst>
    </p:cSldViewPr>
  </p:slideViewPr>
  <p:notesTextViewPr>
    <p:cViewPr>
      <p:scale>
        <a:sx n="100" d="100"/>
        <a:sy n="100" d="100"/>
      </p:scale>
      <p:origin x="0" y="0"/>
    </p:cViewPr>
  </p:notesTextViewPr>
  <p:sorterViewPr>
    <p:cViewPr>
      <p:scale>
        <a:sx n="24" d="100"/>
        <a:sy n="2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10799-13E2-8043-AA05-2ECA20138C40}"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AC032014-DC96-4641-A2BD-783F2C34C99E}">
      <dgm:prSet phldrT="[Text]" custT="1"/>
      <dgm:spPr>
        <a:solidFill>
          <a:schemeClr val="accent6"/>
        </a:solidFill>
        <a:effectLst/>
      </dgm:spPr>
      <dgm:t>
        <a:bodyPr/>
        <a:lstStyle/>
        <a:p>
          <a:endParaRPr lang="en-US" sz="2400" dirty="0">
            <a:latin typeface="Lato Light"/>
            <a:cs typeface="Lato Light"/>
          </a:endParaRPr>
        </a:p>
      </dgm:t>
    </dgm:pt>
    <dgm:pt modelId="{626014C0-689E-7D4E-9FDC-8FFA8EDFDA3B}" type="parTrans" cxnId="{24EF53DC-A0F2-7345-BAED-DE50F34FEF69}">
      <dgm:prSet/>
      <dgm:spPr/>
      <dgm:t>
        <a:bodyPr/>
        <a:lstStyle/>
        <a:p>
          <a:endParaRPr lang="en-US" sz="2400">
            <a:latin typeface="Lato Light"/>
            <a:cs typeface="Lato Light"/>
          </a:endParaRPr>
        </a:p>
      </dgm:t>
    </dgm:pt>
    <dgm:pt modelId="{D00D9EC4-2AB7-6C49-B493-93497BB31C75}" type="sibTrans" cxnId="{24EF53DC-A0F2-7345-BAED-DE50F34FEF69}">
      <dgm:prSet custT="1"/>
      <dgm:spPr>
        <a:solidFill>
          <a:schemeClr val="accent1"/>
        </a:solidFill>
        <a:effectLst/>
      </dgm:spPr>
      <dgm:t>
        <a:bodyPr/>
        <a:lstStyle/>
        <a:p>
          <a:endParaRPr lang="en-US" sz="2400">
            <a:latin typeface="Lato Light"/>
            <a:cs typeface="Lato Light"/>
          </a:endParaRPr>
        </a:p>
      </dgm:t>
    </dgm:pt>
    <dgm:pt modelId="{EE5BB78B-3119-D844-9A6C-1D7A3098769C}">
      <dgm:prSet phldrT="[Text]" custT="1"/>
      <dgm:spPr>
        <a:solidFill>
          <a:schemeClr val="accent2"/>
        </a:solidFill>
        <a:effectLst/>
      </dgm:spPr>
      <dgm:t>
        <a:bodyPr/>
        <a:lstStyle/>
        <a:p>
          <a:endParaRPr lang="en-US" sz="2400" dirty="0">
            <a:latin typeface="Lato Light"/>
            <a:cs typeface="Lato Light"/>
          </a:endParaRPr>
        </a:p>
      </dgm:t>
    </dgm:pt>
    <dgm:pt modelId="{23C9186D-B4C5-204E-B0B4-6611B6108B24}" type="parTrans" cxnId="{FC408BF0-F827-A64B-BC13-20378066B89E}">
      <dgm:prSet/>
      <dgm:spPr/>
      <dgm:t>
        <a:bodyPr/>
        <a:lstStyle/>
        <a:p>
          <a:endParaRPr lang="en-US" sz="2400">
            <a:latin typeface="Lato Light"/>
            <a:cs typeface="Lato Light"/>
          </a:endParaRPr>
        </a:p>
      </dgm:t>
    </dgm:pt>
    <dgm:pt modelId="{AE49327C-44BD-BB43-BD11-9DD2128668F5}" type="sibTrans" cxnId="{FC408BF0-F827-A64B-BC13-20378066B89E}">
      <dgm:prSet custT="1"/>
      <dgm:spPr>
        <a:solidFill>
          <a:schemeClr val="accent1"/>
        </a:solidFill>
        <a:effectLst/>
      </dgm:spPr>
      <dgm:t>
        <a:bodyPr/>
        <a:lstStyle/>
        <a:p>
          <a:endParaRPr lang="en-US" sz="2400">
            <a:latin typeface="Lato Light"/>
            <a:cs typeface="Lato Light"/>
          </a:endParaRPr>
        </a:p>
      </dgm:t>
    </dgm:pt>
    <dgm:pt modelId="{A7E4C30D-FA13-D74F-A6C1-7129CA82003C}">
      <dgm:prSet phldrT="[Text]" custT="1"/>
      <dgm:spPr>
        <a:solidFill>
          <a:schemeClr val="accent3"/>
        </a:solidFill>
        <a:effectLst/>
      </dgm:spPr>
      <dgm:t>
        <a:bodyPr/>
        <a:lstStyle/>
        <a:p>
          <a:endParaRPr lang="en-US" sz="2400" dirty="0">
            <a:latin typeface="Lato Light"/>
            <a:cs typeface="Lato Light"/>
          </a:endParaRPr>
        </a:p>
      </dgm:t>
    </dgm:pt>
    <dgm:pt modelId="{60A4568C-1FD3-BD4D-A06E-9963175D5984}" type="parTrans" cxnId="{50AB0E80-5060-FE43-9129-D61EDDC4846B}">
      <dgm:prSet/>
      <dgm:spPr/>
      <dgm:t>
        <a:bodyPr/>
        <a:lstStyle/>
        <a:p>
          <a:endParaRPr lang="en-US" sz="2400">
            <a:latin typeface="Lato Light"/>
            <a:cs typeface="Lato Light"/>
          </a:endParaRPr>
        </a:p>
      </dgm:t>
    </dgm:pt>
    <dgm:pt modelId="{8995F148-6161-CC46-80D4-4C4106A00EB8}" type="sibTrans" cxnId="{50AB0E80-5060-FE43-9129-D61EDDC4846B}">
      <dgm:prSet custT="1"/>
      <dgm:spPr>
        <a:solidFill>
          <a:schemeClr val="accent1"/>
        </a:solidFill>
        <a:effectLst/>
      </dgm:spPr>
      <dgm:t>
        <a:bodyPr/>
        <a:lstStyle/>
        <a:p>
          <a:endParaRPr lang="en-US" sz="2400">
            <a:latin typeface="Lato Light"/>
            <a:cs typeface="Lato Light"/>
          </a:endParaRPr>
        </a:p>
      </dgm:t>
    </dgm:pt>
    <dgm:pt modelId="{0289295C-B1A5-8C46-A996-40769CC234F6}">
      <dgm:prSet phldrT="[Text]" custT="1"/>
      <dgm:spPr>
        <a:solidFill>
          <a:schemeClr val="accent4"/>
        </a:solidFill>
        <a:effectLst/>
      </dgm:spPr>
      <dgm:t>
        <a:bodyPr/>
        <a:lstStyle/>
        <a:p>
          <a:endParaRPr lang="en-US" sz="2400" dirty="0">
            <a:latin typeface="Lato Light"/>
            <a:cs typeface="Lato Light"/>
          </a:endParaRPr>
        </a:p>
      </dgm:t>
    </dgm:pt>
    <dgm:pt modelId="{57F64E41-6227-D040-AF44-30CED465B1F6}" type="parTrans" cxnId="{722E2302-3516-3E4B-A1E2-A15FB5B6E889}">
      <dgm:prSet/>
      <dgm:spPr/>
      <dgm:t>
        <a:bodyPr/>
        <a:lstStyle/>
        <a:p>
          <a:endParaRPr lang="en-US" sz="2400">
            <a:latin typeface="Lato Light"/>
            <a:cs typeface="Lato Light"/>
          </a:endParaRPr>
        </a:p>
      </dgm:t>
    </dgm:pt>
    <dgm:pt modelId="{104C4AE3-E3BD-9441-9DDA-705D9773E6F2}" type="sibTrans" cxnId="{722E2302-3516-3E4B-A1E2-A15FB5B6E889}">
      <dgm:prSet custT="1"/>
      <dgm:spPr>
        <a:solidFill>
          <a:schemeClr val="accent1"/>
        </a:solidFill>
        <a:effectLst/>
      </dgm:spPr>
      <dgm:t>
        <a:bodyPr/>
        <a:lstStyle/>
        <a:p>
          <a:endParaRPr lang="en-US" sz="2400">
            <a:latin typeface="Lato Light"/>
            <a:cs typeface="Lato Light"/>
          </a:endParaRPr>
        </a:p>
      </dgm:t>
    </dgm:pt>
    <dgm:pt modelId="{10BDA83D-2120-2043-B29C-01F362F6259C}">
      <dgm:prSet phldrT="[Text]" custT="1"/>
      <dgm:spPr>
        <a:solidFill>
          <a:schemeClr val="accent5"/>
        </a:solidFill>
        <a:effectLst/>
      </dgm:spPr>
      <dgm:t>
        <a:bodyPr/>
        <a:lstStyle/>
        <a:p>
          <a:endParaRPr lang="en-US" sz="2400" dirty="0">
            <a:latin typeface="Lato Light"/>
            <a:cs typeface="Lato Light"/>
          </a:endParaRPr>
        </a:p>
      </dgm:t>
    </dgm:pt>
    <dgm:pt modelId="{63A8BE8F-94F1-3645-B37E-1596A27E7A6D}" type="parTrans" cxnId="{B78CB709-C338-F240-919A-AB87175A6665}">
      <dgm:prSet/>
      <dgm:spPr/>
      <dgm:t>
        <a:bodyPr/>
        <a:lstStyle/>
        <a:p>
          <a:endParaRPr lang="en-US" sz="2400">
            <a:latin typeface="Lato Light"/>
            <a:cs typeface="Lato Light"/>
          </a:endParaRPr>
        </a:p>
      </dgm:t>
    </dgm:pt>
    <dgm:pt modelId="{C731E6E8-0690-1546-AD8D-5C7C656574AB}" type="sibTrans" cxnId="{B78CB709-C338-F240-919A-AB87175A6665}">
      <dgm:prSet custT="1"/>
      <dgm:spPr>
        <a:solidFill>
          <a:schemeClr val="accent1"/>
        </a:solidFill>
        <a:effectLst/>
      </dgm:spPr>
      <dgm:t>
        <a:bodyPr/>
        <a:lstStyle/>
        <a:p>
          <a:endParaRPr lang="en-US" sz="2400">
            <a:latin typeface="Lato Light"/>
            <a:cs typeface="Lato Light"/>
          </a:endParaRPr>
        </a:p>
      </dgm:t>
    </dgm:pt>
    <dgm:pt modelId="{10D54EDB-1552-1945-9DC0-730FBE81CF2F}" type="pres">
      <dgm:prSet presAssocID="{53910799-13E2-8043-AA05-2ECA20138C40}" presName="cycle" presStyleCnt="0">
        <dgm:presLayoutVars>
          <dgm:dir/>
          <dgm:resizeHandles val="exact"/>
        </dgm:presLayoutVars>
      </dgm:prSet>
      <dgm:spPr/>
    </dgm:pt>
    <dgm:pt modelId="{7822E12D-5589-5641-8968-2C60F278AFCE}" type="pres">
      <dgm:prSet presAssocID="{AC032014-DC96-4641-A2BD-783F2C34C99E}" presName="node" presStyleLbl="node1" presStyleIdx="0" presStyleCnt="5">
        <dgm:presLayoutVars>
          <dgm:bulletEnabled val="1"/>
        </dgm:presLayoutVars>
      </dgm:prSet>
      <dgm:spPr/>
    </dgm:pt>
    <dgm:pt modelId="{F09DF994-6F8E-5B4D-ABFB-382DF50DFC53}" type="pres">
      <dgm:prSet presAssocID="{D00D9EC4-2AB7-6C49-B493-93497BB31C75}" presName="sibTrans" presStyleLbl="sibTrans2D1" presStyleIdx="0" presStyleCnt="5"/>
      <dgm:spPr/>
    </dgm:pt>
    <dgm:pt modelId="{417E1845-21F9-A149-B7CC-1ECC74715ADB}" type="pres">
      <dgm:prSet presAssocID="{D00D9EC4-2AB7-6C49-B493-93497BB31C75}" presName="connectorText" presStyleLbl="sibTrans2D1" presStyleIdx="0" presStyleCnt="5"/>
      <dgm:spPr/>
    </dgm:pt>
    <dgm:pt modelId="{C073FDA0-EACE-5A43-8600-63F382AFB715}" type="pres">
      <dgm:prSet presAssocID="{EE5BB78B-3119-D844-9A6C-1D7A3098769C}" presName="node" presStyleLbl="node1" presStyleIdx="1" presStyleCnt="5">
        <dgm:presLayoutVars>
          <dgm:bulletEnabled val="1"/>
        </dgm:presLayoutVars>
      </dgm:prSet>
      <dgm:spPr/>
    </dgm:pt>
    <dgm:pt modelId="{3E5E38E4-677B-CA49-89FB-FF552B3AAFD5}" type="pres">
      <dgm:prSet presAssocID="{AE49327C-44BD-BB43-BD11-9DD2128668F5}" presName="sibTrans" presStyleLbl="sibTrans2D1" presStyleIdx="1" presStyleCnt="5"/>
      <dgm:spPr/>
    </dgm:pt>
    <dgm:pt modelId="{5781F130-4930-EC43-812C-B52542704B87}" type="pres">
      <dgm:prSet presAssocID="{AE49327C-44BD-BB43-BD11-9DD2128668F5}" presName="connectorText" presStyleLbl="sibTrans2D1" presStyleIdx="1" presStyleCnt="5"/>
      <dgm:spPr/>
    </dgm:pt>
    <dgm:pt modelId="{4CEA2B4A-09EF-7A4C-912C-329F81962BD6}" type="pres">
      <dgm:prSet presAssocID="{A7E4C30D-FA13-D74F-A6C1-7129CA82003C}" presName="node" presStyleLbl="node1" presStyleIdx="2" presStyleCnt="5">
        <dgm:presLayoutVars>
          <dgm:bulletEnabled val="1"/>
        </dgm:presLayoutVars>
      </dgm:prSet>
      <dgm:spPr/>
    </dgm:pt>
    <dgm:pt modelId="{ACF88890-915B-0644-952D-813A63D379C7}" type="pres">
      <dgm:prSet presAssocID="{8995F148-6161-CC46-80D4-4C4106A00EB8}" presName="sibTrans" presStyleLbl="sibTrans2D1" presStyleIdx="2" presStyleCnt="5"/>
      <dgm:spPr/>
    </dgm:pt>
    <dgm:pt modelId="{DB362976-FD20-8B40-8D2B-DF561781F9DB}" type="pres">
      <dgm:prSet presAssocID="{8995F148-6161-CC46-80D4-4C4106A00EB8}" presName="connectorText" presStyleLbl="sibTrans2D1" presStyleIdx="2" presStyleCnt="5"/>
      <dgm:spPr/>
    </dgm:pt>
    <dgm:pt modelId="{1F3AC3B1-5A94-044F-A1AF-2678FFB5C50D}" type="pres">
      <dgm:prSet presAssocID="{0289295C-B1A5-8C46-A996-40769CC234F6}" presName="node" presStyleLbl="node1" presStyleIdx="3" presStyleCnt="5">
        <dgm:presLayoutVars>
          <dgm:bulletEnabled val="1"/>
        </dgm:presLayoutVars>
      </dgm:prSet>
      <dgm:spPr/>
    </dgm:pt>
    <dgm:pt modelId="{7566C940-A6EB-684C-BCC5-F13CD753AEF9}" type="pres">
      <dgm:prSet presAssocID="{104C4AE3-E3BD-9441-9DDA-705D9773E6F2}" presName="sibTrans" presStyleLbl="sibTrans2D1" presStyleIdx="3" presStyleCnt="5"/>
      <dgm:spPr/>
    </dgm:pt>
    <dgm:pt modelId="{C4309FF5-16F0-7048-9CF1-BB80C87C8171}" type="pres">
      <dgm:prSet presAssocID="{104C4AE3-E3BD-9441-9DDA-705D9773E6F2}" presName="connectorText" presStyleLbl="sibTrans2D1" presStyleIdx="3" presStyleCnt="5"/>
      <dgm:spPr/>
    </dgm:pt>
    <dgm:pt modelId="{1F592C04-4A00-AA4A-9E95-2165FE63E037}" type="pres">
      <dgm:prSet presAssocID="{10BDA83D-2120-2043-B29C-01F362F6259C}" presName="node" presStyleLbl="node1" presStyleIdx="4" presStyleCnt="5">
        <dgm:presLayoutVars>
          <dgm:bulletEnabled val="1"/>
        </dgm:presLayoutVars>
      </dgm:prSet>
      <dgm:spPr/>
    </dgm:pt>
    <dgm:pt modelId="{CFACF15A-095A-AE49-B1EE-B238D7D3DC47}" type="pres">
      <dgm:prSet presAssocID="{C731E6E8-0690-1546-AD8D-5C7C656574AB}" presName="sibTrans" presStyleLbl="sibTrans2D1" presStyleIdx="4" presStyleCnt="5"/>
      <dgm:spPr/>
    </dgm:pt>
    <dgm:pt modelId="{EF6D0037-E795-D444-833C-6F7E6775DF09}" type="pres">
      <dgm:prSet presAssocID="{C731E6E8-0690-1546-AD8D-5C7C656574AB}" presName="connectorText" presStyleLbl="sibTrans2D1" presStyleIdx="4" presStyleCnt="5"/>
      <dgm:spPr/>
    </dgm:pt>
  </dgm:ptLst>
  <dgm:cxnLst>
    <dgm:cxn modelId="{3025EF00-888D-F647-A66C-FDDFE269370A}" type="presOf" srcId="{104C4AE3-E3BD-9441-9DDA-705D9773E6F2}" destId="{C4309FF5-16F0-7048-9CF1-BB80C87C8171}" srcOrd="1" destOrd="0" presId="urn:microsoft.com/office/officeart/2005/8/layout/cycle2"/>
    <dgm:cxn modelId="{722E2302-3516-3E4B-A1E2-A15FB5B6E889}" srcId="{53910799-13E2-8043-AA05-2ECA20138C40}" destId="{0289295C-B1A5-8C46-A996-40769CC234F6}" srcOrd="3" destOrd="0" parTransId="{57F64E41-6227-D040-AF44-30CED465B1F6}" sibTransId="{104C4AE3-E3BD-9441-9DDA-705D9773E6F2}"/>
    <dgm:cxn modelId="{B78CB709-C338-F240-919A-AB87175A6665}" srcId="{53910799-13E2-8043-AA05-2ECA20138C40}" destId="{10BDA83D-2120-2043-B29C-01F362F6259C}" srcOrd="4" destOrd="0" parTransId="{63A8BE8F-94F1-3645-B37E-1596A27E7A6D}" sibTransId="{C731E6E8-0690-1546-AD8D-5C7C656574AB}"/>
    <dgm:cxn modelId="{BE661819-7B24-1048-AC3F-A27B97271A57}" type="presOf" srcId="{104C4AE3-E3BD-9441-9DDA-705D9773E6F2}" destId="{7566C940-A6EB-684C-BCC5-F13CD753AEF9}" srcOrd="0" destOrd="0" presId="urn:microsoft.com/office/officeart/2005/8/layout/cycle2"/>
    <dgm:cxn modelId="{D70EFE1C-B703-5942-8AA5-6F5EBD146E3C}" type="presOf" srcId="{D00D9EC4-2AB7-6C49-B493-93497BB31C75}" destId="{417E1845-21F9-A149-B7CC-1ECC74715ADB}" srcOrd="1" destOrd="0" presId="urn:microsoft.com/office/officeart/2005/8/layout/cycle2"/>
    <dgm:cxn modelId="{F565744D-F31C-5C4E-BBB0-B3CCF833747D}" type="presOf" srcId="{53910799-13E2-8043-AA05-2ECA20138C40}" destId="{10D54EDB-1552-1945-9DC0-730FBE81CF2F}" srcOrd="0" destOrd="0" presId="urn:microsoft.com/office/officeart/2005/8/layout/cycle2"/>
    <dgm:cxn modelId="{DB8B2E51-0C38-DA4C-A901-9B56D987B74A}" type="presOf" srcId="{8995F148-6161-CC46-80D4-4C4106A00EB8}" destId="{DB362976-FD20-8B40-8D2B-DF561781F9DB}" srcOrd="1" destOrd="0" presId="urn:microsoft.com/office/officeart/2005/8/layout/cycle2"/>
    <dgm:cxn modelId="{E1741378-2902-434B-986F-93EAEF0B2206}" type="presOf" srcId="{AE49327C-44BD-BB43-BD11-9DD2128668F5}" destId="{3E5E38E4-677B-CA49-89FB-FF552B3AAFD5}" srcOrd="0" destOrd="0" presId="urn:microsoft.com/office/officeart/2005/8/layout/cycle2"/>
    <dgm:cxn modelId="{50AB0E80-5060-FE43-9129-D61EDDC4846B}" srcId="{53910799-13E2-8043-AA05-2ECA20138C40}" destId="{A7E4C30D-FA13-D74F-A6C1-7129CA82003C}" srcOrd="2" destOrd="0" parTransId="{60A4568C-1FD3-BD4D-A06E-9963175D5984}" sibTransId="{8995F148-6161-CC46-80D4-4C4106A00EB8}"/>
    <dgm:cxn modelId="{B2B63591-411B-7741-91E3-DB4BB9ADE5E7}" type="presOf" srcId="{AC032014-DC96-4641-A2BD-783F2C34C99E}" destId="{7822E12D-5589-5641-8968-2C60F278AFCE}" srcOrd="0" destOrd="0" presId="urn:microsoft.com/office/officeart/2005/8/layout/cycle2"/>
    <dgm:cxn modelId="{39AB3D93-E925-0542-8092-BE28F3FCE03F}" type="presOf" srcId="{AE49327C-44BD-BB43-BD11-9DD2128668F5}" destId="{5781F130-4930-EC43-812C-B52542704B87}" srcOrd="1" destOrd="0" presId="urn:microsoft.com/office/officeart/2005/8/layout/cycle2"/>
    <dgm:cxn modelId="{FF0F239C-4F22-E84D-BBAA-7FCAB1E1BC63}" type="presOf" srcId="{C731E6E8-0690-1546-AD8D-5C7C656574AB}" destId="{EF6D0037-E795-D444-833C-6F7E6775DF09}" srcOrd="1" destOrd="0" presId="urn:microsoft.com/office/officeart/2005/8/layout/cycle2"/>
    <dgm:cxn modelId="{BAE6C7AA-A820-E94E-BB1E-A2AED9491040}" type="presOf" srcId="{8995F148-6161-CC46-80D4-4C4106A00EB8}" destId="{ACF88890-915B-0644-952D-813A63D379C7}" srcOrd="0" destOrd="0" presId="urn:microsoft.com/office/officeart/2005/8/layout/cycle2"/>
    <dgm:cxn modelId="{EE2E77B8-EFAE-5B43-B5A3-8697FAA62D4F}" type="presOf" srcId="{EE5BB78B-3119-D844-9A6C-1D7A3098769C}" destId="{C073FDA0-EACE-5A43-8600-63F382AFB715}" srcOrd="0" destOrd="0" presId="urn:microsoft.com/office/officeart/2005/8/layout/cycle2"/>
    <dgm:cxn modelId="{A04B98BF-5248-F04E-80D7-2F9449C1569A}" type="presOf" srcId="{C731E6E8-0690-1546-AD8D-5C7C656574AB}" destId="{CFACF15A-095A-AE49-B1EE-B238D7D3DC47}" srcOrd="0" destOrd="0" presId="urn:microsoft.com/office/officeart/2005/8/layout/cycle2"/>
    <dgm:cxn modelId="{7F5E5EC1-BA97-784D-9E61-CAA02FBE2162}" type="presOf" srcId="{0289295C-B1A5-8C46-A996-40769CC234F6}" destId="{1F3AC3B1-5A94-044F-A1AF-2678FFB5C50D}" srcOrd="0" destOrd="0" presId="urn:microsoft.com/office/officeart/2005/8/layout/cycle2"/>
    <dgm:cxn modelId="{40AB42D9-C210-0745-B64B-15F4B6E2F91E}" type="presOf" srcId="{D00D9EC4-2AB7-6C49-B493-93497BB31C75}" destId="{F09DF994-6F8E-5B4D-ABFB-382DF50DFC53}" srcOrd="0" destOrd="0" presId="urn:microsoft.com/office/officeart/2005/8/layout/cycle2"/>
    <dgm:cxn modelId="{E421DBDA-7EBD-8841-A7B6-31FBF4AC3AFB}" type="presOf" srcId="{10BDA83D-2120-2043-B29C-01F362F6259C}" destId="{1F592C04-4A00-AA4A-9E95-2165FE63E037}" srcOrd="0" destOrd="0" presId="urn:microsoft.com/office/officeart/2005/8/layout/cycle2"/>
    <dgm:cxn modelId="{24EF53DC-A0F2-7345-BAED-DE50F34FEF69}" srcId="{53910799-13E2-8043-AA05-2ECA20138C40}" destId="{AC032014-DC96-4641-A2BD-783F2C34C99E}" srcOrd="0" destOrd="0" parTransId="{626014C0-689E-7D4E-9FDC-8FFA8EDFDA3B}" sibTransId="{D00D9EC4-2AB7-6C49-B493-93497BB31C75}"/>
    <dgm:cxn modelId="{60F03BF0-5A9E-2D46-85D4-6AA4CB94B67A}" type="presOf" srcId="{A7E4C30D-FA13-D74F-A6C1-7129CA82003C}" destId="{4CEA2B4A-09EF-7A4C-912C-329F81962BD6}" srcOrd="0" destOrd="0" presId="urn:microsoft.com/office/officeart/2005/8/layout/cycle2"/>
    <dgm:cxn modelId="{FC408BF0-F827-A64B-BC13-20378066B89E}" srcId="{53910799-13E2-8043-AA05-2ECA20138C40}" destId="{EE5BB78B-3119-D844-9A6C-1D7A3098769C}" srcOrd="1" destOrd="0" parTransId="{23C9186D-B4C5-204E-B0B4-6611B6108B24}" sibTransId="{AE49327C-44BD-BB43-BD11-9DD2128668F5}"/>
    <dgm:cxn modelId="{6BC27E70-5E78-A74B-9770-A667EAC830D9}" type="presParOf" srcId="{10D54EDB-1552-1945-9DC0-730FBE81CF2F}" destId="{7822E12D-5589-5641-8968-2C60F278AFCE}" srcOrd="0" destOrd="0" presId="urn:microsoft.com/office/officeart/2005/8/layout/cycle2"/>
    <dgm:cxn modelId="{439A2909-414C-8148-94CC-A4DE3DD70A37}" type="presParOf" srcId="{10D54EDB-1552-1945-9DC0-730FBE81CF2F}" destId="{F09DF994-6F8E-5B4D-ABFB-382DF50DFC53}" srcOrd="1" destOrd="0" presId="urn:microsoft.com/office/officeart/2005/8/layout/cycle2"/>
    <dgm:cxn modelId="{4CA66717-BD6B-C84F-BE79-B1736C4A5F9E}" type="presParOf" srcId="{F09DF994-6F8E-5B4D-ABFB-382DF50DFC53}" destId="{417E1845-21F9-A149-B7CC-1ECC74715ADB}" srcOrd="0" destOrd="0" presId="urn:microsoft.com/office/officeart/2005/8/layout/cycle2"/>
    <dgm:cxn modelId="{16A1CBED-5C04-0C42-8CC5-CE2F8767D873}" type="presParOf" srcId="{10D54EDB-1552-1945-9DC0-730FBE81CF2F}" destId="{C073FDA0-EACE-5A43-8600-63F382AFB715}" srcOrd="2" destOrd="0" presId="urn:microsoft.com/office/officeart/2005/8/layout/cycle2"/>
    <dgm:cxn modelId="{72C5B1A5-6D8B-B64F-B634-F5220B7CA268}" type="presParOf" srcId="{10D54EDB-1552-1945-9DC0-730FBE81CF2F}" destId="{3E5E38E4-677B-CA49-89FB-FF552B3AAFD5}" srcOrd="3" destOrd="0" presId="urn:microsoft.com/office/officeart/2005/8/layout/cycle2"/>
    <dgm:cxn modelId="{09D58C8C-C442-8343-A2B0-4FF8D29149DD}" type="presParOf" srcId="{3E5E38E4-677B-CA49-89FB-FF552B3AAFD5}" destId="{5781F130-4930-EC43-812C-B52542704B87}" srcOrd="0" destOrd="0" presId="urn:microsoft.com/office/officeart/2005/8/layout/cycle2"/>
    <dgm:cxn modelId="{7A5E5F4E-4972-3F44-9D37-8BD53CFE19BC}" type="presParOf" srcId="{10D54EDB-1552-1945-9DC0-730FBE81CF2F}" destId="{4CEA2B4A-09EF-7A4C-912C-329F81962BD6}" srcOrd="4" destOrd="0" presId="urn:microsoft.com/office/officeart/2005/8/layout/cycle2"/>
    <dgm:cxn modelId="{B811B453-C7E7-1648-A194-C7B34BFC69B9}" type="presParOf" srcId="{10D54EDB-1552-1945-9DC0-730FBE81CF2F}" destId="{ACF88890-915B-0644-952D-813A63D379C7}" srcOrd="5" destOrd="0" presId="urn:microsoft.com/office/officeart/2005/8/layout/cycle2"/>
    <dgm:cxn modelId="{A9F3B2A5-C118-CD4C-87FA-DE2F882C95CE}" type="presParOf" srcId="{ACF88890-915B-0644-952D-813A63D379C7}" destId="{DB362976-FD20-8B40-8D2B-DF561781F9DB}" srcOrd="0" destOrd="0" presId="urn:microsoft.com/office/officeart/2005/8/layout/cycle2"/>
    <dgm:cxn modelId="{B00B2F06-831A-DD4E-850D-57899EBE017B}" type="presParOf" srcId="{10D54EDB-1552-1945-9DC0-730FBE81CF2F}" destId="{1F3AC3B1-5A94-044F-A1AF-2678FFB5C50D}" srcOrd="6" destOrd="0" presId="urn:microsoft.com/office/officeart/2005/8/layout/cycle2"/>
    <dgm:cxn modelId="{574A3893-D467-EE4D-B53D-DF7660E14E63}" type="presParOf" srcId="{10D54EDB-1552-1945-9DC0-730FBE81CF2F}" destId="{7566C940-A6EB-684C-BCC5-F13CD753AEF9}" srcOrd="7" destOrd="0" presId="urn:microsoft.com/office/officeart/2005/8/layout/cycle2"/>
    <dgm:cxn modelId="{ECC7B46C-6E86-6647-9D2A-92BF88683A78}" type="presParOf" srcId="{7566C940-A6EB-684C-BCC5-F13CD753AEF9}" destId="{C4309FF5-16F0-7048-9CF1-BB80C87C8171}" srcOrd="0" destOrd="0" presId="urn:microsoft.com/office/officeart/2005/8/layout/cycle2"/>
    <dgm:cxn modelId="{C1237E2D-3AAE-BB49-93B5-37CB771630EC}" type="presParOf" srcId="{10D54EDB-1552-1945-9DC0-730FBE81CF2F}" destId="{1F592C04-4A00-AA4A-9E95-2165FE63E037}" srcOrd="8" destOrd="0" presId="urn:microsoft.com/office/officeart/2005/8/layout/cycle2"/>
    <dgm:cxn modelId="{33469C08-C707-6544-8385-D6E0B08F836B}" type="presParOf" srcId="{10D54EDB-1552-1945-9DC0-730FBE81CF2F}" destId="{CFACF15A-095A-AE49-B1EE-B238D7D3DC47}" srcOrd="9" destOrd="0" presId="urn:microsoft.com/office/officeart/2005/8/layout/cycle2"/>
    <dgm:cxn modelId="{7CE81AF7-C42D-D84C-88A3-06F28EE11688}" type="presParOf" srcId="{CFACF15A-095A-AE49-B1EE-B238D7D3DC47}" destId="{EF6D0037-E795-D444-833C-6F7E6775DF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73FDCD-F2E3-B543-8756-F3EC7E24D202}" type="doc">
      <dgm:prSet loTypeId="urn:microsoft.com/office/officeart/2005/8/layout/hProcess6" loCatId="" qsTypeId="urn:microsoft.com/office/officeart/2005/8/quickstyle/simple4" qsCatId="simple" csTypeId="urn:microsoft.com/office/officeart/2005/8/colors/accent1_2" csCatId="accent1" phldr="1"/>
      <dgm:spPr/>
      <dgm:t>
        <a:bodyPr/>
        <a:lstStyle/>
        <a:p>
          <a:endParaRPr lang="en-US"/>
        </a:p>
      </dgm:t>
    </dgm:pt>
    <dgm:pt modelId="{40753C61-0562-534F-8B46-AEBE693E8E2E}">
      <dgm:prSet phldrT="[Text]" phldr="1" custT="1"/>
      <dgm:spPr/>
      <dgm:t>
        <a:bodyPr/>
        <a:lstStyle/>
        <a:p>
          <a:endParaRPr lang="en-US" sz="2300" dirty="0">
            <a:solidFill>
              <a:schemeClr val="tx1">
                <a:lumMod val="50000"/>
                <a:lumOff val="50000"/>
              </a:schemeClr>
            </a:solidFill>
            <a:latin typeface="Lato Regular"/>
            <a:cs typeface="Lato Regular"/>
          </a:endParaRPr>
        </a:p>
      </dgm:t>
    </dgm:pt>
    <dgm:pt modelId="{C9167229-424D-5245-A802-AFFC54274A1E}" type="parTrans" cxnId="{2662B3F6-5185-674C-8507-3B8EE03864AE}">
      <dgm:prSet/>
      <dgm:spPr/>
      <dgm:t>
        <a:bodyPr/>
        <a:lstStyle/>
        <a:p>
          <a:endParaRPr lang="en-US" sz="2300">
            <a:solidFill>
              <a:schemeClr val="tx1">
                <a:lumMod val="50000"/>
                <a:lumOff val="50000"/>
              </a:schemeClr>
            </a:solidFill>
            <a:latin typeface="Lato Regular"/>
            <a:cs typeface="Lato Regular"/>
          </a:endParaRPr>
        </a:p>
      </dgm:t>
    </dgm:pt>
    <dgm:pt modelId="{0D5F59AE-F96E-004E-B0B1-F5957971DA9F}" type="sibTrans" cxnId="{2662B3F6-5185-674C-8507-3B8EE03864AE}">
      <dgm:prSet/>
      <dgm:spPr/>
      <dgm:t>
        <a:bodyPr/>
        <a:lstStyle/>
        <a:p>
          <a:endParaRPr lang="en-US" sz="2300">
            <a:solidFill>
              <a:schemeClr val="tx1">
                <a:lumMod val="50000"/>
                <a:lumOff val="50000"/>
              </a:schemeClr>
            </a:solidFill>
            <a:latin typeface="Lato Regular"/>
            <a:cs typeface="Lato Regular"/>
          </a:endParaRPr>
        </a:p>
      </dgm:t>
    </dgm:pt>
    <dgm:pt modelId="{767D1C04-10BF-F644-8605-5804445148FC}">
      <dgm:prSet phldrT="[Text]" phldr="1" custT="1"/>
      <dgm:spPr/>
      <dgm:t>
        <a:bodyPr/>
        <a:lstStyle/>
        <a:p>
          <a:endParaRPr lang="en-US" sz="2300" dirty="0">
            <a:solidFill>
              <a:schemeClr val="tx1">
                <a:lumMod val="50000"/>
                <a:lumOff val="50000"/>
              </a:schemeClr>
            </a:solidFill>
            <a:latin typeface="Lato Regular"/>
            <a:cs typeface="Lato Regular"/>
          </a:endParaRPr>
        </a:p>
      </dgm:t>
    </dgm:pt>
    <dgm:pt modelId="{45EC17B7-56A3-5E47-96F9-2D18501E8285}" type="parTrans" cxnId="{1AF1F6BC-C2F4-BA43-A3F1-D0A904236658}">
      <dgm:prSet/>
      <dgm:spPr/>
      <dgm:t>
        <a:bodyPr/>
        <a:lstStyle/>
        <a:p>
          <a:endParaRPr lang="en-US" sz="2300">
            <a:solidFill>
              <a:schemeClr val="tx1">
                <a:lumMod val="50000"/>
                <a:lumOff val="50000"/>
              </a:schemeClr>
            </a:solidFill>
            <a:latin typeface="Lato Regular"/>
            <a:cs typeface="Lato Regular"/>
          </a:endParaRPr>
        </a:p>
      </dgm:t>
    </dgm:pt>
    <dgm:pt modelId="{6362BEF9-4F02-3343-9FBE-D33663E16BF0}" type="sibTrans" cxnId="{1AF1F6BC-C2F4-BA43-A3F1-D0A904236658}">
      <dgm:prSet/>
      <dgm:spPr/>
      <dgm:t>
        <a:bodyPr/>
        <a:lstStyle/>
        <a:p>
          <a:endParaRPr lang="en-US" sz="2300">
            <a:solidFill>
              <a:schemeClr val="tx1">
                <a:lumMod val="50000"/>
                <a:lumOff val="50000"/>
              </a:schemeClr>
            </a:solidFill>
            <a:latin typeface="Lato Regular"/>
            <a:cs typeface="Lato Regular"/>
          </a:endParaRPr>
        </a:p>
      </dgm:t>
    </dgm:pt>
    <dgm:pt modelId="{DFDE5FF8-4F4D-E94E-9DA8-98976C97C7FC}">
      <dgm:prSet phldrT="[Text]" phldr="1" custT="1"/>
      <dgm:spPr/>
      <dgm:t>
        <a:bodyPr/>
        <a:lstStyle/>
        <a:p>
          <a:endParaRPr lang="en-US" sz="2300" dirty="0">
            <a:solidFill>
              <a:schemeClr val="tx1">
                <a:lumMod val="50000"/>
                <a:lumOff val="50000"/>
              </a:schemeClr>
            </a:solidFill>
            <a:latin typeface="Lato Regular"/>
            <a:cs typeface="Lato Regular"/>
          </a:endParaRPr>
        </a:p>
      </dgm:t>
    </dgm:pt>
    <dgm:pt modelId="{B55C4322-F164-6D49-8707-36EEF3BD0014}" type="parTrans" cxnId="{5B616890-6C6F-704A-97D1-8E321CDDB564}">
      <dgm:prSet/>
      <dgm:spPr/>
      <dgm:t>
        <a:bodyPr/>
        <a:lstStyle/>
        <a:p>
          <a:endParaRPr lang="en-US" sz="2300">
            <a:solidFill>
              <a:schemeClr val="tx1">
                <a:lumMod val="50000"/>
                <a:lumOff val="50000"/>
              </a:schemeClr>
            </a:solidFill>
            <a:latin typeface="Lato Regular"/>
            <a:cs typeface="Lato Regular"/>
          </a:endParaRPr>
        </a:p>
      </dgm:t>
    </dgm:pt>
    <dgm:pt modelId="{ED34076D-0F48-0341-8419-2F98D6EA94D2}" type="sibTrans" cxnId="{5B616890-6C6F-704A-97D1-8E321CDDB564}">
      <dgm:prSet/>
      <dgm:spPr/>
      <dgm:t>
        <a:bodyPr/>
        <a:lstStyle/>
        <a:p>
          <a:endParaRPr lang="en-US" sz="2300">
            <a:solidFill>
              <a:schemeClr val="tx1">
                <a:lumMod val="50000"/>
                <a:lumOff val="50000"/>
              </a:schemeClr>
            </a:solidFill>
            <a:latin typeface="Lato Regular"/>
            <a:cs typeface="Lato Regular"/>
          </a:endParaRPr>
        </a:p>
      </dgm:t>
    </dgm:pt>
    <dgm:pt modelId="{54B682DF-C728-F841-A37A-46AC0C60F8B5}">
      <dgm:prSet phldrT="[Text]" phldr="1" custT="1"/>
      <dgm:spPr/>
      <dgm:t>
        <a:bodyPr/>
        <a:lstStyle/>
        <a:p>
          <a:endParaRPr lang="en-US" sz="2300">
            <a:solidFill>
              <a:schemeClr val="tx1">
                <a:lumMod val="50000"/>
                <a:lumOff val="50000"/>
              </a:schemeClr>
            </a:solidFill>
            <a:latin typeface="Lato Regular"/>
            <a:cs typeface="Lato Regular"/>
          </a:endParaRPr>
        </a:p>
      </dgm:t>
    </dgm:pt>
    <dgm:pt modelId="{5622E29B-1331-0142-9A6E-E62F57A03C5F}" type="parTrans" cxnId="{E60D1E56-F24F-AE4F-A1CF-0B3E6FF3CDE1}">
      <dgm:prSet/>
      <dgm:spPr/>
      <dgm:t>
        <a:bodyPr/>
        <a:lstStyle/>
        <a:p>
          <a:endParaRPr lang="en-US" sz="2300">
            <a:solidFill>
              <a:schemeClr val="tx1">
                <a:lumMod val="50000"/>
                <a:lumOff val="50000"/>
              </a:schemeClr>
            </a:solidFill>
            <a:latin typeface="Lato Regular"/>
            <a:cs typeface="Lato Regular"/>
          </a:endParaRPr>
        </a:p>
      </dgm:t>
    </dgm:pt>
    <dgm:pt modelId="{B170C118-85D8-AE44-A01C-5EDF41B736B5}" type="sibTrans" cxnId="{E60D1E56-F24F-AE4F-A1CF-0B3E6FF3CDE1}">
      <dgm:prSet/>
      <dgm:spPr/>
      <dgm:t>
        <a:bodyPr/>
        <a:lstStyle/>
        <a:p>
          <a:endParaRPr lang="en-US" sz="2300">
            <a:solidFill>
              <a:schemeClr val="tx1">
                <a:lumMod val="50000"/>
                <a:lumOff val="50000"/>
              </a:schemeClr>
            </a:solidFill>
            <a:latin typeface="Lato Regular"/>
            <a:cs typeface="Lato Regular"/>
          </a:endParaRPr>
        </a:p>
      </dgm:t>
    </dgm:pt>
    <dgm:pt modelId="{2AA1C336-AB36-AF4E-AB0F-11EDC7E118B4}">
      <dgm:prSet phldrT="[Text]" phldr="1" custT="1"/>
      <dgm:spPr/>
      <dgm:t>
        <a:bodyPr/>
        <a:lstStyle/>
        <a:p>
          <a:endParaRPr lang="en-US" sz="2300">
            <a:solidFill>
              <a:schemeClr val="tx1">
                <a:lumMod val="50000"/>
                <a:lumOff val="50000"/>
              </a:schemeClr>
            </a:solidFill>
            <a:latin typeface="Lato Regular"/>
            <a:cs typeface="Lato Regular"/>
          </a:endParaRPr>
        </a:p>
      </dgm:t>
    </dgm:pt>
    <dgm:pt modelId="{D556022B-A6B0-1B47-9C09-59D82F90E0AC}" type="parTrans" cxnId="{2E4EAE39-B575-3B49-B818-5A5027829522}">
      <dgm:prSet/>
      <dgm:spPr/>
      <dgm:t>
        <a:bodyPr/>
        <a:lstStyle/>
        <a:p>
          <a:endParaRPr lang="en-US" sz="2300">
            <a:solidFill>
              <a:schemeClr val="tx1">
                <a:lumMod val="50000"/>
                <a:lumOff val="50000"/>
              </a:schemeClr>
            </a:solidFill>
            <a:latin typeface="Lato Regular"/>
            <a:cs typeface="Lato Regular"/>
          </a:endParaRPr>
        </a:p>
      </dgm:t>
    </dgm:pt>
    <dgm:pt modelId="{2D09DD7F-848C-0B40-B853-46DB0C742E42}" type="sibTrans" cxnId="{2E4EAE39-B575-3B49-B818-5A5027829522}">
      <dgm:prSet/>
      <dgm:spPr/>
      <dgm:t>
        <a:bodyPr/>
        <a:lstStyle/>
        <a:p>
          <a:endParaRPr lang="en-US" sz="2300">
            <a:solidFill>
              <a:schemeClr val="tx1">
                <a:lumMod val="50000"/>
                <a:lumOff val="50000"/>
              </a:schemeClr>
            </a:solidFill>
            <a:latin typeface="Lato Regular"/>
            <a:cs typeface="Lato Regular"/>
          </a:endParaRPr>
        </a:p>
      </dgm:t>
    </dgm:pt>
    <dgm:pt modelId="{413ABF95-499D-034E-9CF7-58BE6E86513B}">
      <dgm:prSet phldrT="[Text]" phldr="1" custT="1"/>
      <dgm:spPr/>
      <dgm:t>
        <a:bodyPr/>
        <a:lstStyle/>
        <a:p>
          <a:endParaRPr lang="en-US" sz="2300">
            <a:solidFill>
              <a:schemeClr val="tx1">
                <a:lumMod val="50000"/>
                <a:lumOff val="50000"/>
              </a:schemeClr>
            </a:solidFill>
            <a:latin typeface="Lato Regular"/>
            <a:cs typeface="Lato Regular"/>
          </a:endParaRPr>
        </a:p>
      </dgm:t>
    </dgm:pt>
    <dgm:pt modelId="{66174535-6A75-7749-A836-FFC7C9F2CBAD}" type="parTrans" cxnId="{E1312829-AFFA-9B46-90C4-115EBA81FB01}">
      <dgm:prSet/>
      <dgm:spPr/>
      <dgm:t>
        <a:bodyPr/>
        <a:lstStyle/>
        <a:p>
          <a:endParaRPr lang="en-US" sz="2300">
            <a:solidFill>
              <a:schemeClr val="tx1">
                <a:lumMod val="50000"/>
                <a:lumOff val="50000"/>
              </a:schemeClr>
            </a:solidFill>
            <a:latin typeface="Lato Regular"/>
            <a:cs typeface="Lato Regular"/>
          </a:endParaRPr>
        </a:p>
      </dgm:t>
    </dgm:pt>
    <dgm:pt modelId="{307693D3-A763-1640-9146-ED64233D4D68}" type="sibTrans" cxnId="{E1312829-AFFA-9B46-90C4-115EBA81FB01}">
      <dgm:prSet/>
      <dgm:spPr/>
      <dgm:t>
        <a:bodyPr/>
        <a:lstStyle/>
        <a:p>
          <a:endParaRPr lang="en-US" sz="2300">
            <a:solidFill>
              <a:schemeClr val="tx1">
                <a:lumMod val="50000"/>
                <a:lumOff val="50000"/>
              </a:schemeClr>
            </a:solidFill>
            <a:latin typeface="Lato Regular"/>
            <a:cs typeface="Lato Regular"/>
          </a:endParaRPr>
        </a:p>
      </dgm:t>
    </dgm:pt>
    <dgm:pt modelId="{BF303DEF-81E5-C945-A0E8-8EFCB1EEEF44}">
      <dgm:prSet phldrT="[Text]" phldr="1" custT="1"/>
      <dgm:spPr/>
      <dgm:t>
        <a:bodyPr/>
        <a:lstStyle/>
        <a:p>
          <a:endParaRPr lang="en-US" sz="2300">
            <a:solidFill>
              <a:schemeClr val="tx1">
                <a:lumMod val="50000"/>
                <a:lumOff val="50000"/>
              </a:schemeClr>
            </a:solidFill>
            <a:latin typeface="Lato Regular"/>
            <a:cs typeface="Lato Regular"/>
          </a:endParaRPr>
        </a:p>
      </dgm:t>
    </dgm:pt>
    <dgm:pt modelId="{A315CA57-CE66-7D45-8B95-67E2185070AA}" type="parTrans" cxnId="{D48569A6-D7D4-DC44-9239-45BF0A6DB7CD}">
      <dgm:prSet/>
      <dgm:spPr/>
      <dgm:t>
        <a:bodyPr/>
        <a:lstStyle/>
        <a:p>
          <a:endParaRPr lang="en-US" sz="2300">
            <a:solidFill>
              <a:schemeClr val="tx1">
                <a:lumMod val="50000"/>
                <a:lumOff val="50000"/>
              </a:schemeClr>
            </a:solidFill>
            <a:latin typeface="Lato Regular"/>
            <a:cs typeface="Lato Regular"/>
          </a:endParaRPr>
        </a:p>
      </dgm:t>
    </dgm:pt>
    <dgm:pt modelId="{FD99B24A-EB6C-694D-BB75-35E3BE9062E7}" type="sibTrans" cxnId="{D48569A6-D7D4-DC44-9239-45BF0A6DB7CD}">
      <dgm:prSet/>
      <dgm:spPr/>
      <dgm:t>
        <a:bodyPr/>
        <a:lstStyle/>
        <a:p>
          <a:endParaRPr lang="en-US" sz="2300">
            <a:solidFill>
              <a:schemeClr val="tx1">
                <a:lumMod val="50000"/>
                <a:lumOff val="50000"/>
              </a:schemeClr>
            </a:solidFill>
            <a:latin typeface="Lato Regular"/>
            <a:cs typeface="Lato Regular"/>
          </a:endParaRPr>
        </a:p>
      </dgm:t>
    </dgm:pt>
    <dgm:pt modelId="{7EB32F71-7A12-2A4F-9749-F3D3DE29B03E}">
      <dgm:prSet phldrT="[Text]" phldr="1" custT="1"/>
      <dgm:spPr/>
      <dgm:t>
        <a:bodyPr/>
        <a:lstStyle/>
        <a:p>
          <a:endParaRPr lang="en-US" sz="2300">
            <a:solidFill>
              <a:schemeClr val="tx1">
                <a:lumMod val="50000"/>
                <a:lumOff val="50000"/>
              </a:schemeClr>
            </a:solidFill>
            <a:latin typeface="Lato Regular"/>
            <a:cs typeface="Lato Regular"/>
          </a:endParaRPr>
        </a:p>
      </dgm:t>
    </dgm:pt>
    <dgm:pt modelId="{36708E08-0BCF-6746-8F16-6FBE1BAE0BE4}" type="parTrans" cxnId="{D027D193-742B-CF4B-9B0C-C0D966ADA832}">
      <dgm:prSet/>
      <dgm:spPr/>
      <dgm:t>
        <a:bodyPr/>
        <a:lstStyle/>
        <a:p>
          <a:endParaRPr lang="en-US" sz="2300">
            <a:solidFill>
              <a:schemeClr val="tx1">
                <a:lumMod val="50000"/>
                <a:lumOff val="50000"/>
              </a:schemeClr>
            </a:solidFill>
            <a:latin typeface="Lato Regular"/>
            <a:cs typeface="Lato Regular"/>
          </a:endParaRPr>
        </a:p>
      </dgm:t>
    </dgm:pt>
    <dgm:pt modelId="{3320ABBE-B336-F543-BAB5-623563634985}" type="sibTrans" cxnId="{D027D193-742B-CF4B-9B0C-C0D966ADA832}">
      <dgm:prSet/>
      <dgm:spPr/>
      <dgm:t>
        <a:bodyPr/>
        <a:lstStyle/>
        <a:p>
          <a:endParaRPr lang="en-US" sz="2300">
            <a:solidFill>
              <a:schemeClr val="tx1">
                <a:lumMod val="50000"/>
                <a:lumOff val="50000"/>
              </a:schemeClr>
            </a:solidFill>
            <a:latin typeface="Lato Regular"/>
            <a:cs typeface="Lato Regular"/>
          </a:endParaRPr>
        </a:p>
      </dgm:t>
    </dgm:pt>
    <dgm:pt modelId="{033E76F9-7BCF-9E47-8B4C-87D299BCA56F}">
      <dgm:prSet phldrT="[Text]" phldr="1" custT="1"/>
      <dgm:spPr/>
      <dgm:t>
        <a:bodyPr/>
        <a:lstStyle/>
        <a:p>
          <a:endParaRPr lang="en-US" sz="2300">
            <a:solidFill>
              <a:schemeClr val="tx1">
                <a:lumMod val="50000"/>
                <a:lumOff val="50000"/>
              </a:schemeClr>
            </a:solidFill>
            <a:latin typeface="Lato Regular"/>
            <a:cs typeface="Lato Regular"/>
          </a:endParaRPr>
        </a:p>
      </dgm:t>
    </dgm:pt>
    <dgm:pt modelId="{FEBBA7DA-AA33-6D4C-93E6-A595111F0958}" type="parTrans" cxnId="{74A6B270-58EC-2247-98CA-8FC969EAF5C6}">
      <dgm:prSet/>
      <dgm:spPr/>
      <dgm:t>
        <a:bodyPr/>
        <a:lstStyle/>
        <a:p>
          <a:endParaRPr lang="en-US" sz="2300">
            <a:solidFill>
              <a:schemeClr val="tx1">
                <a:lumMod val="50000"/>
                <a:lumOff val="50000"/>
              </a:schemeClr>
            </a:solidFill>
            <a:latin typeface="Lato Regular"/>
            <a:cs typeface="Lato Regular"/>
          </a:endParaRPr>
        </a:p>
      </dgm:t>
    </dgm:pt>
    <dgm:pt modelId="{AAA65CD2-D805-AC48-ABC3-242F5A3069A7}" type="sibTrans" cxnId="{74A6B270-58EC-2247-98CA-8FC969EAF5C6}">
      <dgm:prSet/>
      <dgm:spPr/>
      <dgm:t>
        <a:bodyPr/>
        <a:lstStyle/>
        <a:p>
          <a:endParaRPr lang="en-US" sz="2300">
            <a:solidFill>
              <a:schemeClr val="tx1">
                <a:lumMod val="50000"/>
                <a:lumOff val="50000"/>
              </a:schemeClr>
            </a:solidFill>
            <a:latin typeface="Lato Regular"/>
            <a:cs typeface="Lato Regular"/>
          </a:endParaRPr>
        </a:p>
      </dgm:t>
    </dgm:pt>
    <dgm:pt modelId="{E828543E-4944-CA40-97E9-EF7230F352BE}">
      <dgm:prSet custT="1"/>
      <dgm:spPr/>
      <dgm:t>
        <a:bodyPr/>
        <a:lstStyle/>
        <a:p>
          <a:endParaRPr lang="en-US" sz="2300" dirty="0">
            <a:solidFill>
              <a:schemeClr val="tx1">
                <a:lumMod val="50000"/>
                <a:lumOff val="50000"/>
              </a:schemeClr>
            </a:solidFill>
            <a:latin typeface="Lato Regular"/>
            <a:cs typeface="Lato Regular"/>
          </a:endParaRPr>
        </a:p>
      </dgm:t>
    </dgm:pt>
    <dgm:pt modelId="{C910ECAF-429B-AA4A-A158-4B9F28D302B9}" type="parTrans" cxnId="{19573876-00B2-5C4F-A3A3-757B1FE0ABBE}">
      <dgm:prSet/>
      <dgm:spPr/>
      <dgm:t>
        <a:bodyPr/>
        <a:lstStyle/>
        <a:p>
          <a:endParaRPr lang="en-US" sz="2300">
            <a:solidFill>
              <a:schemeClr val="tx1">
                <a:lumMod val="50000"/>
                <a:lumOff val="50000"/>
              </a:schemeClr>
            </a:solidFill>
            <a:latin typeface="Lato Regular"/>
            <a:cs typeface="Lato Regular"/>
          </a:endParaRPr>
        </a:p>
      </dgm:t>
    </dgm:pt>
    <dgm:pt modelId="{3E4F9AEB-0F3F-764D-AF15-C96A0A5F484F}" type="sibTrans" cxnId="{19573876-00B2-5C4F-A3A3-757B1FE0ABBE}">
      <dgm:prSet/>
      <dgm:spPr/>
      <dgm:t>
        <a:bodyPr/>
        <a:lstStyle/>
        <a:p>
          <a:endParaRPr lang="en-US" sz="2300">
            <a:solidFill>
              <a:schemeClr val="tx1">
                <a:lumMod val="50000"/>
                <a:lumOff val="50000"/>
              </a:schemeClr>
            </a:solidFill>
            <a:latin typeface="Lato Regular"/>
            <a:cs typeface="Lato Regular"/>
          </a:endParaRPr>
        </a:p>
      </dgm:t>
    </dgm:pt>
    <dgm:pt modelId="{3E28A99C-CDCF-3740-8BF3-8C27A5E146A0}" type="pres">
      <dgm:prSet presAssocID="{4773FDCD-F2E3-B543-8756-F3EC7E24D202}" presName="theList" presStyleCnt="0">
        <dgm:presLayoutVars>
          <dgm:dir/>
          <dgm:animLvl val="lvl"/>
          <dgm:resizeHandles val="exact"/>
        </dgm:presLayoutVars>
      </dgm:prSet>
      <dgm:spPr/>
    </dgm:pt>
    <dgm:pt modelId="{2355919C-E359-5443-9663-39BA3C0DCE87}" type="pres">
      <dgm:prSet presAssocID="{40753C61-0562-534F-8B46-AEBE693E8E2E}" presName="compNode" presStyleCnt="0"/>
      <dgm:spPr/>
    </dgm:pt>
    <dgm:pt modelId="{2B257E00-C7B4-8845-803B-34DF9154E858}" type="pres">
      <dgm:prSet presAssocID="{40753C61-0562-534F-8B46-AEBE693E8E2E}" presName="noGeometry" presStyleCnt="0"/>
      <dgm:spPr/>
    </dgm:pt>
    <dgm:pt modelId="{5E6FC755-9153-8247-8A02-F89A857C01C5}" type="pres">
      <dgm:prSet presAssocID="{40753C61-0562-534F-8B46-AEBE693E8E2E}" presName="childTextVisible" presStyleLbl="bgAccFollowNode1" presStyleIdx="0" presStyleCnt="4">
        <dgm:presLayoutVars>
          <dgm:bulletEnabled val="1"/>
        </dgm:presLayoutVars>
      </dgm:prSet>
      <dgm:spPr/>
    </dgm:pt>
    <dgm:pt modelId="{5A13498A-1EA8-B749-9C21-1C0D370268FC}" type="pres">
      <dgm:prSet presAssocID="{40753C61-0562-534F-8B46-AEBE693E8E2E}" presName="childTextHidden" presStyleLbl="bgAccFollowNode1" presStyleIdx="0" presStyleCnt="4"/>
      <dgm:spPr/>
    </dgm:pt>
    <dgm:pt modelId="{DDEF8714-54D5-5C49-9699-CD9920B51D84}" type="pres">
      <dgm:prSet presAssocID="{40753C61-0562-534F-8B46-AEBE693E8E2E}" presName="parentText" presStyleLbl="node1" presStyleIdx="0" presStyleCnt="4">
        <dgm:presLayoutVars>
          <dgm:chMax val="1"/>
          <dgm:bulletEnabled val="1"/>
        </dgm:presLayoutVars>
      </dgm:prSet>
      <dgm:spPr/>
    </dgm:pt>
    <dgm:pt modelId="{CA12A9DC-8752-0047-A52C-80EC0292BAF7}" type="pres">
      <dgm:prSet presAssocID="{40753C61-0562-534F-8B46-AEBE693E8E2E}" presName="aSpace" presStyleCnt="0"/>
      <dgm:spPr/>
    </dgm:pt>
    <dgm:pt modelId="{C61A8F0D-4B76-794E-8A45-E4AE101D9D41}" type="pres">
      <dgm:prSet presAssocID="{54B682DF-C728-F841-A37A-46AC0C60F8B5}" presName="compNode" presStyleCnt="0"/>
      <dgm:spPr/>
    </dgm:pt>
    <dgm:pt modelId="{C59DBA4B-78FE-ED47-8E43-CF415A164DDC}" type="pres">
      <dgm:prSet presAssocID="{54B682DF-C728-F841-A37A-46AC0C60F8B5}" presName="noGeometry" presStyleCnt="0"/>
      <dgm:spPr/>
    </dgm:pt>
    <dgm:pt modelId="{981DF769-64E2-3943-AD42-34BB73F5913F}" type="pres">
      <dgm:prSet presAssocID="{54B682DF-C728-F841-A37A-46AC0C60F8B5}" presName="childTextVisible" presStyleLbl="bgAccFollowNode1" presStyleIdx="1" presStyleCnt="4">
        <dgm:presLayoutVars>
          <dgm:bulletEnabled val="1"/>
        </dgm:presLayoutVars>
      </dgm:prSet>
      <dgm:spPr/>
    </dgm:pt>
    <dgm:pt modelId="{30ED489D-977D-4D4D-8F9C-8F2FF5089E86}" type="pres">
      <dgm:prSet presAssocID="{54B682DF-C728-F841-A37A-46AC0C60F8B5}" presName="childTextHidden" presStyleLbl="bgAccFollowNode1" presStyleIdx="1" presStyleCnt="4"/>
      <dgm:spPr/>
    </dgm:pt>
    <dgm:pt modelId="{0ACB4A5E-4DDA-DB4D-9E96-9BD98BF53CBD}" type="pres">
      <dgm:prSet presAssocID="{54B682DF-C728-F841-A37A-46AC0C60F8B5}" presName="parentText" presStyleLbl="node1" presStyleIdx="1" presStyleCnt="4">
        <dgm:presLayoutVars>
          <dgm:chMax val="1"/>
          <dgm:bulletEnabled val="1"/>
        </dgm:presLayoutVars>
      </dgm:prSet>
      <dgm:spPr/>
    </dgm:pt>
    <dgm:pt modelId="{48DA424E-5515-414D-A820-C7002E7F6525}" type="pres">
      <dgm:prSet presAssocID="{54B682DF-C728-F841-A37A-46AC0C60F8B5}" presName="aSpace" presStyleCnt="0"/>
      <dgm:spPr/>
    </dgm:pt>
    <dgm:pt modelId="{F6616FD5-A118-F646-B1EF-759E28DA6D2F}" type="pres">
      <dgm:prSet presAssocID="{BF303DEF-81E5-C945-A0E8-8EFCB1EEEF44}" presName="compNode" presStyleCnt="0"/>
      <dgm:spPr/>
    </dgm:pt>
    <dgm:pt modelId="{17642866-C229-024E-96AC-C413D115A75F}" type="pres">
      <dgm:prSet presAssocID="{BF303DEF-81E5-C945-A0E8-8EFCB1EEEF44}" presName="noGeometry" presStyleCnt="0"/>
      <dgm:spPr/>
    </dgm:pt>
    <dgm:pt modelId="{FF79C277-9F5F-D247-BF3E-718478CD9770}" type="pres">
      <dgm:prSet presAssocID="{BF303DEF-81E5-C945-A0E8-8EFCB1EEEF44}" presName="childTextVisible" presStyleLbl="bgAccFollowNode1" presStyleIdx="2" presStyleCnt="4">
        <dgm:presLayoutVars>
          <dgm:bulletEnabled val="1"/>
        </dgm:presLayoutVars>
      </dgm:prSet>
      <dgm:spPr/>
    </dgm:pt>
    <dgm:pt modelId="{75706CE8-0243-F741-B60B-CD0DC6470346}" type="pres">
      <dgm:prSet presAssocID="{BF303DEF-81E5-C945-A0E8-8EFCB1EEEF44}" presName="childTextHidden" presStyleLbl="bgAccFollowNode1" presStyleIdx="2" presStyleCnt="4"/>
      <dgm:spPr/>
    </dgm:pt>
    <dgm:pt modelId="{7EC446CB-C33A-964F-83B2-8F780FC99CCB}" type="pres">
      <dgm:prSet presAssocID="{BF303DEF-81E5-C945-A0E8-8EFCB1EEEF44}" presName="parentText" presStyleLbl="node1" presStyleIdx="2" presStyleCnt="4">
        <dgm:presLayoutVars>
          <dgm:chMax val="1"/>
          <dgm:bulletEnabled val="1"/>
        </dgm:presLayoutVars>
      </dgm:prSet>
      <dgm:spPr/>
    </dgm:pt>
    <dgm:pt modelId="{1E20D69F-005C-9F44-8647-D7F7AD6AD1FA}" type="pres">
      <dgm:prSet presAssocID="{BF303DEF-81E5-C945-A0E8-8EFCB1EEEF44}" presName="aSpace" presStyleCnt="0"/>
      <dgm:spPr/>
    </dgm:pt>
    <dgm:pt modelId="{15EF3F01-4E18-6C4B-9AF5-335D65E5D972}" type="pres">
      <dgm:prSet presAssocID="{E828543E-4944-CA40-97E9-EF7230F352BE}" presName="compNode" presStyleCnt="0"/>
      <dgm:spPr/>
    </dgm:pt>
    <dgm:pt modelId="{841F215A-7493-3A4F-A41A-8F97071C1E54}" type="pres">
      <dgm:prSet presAssocID="{E828543E-4944-CA40-97E9-EF7230F352BE}" presName="noGeometry" presStyleCnt="0"/>
      <dgm:spPr/>
    </dgm:pt>
    <dgm:pt modelId="{B78A7BC2-EA64-B84A-BED4-43043A9C473C}" type="pres">
      <dgm:prSet presAssocID="{E828543E-4944-CA40-97E9-EF7230F352BE}" presName="childTextVisible" presStyleLbl="bgAccFollowNode1" presStyleIdx="3" presStyleCnt="4">
        <dgm:presLayoutVars>
          <dgm:bulletEnabled val="1"/>
        </dgm:presLayoutVars>
      </dgm:prSet>
      <dgm:spPr/>
    </dgm:pt>
    <dgm:pt modelId="{68DBBE1B-6BE0-2845-B7B0-8F2765A84CCF}" type="pres">
      <dgm:prSet presAssocID="{E828543E-4944-CA40-97E9-EF7230F352BE}" presName="childTextHidden" presStyleLbl="bgAccFollowNode1" presStyleIdx="3" presStyleCnt="4"/>
      <dgm:spPr/>
    </dgm:pt>
    <dgm:pt modelId="{A3D8578D-9DAF-A642-A64D-DAC7BB31BD92}" type="pres">
      <dgm:prSet presAssocID="{E828543E-4944-CA40-97E9-EF7230F352BE}" presName="parentText" presStyleLbl="node1" presStyleIdx="3" presStyleCnt="4">
        <dgm:presLayoutVars>
          <dgm:chMax val="1"/>
          <dgm:bulletEnabled val="1"/>
        </dgm:presLayoutVars>
      </dgm:prSet>
      <dgm:spPr/>
    </dgm:pt>
  </dgm:ptLst>
  <dgm:cxnLst>
    <dgm:cxn modelId="{E3BAB409-4FF6-3B44-9903-4C9D07483684}" type="presOf" srcId="{4773FDCD-F2E3-B543-8756-F3EC7E24D202}" destId="{3E28A99C-CDCF-3740-8BF3-8C27A5E146A0}" srcOrd="0" destOrd="0" presId="urn:microsoft.com/office/officeart/2005/8/layout/hProcess6"/>
    <dgm:cxn modelId="{1816970F-C98D-8D42-BB94-BE800ADBC02A}" type="presOf" srcId="{BF303DEF-81E5-C945-A0E8-8EFCB1EEEF44}" destId="{7EC446CB-C33A-964F-83B2-8F780FC99CCB}" srcOrd="0" destOrd="0" presId="urn:microsoft.com/office/officeart/2005/8/layout/hProcess6"/>
    <dgm:cxn modelId="{D907EB22-527D-5C46-ADFC-3DAFC89F60F3}" type="presOf" srcId="{DFDE5FF8-4F4D-E94E-9DA8-98976C97C7FC}" destId="{5E6FC755-9153-8247-8A02-F89A857C01C5}" srcOrd="0" destOrd="1" presId="urn:microsoft.com/office/officeart/2005/8/layout/hProcess6"/>
    <dgm:cxn modelId="{E1312829-AFFA-9B46-90C4-115EBA81FB01}" srcId="{54B682DF-C728-F841-A37A-46AC0C60F8B5}" destId="{413ABF95-499D-034E-9CF7-58BE6E86513B}" srcOrd="1" destOrd="0" parTransId="{66174535-6A75-7749-A836-FFC7C9F2CBAD}" sibTransId="{307693D3-A763-1640-9146-ED64233D4D68}"/>
    <dgm:cxn modelId="{876F7229-B8DC-6B4A-B664-6EBB97BC6413}" type="presOf" srcId="{033E76F9-7BCF-9E47-8B4C-87D299BCA56F}" destId="{FF79C277-9F5F-D247-BF3E-718478CD9770}" srcOrd="0" destOrd="1" presId="urn:microsoft.com/office/officeart/2005/8/layout/hProcess6"/>
    <dgm:cxn modelId="{1C585132-21CA-5F40-8908-34578B7BC28F}" type="presOf" srcId="{54B682DF-C728-F841-A37A-46AC0C60F8B5}" destId="{0ACB4A5E-4DDA-DB4D-9E96-9BD98BF53CBD}" srcOrd="0" destOrd="0" presId="urn:microsoft.com/office/officeart/2005/8/layout/hProcess6"/>
    <dgm:cxn modelId="{12D31839-EBA3-4944-A7FD-CF0DF0CFB2D2}" type="presOf" srcId="{033E76F9-7BCF-9E47-8B4C-87D299BCA56F}" destId="{75706CE8-0243-F741-B60B-CD0DC6470346}" srcOrd="1" destOrd="1" presId="urn:microsoft.com/office/officeart/2005/8/layout/hProcess6"/>
    <dgm:cxn modelId="{2E4EAE39-B575-3B49-B818-5A5027829522}" srcId="{54B682DF-C728-F841-A37A-46AC0C60F8B5}" destId="{2AA1C336-AB36-AF4E-AB0F-11EDC7E118B4}" srcOrd="0" destOrd="0" parTransId="{D556022B-A6B0-1B47-9C09-59D82F90E0AC}" sibTransId="{2D09DD7F-848C-0B40-B853-46DB0C742E42}"/>
    <dgm:cxn modelId="{FFAA4665-078D-2B4C-A21A-F9123CFFFE68}" type="presOf" srcId="{2AA1C336-AB36-AF4E-AB0F-11EDC7E118B4}" destId="{981DF769-64E2-3943-AD42-34BB73F5913F}" srcOrd="0" destOrd="0" presId="urn:microsoft.com/office/officeart/2005/8/layout/hProcess6"/>
    <dgm:cxn modelId="{FD8EC14D-32F9-834E-A0E9-984E72690E62}" type="presOf" srcId="{413ABF95-499D-034E-9CF7-58BE6E86513B}" destId="{30ED489D-977D-4D4D-8F9C-8F2FF5089E86}" srcOrd="1" destOrd="1" presId="urn:microsoft.com/office/officeart/2005/8/layout/hProcess6"/>
    <dgm:cxn modelId="{74A6B270-58EC-2247-98CA-8FC969EAF5C6}" srcId="{BF303DEF-81E5-C945-A0E8-8EFCB1EEEF44}" destId="{033E76F9-7BCF-9E47-8B4C-87D299BCA56F}" srcOrd="1" destOrd="0" parTransId="{FEBBA7DA-AA33-6D4C-93E6-A595111F0958}" sibTransId="{AAA65CD2-D805-AC48-ABC3-242F5A3069A7}"/>
    <dgm:cxn modelId="{1CC8EB72-2A8D-2541-8181-4E3A1D554D4A}" type="presOf" srcId="{2AA1C336-AB36-AF4E-AB0F-11EDC7E118B4}" destId="{30ED489D-977D-4D4D-8F9C-8F2FF5089E86}" srcOrd="1" destOrd="0" presId="urn:microsoft.com/office/officeart/2005/8/layout/hProcess6"/>
    <dgm:cxn modelId="{E60D1E56-F24F-AE4F-A1CF-0B3E6FF3CDE1}" srcId="{4773FDCD-F2E3-B543-8756-F3EC7E24D202}" destId="{54B682DF-C728-F841-A37A-46AC0C60F8B5}" srcOrd="1" destOrd="0" parTransId="{5622E29B-1331-0142-9A6E-E62F57A03C5F}" sibTransId="{B170C118-85D8-AE44-A01C-5EDF41B736B5}"/>
    <dgm:cxn modelId="{19573876-00B2-5C4F-A3A3-757B1FE0ABBE}" srcId="{4773FDCD-F2E3-B543-8756-F3EC7E24D202}" destId="{E828543E-4944-CA40-97E9-EF7230F352BE}" srcOrd="3" destOrd="0" parTransId="{C910ECAF-429B-AA4A-A158-4B9F28D302B9}" sibTransId="{3E4F9AEB-0F3F-764D-AF15-C96A0A5F484F}"/>
    <dgm:cxn modelId="{5B616890-6C6F-704A-97D1-8E321CDDB564}" srcId="{40753C61-0562-534F-8B46-AEBE693E8E2E}" destId="{DFDE5FF8-4F4D-E94E-9DA8-98976C97C7FC}" srcOrd="1" destOrd="0" parTransId="{B55C4322-F164-6D49-8707-36EEF3BD0014}" sibTransId="{ED34076D-0F48-0341-8419-2F98D6EA94D2}"/>
    <dgm:cxn modelId="{D027D193-742B-CF4B-9B0C-C0D966ADA832}" srcId="{BF303DEF-81E5-C945-A0E8-8EFCB1EEEF44}" destId="{7EB32F71-7A12-2A4F-9749-F3D3DE29B03E}" srcOrd="0" destOrd="0" parTransId="{36708E08-0BCF-6746-8F16-6FBE1BAE0BE4}" sibTransId="{3320ABBE-B336-F543-BAB5-623563634985}"/>
    <dgm:cxn modelId="{D48569A6-D7D4-DC44-9239-45BF0A6DB7CD}" srcId="{4773FDCD-F2E3-B543-8756-F3EC7E24D202}" destId="{BF303DEF-81E5-C945-A0E8-8EFCB1EEEF44}" srcOrd="2" destOrd="0" parTransId="{A315CA57-CE66-7D45-8B95-67E2185070AA}" sibTransId="{FD99B24A-EB6C-694D-BB75-35E3BE9062E7}"/>
    <dgm:cxn modelId="{C0018AB0-F30B-464E-91BB-EFEE819B0DA7}" type="presOf" srcId="{413ABF95-499D-034E-9CF7-58BE6E86513B}" destId="{981DF769-64E2-3943-AD42-34BB73F5913F}" srcOrd="0" destOrd="1" presId="urn:microsoft.com/office/officeart/2005/8/layout/hProcess6"/>
    <dgm:cxn modelId="{503B87B6-117A-EF46-9A4D-369F1D854CCD}" type="presOf" srcId="{40753C61-0562-534F-8B46-AEBE693E8E2E}" destId="{DDEF8714-54D5-5C49-9699-CD9920B51D84}" srcOrd="0" destOrd="0" presId="urn:microsoft.com/office/officeart/2005/8/layout/hProcess6"/>
    <dgm:cxn modelId="{1AF1F6BC-C2F4-BA43-A3F1-D0A904236658}" srcId="{40753C61-0562-534F-8B46-AEBE693E8E2E}" destId="{767D1C04-10BF-F644-8605-5804445148FC}" srcOrd="0" destOrd="0" parTransId="{45EC17B7-56A3-5E47-96F9-2D18501E8285}" sibTransId="{6362BEF9-4F02-3343-9FBE-D33663E16BF0}"/>
    <dgm:cxn modelId="{9F0969BE-50E6-4049-8EAF-DE2CABD2C88B}" type="presOf" srcId="{7EB32F71-7A12-2A4F-9749-F3D3DE29B03E}" destId="{75706CE8-0243-F741-B60B-CD0DC6470346}" srcOrd="1" destOrd="0" presId="urn:microsoft.com/office/officeart/2005/8/layout/hProcess6"/>
    <dgm:cxn modelId="{9678C5C4-A77D-074B-8FBD-EABF86CF28A6}" type="presOf" srcId="{DFDE5FF8-4F4D-E94E-9DA8-98976C97C7FC}" destId="{5A13498A-1EA8-B749-9C21-1C0D370268FC}" srcOrd="1" destOrd="1" presId="urn:microsoft.com/office/officeart/2005/8/layout/hProcess6"/>
    <dgm:cxn modelId="{10A0CCCA-6C0B-8E49-807E-61B9BBC8DC14}" type="presOf" srcId="{E828543E-4944-CA40-97E9-EF7230F352BE}" destId="{A3D8578D-9DAF-A642-A64D-DAC7BB31BD92}" srcOrd="0" destOrd="0" presId="urn:microsoft.com/office/officeart/2005/8/layout/hProcess6"/>
    <dgm:cxn modelId="{FEC7D6D2-07E7-3C4D-B728-3064755AEB4B}" type="presOf" srcId="{7EB32F71-7A12-2A4F-9749-F3D3DE29B03E}" destId="{FF79C277-9F5F-D247-BF3E-718478CD9770}" srcOrd="0" destOrd="0" presId="urn:microsoft.com/office/officeart/2005/8/layout/hProcess6"/>
    <dgm:cxn modelId="{03897EF6-4E6B-CA40-B6DE-E6D017E92F62}" type="presOf" srcId="{767D1C04-10BF-F644-8605-5804445148FC}" destId="{5E6FC755-9153-8247-8A02-F89A857C01C5}" srcOrd="0" destOrd="0" presId="urn:microsoft.com/office/officeart/2005/8/layout/hProcess6"/>
    <dgm:cxn modelId="{2662B3F6-5185-674C-8507-3B8EE03864AE}" srcId="{4773FDCD-F2E3-B543-8756-F3EC7E24D202}" destId="{40753C61-0562-534F-8B46-AEBE693E8E2E}" srcOrd="0" destOrd="0" parTransId="{C9167229-424D-5245-A802-AFFC54274A1E}" sibTransId="{0D5F59AE-F96E-004E-B0B1-F5957971DA9F}"/>
    <dgm:cxn modelId="{42647CF9-DA57-F84C-914E-F7478E7B1EB9}" type="presOf" srcId="{767D1C04-10BF-F644-8605-5804445148FC}" destId="{5A13498A-1EA8-B749-9C21-1C0D370268FC}" srcOrd="1" destOrd="0" presId="urn:microsoft.com/office/officeart/2005/8/layout/hProcess6"/>
    <dgm:cxn modelId="{8B8D8F44-F723-0C40-AA5A-639221DFDCA7}" type="presParOf" srcId="{3E28A99C-CDCF-3740-8BF3-8C27A5E146A0}" destId="{2355919C-E359-5443-9663-39BA3C0DCE87}" srcOrd="0" destOrd="0" presId="urn:microsoft.com/office/officeart/2005/8/layout/hProcess6"/>
    <dgm:cxn modelId="{1B576FB8-479F-5F4B-8086-DA9B8046BF4D}" type="presParOf" srcId="{2355919C-E359-5443-9663-39BA3C0DCE87}" destId="{2B257E00-C7B4-8845-803B-34DF9154E858}" srcOrd="0" destOrd="0" presId="urn:microsoft.com/office/officeart/2005/8/layout/hProcess6"/>
    <dgm:cxn modelId="{5C462BCA-952B-4F49-805A-28706864FC40}" type="presParOf" srcId="{2355919C-E359-5443-9663-39BA3C0DCE87}" destId="{5E6FC755-9153-8247-8A02-F89A857C01C5}" srcOrd="1" destOrd="0" presId="urn:microsoft.com/office/officeart/2005/8/layout/hProcess6"/>
    <dgm:cxn modelId="{E72AD0B8-C25E-5D4A-A46C-F98484BA84D1}" type="presParOf" srcId="{2355919C-E359-5443-9663-39BA3C0DCE87}" destId="{5A13498A-1EA8-B749-9C21-1C0D370268FC}" srcOrd="2" destOrd="0" presId="urn:microsoft.com/office/officeart/2005/8/layout/hProcess6"/>
    <dgm:cxn modelId="{E169AF77-29FB-6341-9DE9-C28635B9663E}" type="presParOf" srcId="{2355919C-E359-5443-9663-39BA3C0DCE87}" destId="{DDEF8714-54D5-5C49-9699-CD9920B51D84}" srcOrd="3" destOrd="0" presId="urn:microsoft.com/office/officeart/2005/8/layout/hProcess6"/>
    <dgm:cxn modelId="{E1BE44EB-E1AA-1A4A-A0AE-20DF46658E9E}" type="presParOf" srcId="{3E28A99C-CDCF-3740-8BF3-8C27A5E146A0}" destId="{CA12A9DC-8752-0047-A52C-80EC0292BAF7}" srcOrd="1" destOrd="0" presId="urn:microsoft.com/office/officeart/2005/8/layout/hProcess6"/>
    <dgm:cxn modelId="{29B14749-449D-DE46-BA87-79D4B451ECC8}" type="presParOf" srcId="{3E28A99C-CDCF-3740-8BF3-8C27A5E146A0}" destId="{C61A8F0D-4B76-794E-8A45-E4AE101D9D41}" srcOrd="2" destOrd="0" presId="urn:microsoft.com/office/officeart/2005/8/layout/hProcess6"/>
    <dgm:cxn modelId="{75A33FE1-D871-4B41-8F98-ABF13C8F25D7}" type="presParOf" srcId="{C61A8F0D-4B76-794E-8A45-E4AE101D9D41}" destId="{C59DBA4B-78FE-ED47-8E43-CF415A164DDC}" srcOrd="0" destOrd="0" presId="urn:microsoft.com/office/officeart/2005/8/layout/hProcess6"/>
    <dgm:cxn modelId="{009A250F-A898-F242-927F-5CA35F57F821}" type="presParOf" srcId="{C61A8F0D-4B76-794E-8A45-E4AE101D9D41}" destId="{981DF769-64E2-3943-AD42-34BB73F5913F}" srcOrd="1" destOrd="0" presId="urn:microsoft.com/office/officeart/2005/8/layout/hProcess6"/>
    <dgm:cxn modelId="{92FDE739-D5C4-804E-B965-2666BD0DCA16}" type="presParOf" srcId="{C61A8F0D-4B76-794E-8A45-E4AE101D9D41}" destId="{30ED489D-977D-4D4D-8F9C-8F2FF5089E86}" srcOrd="2" destOrd="0" presId="urn:microsoft.com/office/officeart/2005/8/layout/hProcess6"/>
    <dgm:cxn modelId="{C06D9346-00CD-3B42-9C74-FD0FCE96237D}" type="presParOf" srcId="{C61A8F0D-4B76-794E-8A45-E4AE101D9D41}" destId="{0ACB4A5E-4DDA-DB4D-9E96-9BD98BF53CBD}" srcOrd="3" destOrd="0" presId="urn:microsoft.com/office/officeart/2005/8/layout/hProcess6"/>
    <dgm:cxn modelId="{AC3D8EBB-EA9B-604D-B60F-37B62EDA8808}" type="presParOf" srcId="{3E28A99C-CDCF-3740-8BF3-8C27A5E146A0}" destId="{48DA424E-5515-414D-A820-C7002E7F6525}" srcOrd="3" destOrd="0" presId="urn:microsoft.com/office/officeart/2005/8/layout/hProcess6"/>
    <dgm:cxn modelId="{723B7E80-A3AC-A346-AB5A-C12063C15391}" type="presParOf" srcId="{3E28A99C-CDCF-3740-8BF3-8C27A5E146A0}" destId="{F6616FD5-A118-F646-B1EF-759E28DA6D2F}" srcOrd="4" destOrd="0" presId="urn:microsoft.com/office/officeart/2005/8/layout/hProcess6"/>
    <dgm:cxn modelId="{B4AA44A3-2AD8-CA44-AB25-08737F49903A}" type="presParOf" srcId="{F6616FD5-A118-F646-B1EF-759E28DA6D2F}" destId="{17642866-C229-024E-96AC-C413D115A75F}" srcOrd="0" destOrd="0" presId="urn:microsoft.com/office/officeart/2005/8/layout/hProcess6"/>
    <dgm:cxn modelId="{F526744E-A006-0941-95E8-F4BC00652BC7}" type="presParOf" srcId="{F6616FD5-A118-F646-B1EF-759E28DA6D2F}" destId="{FF79C277-9F5F-D247-BF3E-718478CD9770}" srcOrd="1" destOrd="0" presId="urn:microsoft.com/office/officeart/2005/8/layout/hProcess6"/>
    <dgm:cxn modelId="{A46AA124-3079-A044-B6BF-7FA2EF58A9D5}" type="presParOf" srcId="{F6616FD5-A118-F646-B1EF-759E28DA6D2F}" destId="{75706CE8-0243-F741-B60B-CD0DC6470346}" srcOrd="2" destOrd="0" presId="urn:microsoft.com/office/officeart/2005/8/layout/hProcess6"/>
    <dgm:cxn modelId="{69B119FA-0C0F-CE4F-85AE-4ED9DFB74FF8}" type="presParOf" srcId="{F6616FD5-A118-F646-B1EF-759E28DA6D2F}" destId="{7EC446CB-C33A-964F-83B2-8F780FC99CCB}" srcOrd="3" destOrd="0" presId="urn:microsoft.com/office/officeart/2005/8/layout/hProcess6"/>
    <dgm:cxn modelId="{4DCBCBEF-B5B6-6C42-971B-75BBF039146D}" type="presParOf" srcId="{3E28A99C-CDCF-3740-8BF3-8C27A5E146A0}" destId="{1E20D69F-005C-9F44-8647-D7F7AD6AD1FA}" srcOrd="5" destOrd="0" presId="urn:microsoft.com/office/officeart/2005/8/layout/hProcess6"/>
    <dgm:cxn modelId="{77B28336-C8F4-E84B-88C2-6B39A54C3A88}" type="presParOf" srcId="{3E28A99C-CDCF-3740-8BF3-8C27A5E146A0}" destId="{15EF3F01-4E18-6C4B-9AF5-335D65E5D972}" srcOrd="6" destOrd="0" presId="urn:microsoft.com/office/officeart/2005/8/layout/hProcess6"/>
    <dgm:cxn modelId="{AEC5D094-51C6-2E43-BF88-854E1551B0A1}" type="presParOf" srcId="{15EF3F01-4E18-6C4B-9AF5-335D65E5D972}" destId="{841F215A-7493-3A4F-A41A-8F97071C1E54}" srcOrd="0" destOrd="0" presId="urn:microsoft.com/office/officeart/2005/8/layout/hProcess6"/>
    <dgm:cxn modelId="{AF3E186D-491E-0041-8B74-3F42F3849089}" type="presParOf" srcId="{15EF3F01-4E18-6C4B-9AF5-335D65E5D972}" destId="{B78A7BC2-EA64-B84A-BED4-43043A9C473C}" srcOrd="1" destOrd="0" presId="urn:microsoft.com/office/officeart/2005/8/layout/hProcess6"/>
    <dgm:cxn modelId="{F1D0E6B7-B330-C24B-BBF2-62AEE0486B6C}" type="presParOf" srcId="{15EF3F01-4E18-6C4B-9AF5-335D65E5D972}" destId="{68DBBE1B-6BE0-2845-B7B0-8F2765A84CCF}" srcOrd="2" destOrd="0" presId="urn:microsoft.com/office/officeart/2005/8/layout/hProcess6"/>
    <dgm:cxn modelId="{644F33D0-9A8A-D144-8DFA-E1B36DAD62E2}" type="presParOf" srcId="{15EF3F01-4E18-6C4B-9AF5-335D65E5D972}" destId="{A3D8578D-9DAF-A642-A64D-DAC7BB31BD9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DCF6F-74AE-E147-ADB1-39C89D0E218E}" type="doc">
      <dgm:prSet loTypeId="urn:microsoft.com/office/officeart/2005/8/layout/process1" loCatId="" qsTypeId="urn:microsoft.com/office/officeart/2005/8/quickstyle/simple1" qsCatId="simple" csTypeId="urn:microsoft.com/office/officeart/2005/8/colors/colorful1" csCatId="colorful" phldr="1"/>
      <dgm:spPr/>
    </dgm:pt>
    <dgm:pt modelId="{BDC445A4-0F05-AC46-9B15-688D8A5FEAE2}">
      <dgm:prSet phldrT="[Text]" custT="1"/>
      <dgm:spPr/>
      <dgm:t>
        <a:bodyPr/>
        <a:lstStyle/>
        <a:p>
          <a:r>
            <a:rPr lang="en-US" sz="6500" dirty="0">
              <a:latin typeface="FontAwesome"/>
              <a:ea typeface="FontAwesome"/>
              <a:cs typeface="FontAwesome"/>
              <a:sym typeface="FontAwesome"/>
            </a:rPr>
            <a:t> </a:t>
          </a:r>
          <a:endParaRPr lang="en-US" sz="6500" dirty="0">
            <a:latin typeface="FontAwesome"/>
            <a:cs typeface="FontAwesome"/>
          </a:endParaRPr>
        </a:p>
      </dgm:t>
    </dgm:pt>
    <dgm:pt modelId="{D98D6BCE-5668-7A49-8E64-CF5080603BA5}" type="parTrans" cxnId="{F14A1E8B-E1AA-5049-8ED9-B51278DE40CA}">
      <dgm:prSet/>
      <dgm:spPr/>
      <dgm:t>
        <a:bodyPr/>
        <a:lstStyle/>
        <a:p>
          <a:endParaRPr lang="en-US" sz="6500">
            <a:latin typeface="FontAwesome"/>
            <a:cs typeface="FontAwesome"/>
          </a:endParaRPr>
        </a:p>
      </dgm:t>
    </dgm:pt>
    <dgm:pt modelId="{1BB362E2-786A-0C4E-B605-931102B9059C}" type="sibTrans" cxnId="{F14A1E8B-E1AA-5049-8ED9-B51278DE40CA}">
      <dgm:prSet custT="1"/>
      <dgm:spPr/>
      <dgm:t>
        <a:bodyPr/>
        <a:lstStyle/>
        <a:p>
          <a:endParaRPr lang="en-US" sz="6500">
            <a:latin typeface="FontAwesome"/>
            <a:cs typeface="FontAwesome"/>
          </a:endParaRPr>
        </a:p>
      </dgm:t>
    </dgm:pt>
    <dgm:pt modelId="{95FB67B6-76FE-F14E-94F5-2EBC680917EF}">
      <dgm:prSet custT="1"/>
      <dgm:spPr/>
      <dgm:t>
        <a:bodyPr/>
        <a:lstStyle/>
        <a:p>
          <a:r>
            <a:rPr lang="en-US" sz="6500" dirty="0">
              <a:latin typeface="FontAwesome"/>
              <a:ea typeface="FontAwesome"/>
              <a:cs typeface="FontAwesome"/>
              <a:sym typeface="FontAwesome"/>
            </a:rPr>
            <a:t> </a:t>
          </a:r>
          <a:endParaRPr lang="en-US" sz="6500" dirty="0">
            <a:latin typeface="FontAwesome"/>
            <a:cs typeface="FontAwesome"/>
          </a:endParaRPr>
        </a:p>
      </dgm:t>
    </dgm:pt>
    <dgm:pt modelId="{BCD08F7A-623D-E442-912E-10773C040125}" type="sibTrans" cxnId="{6310B665-9040-9244-B5DE-EB6E189AD7F6}">
      <dgm:prSet/>
      <dgm:spPr/>
      <dgm:t>
        <a:bodyPr/>
        <a:lstStyle/>
        <a:p>
          <a:endParaRPr lang="en-US" sz="6500">
            <a:latin typeface="FontAwesome"/>
            <a:cs typeface="FontAwesome"/>
          </a:endParaRPr>
        </a:p>
      </dgm:t>
    </dgm:pt>
    <dgm:pt modelId="{9D7C00FC-AC0E-0A4C-B230-CDE9EB30E0BF}" type="parTrans" cxnId="{6310B665-9040-9244-B5DE-EB6E189AD7F6}">
      <dgm:prSet/>
      <dgm:spPr/>
      <dgm:t>
        <a:bodyPr/>
        <a:lstStyle/>
        <a:p>
          <a:endParaRPr lang="en-US" sz="6500">
            <a:latin typeface="FontAwesome"/>
            <a:cs typeface="FontAwesome"/>
          </a:endParaRPr>
        </a:p>
      </dgm:t>
    </dgm:pt>
    <dgm:pt modelId="{1620917F-E3D4-9640-A7C0-C997BA9C3FF0}">
      <dgm:prSet phldrT="[Text]" custT="1"/>
      <dgm:spPr/>
      <dgm:t>
        <a:bodyPr/>
        <a:lstStyle/>
        <a:p>
          <a:r>
            <a:rPr lang="en-US" sz="6500" dirty="0">
              <a:latin typeface="FontAwesome"/>
              <a:ea typeface="FontAwesome"/>
              <a:cs typeface="FontAwesome"/>
              <a:sym typeface="FontAwesome"/>
            </a:rPr>
            <a:t></a:t>
          </a:r>
          <a:endParaRPr lang="en-US" sz="6500" dirty="0">
            <a:latin typeface="FontAwesome"/>
            <a:cs typeface="FontAwesome"/>
          </a:endParaRPr>
        </a:p>
      </dgm:t>
    </dgm:pt>
    <dgm:pt modelId="{ACA91696-E756-2249-B80A-DC0108F6D9E3}" type="sibTrans" cxnId="{F9E90106-1B0C-F74A-87EF-36B2BF19AD3A}">
      <dgm:prSet custT="1"/>
      <dgm:spPr/>
      <dgm:t>
        <a:bodyPr/>
        <a:lstStyle/>
        <a:p>
          <a:endParaRPr lang="en-US" sz="6500">
            <a:latin typeface="FontAwesome"/>
            <a:cs typeface="FontAwesome"/>
          </a:endParaRPr>
        </a:p>
      </dgm:t>
    </dgm:pt>
    <dgm:pt modelId="{A6D6F87A-9815-9347-A56E-D6533754A2EE}" type="parTrans" cxnId="{F9E90106-1B0C-F74A-87EF-36B2BF19AD3A}">
      <dgm:prSet/>
      <dgm:spPr/>
      <dgm:t>
        <a:bodyPr/>
        <a:lstStyle/>
        <a:p>
          <a:endParaRPr lang="en-US" sz="6500">
            <a:latin typeface="FontAwesome"/>
            <a:cs typeface="FontAwesome"/>
          </a:endParaRPr>
        </a:p>
      </dgm:t>
    </dgm:pt>
    <dgm:pt modelId="{DBBC6D9B-742B-2F47-A951-0AE5137CD747}">
      <dgm:prSet phldrT="[Text]" custT="1"/>
      <dgm:spPr/>
      <dgm:t>
        <a:bodyPr/>
        <a:lstStyle/>
        <a:p>
          <a:r>
            <a:rPr lang="en-US" sz="6500" dirty="0">
              <a:latin typeface="FontAwesome"/>
              <a:ea typeface="FontAwesome"/>
              <a:cs typeface="FontAwesome"/>
              <a:sym typeface="FontAwesome"/>
            </a:rPr>
            <a:t> </a:t>
          </a:r>
          <a:endParaRPr lang="en-US" sz="6500" dirty="0">
            <a:latin typeface="FontAwesome"/>
            <a:cs typeface="FontAwesome"/>
          </a:endParaRPr>
        </a:p>
      </dgm:t>
    </dgm:pt>
    <dgm:pt modelId="{6DCE2D40-E150-8146-8263-286CB66010A4}" type="sibTrans" cxnId="{85EC2203-57CB-AF4D-9F3C-8507620557BC}">
      <dgm:prSet custT="1"/>
      <dgm:spPr/>
      <dgm:t>
        <a:bodyPr/>
        <a:lstStyle/>
        <a:p>
          <a:endParaRPr lang="en-US" sz="6500">
            <a:latin typeface="FontAwesome"/>
            <a:cs typeface="FontAwesome"/>
          </a:endParaRPr>
        </a:p>
      </dgm:t>
    </dgm:pt>
    <dgm:pt modelId="{1D7CCAF4-89A4-9941-ADDA-11F67253BB55}" type="parTrans" cxnId="{85EC2203-57CB-AF4D-9F3C-8507620557BC}">
      <dgm:prSet/>
      <dgm:spPr/>
      <dgm:t>
        <a:bodyPr/>
        <a:lstStyle/>
        <a:p>
          <a:endParaRPr lang="en-US" sz="6500">
            <a:latin typeface="FontAwesome"/>
            <a:cs typeface="FontAwesome"/>
          </a:endParaRPr>
        </a:p>
      </dgm:t>
    </dgm:pt>
    <dgm:pt modelId="{1148D200-E937-6F48-9709-AC5FB3C61C03}" type="pres">
      <dgm:prSet presAssocID="{0AFDCF6F-74AE-E147-ADB1-39C89D0E218E}" presName="Name0" presStyleCnt="0">
        <dgm:presLayoutVars>
          <dgm:dir/>
          <dgm:resizeHandles val="exact"/>
        </dgm:presLayoutVars>
      </dgm:prSet>
      <dgm:spPr/>
    </dgm:pt>
    <dgm:pt modelId="{157A5B9D-2AC4-D344-A2F2-BA407BF63372}" type="pres">
      <dgm:prSet presAssocID="{BDC445A4-0F05-AC46-9B15-688D8A5FEAE2}" presName="node" presStyleLbl="node1" presStyleIdx="0" presStyleCnt="4">
        <dgm:presLayoutVars>
          <dgm:bulletEnabled val="1"/>
        </dgm:presLayoutVars>
      </dgm:prSet>
      <dgm:spPr/>
    </dgm:pt>
    <dgm:pt modelId="{0135EB05-C628-3941-AF2A-3812809F84D0}" type="pres">
      <dgm:prSet presAssocID="{1BB362E2-786A-0C4E-B605-931102B9059C}" presName="sibTrans" presStyleLbl="sibTrans2D1" presStyleIdx="0" presStyleCnt="3"/>
      <dgm:spPr/>
    </dgm:pt>
    <dgm:pt modelId="{700B2255-D56B-CF4F-929A-3815ECC1EC10}" type="pres">
      <dgm:prSet presAssocID="{1BB362E2-786A-0C4E-B605-931102B9059C}" presName="connectorText" presStyleLbl="sibTrans2D1" presStyleIdx="0" presStyleCnt="3"/>
      <dgm:spPr/>
    </dgm:pt>
    <dgm:pt modelId="{5225658F-C631-2442-BA0C-A436E4FFF8D9}" type="pres">
      <dgm:prSet presAssocID="{DBBC6D9B-742B-2F47-A951-0AE5137CD747}" presName="node" presStyleLbl="node1" presStyleIdx="1" presStyleCnt="4">
        <dgm:presLayoutVars>
          <dgm:bulletEnabled val="1"/>
        </dgm:presLayoutVars>
      </dgm:prSet>
      <dgm:spPr/>
    </dgm:pt>
    <dgm:pt modelId="{5915B569-759F-2845-9F86-285D697BA53A}" type="pres">
      <dgm:prSet presAssocID="{6DCE2D40-E150-8146-8263-286CB66010A4}" presName="sibTrans" presStyleLbl="sibTrans2D1" presStyleIdx="1" presStyleCnt="3"/>
      <dgm:spPr/>
    </dgm:pt>
    <dgm:pt modelId="{9C457447-845E-0E46-8E8A-36EEAE35207B}" type="pres">
      <dgm:prSet presAssocID="{6DCE2D40-E150-8146-8263-286CB66010A4}" presName="connectorText" presStyleLbl="sibTrans2D1" presStyleIdx="1" presStyleCnt="3"/>
      <dgm:spPr/>
    </dgm:pt>
    <dgm:pt modelId="{3F499F65-79D8-C242-9501-776854844699}" type="pres">
      <dgm:prSet presAssocID="{1620917F-E3D4-9640-A7C0-C997BA9C3FF0}" presName="node" presStyleLbl="node1" presStyleIdx="2" presStyleCnt="4">
        <dgm:presLayoutVars>
          <dgm:bulletEnabled val="1"/>
        </dgm:presLayoutVars>
      </dgm:prSet>
      <dgm:spPr/>
    </dgm:pt>
    <dgm:pt modelId="{5063ACF2-EE11-644C-B759-B7C97F075F9E}" type="pres">
      <dgm:prSet presAssocID="{ACA91696-E756-2249-B80A-DC0108F6D9E3}" presName="sibTrans" presStyleLbl="sibTrans2D1" presStyleIdx="2" presStyleCnt="3"/>
      <dgm:spPr/>
    </dgm:pt>
    <dgm:pt modelId="{B3439194-4379-C143-A4A1-7CC201B2105E}" type="pres">
      <dgm:prSet presAssocID="{ACA91696-E756-2249-B80A-DC0108F6D9E3}" presName="connectorText" presStyleLbl="sibTrans2D1" presStyleIdx="2" presStyleCnt="3"/>
      <dgm:spPr/>
    </dgm:pt>
    <dgm:pt modelId="{57599B50-C6C0-9548-A788-22766E84DF1D}" type="pres">
      <dgm:prSet presAssocID="{95FB67B6-76FE-F14E-94F5-2EBC680917EF}" presName="node" presStyleLbl="node1" presStyleIdx="3" presStyleCnt="4">
        <dgm:presLayoutVars>
          <dgm:bulletEnabled val="1"/>
        </dgm:presLayoutVars>
      </dgm:prSet>
      <dgm:spPr/>
    </dgm:pt>
  </dgm:ptLst>
  <dgm:cxnLst>
    <dgm:cxn modelId="{85EC2203-57CB-AF4D-9F3C-8507620557BC}" srcId="{0AFDCF6F-74AE-E147-ADB1-39C89D0E218E}" destId="{DBBC6D9B-742B-2F47-A951-0AE5137CD747}" srcOrd="1" destOrd="0" parTransId="{1D7CCAF4-89A4-9941-ADDA-11F67253BB55}" sibTransId="{6DCE2D40-E150-8146-8263-286CB66010A4}"/>
    <dgm:cxn modelId="{F9E90106-1B0C-F74A-87EF-36B2BF19AD3A}" srcId="{0AFDCF6F-74AE-E147-ADB1-39C89D0E218E}" destId="{1620917F-E3D4-9640-A7C0-C997BA9C3FF0}" srcOrd="2" destOrd="0" parTransId="{A6D6F87A-9815-9347-A56E-D6533754A2EE}" sibTransId="{ACA91696-E756-2249-B80A-DC0108F6D9E3}"/>
    <dgm:cxn modelId="{5D8CE213-8296-964F-A611-6E4917191513}" type="presOf" srcId="{BDC445A4-0F05-AC46-9B15-688D8A5FEAE2}" destId="{157A5B9D-2AC4-D344-A2F2-BA407BF63372}" srcOrd="0" destOrd="0" presId="urn:microsoft.com/office/officeart/2005/8/layout/process1"/>
    <dgm:cxn modelId="{C44EB61A-949F-9B43-85DC-073B16D1BF61}" type="presOf" srcId="{1BB362E2-786A-0C4E-B605-931102B9059C}" destId="{700B2255-D56B-CF4F-929A-3815ECC1EC10}" srcOrd="1" destOrd="0" presId="urn:microsoft.com/office/officeart/2005/8/layout/process1"/>
    <dgm:cxn modelId="{C7872B1B-4E4D-9F44-82C2-48A9C306F94A}" type="presOf" srcId="{ACA91696-E756-2249-B80A-DC0108F6D9E3}" destId="{B3439194-4379-C143-A4A1-7CC201B2105E}" srcOrd="1" destOrd="0" presId="urn:microsoft.com/office/officeart/2005/8/layout/process1"/>
    <dgm:cxn modelId="{3209E221-13E9-0F49-96DB-96D80C43D7B7}" type="presOf" srcId="{1BB362E2-786A-0C4E-B605-931102B9059C}" destId="{0135EB05-C628-3941-AF2A-3812809F84D0}" srcOrd="0" destOrd="0" presId="urn:microsoft.com/office/officeart/2005/8/layout/process1"/>
    <dgm:cxn modelId="{F792203A-20CF-3B4E-AC3F-38C2857C90A1}" type="presOf" srcId="{ACA91696-E756-2249-B80A-DC0108F6D9E3}" destId="{5063ACF2-EE11-644C-B759-B7C97F075F9E}" srcOrd="0" destOrd="0" presId="urn:microsoft.com/office/officeart/2005/8/layout/process1"/>
    <dgm:cxn modelId="{A516C63E-7614-004F-BD78-11DC1844F5B8}" type="presOf" srcId="{1620917F-E3D4-9640-A7C0-C997BA9C3FF0}" destId="{3F499F65-79D8-C242-9501-776854844699}" srcOrd="0" destOrd="0" presId="urn:microsoft.com/office/officeart/2005/8/layout/process1"/>
    <dgm:cxn modelId="{6310B665-9040-9244-B5DE-EB6E189AD7F6}" srcId="{0AFDCF6F-74AE-E147-ADB1-39C89D0E218E}" destId="{95FB67B6-76FE-F14E-94F5-2EBC680917EF}" srcOrd="3" destOrd="0" parTransId="{9D7C00FC-AC0E-0A4C-B230-CDE9EB30E0BF}" sibTransId="{BCD08F7A-623D-E442-912E-10773C040125}"/>
    <dgm:cxn modelId="{FC39A785-A59F-1640-8089-161F2FD5EEDA}" type="presOf" srcId="{6DCE2D40-E150-8146-8263-286CB66010A4}" destId="{9C457447-845E-0E46-8E8A-36EEAE35207B}" srcOrd="1" destOrd="0" presId="urn:microsoft.com/office/officeart/2005/8/layout/process1"/>
    <dgm:cxn modelId="{F14A1E8B-E1AA-5049-8ED9-B51278DE40CA}" srcId="{0AFDCF6F-74AE-E147-ADB1-39C89D0E218E}" destId="{BDC445A4-0F05-AC46-9B15-688D8A5FEAE2}" srcOrd="0" destOrd="0" parTransId="{D98D6BCE-5668-7A49-8E64-CF5080603BA5}" sibTransId="{1BB362E2-786A-0C4E-B605-931102B9059C}"/>
    <dgm:cxn modelId="{6CBE77B6-C02E-C44C-ABAD-FD402FA3144A}" type="presOf" srcId="{0AFDCF6F-74AE-E147-ADB1-39C89D0E218E}" destId="{1148D200-E937-6F48-9709-AC5FB3C61C03}" srcOrd="0" destOrd="0" presId="urn:microsoft.com/office/officeart/2005/8/layout/process1"/>
    <dgm:cxn modelId="{BB6BA1E4-E900-0442-B1F3-AF5D926F0C97}" type="presOf" srcId="{6DCE2D40-E150-8146-8263-286CB66010A4}" destId="{5915B569-759F-2845-9F86-285D697BA53A}" srcOrd="0" destOrd="0" presId="urn:microsoft.com/office/officeart/2005/8/layout/process1"/>
    <dgm:cxn modelId="{8FEE8DE5-E15A-1844-A4FB-B50737E46A8E}" type="presOf" srcId="{95FB67B6-76FE-F14E-94F5-2EBC680917EF}" destId="{57599B50-C6C0-9548-A788-22766E84DF1D}" srcOrd="0" destOrd="0" presId="urn:microsoft.com/office/officeart/2005/8/layout/process1"/>
    <dgm:cxn modelId="{FC3C06FE-FA4C-6E40-AF1A-35F1FA930A6F}" type="presOf" srcId="{DBBC6D9B-742B-2F47-A951-0AE5137CD747}" destId="{5225658F-C631-2442-BA0C-A436E4FFF8D9}" srcOrd="0" destOrd="0" presId="urn:microsoft.com/office/officeart/2005/8/layout/process1"/>
    <dgm:cxn modelId="{9C424D01-36C3-A645-AED4-05D1CFC31A06}" type="presParOf" srcId="{1148D200-E937-6F48-9709-AC5FB3C61C03}" destId="{157A5B9D-2AC4-D344-A2F2-BA407BF63372}" srcOrd="0" destOrd="0" presId="urn:microsoft.com/office/officeart/2005/8/layout/process1"/>
    <dgm:cxn modelId="{D5778A81-86D6-4243-BC4F-59863A35EA68}" type="presParOf" srcId="{1148D200-E937-6F48-9709-AC5FB3C61C03}" destId="{0135EB05-C628-3941-AF2A-3812809F84D0}" srcOrd="1" destOrd="0" presId="urn:microsoft.com/office/officeart/2005/8/layout/process1"/>
    <dgm:cxn modelId="{C9DD2E55-46EE-8144-88CC-E222E74CF3DA}" type="presParOf" srcId="{0135EB05-C628-3941-AF2A-3812809F84D0}" destId="{700B2255-D56B-CF4F-929A-3815ECC1EC10}" srcOrd="0" destOrd="0" presId="urn:microsoft.com/office/officeart/2005/8/layout/process1"/>
    <dgm:cxn modelId="{A3733564-CF4D-AA4C-9DB6-9FC710AB1AC9}" type="presParOf" srcId="{1148D200-E937-6F48-9709-AC5FB3C61C03}" destId="{5225658F-C631-2442-BA0C-A436E4FFF8D9}" srcOrd="2" destOrd="0" presId="urn:microsoft.com/office/officeart/2005/8/layout/process1"/>
    <dgm:cxn modelId="{37F1FFEE-2E95-9E40-AB58-0CA89F2D4E02}" type="presParOf" srcId="{1148D200-E937-6F48-9709-AC5FB3C61C03}" destId="{5915B569-759F-2845-9F86-285D697BA53A}" srcOrd="3" destOrd="0" presId="urn:microsoft.com/office/officeart/2005/8/layout/process1"/>
    <dgm:cxn modelId="{6B4586AE-CE9A-EF47-AE15-FC8F8451F2E8}" type="presParOf" srcId="{5915B569-759F-2845-9F86-285D697BA53A}" destId="{9C457447-845E-0E46-8E8A-36EEAE35207B}" srcOrd="0" destOrd="0" presId="urn:microsoft.com/office/officeart/2005/8/layout/process1"/>
    <dgm:cxn modelId="{37D04CC1-B5A6-D942-AD8E-A3E0618AD735}" type="presParOf" srcId="{1148D200-E937-6F48-9709-AC5FB3C61C03}" destId="{3F499F65-79D8-C242-9501-776854844699}" srcOrd="4" destOrd="0" presId="urn:microsoft.com/office/officeart/2005/8/layout/process1"/>
    <dgm:cxn modelId="{90C02E42-D97A-684B-B337-80ED4B77D5C2}" type="presParOf" srcId="{1148D200-E937-6F48-9709-AC5FB3C61C03}" destId="{5063ACF2-EE11-644C-B759-B7C97F075F9E}" srcOrd="5" destOrd="0" presId="urn:microsoft.com/office/officeart/2005/8/layout/process1"/>
    <dgm:cxn modelId="{CDDECEF2-E48C-CF4C-95C0-3C7943D46DF8}" type="presParOf" srcId="{5063ACF2-EE11-644C-B759-B7C97F075F9E}" destId="{B3439194-4379-C143-A4A1-7CC201B2105E}" srcOrd="0" destOrd="0" presId="urn:microsoft.com/office/officeart/2005/8/layout/process1"/>
    <dgm:cxn modelId="{3F4D6D95-AE23-4E46-BCA7-02D5F246081A}" type="presParOf" srcId="{1148D200-E937-6F48-9709-AC5FB3C61C03}" destId="{57599B50-C6C0-9548-A788-22766E84DF1D}" srcOrd="6"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A6312A-8139-1944-842C-6A68F94FB8AB}" type="doc">
      <dgm:prSet loTypeId="urn:microsoft.com/office/officeart/2005/8/layout/hChevron3" loCatId="" qsTypeId="urn:microsoft.com/office/officeart/2005/8/quickstyle/simple1" qsCatId="simple" csTypeId="urn:microsoft.com/office/officeart/2005/8/colors/colorful1" csCatId="colorful" phldr="1"/>
      <dgm:spPr/>
    </dgm:pt>
    <dgm:pt modelId="{ABE5ED3D-C296-1249-BB1E-1AC280B5B9B8}">
      <dgm:prSet phldrT="[Text]" custT="1"/>
      <dgm:spPr/>
      <dgm:t>
        <a:bodyPr/>
        <a:lstStyle/>
        <a:p>
          <a:r>
            <a:rPr lang="en-US" sz="4500" dirty="0">
              <a:latin typeface="Lato Light"/>
              <a:cs typeface="Lato Light"/>
            </a:rPr>
            <a:t>First Steep</a:t>
          </a:r>
        </a:p>
      </dgm:t>
    </dgm:pt>
    <dgm:pt modelId="{C9521A28-941A-1347-A8AA-9A93971115C2}" type="parTrans" cxnId="{2D527C88-15B4-7945-A2BB-5CDD00C77884}">
      <dgm:prSet/>
      <dgm:spPr/>
      <dgm:t>
        <a:bodyPr/>
        <a:lstStyle/>
        <a:p>
          <a:endParaRPr lang="en-US" sz="4500">
            <a:latin typeface="Lato Light"/>
            <a:cs typeface="Lato Light"/>
          </a:endParaRPr>
        </a:p>
      </dgm:t>
    </dgm:pt>
    <dgm:pt modelId="{7E281E77-CAC2-9949-B066-4A917A394E31}" type="sibTrans" cxnId="{2D527C88-15B4-7945-A2BB-5CDD00C77884}">
      <dgm:prSet/>
      <dgm:spPr/>
      <dgm:t>
        <a:bodyPr/>
        <a:lstStyle/>
        <a:p>
          <a:endParaRPr lang="en-US" sz="4500">
            <a:latin typeface="Lato Light"/>
            <a:cs typeface="Lato Light"/>
          </a:endParaRPr>
        </a:p>
      </dgm:t>
    </dgm:pt>
    <dgm:pt modelId="{86157FCB-FA1E-6948-B040-3D9A78237954}">
      <dgm:prSet phldrT="[Text]" custT="1"/>
      <dgm:spPr/>
      <dgm:t>
        <a:bodyPr/>
        <a:lstStyle/>
        <a:p>
          <a:r>
            <a:rPr lang="en-US" sz="4500" dirty="0">
              <a:latin typeface="Lato Light"/>
              <a:cs typeface="Lato Light"/>
            </a:rPr>
            <a:t>Second Steep</a:t>
          </a:r>
        </a:p>
      </dgm:t>
    </dgm:pt>
    <dgm:pt modelId="{662C2101-0113-0E42-B668-2209B589F94A}" type="parTrans" cxnId="{492A6A42-BFCF-0E40-83B2-BFE81815EF20}">
      <dgm:prSet/>
      <dgm:spPr/>
      <dgm:t>
        <a:bodyPr/>
        <a:lstStyle/>
        <a:p>
          <a:endParaRPr lang="en-US" sz="4500">
            <a:latin typeface="Lato Light"/>
            <a:cs typeface="Lato Light"/>
          </a:endParaRPr>
        </a:p>
      </dgm:t>
    </dgm:pt>
    <dgm:pt modelId="{049719C7-875E-C041-A1C9-C56ADFEC872F}" type="sibTrans" cxnId="{492A6A42-BFCF-0E40-83B2-BFE81815EF20}">
      <dgm:prSet/>
      <dgm:spPr/>
      <dgm:t>
        <a:bodyPr/>
        <a:lstStyle/>
        <a:p>
          <a:endParaRPr lang="en-US" sz="4500">
            <a:latin typeface="Lato Light"/>
            <a:cs typeface="Lato Light"/>
          </a:endParaRPr>
        </a:p>
      </dgm:t>
    </dgm:pt>
    <dgm:pt modelId="{009C79A7-903D-2E42-B7AF-7CAF2F52045A}">
      <dgm:prSet phldrT="[Text]" custT="1"/>
      <dgm:spPr/>
      <dgm:t>
        <a:bodyPr/>
        <a:lstStyle/>
        <a:p>
          <a:r>
            <a:rPr lang="en-US" sz="4500" dirty="0">
              <a:latin typeface="Lato Light"/>
              <a:cs typeface="Lato Light"/>
            </a:rPr>
            <a:t>Third Steep</a:t>
          </a:r>
        </a:p>
      </dgm:t>
    </dgm:pt>
    <dgm:pt modelId="{C255B97C-F6B1-494E-9AAD-656989492AFB}" type="parTrans" cxnId="{5E5D93F7-C22B-D64C-9AF6-F6E1A94953AA}">
      <dgm:prSet/>
      <dgm:spPr/>
      <dgm:t>
        <a:bodyPr/>
        <a:lstStyle/>
        <a:p>
          <a:endParaRPr lang="en-US" sz="4500">
            <a:latin typeface="Lato Light"/>
            <a:cs typeface="Lato Light"/>
          </a:endParaRPr>
        </a:p>
      </dgm:t>
    </dgm:pt>
    <dgm:pt modelId="{E64961F4-C1DB-CC45-8EEF-B42B633C4830}" type="sibTrans" cxnId="{5E5D93F7-C22B-D64C-9AF6-F6E1A94953AA}">
      <dgm:prSet/>
      <dgm:spPr/>
      <dgm:t>
        <a:bodyPr/>
        <a:lstStyle/>
        <a:p>
          <a:endParaRPr lang="en-US" sz="4500">
            <a:latin typeface="Lato Light"/>
            <a:cs typeface="Lato Light"/>
          </a:endParaRPr>
        </a:p>
      </dgm:t>
    </dgm:pt>
    <dgm:pt modelId="{17276DF5-AA7B-8D42-AA3B-828B22D97946}">
      <dgm:prSet custT="1"/>
      <dgm:spPr/>
      <dgm:t>
        <a:bodyPr/>
        <a:lstStyle/>
        <a:p>
          <a:r>
            <a:rPr lang="en-US" sz="4500" dirty="0">
              <a:latin typeface="Lato Light"/>
              <a:cs typeface="Lato Light"/>
            </a:rPr>
            <a:t>Fourth Steep</a:t>
          </a:r>
        </a:p>
      </dgm:t>
    </dgm:pt>
    <dgm:pt modelId="{E419E4BF-3CAF-764D-82BC-5D1B375DC106}" type="parTrans" cxnId="{3DB5709A-0FF2-B743-8DBC-9FA166A88661}">
      <dgm:prSet/>
      <dgm:spPr/>
      <dgm:t>
        <a:bodyPr/>
        <a:lstStyle/>
        <a:p>
          <a:endParaRPr lang="en-US" sz="4500">
            <a:latin typeface="Lato Light"/>
            <a:cs typeface="Lato Light"/>
          </a:endParaRPr>
        </a:p>
      </dgm:t>
    </dgm:pt>
    <dgm:pt modelId="{4975A14C-00BD-674B-BE99-0C5A13C0A1C1}" type="sibTrans" cxnId="{3DB5709A-0FF2-B743-8DBC-9FA166A88661}">
      <dgm:prSet/>
      <dgm:spPr/>
      <dgm:t>
        <a:bodyPr/>
        <a:lstStyle/>
        <a:p>
          <a:endParaRPr lang="en-US" sz="4500">
            <a:latin typeface="Lato Light"/>
            <a:cs typeface="Lato Light"/>
          </a:endParaRPr>
        </a:p>
      </dgm:t>
    </dgm:pt>
    <dgm:pt modelId="{37C09ACE-5AA7-0E47-85E8-9CCFEB213BDA}" type="pres">
      <dgm:prSet presAssocID="{5CA6312A-8139-1944-842C-6A68F94FB8AB}" presName="Name0" presStyleCnt="0">
        <dgm:presLayoutVars>
          <dgm:dir/>
          <dgm:resizeHandles val="exact"/>
        </dgm:presLayoutVars>
      </dgm:prSet>
      <dgm:spPr/>
    </dgm:pt>
    <dgm:pt modelId="{C5079D96-20F9-934C-96D7-51E501D2CFFA}" type="pres">
      <dgm:prSet presAssocID="{ABE5ED3D-C296-1249-BB1E-1AC280B5B9B8}" presName="parTxOnly" presStyleLbl="node1" presStyleIdx="0" presStyleCnt="4">
        <dgm:presLayoutVars>
          <dgm:bulletEnabled val="1"/>
        </dgm:presLayoutVars>
      </dgm:prSet>
      <dgm:spPr/>
    </dgm:pt>
    <dgm:pt modelId="{3A6B2992-6D3F-1940-9A70-51CA7D33326F}" type="pres">
      <dgm:prSet presAssocID="{7E281E77-CAC2-9949-B066-4A917A394E31}" presName="parSpace" presStyleCnt="0"/>
      <dgm:spPr/>
    </dgm:pt>
    <dgm:pt modelId="{2819196E-9EA3-F145-9CA1-B2E9DB83A947}" type="pres">
      <dgm:prSet presAssocID="{86157FCB-FA1E-6948-B040-3D9A78237954}" presName="parTxOnly" presStyleLbl="node1" presStyleIdx="1" presStyleCnt="4" custScaleX="106826">
        <dgm:presLayoutVars>
          <dgm:bulletEnabled val="1"/>
        </dgm:presLayoutVars>
      </dgm:prSet>
      <dgm:spPr/>
    </dgm:pt>
    <dgm:pt modelId="{794875BA-1E43-2546-90AB-0DD6CF78CFCE}" type="pres">
      <dgm:prSet presAssocID="{049719C7-875E-C041-A1C9-C56ADFEC872F}" presName="parSpace" presStyleCnt="0"/>
      <dgm:spPr/>
    </dgm:pt>
    <dgm:pt modelId="{D3C8FC5D-7745-D242-AFA2-9F99359E8BD7}" type="pres">
      <dgm:prSet presAssocID="{009C79A7-903D-2E42-B7AF-7CAF2F52045A}" presName="parTxOnly" presStyleLbl="node1" presStyleIdx="2" presStyleCnt="4">
        <dgm:presLayoutVars>
          <dgm:bulletEnabled val="1"/>
        </dgm:presLayoutVars>
      </dgm:prSet>
      <dgm:spPr/>
    </dgm:pt>
    <dgm:pt modelId="{CF5C2A00-B9FF-1B46-BF89-3867B396251E}" type="pres">
      <dgm:prSet presAssocID="{E64961F4-C1DB-CC45-8EEF-B42B633C4830}" presName="parSpace" presStyleCnt="0"/>
      <dgm:spPr/>
    </dgm:pt>
    <dgm:pt modelId="{66CA8B95-7478-4142-B8F8-1C0F64644A77}" type="pres">
      <dgm:prSet presAssocID="{17276DF5-AA7B-8D42-AA3B-828B22D97946}" presName="parTxOnly" presStyleLbl="node1" presStyleIdx="3" presStyleCnt="4" custScaleX="111439">
        <dgm:presLayoutVars>
          <dgm:bulletEnabled val="1"/>
        </dgm:presLayoutVars>
      </dgm:prSet>
      <dgm:spPr/>
    </dgm:pt>
  </dgm:ptLst>
  <dgm:cxnLst>
    <dgm:cxn modelId="{16E43F14-F6FA-C644-A8A7-0B0EB8A71428}" type="presOf" srcId="{5CA6312A-8139-1944-842C-6A68F94FB8AB}" destId="{37C09ACE-5AA7-0E47-85E8-9CCFEB213BDA}" srcOrd="0" destOrd="0" presId="urn:microsoft.com/office/officeart/2005/8/layout/hChevron3"/>
    <dgm:cxn modelId="{492A6A42-BFCF-0E40-83B2-BFE81815EF20}" srcId="{5CA6312A-8139-1944-842C-6A68F94FB8AB}" destId="{86157FCB-FA1E-6948-B040-3D9A78237954}" srcOrd="1" destOrd="0" parTransId="{662C2101-0113-0E42-B668-2209B589F94A}" sibTransId="{049719C7-875E-C041-A1C9-C56ADFEC872F}"/>
    <dgm:cxn modelId="{28D36A7B-FA1E-DB47-AF5F-FC9A52EC5463}" type="presOf" srcId="{17276DF5-AA7B-8D42-AA3B-828B22D97946}" destId="{66CA8B95-7478-4142-B8F8-1C0F64644A77}" srcOrd="0" destOrd="0" presId="urn:microsoft.com/office/officeart/2005/8/layout/hChevron3"/>
    <dgm:cxn modelId="{2D527C88-15B4-7945-A2BB-5CDD00C77884}" srcId="{5CA6312A-8139-1944-842C-6A68F94FB8AB}" destId="{ABE5ED3D-C296-1249-BB1E-1AC280B5B9B8}" srcOrd="0" destOrd="0" parTransId="{C9521A28-941A-1347-A8AA-9A93971115C2}" sibTransId="{7E281E77-CAC2-9949-B066-4A917A394E31}"/>
    <dgm:cxn modelId="{3DB5709A-0FF2-B743-8DBC-9FA166A88661}" srcId="{5CA6312A-8139-1944-842C-6A68F94FB8AB}" destId="{17276DF5-AA7B-8D42-AA3B-828B22D97946}" srcOrd="3" destOrd="0" parTransId="{E419E4BF-3CAF-764D-82BC-5D1B375DC106}" sibTransId="{4975A14C-00BD-674B-BE99-0C5A13C0A1C1}"/>
    <dgm:cxn modelId="{7949649F-EED9-0849-8FB4-E273706B0E07}" type="presOf" srcId="{ABE5ED3D-C296-1249-BB1E-1AC280B5B9B8}" destId="{C5079D96-20F9-934C-96D7-51E501D2CFFA}" srcOrd="0" destOrd="0" presId="urn:microsoft.com/office/officeart/2005/8/layout/hChevron3"/>
    <dgm:cxn modelId="{4ACABBA4-B2B1-6B4B-AC59-200A0039216F}" type="presOf" srcId="{86157FCB-FA1E-6948-B040-3D9A78237954}" destId="{2819196E-9EA3-F145-9CA1-B2E9DB83A947}" srcOrd="0" destOrd="0" presId="urn:microsoft.com/office/officeart/2005/8/layout/hChevron3"/>
    <dgm:cxn modelId="{172C42D5-BFDA-2E4A-8038-C2F552D7135B}" type="presOf" srcId="{009C79A7-903D-2E42-B7AF-7CAF2F52045A}" destId="{D3C8FC5D-7745-D242-AFA2-9F99359E8BD7}" srcOrd="0" destOrd="0" presId="urn:microsoft.com/office/officeart/2005/8/layout/hChevron3"/>
    <dgm:cxn modelId="{5E5D93F7-C22B-D64C-9AF6-F6E1A94953AA}" srcId="{5CA6312A-8139-1944-842C-6A68F94FB8AB}" destId="{009C79A7-903D-2E42-B7AF-7CAF2F52045A}" srcOrd="2" destOrd="0" parTransId="{C255B97C-F6B1-494E-9AAD-656989492AFB}" sibTransId="{E64961F4-C1DB-CC45-8EEF-B42B633C4830}"/>
    <dgm:cxn modelId="{530B6A0E-B7BB-9C4E-99D0-ABBDE00622A7}" type="presParOf" srcId="{37C09ACE-5AA7-0E47-85E8-9CCFEB213BDA}" destId="{C5079D96-20F9-934C-96D7-51E501D2CFFA}" srcOrd="0" destOrd="0" presId="urn:microsoft.com/office/officeart/2005/8/layout/hChevron3"/>
    <dgm:cxn modelId="{814EDDAC-7596-BC49-A31B-035F60EAAED7}" type="presParOf" srcId="{37C09ACE-5AA7-0E47-85E8-9CCFEB213BDA}" destId="{3A6B2992-6D3F-1940-9A70-51CA7D33326F}" srcOrd="1" destOrd="0" presId="urn:microsoft.com/office/officeart/2005/8/layout/hChevron3"/>
    <dgm:cxn modelId="{6834D161-B576-8748-87CF-44C793513DB0}" type="presParOf" srcId="{37C09ACE-5AA7-0E47-85E8-9CCFEB213BDA}" destId="{2819196E-9EA3-F145-9CA1-B2E9DB83A947}" srcOrd="2" destOrd="0" presId="urn:microsoft.com/office/officeart/2005/8/layout/hChevron3"/>
    <dgm:cxn modelId="{586F8A54-6474-624C-A40B-8CB49AA610E5}" type="presParOf" srcId="{37C09ACE-5AA7-0E47-85E8-9CCFEB213BDA}" destId="{794875BA-1E43-2546-90AB-0DD6CF78CFCE}" srcOrd="3" destOrd="0" presId="urn:microsoft.com/office/officeart/2005/8/layout/hChevron3"/>
    <dgm:cxn modelId="{8CCC47A3-AE37-E14D-A7BE-5F07A833BA27}" type="presParOf" srcId="{37C09ACE-5AA7-0E47-85E8-9CCFEB213BDA}" destId="{D3C8FC5D-7745-D242-AFA2-9F99359E8BD7}" srcOrd="4" destOrd="0" presId="urn:microsoft.com/office/officeart/2005/8/layout/hChevron3"/>
    <dgm:cxn modelId="{D74B6EDA-5D26-C34F-A47E-29F0BC1127B1}" type="presParOf" srcId="{37C09ACE-5AA7-0E47-85E8-9CCFEB213BDA}" destId="{CF5C2A00-B9FF-1B46-BF89-3867B396251E}" srcOrd="5" destOrd="0" presId="urn:microsoft.com/office/officeart/2005/8/layout/hChevron3"/>
    <dgm:cxn modelId="{D8646B40-ED8D-3F46-88B1-976F9D3B51E5}" type="presParOf" srcId="{37C09ACE-5AA7-0E47-85E8-9CCFEB213BDA}" destId="{66CA8B95-7478-4142-B8F8-1C0F64644A7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2E12D-5589-5641-8968-2C60F278AFCE}">
      <dsp:nvSpPr>
        <dsp:cNvPr id="0" name=""/>
        <dsp:cNvSpPr/>
      </dsp:nvSpPr>
      <dsp:spPr>
        <a:xfrm>
          <a:off x="4645325" y="328"/>
          <a:ext cx="2339699" cy="2339699"/>
        </a:xfrm>
        <a:prstGeom prst="ellips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Lato Light"/>
            <a:cs typeface="Lato Light"/>
          </a:endParaRPr>
        </a:p>
      </dsp:txBody>
      <dsp:txXfrm>
        <a:off x="4987966" y="342969"/>
        <a:ext cx="1654417" cy="1654417"/>
      </dsp:txXfrm>
    </dsp:sp>
    <dsp:sp modelId="{F09DF994-6F8E-5B4D-ABFB-382DF50DFC53}">
      <dsp:nvSpPr>
        <dsp:cNvPr id="0" name=""/>
        <dsp:cNvSpPr/>
      </dsp:nvSpPr>
      <dsp:spPr>
        <a:xfrm rot="2160000">
          <a:off x="6911401" y="1798237"/>
          <a:ext cx="623306" cy="789648"/>
        </a:xfrm>
        <a:prstGeom prst="rightArrow">
          <a:avLst>
            <a:gd name="adj1" fmla="val 600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ato Light"/>
            <a:cs typeface="Lato Light"/>
          </a:endParaRPr>
        </a:p>
      </dsp:txBody>
      <dsp:txXfrm>
        <a:off x="6929257" y="1901211"/>
        <a:ext cx="436314" cy="473788"/>
      </dsp:txXfrm>
    </dsp:sp>
    <dsp:sp modelId="{C073FDA0-EACE-5A43-8600-63F382AFB715}">
      <dsp:nvSpPr>
        <dsp:cNvPr id="0" name=""/>
        <dsp:cNvSpPr/>
      </dsp:nvSpPr>
      <dsp:spPr>
        <a:xfrm>
          <a:off x="7489626" y="2066834"/>
          <a:ext cx="2339699" cy="2339699"/>
        </a:xfrm>
        <a:prstGeom prst="ellipse">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Lato Light"/>
            <a:cs typeface="Lato Light"/>
          </a:endParaRPr>
        </a:p>
      </dsp:txBody>
      <dsp:txXfrm>
        <a:off x="7832267" y="2409475"/>
        <a:ext cx="1654417" cy="1654417"/>
      </dsp:txXfrm>
    </dsp:sp>
    <dsp:sp modelId="{3E5E38E4-677B-CA49-89FB-FF552B3AAFD5}">
      <dsp:nvSpPr>
        <dsp:cNvPr id="0" name=""/>
        <dsp:cNvSpPr/>
      </dsp:nvSpPr>
      <dsp:spPr>
        <a:xfrm rot="6480000">
          <a:off x="7810061" y="4496919"/>
          <a:ext cx="623306" cy="789648"/>
        </a:xfrm>
        <a:prstGeom prst="rightArrow">
          <a:avLst>
            <a:gd name="adj1" fmla="val 600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ato Light"/>
            <a:cs typeface="Lato Light"/>
          </a:endParaRPr>
        </a:p>
      </dsp:txBody>
      <dsp:txXfrm rot="10800000">
        <a:off x="7932449" y="4565929"/>
        <a:ext cx="436314" cy="473788"/>
      </dsp:txXfrm>
    </dsp:sp>
    <dsp:sp modelId="{4CEA2B4A-09EF-7A4C-912C-329F81962BD6}">
      <dsp:nvSpPr>
        <dsp:cNvPr id="0" name=""/>
        <dsp:cNvSpPr/>
      </dsp:nvSpPr>
      <dsp:spPr>
        <a:xfrm>
          <a:off x="6403200" y="5410509"/>
          <a:ext cx="2339699" cy="2339699"/>
        </a:xfrm>
        <a:prstGeom prst="ellipse">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Lato Light"/>
            <a:cs typeface="Lato Light"/>
          </a:endParaRPr>
        </a:p>
      </dsp:txBody>
      <dsp:txXfrm>
        <a:off x="6745841" y="5753150"/>
        <a:ext cx="1654417" cy="1654417"/>
      </dsp:txXfrm>
    </dsp:sp>
    <dsp:sp modelId="{ACF88890-915B-0644-952D-813A63D379C7}">
      <dsp:nvSpPr>
        <dsp:cNvPr id="0" name=""/>
        <dsp:cNvSpPr/>
      </dsp:nvSpPr>
      <dsp:spPr>
        <a:xfrm rot="10800000">
          <a:off x="5521163" y="6185535"/>
          <a:ext cx="623306" cy="789648"/>
        </a:xfrm>
        <a:prstGeom prst="rightArrow">
          <a:avLst>
            <a:gd name="adj1" fmla="val 600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ato Light"/>
            <a:cs typeface="Lato Light"/>
          </a:endParaRPr>
        </a:p>
      </dsp:txBody>
      <dsp:txXfrm rot="10800000">
        <a:off x="5708155" y="6343465"/>
        <a:ext cx="436314" cy="473788"/>
      </dsp:txXfrm>
    </dsp:sp>
    <dsp:sp modelId="{1F3AC3B1-5A94-044F-A1AF-2678FFB5C50D}">
      <dsp:nvSpPr>
        <dsp:cNvPr id="0" name=""/>
        <dsp:cNvSpPr/>
      </dsp:nvSpPr>
      <dsp:spPr>
        <a:xfrm>
          <a:off x="2887451" y="5410509"/>
          <a:ext cx="2339699" cy="2339699"/>
        </a:xfrm>
        <a:prstGeom prst="ellipse">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Lato Light"/>
            <a:cs typeface="Lato Light"/>
          </a:endParaRPr>
        </a:p>
      </dsp:txBody>
      <dsp:txXfrm>
        <a:off x="3230092" y="5753150"/>
        <a:ext cx="1654417" cy="1654417"/>
      </dsp:txXfrm>
    </dsp:sp>
    <dsp:sp modelId="{7566C940-A6EB-684C-BCC5-F13CD753AEF9}">
      <dsp:nvSpPr>
        <dsp:cNvPr id="0" name=""/>
        <dsp:cNvSpPr/>
      </dsp:nvSpPr>
      <dsp:spPr>
        <a:xfrm rot="15120000">
          <a:off x="3207886" y="4530474"/>
          <a:ext cx="623306" cy="789648"/>
        </a:xfrm>
        <a:prstGeom prst="rightArrow">
          <a:avLst>
            <a:gd name="adj1" fmla="val 600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ato Light"/>
            <a:cs typeface="Lato Light"/>
          </a:endParaRPr>
        </a:p>
      </dsp:txBody>
      <dsp:txXfrm rot="10800000">
        <a:off x="3330274" y="4777324"/>
        <a:ext cx="436314" cy="473788"/>
      </dsp:txXfrm>
    </dsp:sp>
    <dsp:sp modelId="{1F592C04-4A00-AA4A-9E95-2165FE63E037}">
      <dsp:nvSpPr>
        <dsp:cNvPr id="0" name=""/>
        <dsp:cNvSpPr/>
      </dsp:nvSpPr>
      <dsp:spPr>
        <a:xfrm>
          <a:off x="1801025" y="2066834"/>
          <a:ext cx="2339699" cy="2339699"/>
        </a:xfrm>
        <a:prstGeom prst="ellipse">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Lato Light"/>
            <a:cs typeface="Lato Light"/>
          </a:endParaRPr>
        </a:p>
      </dsp:txBody>
      <dsp:txXfrm>
        <a:off x="2143666" y="2409475"/>
        <a:ext cx="1654417" cy="1654417"/>
      </dsp:txXfrm>
    </dsp:sp>
    <dsp:sp modelId="{CFACF15A-095A-AE49-B1EE-B238D7D3DC47}">
      <dsp:nvSpPr>
        <dsp:cNvPr id="0" name=""/>
        <dsp:cNvSpPr/>
      </dsp:nvSpPr>
      <dsp:spPr>
        <a:xfrm rot="19440000">
          <a:off x="4067100" y="1818975"/>
          <a:ext cx="623306" cy="789648"/>
        </a:xfrm>
        <a:prstGeom prst="rightArrow">
          <a:avLst>
            <a:gd name="adj1" fmla="val 600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ato Light"/>
            <a:cs typeface="Lato Light"/>
          </a:endParaRPr>
        </a:p>
      </dsp:txBody>
      <dsp:txXfrm>
        <a:off x="4084956" y="2031861"/>
        <a:ext cx="436314" cy="473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FC755-9153-8247-8A02-F89A857C01C5}">
      <dsp:nvSpPr>
        <dsp:cNvPr id="0" name=""/>
        <dsp:cNvSpPr/>
      </dsp:nvSpPr>
      <dsp:spPr>
        <a:xfrm>
          <a:off x="1042556" y="832281"/>
          <a:ext cx="4127319" cy="3607797"/>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endParaRPr lang="en-US" sz="2300" kern="1200" dirty="0">
            <a:solidFill>
              <a:schemeClr val="tx1">
                <a:lumMod val="50000"/>
                <a:lumOff val="50000"/>
              </a:schemeClr>
            </a:solidFill>
            <a:latin typeface="Lato Regular"/>
            <a:cs typeface="Lato Regular"/>
          </a:endParaRPr>
        </a:p>
        <a:p>
          <a:pPr marL="228600" lvl="1" indent="-228600" algn="l" defTabSz="1022350">
            <a:lnSpc>
              <a:spcPct val="90000"/>
            </a:lnSpc>
            <a:spcBef>
              <a:spcPct val="0"/>
            </a:spcBef>
            <a:spcAft>
              <a:spcPct val="15000"/>
            </a:spcAft>
            <a:buChar char="•"/>
          </a:pPr>
          <a:endParaRPr lang="en-US" sz="2300" kern="1200" dirty="0">
            <a:solidFill>
              <a:schemeClr val="tx1">
                <a:lumMod val="50000"/>
                <a:lumOff val="50000"/>
              </a:schemeClr>
            </a:solidFill>
            <a:latin typeface="Lato Regular"/>
            <a:cs typeface="Lato Regular"/>
          </a:endParaRPr>
        </a:p>
      </dsp:txBody>
      <dsp:txXfrm>
        <a:off x="2074386" y="1373451"/>
        <a:ext cx="2012068" cy="2525457"/>
      </dsp:txXfrm>
    </dsp:sp>
    <dsp:sp modelId="{DDEF8714-54D5-5C49-9699-CD9920B51D84}">
      <dsp:nvSpPr>
        <dsp:cNvPr id="0" name=""/>
        <dsp:cNvSpPr/>
      </dsp:nvSpPr>
      <dsp:spPr>
        <a:xfrm>
          <a:off x="10726" y="1604350"/>
          <a:ext cx="2063659" cy="2063659"/>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dirty="0">
            <a:solidFill>
              <a:schemeClr val="tx1">
                <a:lumMod val="50000"/>
                <a:lumOff val="50000"/>
              </a:schemeClr>
            </a:solidFill>
            <a:latin typeface="Lato Regular"/>
            <a:cs typeface="Lato Regular"/>
          </a:endParaRPr>
        </a:p>
      </dsp:txBody>
      <dsp:txXfrm>
        <a:off x="312942" y="1906566"/>
        <a:ext cx="1459227" cy="1459227"/>
      </dsp:txXfrm>
    </dsp:sp>
    <dsp:sp modelId="{981DF769-64E2-3943-AD42-34BB73F5913F}">
      <dsp:nvSpPr>
        <dsp:cNvPr id="0" name=""/>
        <dsp:cNvSpPr/>
      </dsp:nvSpPr>
      <dsp:spPr>
        <a:xfrm>
          <a:off x="6459663" y="832281"/>
          <a:ext cx="4127319" cy="3607797"/>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endParaRPr lang="en-US" sz="2300" kern="1200">
            <a:solidFill>
              <a:schemeClr val="tx1">
                <a:lumMod val="50000"/>
                <a:lumOff val="50000"/>
              </a:schemeClr>
            </a:solidFill>
            <a:latin typeface="Lato Regular"/>
            <a:cs typeface="Lato Regular"/>
          </a:endParaRPr>
        </a:p>
        <a:p>
          <a:pPr marL="228600" lvl="1" indent="-228600" algn="l" defTabSz="1022350">
            <a:lnSpc>
              <a:spcPct val="90000"/>
            </a:lnSpc>
            <a:spcBef>
              <a:spcPct val="0"/>
            </a:spcBef>
            <a:spcAft>
              <a:spcPct val="15000"/>
            </a:spcAft>
            <a:buChar char="•"/>
          </a:pPr>
          <a:endParaRPr lang="en-US" sz="2300" kern="1200">
            <a:solidFill>
              <a:schemeClr val="tx1">
                <a:lumMod val="50000"/>
                <a:lumOff val="50000"/>
              </a:schemeClr>
            </a:solidFill>
            <a:latin typeface="Lato Regular"/>
            <a:cs typeface="Lato Regular"/>
          </a:endParaRPr>
        </a:p>
      </dsp:txBody>
      <dsp:txXfrm>
        <a:off x="7491493" y="1373451"/>
        <a:ext cx="2012068" cy="2525457"/>
      </dsp:txXfrm>
    </dsp:sp>
    <dsp:sp modelId="{0ACB4A5E-4DDA-DB4D-9E96-9BD98BF53CBD}">
      <dsp:nvSpPr>
        <dsp:cNvPr id="0" name=""/>
        <dsp:cNvSpPr/>
      </dsp:nvSpPr>
      <dsp:spPr>
        <a:xfrm>
          <a:off x="5427833" y="1604350"/>
          <a:ext cx="2063659" cy="2063659"/>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a:solidFill>
              <a:schemeClr val="tx1">
                <a:lumMod val="50000"/>
                <a:lumOff val="50000"/>
              </a:schemeClr>
            </a:solidFill>
            <a:latin typeface="Lato Regular"/>
            <a:cs typeface="Lato Regular"/>
          </a:endParaRPr>
        </a:p>
      </dsp:txBody>
      <dsp:txXfrm>
        <a:off x="5730049" y="1906566"/>
        <a:ext cx="1459227" cy="1459227"/>
      </dsp:txXfrm>
    </dsp:sp>
    <dsp:sp modelId="{FF79C277-9F5F-D247-BF3E-718478CD9770}">
      <dsp:nvSpPr>
        <dsp:cNvPr id="0" name=""/>
        <dsp:cNvSpPr/>
      </dsp:nvSpPr>
      <dsp:spPr>
        <a:xfrm>
          <a:off x="11876771" y="832281"/>
          <a:ext cx="4127319" cy="3607797"/>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endParaRPr lang="en-US" sz="2300" kern="1200">
            <a:solidFill>
              <a:schemeClr val="tx1">
                <a:lumMod val="50000"/>
                <a:lumOff val="50000"/>
              </a:schemeClr>
            </a:solidFill>
            <a:latin typeface="Lato Regular"/>
            <a:cs typeface="Lato Regular"/>
          </a:endParaRPr>
        </a:p>
        <a:p>
          <a:pPr marL="228600" lvl="1" indent="-228600" algn="l" defTabSz="1022350">
            <a:lnSpc>
              <a:spcPct val="90000"/>
            </a:lnSpc>
            <a:spcBef>
              <a:spcPct val="0"/>
            </a:spcBef>
            <a:spcAft>
              <a:spcPct val="15000"/>
            </a:spcAft>
            <a:buChar char="•"/>
          </a:pPr>
          <a:endParaRPr lang="en-US" sz="2300" kern="1200">
            <a:solidFill>
              <a:schemeClr val="tx1">
                <a:lumMod val="50000"/>
                <a:lumOff val="50000"/>
              </a:schemeClr>
            </a:solidFill>
            <a:latin typeface="Lato Regular"/>
            <a:cs typeface="Lato Regular"/>
          </a:endParaRPr>
        </a:p>
      </dsp:txBody>
      <dsp:txXfrm>
        <a:off x="12908601" y="1373451"/>
        <a:ext cx="2012068" cy="2525457"/>
      </dsp:txXfrm>
    </dsp:sp>
    <dsp:sp modelId="{7EC446CB-C33A-964F-83B2-8F780FC99CCB}">
      <dsp:nvSpPr>
        <dsp:cNvPr id="0" name=""/>
        <dsp:cNvSpPr/>
      </dsp:nvSpPr>
      <dsp:spPr>
        <a:xfrm>
          <a:off x="10844941" y="1604350"/>
          <a:ext cx="2063659" cy="2063659"/>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a:solidFill>
              <a:schemeClr val="tx1">
                <a:lumMod val="50000"/>
                <a:lumOff val="50000"/>
              </a:schemeClr>
            </a:solidFill>
            <a:latin typeface="Lato Regular"/>
            <a:cs typeface="Lato Regular"/>
          </a:endParaRPr>
        </a:p>
      </dsp:txBody>
      <dsp:txXfrm>
        <a:off x="11147157" y="1906566"/>
        <a:ext cx="1459227" cy="1459227"/>
      </dsp:txXfrm>
    </dsp:sp>
    <dsp:sp modelId="{B78A7BC2-EA64-B84A-BED4-43043A9C473C}">
      <dsp:nvSpPr>
        <dsp:cNvPr id="0" name=""/>
        <dsp:cNvSpPr/>
      </dsp:nvSpPr>
      <dsp:spPr>
        <a:xfrm>
          <a:off x="17293878" y="832281"/>
          <a:ext cx="4127319" cy="3607797"/>
        </a:xfrm>
        <a:prstGeom prst="rightArrow">
          <a:avLst>
            <a:gd name="adj1" fmla="val 70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D8578D-9DAF-A642-A64D-DAC7BB31BD92}">
      <dsp:nvSpPr>
        <dsp:cNvPr id="0" name=""/>
        <dsp:cNvSpPr/>
      </dsp:nvSpPr>
      <dsp:spPr>
        <a:xfrm>
          <a:off x="16262048" y="1604350"/>
          <a:ext cx="2063659" cy="2063659"/>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dirty="0">
            <a:solidFill>
              <a:schemeClr val="tx1">
                <a:lumMod val="50000"/>
                <a:lumOff val="50000"/>
              </a:schemeClr>
            </a:solidFill>
            <a:latin typeface="Lato Regular"/>
            <a:cs typeface="Lato Regular"/>
          </a:endParaRPr>
        </a:p>
      </dsp:txBody>
      <dsp:txXfrm>
        <a:off x="16564264" y="1906566"/>
        <a:ext cx="1459227" cy="1459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A5B9D-2AC4-D344-A2F2-BA407BF63372}">
      <dsp:nvSpPr>
        <dsp:cNvPr id="0" name=""/>
        <dsp:cNvSpPr/>
      </dsp:nvSpPr>
      <dsp:spPr>
        <a:xfrm>
          <a:off x="9418" y="53963"/>
          <a:ext cx="4117901" cy="24707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FontAwesome"/>
              <a:ea typeface="FontAwesome"/>
              <a:cs typeface="FontAwesome"/>
              <a:sym typeface="FontAwesome"/>
            </a:rPr>
            <a:t> </a:t>
          </a:r>
          <a:endParaRPr lang="en-US" sz="6500" kern="1200" dirty="0">
            <a:latin typeface="FontAwesome"/>
            <a:cs typeface="FontAwesome"/>
          </a:endParaRPr>
        </a:p>
      </dsp:txBody>
      <dsp:txXfrm>
        <a:off x="81784" y="126329"/>
        <a:ext cx="3973169" cy="2326008"/>
      </dsp:txXfrm>
    </dsp:sp>
    <dsp:sp modelId="{0135EB05-C628-3941-AF2A-3812809F84D0}">
      <dsp:nvSpPr>
        <dsp:cNvPr id="0" name=""/>
        <dsp:cNvSpPr/>
      </dsp:nvSpPr>
      <dsp:spPr>
        <a:xfrm>
          <a:off x="4539110" y="778714"/>
          <a:ext cx="872995" cy="10212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latin typeface="FontAwesome"/>
            <a:cs typeface="FontAwesome"/>
          </a:endParaRPr>
        </a:p>
      </dsp:txBody>
      <dsp:txXfrm>
        <a:off x="4539110" y="982962"/>
        <a:ext cx="611097" cy="612743"/>
      </dsp:txXfrm>
    </dsp:sp>
    <dsp:sp modelId="{5225658F-C631-2442-BA0C-A436E4FFF8D9}">
      <dsp:nvSpPr>
        <dsp:cNvPr id="0" name=""/>
        <dsp:cNvSpPr/>
      </dsp:nvSpPr>
      <dsp:spPr>
        <a:xfrm>
          <a:off x="5774480" y="53963"/>
          <a:ext cx="4117901" cy="247074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FontAwesome"/>
              <a:ea typeface="FontAwesome"/>
              <a:cs typeface="FontAwesome"/>
              <a:sym typeface="FontAwesome"/>
            </a:rPr>
            <a:t> </a:t>
          </a:r>
          <a:endParaRPr lang="en-US" sz="6500" kern="1200" dirty="0">
            <a:latin typeface="FontAwesome"/>
            <a:cs typeface="FontAwesome"/>
          </a:endParaRPr>
        </a:p>
      </dsp:txBody>
      <dsp:txXfrm>
        <a:off x="5846846" y="126329"/>
        <a:ext cx="3973169" cy="2326008"/>
      </dsp:txXfrm>
    </dsp:sp>
    <dsp:sp modelId="{5915B569-759F-2845-9F86-285D697BA53A}">
      <dsp:nvSpPr>
        <dsp:cNvPr id="0" name=""/>
        <dsp:cNvSpPr/>
      </dsp:nvSpPr>
      <dsp:spPr>
        <a:xfrm>
          <a:off x="10304172" y="778714"/>
          <a:ext cx="872995" cy="102123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latin typeface="FontAwesome"/>
            <a:cs typeface="FontAwesome"/>
          </a:endParaRPr>
        </a:p>
      </dsp:txBody>
      <dsp:txXfrm>
        <a:off x="10304172" y="982962"/>
        <a:ext cx="611097" cy="612743"/>
      </dsp:txXfrm>
    </dsp:sp>
    <dsp:sp modelId="{3F499F65-79D8-C242-9501-776854844699}">
      <dsp:nvSpPr>
        <dsp:cNvPr id="0" name=""/>
        <dsp:cNvSpPr/>
      </dsp:nvSpPr>
      <dsp:spPr>
        <a:xfrm>
          <a:off x="11539542" y="53963"/>
          <a:ext cx="4117901" cy="24707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FontAwesome"/>
              <a:ea typeface="FontAwesome"/>
              <a:cs typeface="FontAwesome"/>
              <a:sym typeface="FontAwesome"/>
            </a:rPr>
            <a:t></a:t>
          </a:r>
          <a:endParaRPr lang="en-US" sz="6500" kern="1200" dirty="0">
            <a:latin typeface="FontAwesome"/>
            <a:cs typeface="FontAwesome"/>
          </a:endParaRPr>
        </a:p>
      </dsp:txBody>
      <dsp:txXfrm>
        <a:off x="11611908" y="126329"/>
        <a:ext cx="3973169" cy="2326008"/>
      </dsp:txXfrm>
    </dsp:sp>
    <dsp:sp modelId="{5063ACF2-EE11-644C-B759-B7C97F075F9E}">
      <dsp:nvSpPr>
        <dsp:cNvPr id="0" name=""/>
        <dsp:cNvSpPr/>
      </dsp:nvSpPr>
      <dsp:spPr>
        <a:xfrm>
          <a:off x="16069234" y="778714"/>
          <a:ext cx="872995" cy="10212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a:latin typeface="FontAwesome"/>
            <a:cs typeface="FontAwesome"/>
          </a:endParaRPr>
        </a:p>
      </dsp:txBody>
      <dsp:txXfrm>
        <a:off x="16069234" y="982962"/>
        <a:ext cx="611097" cy="612743"/>
      </dsp:txXfrm>
    </dsp:sp>
    <dsp:sp modelId="{57599B50-C6C0-9548-A788-22766E84DF1D}">
      <dsp:nvSpPr>
        <dsp:cNvPr id="0" name=""/>
        <dsp:cNvSpPr/>
      </dsp:nvSpPr>
      <dsp:spPr>
        <a:xfrm>
          <a:off x="17304605" y="53963"/>
          <a:ext cx="4117901" cy="24707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FontAwesome"/>
              <a:ea typeface="FontAwesome"/>
              <a:cs typeface="FontAwesome"/>
              <a:sym typeface="FontAwesome"/>
            </a:rPr>
            <a:t> </a:t>
          </a:r>
          <a:endParaRPr lang="en-US" sz="6500" kern="1200" dirty="0">
            <a:latin typeface="FontAwesome"/>
            <a:cs typeface="FontAwesome"/>
          </a:endParaRPr>
        </a:p>
      </dsp:txBody>
      <dsp:txXfrm>
        <a:off x="17376971" y="126329"/>
        <a:ext cx="3973169" cy="2326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79D96-20F9-934C-96D7-51E501D2CFFA}">
      <dsp:nvSpPr>
        <dsp:cNvPr id="0" name=""/>
        <dsp:cNvSpPr/>
      </dsp:nvSpPr>
      <dsp:spPr>
        <a:xfrm>
          <a:off x="12109" y="45307"/>
          <a:ext cx="5994927" cy="2397971"/>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60008" bIns="120015" numCol="1" spcCol="1270" anchor="ctr" anchorCtr="0">
          <a:noAutofit/>
        </a:bodyPr>
        <a:lstStyle/>
        <a:p>
          <a:pPr marL="0" lvl="0" indent="0" algn="ctr" defTabSz="2000250">
            <a:lnSpc>
              <a:spcPct val="90000"/>
            </a:lnSpc>
            <a:spcBef>
              <a:spcPct val="0"/>
            </a:spcBef>
            <a:spcAft>
              <a:spcPct val="35000"/>
            </a:spcAft>
            <a:buNone/>
          </a:pPr>
          <a:r>
            <a:rPr lang="en-US" sz="4500" kern="1200" dirty="0">
              <a:latin typeface="Lato Light"/>
              <a:cs typeface="Lato Light"/>
            </a:rPr>
            <a:t>First Steep</a:t>
          </a:r>
        </a:p>
      </dsp:txBody>
      <dsp:txXfrm>
        <a:off x="12109" y="45307"/>
        <a:ext cx="5395434" cy="2397971"/>
      </dsp:txXfrm>
    </dsp:sp>
    <dsp:sp modelId="{2819196E-9EA3-F145-9CA1-B2E9DB83A947}">
      <dsp:nvSpPr>
        <dsp:cNvPr id="0" name=""/>
        <dsp:cNvSpPr/>
      </dsp:nvSpPr>
      <dsp:spPr>
        <a:xfrm>
          <a:off x="4808052" y="45307"/>
          <a:ext cx="6404141" cy="2397971"/>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23" tIns="120015" rIns="60008" bIns="120015" numCol="1" spcCol="1270" anchor="ctr" anchorCtr="0">
          <a:noAutofit/>
        </a:bodyPr>
        <a:lstStyle/>
        <a:p>
          <a:pPr marL="0" lvl="0" indent="0" algn="ctr" defTabSz="2000250">
            <a:lnSpc>
              <a:spcPct val="90000"/>
            </a:lnSpc>
            <a:spcBef>
              <a:spcPct val="0"/>
            </a:spcBef>
            <a:spcAft>
              <a:spcPct val="35000"/>
            </a:spcAft>
            <a:buNone/>
          </a:pPr>
          <a:r>
            <a:rPr lang="en-US" sz="4500" kern="1200" dirty="0">
              <a:latin typeface="Lato Light"/>
              <a:cs typeface="Lato Light"/>
            </a:rPr>
            <a:t>Second Steep</a:t>
          </a:r>
        </a:p>
      </dsp:txBody>
      <dsp:txXfrm>
        <a:off x="6007038" y="45307"/>
        <a:ext cx="4006170" cy="2397971"/>
      </dsp:txXfrm>
    </dsp:sp>
    <dsp:sp modelId="{D3C8FC5D-7745-D242-AFA2-9F99359E8BD7}">
      <dsp:nvSpPr>
        <dsp:cNvPr id="0" name=""/>
        <dsp:cNvSpPr/>
      </dsp:nvSpPr>
      <dsp:spPr>
        <a:xfrm>
          <a:off x="10013208" y="45307"/>
          <a:ext cx="5994927" cy="2397971"/>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23" tIns="120015" rIns="60008" bIns="120015" numCol="1" spcCol="1270" anchor="ctr" anchorCtr="0">
          <a:noAutofit/>
        </a:bodyPr>
        <a:lstStyle/>
        <a:p>
          <a:pPr marL="0" lvl="0" indent="0" algn="ctr" defTabSz="2000250">
            <a:lnSpc>
              <a:spcPct val="90000"/>
            </a:lnSpc>
            <a:spcBef>
              <a:spcPct val="0"/>
            </a:spcBef>
            <a:spcAft>
              <a:spcPct val="35000"/>
            </a:spcAft>
            <a:buNone/>
          </a:pPr>
          <a:r>
            <a:rPr lang="en-US" sz="4500" kern="1200" dirty="0">
              <a:latin typeface="Lato Light"/>
              <a:cs typeface="Lato Light"/>
            </a:rPr>
            <a:t>Third Steep</a:t>
          </a:r>
        </a:p>
      </dsp:txBody>
      <dsp:txXfrm>
        <a:off x="11212194" y="45307"/>
        <a:ext cx="3596956" cy="2397971"/>
      </dsp:txXfrm>
    </dsp:sp>
    <dsp:sp modelId="{66CA8B95-7478-4142-B8F8-1C0F64644A77}">
      <dsp:nvSpPr>
        <dsp:cNvPr id="0" name=""/>
        <dsp:cNvSpPr/>
      </dsp:nvSpPr>
      <dsp:spPr>
        <a:xfrm>
          <a:off x="14809150" y="45307"/>
          <a:ext cx="6680687" cy="2397971"/>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23" tIns="120015" rIns="60008" bIns="120015" numCol="1" spcCol="1270" anchor="ctr" anchorCtr="0">
          <a:noAutofit/>
        </a:bodyPr>
        <a:lstStyle/>
        <a:p>
          <a:pPr marL="0" lvl="0" indent="0" algn="ctr" defTabSz="2000250">
            <a:lnSpc>
              <a:spcPct val="90000"/>
            </a:lnSpc>
            <a:spcBef>
              <a:spcPct val="0"/>
            </a:spcBef>
            <a:spcAft>
              <a:spcPct val="35000"/>
            </a:spcAft>
            <a:buNone/>
          </a:pPr>
          <a:r>
            <a:rPr lang="en-US" sz="4500" kern="1200" dirty="0">
              <a:latin typeface="Lato Light"/>
              <a:cs typeface="Lato Light"/>
            </a:rPr>
            <a:t>Fourth Steep</a:t>
          </a:r>
        </a:p>
      </dsp:txBody>
      <dsp:txXfrm>
        <a:off x="16008136" y="45307"/>
        <a:ext cx="4282716" cy="239797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8AD1F4-EB9B-8D4C-8330-A7FD24F71DA8}" type="datetimeFigureOut">
              <a:rPr lang="en-US" smtClean="0"/>
              <a:t>5/31/2017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3FAAED-601C-2E42-A5D2-7D875446EB6B}" type="slidenum">
              <a:rPr lang="en-US" smtClean="0"/>
              <a:t>‹N›</a:t>
            </a:fld>
            <a:endParaRPr lang="en-US" dirty="0"/>
          </a:p>
        </p:txBody>
      </p:sp>
    </p:spTree>
    <p:extLst>
      <p:ext uri="{BB962C8B-B14F-4D97-AF65-F5344CB8AC3E}">
        <p14:creationId xmlns:p14="http://schemas.microsoft.com/office/powerpoint/2010/main" val="988786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FB5DB0-7631-C740-8B9A-54252701A623}" type="datetimeFigureOut">
              <a:rPr lang="en-US" smtClean="0"/>
              <a:t>5/31/2017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6955A8-62FB-E247-BFB6-6D96B50CB5D7}" type="slidenum">
              <a:rPr lang="en-US" smtClean="0"/>
              <a:t>‹N›</a:t>
            </a:fld>
            <a:endParaRPr lang="en-US" dirty="0"/>
          </a:p>
        </p:txBody>
      </p:sp>
    </p:spTree>
    <p:extLst>
      <p:ext uri="{BB962C8B-B14F-4D97-AF65-F5344CB8AC3E}">
        <p14:creationId xmlns:p14="http://schemas.microsoft.com/office/powerpoint/2010/main" val="632040959"/>
      </p:ext>
    </p:extLst>
  </p:cSld>
  <p:clrMap bg1="lt1" tx1="dk1" bg2="lt2" tx2="dk2" accent1="accent1" accent2="accent2" accent3="accent3" accent4="accent4" accent5="accent5" accent6="accent6" hlink="hlink" folHlink="folHlink"/>
  <p:hf hdr="0" ftr="0" dt="0"/>
  <p:notesStyle>
    <a:lvl1pPr marL="0" algn="l" defTabSz="1038822" rtl="0" eaLnBrk="1" latinLnBrk="0" hangingPunct="1">
      <a:defRPr sz="2800" kern="1200">
        <a:solidFill>
          <a:schemeClr val="tx1"/>
        </a:solidFill>
        <a:latin typeface="+mn-lt"/>
        <a:ea typeface="+mn-ea"/>
        <a:cs typeface="+mn-cs"/>
      </a:defRPr>
    </a:lvl1pPr>
    <a:lvl2pPr marL="1038822" algn="l" defTabSz="1038822" rtl="0" eaLnBrk="1" latinLnBrk="0" hangingPunct="1">
      <a:defRPr sz="2800" kern="1200">
        <a:solidFill>
          <a:schemeClr val="tx1"/>
        </a:solidFill>
        <a:latin typeface="+mn-lt"/>
        <a:ea typeface="+mn-ea"/>
        <a:cs typeface="+mn-cs"/>
      </a:defRPr>
    </a:lvl2pPr>
    <a:lvl3pPr marL="2077642" algn="l" defTabSz="1038822" rtl="0" eaLnBrk="1" latinLnBrk="0" hangingPunct="1">
      <a:defRPr sz="2800" kern="1200">
        <a:solidFill>
          <a:schemeClr val="tx1"/>
        </a:solidFill>
        <a:latin typeface="+mn-lt"/>
        <a:ea typeface="+mn-ea"/>
        <a:cs typeface="+mn-cs"/>
      </a:defRPr>
    </a:lvl3pPr>
    <a:lvl4pPr marL="3116464" algn="l" defTabSz="1038822" rtl="0" eaLnBrk="1" latinLnBrk="0" hangingPunct="1">
      <a:defRPr sz="2800" kern="1200">
        <a:solidFill>
          <a:schemeClr val="tx1"/>
        </a:solidFill>
        <a:latin typeface="+mn-lt"/>
        <a:ea typeface="+mn-ea"/>
        <a:cs typeface="+mn-cs"/>
      </a:defRPr>
    </a:lvl4pPr>
    <a:lvl5pPr marL="4155282" algn="l" defTabSz="1038822" rtl="0" eaLnBrk="1" latinLnBrk="0" hangingPunct="1">
      <a:defRPr sz="2800" kern="1200">
        <a:solidFill>
          <a:schemeClr val="tx1"/>
        </a:solidFill>
        <a:latin typeface="+mn-lt"/>
        <a:ea typeface="+mn-ea"/>
        <a:cs typeface="+mn-cs"/>
      </a:defRPr>
    </a:lvl5pPr>
    <a:lvl6pPr marL="5194102" algn="l" defTabSz="1038822" rtl="0" eaLnBrk="1" latinLnBrk="0" hangingPunct="1">
      <a:defRPr sz="2800" kern="1200">
        <a:solidFill>
          <a:schemeClr val="tx1"/>
        </a:solidFill>
        <a:latin typeface="+mn-lt"/>
        <a:ea typeface="+mn-ea"/>
        <a:cs typeface="+mn-cs"/>
      </a:defRPr>
    </a:lvl6pPr>
    <a:lvl7pPr marL="6232922" algn="l" defTabSz="1038822" rtl="0" eaLnBrk="1" latinLnBrk="0" hangingPunct="1">
      <a:defRPr sz="2800" kern="1200">
        <a:solidFill>
          <a:schemeClr val="tx1"/>
        </a:solidFill>
        <a:latin typeface="+mn-lt"/>
        <a:ea typeface="+mn-ea"/>
        <a:cs typeface="+mn-cs"/>
      </a:defRPr>
    </a:lvl7pPr>
    <a:lvl8pPr marL="7271744" algn="l" defTabSz="1038822" rtl="0" eaLnBrk="1" latinLnBrk="0" hangingPunct="1">
      <a:defRPr sz="2800" kern="1200">
        <a:solidFill>
          <a:schemeClr val="tx1"/>
        </a:solidFill>
        <a:latin typeface="+mn-lt"/>
        <a:ea typeface="+mn-ea"/>
        <a:cs typeface="+mn-cs"/>
      </a:defRPr>
    </a:lvl8pPr>
    <a:lvl9pPr marL="8310564" algn="l" defTabSz="1038822"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86955A8-62FB-E247-BFB6-6D96B50CB5D7}" type="slidenum">
              <a:rPr lang="en-US" smtClean="0"/>
              <a:t>10</a:t>
            </a:fld>
            <a:endParaRPr lang="en-US" dirty="0"/>
          </a:p>
        </p:txBody>
      </p:sp>
    </p:spTree>
    <p:extLst>
      <p:ext uri="{BB962C8B-B14F-4D97-AF65-F5344CB8AC3E}">
        <p14:creationId xmlns:p14="http://schemas.microsoft.com/office/powerpoint/2010/main" val="3132907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7" hasCustomPrompt="1"/>
          </p:nvPr>
        </p:nvSpPr>
        <p:spPr>
          <a:xfrm>
            <a:off x="10879825" y="4162944"/>
            <a:ext cx="2731955" cy="1964200"/>
          </a:xfrm>
          <a:prstGeom prst="rect">
            <a:avLst/>
          </a:prstGeom>
        </p:spPr>
        <p:txBody>
          <a:bodyPr vert="horz" lIns="0" tIns="0" rIns="0" bIns="0" anchor="ctr"/>
          <a:lstStyle>
            <a:lvl1pPr marL="0" indent="0" algn="ctr">
              <a:lnSpc>
                <a:spcPct val="100000"/>
              </a:lnSpc>
              <a:spcBef>
                <a:spcPts val="0"/>
              </a:spcBef>
              <a:buNone/>
              <a:defRPr sz="12000" b="1">
                <a:solidFill>
                  <a:schemeClr val="bg1"/>
                </a:solidFill>
                <a:latin typeface="FontAwesome"/>
                <a:cs typeface="FontAwesome"/>
              </a:defRPr>
            </a:lvl1pPr>
          </a:lstStyle>
          <a:p>
            <a:pPr lvl="0"/>
            <a:r>
              <a:rPr lang="es-ES_tradnl" dirty="0" err="1"/>
              <a:t>icon</a:t>
            </a:r>
            <a:endParaRPr lang="es-ES_tradnl" dirty="0"/>
          </a:p>
        </p:txBody>
      </p:sp>
      <p:sp>
        <p:nvSpPr>
          <p:cNvPr id="5" name="Text Placeholder 7"/>
          <p:cNvSpPr>
            <a:spLocks noGrp="1"/>
          </p:cNvSpPr>
          <p:nvPr>
            <p:ph type="body" sz="quarter" idx="18" hasCustomPrompt="1"/>
          </p:nvPr>
        </p:nvSpPr>
        <p:spPr>
          <a:xfrm>
            <a:off x="5818873" y="6120100"/>
            <a:ext cx="1279428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6" name="Text Placeholder 7"/>
          <p:cNvSpPr>
            <a:spLocks noGrp="1"/>
          </p:cNvSpPr>
          <p:nvPr>
            <p:ph type="body" sz="quarter" idx="19" hasCustomPrompt="1"/>
          </p:nvPr>
        </p:nvSpPr>
        <p:spPr>
          <a:xfrm>
            <a:off x="5818873" y="7094677"/>
            <a:ext cx="1279428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grpSp>
        <p:nvGrpSpPr>
          <p:cNvPr id="2" name="Group 1"/>
          <p:cNvGrpSpPr/>
          <p:nvPr userDrawn="1"/>
        </p:nvGrpSpPr>
        <p:grpSpPr>
          <a:xfrm>
            <a:off x="22626556" y="7511359"/>
            <a:ext cx="2029071" cy="8248458"/>
            <a:chOff x="18127944" y="-2245960"/>
            <a:chExt cx="4485144" cy="18239862"/>
          </a:xfrm>
        </p:grpSpPr>
        <p:sp>
          <p:nvSpPr>
            <p:cNvPr id="7" name="Rectangle 6"/>
            <p:cNvSpPr/>
            <p:nvPr userDrawn="1"/>
          </p:nvSpPr>
          <p:spPr>
            <a:xfrm rot="18083416">
              <a:off x="10335980" y="5546004"/>
              <a:ext cx="18239862" cy="2655933"/>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9862" h="2655933">
                  <a:moveTo>
                    <a:pt x="0" y="13230"/>
                  </a:moveTo>
                  <a:lnTo>
                    <a:pt x="16654103" y="0"/>
                  </a:lnTo>
                  <a:lnTo>
                    <a:pt x="18239862" y="2655933"/>
                  </a:lnTo>
                  <a:lnTo>
                    <a:pt x="1572528" y="2647480"/>
                  </a:lnTo>
                  <a:lnTo>
                    <a:pt x="0" y="1323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6"/>
            <p:cNvSpPr/>
            <p:nvPr userDrawn="1"/>
          </p:nvSpPr>
          <p:spPr>
            <a:xfrm rot="18083416">
              <a:off x="13298006" y="6362531"/>
              <a:ext cx="17375137" cy="1255027"/>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 name="connsiteX0" fmla="*/ 0 w 17375137"/>
                <a:gd name="connsiteY0" fmla="*/ 13230 h 2647480"/>
                <a:gd name="connsiteX1" fmla="*/ 16654103 w 17375137"/>
                <a:gd name="connsiteY1" fmla="*/ 0 h 2647480"/>
                <a:gd name="connsiteX2" fmla="*/ 17375137 w 17375137"/>
                <a:gd name="connsiteY2" fmla="*/ 1189979 h 2647480"/>
                <a:gd name="connsiteX3" fmla="*/ 1572528 w 17375137"/>
                <a:gd name="connsiteY3" fmla="*/ 2647480 h 2647480"/>
                <a:gd name="connsiteX4" fmla="*/ 0 w 17375137"/>
                <a:gd name="connsiteY4" fmla="*/ 13230 h 2647480"/>
                <a:gd name="connsiteX0" fmla="*/ 0 w 17375137"/>
                <a:gd name="connsiteY0" fmla="*/ 13230 h 1255027"/>
                <a:gd name="connsiteX1" fmla="*/ 16654103 w 17375137"/>
                <a:gd name="connsiteY1" fmla="*/ 0 h 1255027"/>
                <a:gd name="connsiteX2" fmla="*/ 17375137 w 17375137"/>
                <a:gd name="connsiteY2" fmla="*/ 1189979 h 1255027"/>
                <a:gd name="connsiteX3" fmla="*/ 782405 w 17375137"/>
                <a:gd name="connsiteY3" fmla="*/ 1255027 h 1255027"/>
                <a:gd name="connsiteX4" fmla="*/ 0 w 17375137"/>
                <a:gd name="connsiteY4" fmla="*/ 13230 h 125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5137" h="1255027">
                  <a:moveTo>
                    <a:pt x="0" y="13230"/>
                  </a:moveTo>
                  <a:lnTo>
                    <a:pt x="16654103" y="0"/>
                  </a:lnTo>
                  <a:lnTo>
                    <a:pt x="17375137" y="1189979"/>
                  </a:lnTo>
                  <a:lnTo>
                    <a:pt x="782405" y="1255027"/>
                  </a:lnTo>
                  <a:lnTo>
                    <a:pt x="0" y="1323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 Placeholder 2"/>
          <p:cNvSpPr>
            <a:spLocks noGrp="1"/>
          </p:cNvSpPr>
          <p:nvPr>
            <p:ph type="body" sz="quarter" idx="16" hasCustomPrompt="1"/>
          </p:nvPr>
        </p:nvSpPr>
        <p:spPr>
          <a:xfrm>
            <a:off x="5818873" y="7636253"/>
            <a:ext cx="12794285" cy="1261518"/>
          </a:xfrm>
          <a:prstGeom prst="rect">
            <a:avLst/>
          </a:prstGeom>
        </p:spPr>
        <p:txBody>
          <a:bodyPr vert="horz" lIns="0" tIns="121900" rIns="0" bIns="121900"/>
          <a:lstStyle>
            <a:lvl1pPr marL="0" indent="0" algn="ctr">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a:t>
            </a:r>
          </a:p>
        </p:txBody>
      </p:sp>
    </p:spTree>
    <p:extLst>
      <p:ext uri="{BB962C8B-B14F-4D97-AF65-F5344CB8AC3E}">
        <p14:creationId xmlns:p14="http://schemas.microsoft.com/office/powerpoint/2010/main" val="369067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anim calcmode="lin" valueType="num">
                                      <p:cBhvr>
                                        <p:cTn id="8"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400"/>
                                        <p:tgtEl>
                                          <p:spTgt spid="5">
                                            <p:txEl>
                                              <p:pRg st="0" end="0"/>
                                            </p:txEl>
                                          </p:spTgt>
                                        </p:tgtEl>
                                      </p:cBhvr>
                                    </p:animEffect>
                                    <p:anim calcmode="lin" valueType="num">
                                      <p:cBhvr>
                                        <p:cTn id="13"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anim calcmode="lin" valueType="num">
                                      <p:cBhvr>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0" end="0"/>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80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anim calcmode="lin" valueType="num">
                      <p:cBhvr>
                        <p:cTn dur="400" fill="hold"/>
                        <p:tgtEl>
                          <p:spTgt spid="4"/>
                        </p:tgtEl>
                        <p:attrNameLst>
                          <p:attrName>ppt_x</p:attrName>
                        </p:attrNameLst>
                      </p:cBhvr>
                      <p:tavLst>
                        <p:tav tm="0">
                          <p:val>
                            <p:strVal val="#ppt_x"/>
                          </p:val>
                        </p:tav>
                        <p:tav tm="100000">
                          <p:val>
                            <p:strVal val="#ppt_x"/>
                          </p:val>
                        </p:tav>
                      </p:tavLst>
                    </p:anim>
                    <p:anim calcmode="lin" valueType="num">
                      <p:cBhvr>
                        <p:cTn dur="4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cons Slide Example">
    <p:bg>
      <p:bgPr>
        <a:solidFill>
          <a:schemeClr val="accent1">
            <a:lumMod val="50000"/>
          </a:schemeClr>
        </a:solidFill>
        <a:effectLst/>
      </p:bgPr>
    </p:bg>
    <p:spTree>
      <p:nvGrpSpPr>
        <p:cNvPr id="1" name=""/>
        <p:cNvGrpSpPr/>
        <p:nvPr/>
      </p:nvGrpSpPr>
      <p:grpSpPr>
        <a:xfrm>
          <a:off x="0" y="0"/>
          <a:ext cx="0" cy="0"/>
          <a:chOff x="0" y="0"/>
          <a:chExt cx="0" cy="0"/>
        </a:xfrm>
      </p:grpSpPr>
      <p:sp>
        <p:nvSpPr>
          <p:cNvPr id="10" name="Rounded Rectangle 9"/>
          <p:cNvSpPr/>
          <p:nvPr userDrawn="1"/>
        </p:nvSpPr>
        <p:spPr>
          <a:xfrm>
            <a:off x="1" y="3558651"/>
            <a:ext cx="24387175" cy="5693686"/>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2" name="Oval 1"/>
          <p:cNvSpPr/>
          <p:nvPr userDrawn="1"/>
        </p:nvSpPr>
        <p:spPr>
          <a:xfrm>
            <a:off x="6198458" y="4439689"/>
            <a:ext cx="1462989" cy="146241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Oval 26"/>
          <p:cNvSpPr/>
          <p:nvPr userDrawn="1"/>
        </p:nvSpPr>
        <p:spPr>
          <a:xfrm>
            <a:off x="11721197" y="4439689"/>
            <a:ext cx="1462989" cy="146241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28" name="Oval 27"/>
          <p:cNvSpPr/>
          <p:nvPr userDrawn="1"/>
        </p:nvSpPr>
        <p:spPr>
          <a:xfrm>
            <a:off x="17245911" y="4439689"/>
            <a:ext cx="1462989" cy="146241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39" name="Text Placeholder 7"/>
          <p:cNvSpPr>
            <a:spLocks noGrp="1"/>
          </p:cNvSpPr>
          <p:nvPr>
            <p:ph type="body" sz="quarter" idx="17" hasCustomPrompt="1"/>
          </p:nvPr>
        </p:nvSpPr>
        <p:spPr>
          <a:xfrm>
            <a:off x="5987551" y="4593641"/>
            <a:ext cx="1945512" cy="1102534"/>
          </a:xfrm>
          <a:prstGeom prst="rect">
            <a:avLst/>
          </a:prstGeom>
        </p:spPr>
        <p:txBody>
          <a:bodyPr vert="horz" lIns="0" tIns="103884" rIns="0" bIns="103884" anchor="ctr"/>
          <a:lstStyle>
            <a:lvl1pPr marL="0" indent="0" algn="ctr">
              <a:lnSpc>
                <a:spcPct val="100000"/>
              </a:lnSpc>
              <a:spcBef>
                <a:spcPts val="0"/>
              </a:spcBef>
              <a:buNone/>
              <a:defRPr sz="5000" b="1">
                <a:solidFill>
                  <a:schemeClr val="bg1"/>
                </a:solidFill>
                <a:latin typeface="FontAwesome"/>
                <a:cs typeface="FontAwesome"/>
              </a:defRPr>
            </a:lvl1pPr>
          </a:lstStyle>
          <a:p>
            <a:pPr lvl="0"/>
            <a:r>
              <a:rPr lang="es-ES_tradnl" dirty="0" err="1"/>
              <a:t>icon</a:t>
            </a:r>
            <a:endParaRPr lang="es-ES_tradnl" dirty="0"/>
          </a:p>
        </p:txBody>
      </p:sp>
      <p:sp>
        <p:nvSpPr>
          <p:cNvPr id="40" name="Text Placeholder 7"/>
          <p:cNvSpPr>
            <a:spLocks noGrp="1"/>
          </p:cNvSpPr>
          <p:nvPr>
            <p:ph type="body" sz="quarter" idx="22" hasCustomPrompt="1"/>
          </p:nvPr>
        </p:nvSpPr>
        <p:spPr>
          <a:xfrm>
            <a:off x="4926085" y="592064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41" name="Text Placeholder 2"/>
          <p:cNvSpPr>
            <a:spLocks noGrp="1"/>
          </p:cNvSpPr>
          <p:nvPr>
            <p:ph type="body" sz="quarter" idx="23" hasCustomPrompt="1"/>
          </p:nvPr>
        </p:nvSpPr>
        <p:spPr>
          <a:xfrm>
            <a:off x="4926085" y="6650464"/>
            <a:ext cx="4082613"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42" name="Text Placeholder 7"/>
          <p:cNvSpPr>
            <a:spLocks noGrp="1"/>
          </p:cNvSpPr>
          <p:nvPr>
            <p:ph type="body" sz="quarter" idx="24" hasCustomPrompt="1"/>
          </p:nvPr>
        </p:nvSpPr>
        <p:spPr>
          <a:xfrm>
            <a:off x="11490202" y="4593641"/>
            <a:ext cx="1945512" cy="1102534"/>
          </a:xfrm>
          <a:prstGeom prst="rect">
            <a:avLst/>
          </a:prstGeom>
        </p:spPr>
        <p:txBody>
          <a:bodyPr vert="horz" lIns="0" tIns="103884" rIns="0" bIns="103884" anchor="ctr"/>
          <a:lstStyle>
            <a:lvl1pPr marL="0" indent="0" algn="ctr">
              <a:lnSpc>
                <a:spcPct val="100000"/>
              </a:lnSpc>
              <a:spcBef>
                <a:spcPts val="0"/>
              </a:spcBef>
              <a:buNone/>
              <a:defRPr sz="5000" b="1">
                <a:solidFill>
                  <a:schemeClr val="bg1"/>
                </a:solidFill>
                <a:latin typeface="FontAwesome"/>
                <a:cs typeface="FontAwesome"/>
              </a:defRPr>
            </a:lvl1pPr>
          </a:lstStyle>
          <a:p>
            <a:pPr lvl="0"/>
            <a:r>
              <a:rPr lang="es-ES_tradnl" dirty="0" err="1"/>
              <a:t>icon</a:t>
            </a:r>
            <a:endParaRPr lang="es-ES_tradnl" dirty="0"/>
          </a:p>
        </p:txBody>
      </p:sp>
      <p:sp>
        <p:nvSpPr>
          <p:cNvPr id="43" name="Text Placeholder 7"/>
          <p:cNvSpPr>
            <a:spLocks noGrp="1"/>
          </p:cNvSpPr>
          <p:nvPr>
            <p:ph type="body" sz="quarter" idx="25" hasCustomPrompt="1"/>
          </p:nvPr>
        </p:nvSpPr>
        <p:spPr>
          <a:xfrm>
            <a:off x="10467235" y="592064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44" name="Text Placeholder 2"/>
          <p:cNvSpPr>
            <a:spLocks noGrp="1"/>
          </p:cNvSpPr>
          <p:nvPr>
            <p:ph type="body" sz="quarter" idx="26" hasCustomPrompt="1"/>
          </p:nvPr>
        </p:nvSpPr>
        <p:spPr>
          <a:xfrm>
            <a:off x="10467235" y="6650464"/>
            <a:ext cx="4082613"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45" name="Text Placeholder 7"/>
          <p:cNvSpPr>
            <a:spLocks noGrp="1"/>
          </p:cNvSpPr>
          <p:nvPr>
            <p:ph type="body" sz="quarter" idx="27" hasCustomPrompt="1"/>
          </p:nvPr>
        </p:nvSpPr>
        <p:spPr>
          <a:xfrm>
            <a:off x="17036968" y="4593641"/>
            <a:ext cx="1945512" cy="1102534"/>
          </a:xfrm>
          <a:prstGeom prst="rect">
            <a:avLst/>
          </a:prstGeom>
        </p:spPr>
        <p:txBody>
          <a:bodyPr vert="horz" lIns="0" tIns="103884" rIns="0" bIns="103884" anchor="ctr"/>
          <a:lstStyle>
            <a:lvl1pPr marL="0" indent="0" algn="ctr">
              <a:lnSpc>
                <a:spcPct val="100000"/>
              </a:lnSpc>
              <a:spcBef>
                <a:spcPts val="0"/>
              </a:spcBef>
              <a:buNone/>
              <a:defRPr sz="5000" b="1">
                <a:solidFill>
                  <a:schemeClr val="bg1"/>
                </a:solidFill>
                <a:latin typeface="FontAwesome"/>
                <a:cs typeface="FontAwesome"/>
              </a:defRPr>
            </a:lvl1pPr>
          </a:lstStyle>
          <a:p>
            <a:pPr lvl="0"/>
            <a:r>
              <a:rPr lang="es-ES_tradnl" dirty="0" err="1"/>
              <a:t>icon</a:t>
            </a:r>
            <a:endParaRPr lang="es-ES_tradnl" dirty="0"/>
          </a:p>
        </p:txBody>
      </p:sp>
      <p:sp>
        <p:nvSpPr>
          <p:cNvPr id="46" name="Text Placeholder 7"/>
          <p:cNvSpPr>
            <a:spLocks noGrp="1"/>
          </p:cNvSpPr>
          <p:nvPr>
            <p:ph type="body" sz="quarter" idx="28" hasCustomPrompt="1"/>
          </p:nvPr>
        </p:nvSpPr>
        <p:spPr>
          <a:xfrm>
            <a:off x="15937003" y="592064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47" name="Text Placeholder 2"/>
          <p:cNvSpPr>
            <a:spLocks noGrp="1"/>
          </p:cNvSpPr>
          <p:nvPr>
            <p:ph type="body" sz="quarter" idx="29" hasCustomPrompt="1"/>
          </p:nvPr>
        </p:nvSpPr>
        <p:spPr>
          <a:xfrm>
            <a:off x="15937003" y="6650464"/>
            <a:ext cx="4082613"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48" name="Text Placeholder 2"/>
          <p:cNvSpPr>
            <a:spLocks noGrp="1"/>
          </p:cNvSpPr>
          <p:nvPr>
            <p:ph type="body" sz="quarter" idx="16" hasCustomPrompt="1"/>
          </p:nvPr>
        </p:nvSpPr>
        <p:spPr>
          <a:xfrm>
            <a:off x="3549436" y="10212804"/>
            <a:ext cx="17315167" cy="2093924"/>
          </a:xfrm>
          <a:prstGeom prst="rect">
            <a:avLst/>
          </a:prstGeom>
        </p:spPr>
        <p:txBody>
          <a:bodyPr vert="horz" lIns="0" tIns="0" rIns="0" bIns="0"/>
          <a:lstStyle>
            <a:lvl1pPr marL="0" indent="0" algn="ctr">
              <a:lnSpc>
                <a:spcPct val="150000"/>
              </a:lnSpc>
              <a:spcBef>
                <a:spcPts val="0"/>
              </a:spcBef>
              <a:buNone/>
              <a:defRPr sz="2400" b="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abo </a:t>
            </a:r>
            <a:r>
              <a:rPr lang="en-US" dirty="0" err="1"/>
              <a:t>zacomic</a:t>
            </a:r>
            <a:r>
              <a:rPr lang="en-US" dirty="0"/>
              <a:t> quam. </a:t>
            </a:r>
          </a:p>
        </p:txBody>
      </p:sp>
    </p:spTree>
    <p:extLst>
      <p:ext uri="{BB962C8B-B14F-4D97-AF65-F5344CB8AC3E}">
        <p14:creationId xmlns:p14="http://schemas.microsoft.com/office/powerpoint/2010/main" val="33026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anim calcmode="lin" valueType="num">
                                      <p:cBhvr>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8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80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8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grpId="0" nodeType="withEffect">
                                  <p:stCondLst>
                                    <p:cond delay="80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42" presetClass="entr" presetSubtype="0" fill="hold" grpId="0" nodeType="withEffect">
                                  <p:stCondLst>
                                    <p:cond delay="200"/>
                                  </p:stCondLst>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fade">
                                      <p:cBhvr>
                                        <p:cTn id="37" dur="400"/>
                                        <p:tgtEl>
                                          <p:spTgt spid="39">
                                            <p:txEl>
                                              <p:pRg st="0" end="0"/>
                                            </p:txEl>
                                          </p:spTgt>
                                        </p:tgtEl>
                                      </p:cBhvr>
                                    </p:animEffect>
                                    <p:anim calcmode="lin" valueType="num">
                                      <p:cBhvr>
                                        <p:cTn id="38" dur="4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9" dur="400" fill="hold"/>
                                        <p:tgtEl>
                                          <p:spTgt spid="39">
                                            <p:txEl>
                                              <p:pRg st="0" end="0"/>
                                            </p:txEl>
                                          </p:spTgt>
                                        </p:tgtEl>
                                        <p:attrNameLst>
                                          <p:attrName>ppt_y</p:attrName>
                                        </p:attrNameLst>
                                      </p:cBhvr>
                                      <p:tavLst>
                                        <p:tav tm="0">
                                          <p:val>
                                            <p:strVal val="#ppt_y+.1"/>
                                          </p:val>
                                        </p:tav>
                                        <p:tav tm="100000">
                                          <p:val>
                                            <p:strVal val="#ppt_y"/>
                                          </p:val>
                                        </p:tav>
                                      </p:tavLst>
                                    </p:anim>
                                  </p:childTnLst>
                                </p:cTn>
                              </p:par>
                              <p:par>
                                <p:cTn id="40" presetID="53" presetClass="entr" presetSubtype="16" fill="hold" grpId="0" nodeType="withEffect">
                                  <p:stCondLst>
                                    <p:cond delay="200"/>
                                  </p:stCondLst>
                                  <p:childTnLst>
                                    <p:set>
                                      <p:cBhvr>
                                        <p:cTn id="41" dur="1" fill="hold">
                                          <p:stCondLst>
                                            <p:cond delay="0"/>
                                          </p:stCondLst>
                                        </p:cTn>
                                        <p:tgtEl>
                                          <p:spTgt spid="40">
                                            <p:txEl>
                                              <p:pRg st="0" end="0"/>
                                            </p:txEl>
                                          </p:spTgt>
                                        </p:tgtEl>
                                        <p:attrNameLst>
                                          <p:attrName>style.visibility</p:attrName>
                                        </p:attrNameLst>
                                      </p:cBhvr>
                                      <p:to>
                                        <p:strVal val="visible"/>
                                      </p:to>
                                    </p:set>
                                    <p:anim calcmode="lin" valueType="num">
                                      <p:cBhvr>
                                        <p:cTn id="42"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40">
                                            <p:txEl>
                                              <p:pRg st="0" end="0"/>
                                            </p:txEl>
                                          </p:spTgt>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41">
                                            <p:txEl>
                                              <p:pRg st="0" end="0"/>
                                            </p:txEl>
                                          </p:spTgt>
                                        </p:tgtEl>
                                        <p:attrNameLst>
                                          <p:attrName>style.visibility</p:attrName>
                                        </p:attrNameLst>
                                      </p:cBhvr>
                                      <p:to>
                                        <p:strVal val="visible"/>
                                      </p:to>
                                    </p:set>
                                    <p:anim calcmode="lin" valueType="num">
                                      <p:cBhvr>
                                        <p:cTn id="47"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41">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400"/>
                                        <p:tgtEl>
                                          <p:spTgt spid="42">
                                            <p:txEl>
                                              <p:pRg st="0" end="0"/>
                                            </p:txEl>
                                          </p:spTgt>
                                        </p:tgtEl>
                                      </p:cBhvr>
                                    </p:animEffect>
                                    <p:anim calcmode="lin" valueType="num">
                                      <p:cBhvr>
                                        <p:cTn id="53" dur="4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54" dur="400" fill="hold"/>
                                        <p:tgtEl>
                                          <p:spTgt spid="42">
                                            <p:txEl>
                                              <p:pRg st="0" end="0"/>
                                            </p:txEl>
                                          </p:spTgt>
                                        </p:tgtEl>
                                        <p:attrNameLst>
                                          <p:attrName>ppt_y</p:attrName>
                                        </p:attrNameLst>
                                      </p:cBhvr>
                                      <p:tavLst>
                                        <p:tav tm="0">
                                          <p:val>
                                            <p:strVal val="#ppt_y+.1"/>
                                          </p:val>
                                        </p:tav>
                                        <p:tav tm="100000">
                                          <p:val>
                                            <p:strVal val="#ppt_y"/>
                                          </p:val>
                                        </p:tav>
                                      </p:tavLst>
                                    </p:anim>
                                  </p:childTnLst>
                                </p:cTn>
                              </p:par>
                              <p:par>
                                <p:cTn id="55" presetID="53" presetClass="entr" presetSubtype="16" fill="hold" grpId="0" nodeType="withEffect">
                                  <p:stCondLst>
                                    <p:cond delay="200"/>
                                  </p:stCondLst>
                                  <p:childTnLst>
                                    <p:set>
                                      <p:cBhvr>
                                        <p:cTn id="56" dur="1" fill="hold">
                                          <p:stCondLst>
                                            <p:cond delay="0"/>
                                          </p:stCondLst>
                                        </p:cTn>
                                        <p:tgtEl>
                                          <p:spTgt spid="43">
                                            <p:txEl>
                                              <p:pRg st="0" end="0"/>
                                            </p:txEl>
                                          </p:spTgt>
                                        </p:tgtEl>
                                        <p:attrNameLst>
                                          <p:attrName>style.visibility</p:attrName>
                                        </p:attrNameLst>
                                      </p:cBhvr>
                                      <p:to>
                                        <p:strVal val="visible"/>
                                      </p:to>
                                    </p:set>
                                    <p:anim calcmode="lin" valueType="num">
                                      <p:cBhvr>
                                        <p:cTn id="57"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43">
                                            <p:txEl>
                                              <p:pRg st="0" end="0"/>
                                            </p:txEl>
                                          </p:spTgt>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44">
                                            <p:txEl>
                                              <p:pRg st="0" end="0"/>
                                            </p:txEl>
                                          </p:spTgt>
                                        </p:tgtEl>
                                        <p:attrNameLst>
                                          <p:attrName>style.visibility</p:attrName>
                                        </p:attrNameLst>
                                      </p:cBhvr>
                                      <p:to>
                                        <p:strVal val="visible"/>
                                      </p:to>
                                    </p:set>
                                    <p:anim calcmode="lin" valueType="num">
                                      <p:cBhvr>
                                        <p:cTn id="6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64" dur="500"/>
                                        <p:tgtEl>
                                          <p:spTgt spid="44">
                                            <p:txEl>
                                              <p:pRg st="0" end="0"/>
                                            </p:txEl>
                                          </p:spTgt>
                                        </p:tgtEl>
                                      </p:cBhvr>
                                    </p:animEffect>
                                  </p:childTnLst>
                                </p:cTn>
                              </p:par>
                              <p:par>
                                <p:cTn id="65" presetID="42" presetClass="entr" presetSubtype="0" fill="hold" grpId="0" nodeType="withEffect">
                                  <p:stCondLst>
                                    <p:cond delay="200"/>
                                  </p:stCondLst>
                                  <p:childTnLst>
                                    <p:set>
                                      <p:cBhvr>
                                        <p:cTn id="66" dur="1" fill="hold">
                                          <p:stCondLst>
                                            <p:cond delay="0"/>
                                          </p:stCondLst>
                                        </p:cTn>
                                        <p:tgtEl>
                                          <p:spTgt spid="45">
                                            <p:txEl>
                                              <p:pRg st="0" end="0"/>
                                            </p:txEl>
                                          </p:spTgt>
                                        </p:tgtEl>
                                        <p:attrNameLst>
                                          <p:attrName>style.visibility</p:attrName>
                                        </p:attrNameLst>
                                      </p:cBhvr>
                                      <p:to>
                                        <p:strVal val="visible"/>
                                      </p:to>
                                    </p:set>
                                    <p:animEffect transition="in" filter="fade">
                                      <p:cBhvr>
                                        <p:cTn id="67" dur="400"/>
                                        <p:tgtEl>
                                          <p:spTgt spid="45">
                                            <p:txEl>
                                              <p:pRg st="0" end="0"/>
                                            </p:txEl>
                                          </p:spTgt>
                                        </p:tgtEl>
                                      </p:cBhvr>
                                    </p:animEffect>
                                    <p:anim calcmode="lin" valueType="num">
                                      <p:cBhvr>
                                        <p:cTn id="68" dur="4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69" dur="400" fill="hold"/>
                                        <p:tgtEl>
                                          <p:spTgt spid="45">
                                            <p:txEl>
                                              <p:pRg st="0" end="0"/>
                                            </p:txEl>
                                          </p:spTgt>
                                        </p:tgtEl>
                                        <p:attrNameLst>
                                          <p:attrName>ppt_y</p:attrName>
                                        </p:attrNameLst>
                                      </p:cBhvr>
                                      <p:tavLst>
                                        <p:tav tm="0">
                                          <p:val>
                                            <p:strVal val="#ppt_y+.1"/>
                                          </p:val>
                                        </p:tav>
                                        <p:tav tm="100000">
                                          <p:val>
                                            <p:strVal val="#ppt_y"/>
                                          </p:val>
                                        </p:tav>
                                      </p:tavLst>
                                    </p:anim>
                                  </p:childTnLst>
                                </p:cTn>
                              </p:par>
                              <p:par>
                                <p:cTn id="70" presetID="53" presetClass="entr" presetSubtype="16" fill="hold" grpId="0" nodeType="withEffect">
                                  <p:stCondLst>
                                    <p:cond delay="200"/>
                                  </p:stCondLst>
                                  <p:childTnLst>
                                    <p:set>
                                      <p:cBhvr>
                                        <p:cTn id="71" dur="1" fill="hold">
                                          <p:stCondLst>
                                            <p:cond delay="0"/>
                                          </p:stCondLst>
                                        </p:cTn>
                                        <p:tgtEl>
                                          <p:spTgt spid="46">
                                            <p:txEl>
                                              <p:pRg st="0" end="0"/>
                                            </p:txEl>
                                          </p:spTgt>
                                        </p:tgtEl>
                                        <p:attrNameLst>
                                          <p:attrName>style.visibility</p:attrName>
                                        </p:attrNameLst>
                                      </p:cBhvr>
                                      <p:to>
                                        <p:strVal val="visible"/>
                                      </p:to>
                                    </p:set>
                                    <p:anim calcmode="lin" valueType="num">
                                      <p:cBhvr>
                                        <p:cTn id="72"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46">
                                            <p:txEl>
                                              <p:pRg st="0" end="0"/>
                                            </p:txEl>
                                          </p:spTgt>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7">
                                            <p:txEl>
                                              <p:pRg st="0" end="0"/>
                                            </p:txEl>
                                          </p:spTgt>
                                        </p:tgtEl>
                                        <p:attrNameLst>
                                          <p:attrName>style.visibility</p:attrName>
                                        </p:attrNameLst>
                                      </p:cBhvr>
                                      <p:to>
                                        <p:strVal val="visible"/>
                                      </p:to>
                                    </p:set>
                                    <p:anim calcmode="lin" valueType="num">
                                      <p:cBhvr>
                                        <p:cTn id="77"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79" dur="500"/>
                                        <p:tgtEl>
                                          <p:spTgt spid="47">
                                            <p:txEl>
                                              <p:pRg st="0" end="0"/>
                                            </p:txEl>
                                          </p:spTgt>
                                        </p:tgtEl>
                                      </p:cBhvr>
                                    </p:animEffect>
                                  </p:childTnLst>
                                </p:cTn>
                              </p:par>
                              <p:par>
                                <p:cTn id="80" presetID="10" presetClass="entr" presetSubtype="0" fill="hold" grpId="0" nodeType="withEffect">
                                  <p:stCondLst>
                                    <p:cond delay="800"/>
                                  </p:stCondLst>
                                  <p:childTnLst>
                                    <p:set>
                                      <p:cBhvr>
                                        <p:cTn id="81" dur="1" fill="hold">
                                          <p:stCondLst>
                                            <p:cond delay="0"/>
                                          </p:stCondLst>
                                        </p:cTn>
                                        <p:tgtEl>
                                          <p:spTgt spid="48">
                                            <p:txEl>
                                              <p:pRg st="0" end="0"/>
                                            </p:txEl>
                                          </p:spTgt>
                                        </p:tgtEl>
                                        <p:attrNameLst>
                                          <p:attrName>style.visibility</p:attrName>
                                        </p:attrNameLst>
                                      </p:cBhvr>
                                      <p:to>
                                        <p:strVal val="visible"/>
                                      </p:to>
                                    </p:set>
                                    <p:animEffect transition="in" filter="fade">
                                      <p:cBhvr>
                                        <p:cTn id="82"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27" grpId="0" animBg="1"/>
      <p:bldP spid="28" grpId="0" animBg="1"/>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400"/>
                        <p:tgtEl>
                          <p:spTgt spid="39"/>
                        </p:tgtEl>
                      </p:cBhvr>
                    </p:animEffect>
                    <p:anim calcmode="lin" valueType="num">
                      <p:cBhvr>
                        <p:cTn dur="400" fill="hold"/>
                        <p:tgtEl>
                          <p:spTgt spid="39"/>
                        </p:tgtEl>
                        <p:attrNameLst>
                          <p:attrName>ppt_x</p:attrName>
                        </p:attrNameLst>
                      </p:cBhvr>
                      <p:tavLst>
                        <p:tav tm="0">
                          <p:val>
                            <p:strVal val="#ppt_x"/>
                          </p:val>
                        </p:tav>
                        <p:tav tm="100000">
                          <p:val>
                            <p:strVal val="#ppt_x"/>
                          </p:val>
                        </p:tav>
                      </p:tavLst>
                    </p:anim>
                    <p:anim calcmode="lin" valueType="num">
                      <p:cBhvr>
                        <p:cTn dur="400" fill="hold"/>
                        <p:tgtEl>
                          <p:spTgt spid="39"/>
                        </p:tgtEl>
                        <p:attrNameLst>
                          <p:attrName>ppt_y</p:attrName>
                        </p:attrNameLst>
                      </p:cBhvr>
                      <p:tavLst>
                        <p:tav tm="0">
                          <p:val>
                            <p:strVal val="#ppt_y+.1"/>
                          </p:val>
                        </p:tav>
                        <p:tav tm="100000">
                          <p:val>
                            <p:strVal val="#ppt_y"/>
                          </p:val>
                        </p:tav>
                      </p:tavLst>
                    </p:anim>
                  </p:childTnLst>
                </p:cTn>
              </p:par>
            </p:tnLst>
          </p:tmpl>
        </p:tmplLst>
      </p:bldP>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400"/>
                        <p:tgtEl>
                          <p:spTgt spid="42"/>
                        </p:tgtEl>
                      </p:cBhvr>
                    </p:animEffect>
                    <p:anim calcmode="lin" valueType="num">
                      <p:cBhvr>
                        <p:cTn dur="400" fill="hold"/>
                        <p:tgtEl>
                          <p:spTgt spid="42"/>
                        </p:tgtEl>
                        <p:attrNameLst>
                          <p:attrName>ppt_x</p:attrName>
                        </p:attrNameLst>
                      </p:cBhvr>
                      <p:tavLst>
                        <p:tav tm="0">
                          <p:val>
                            <p:strVal val="#ppt_x"/>
                          </p:val>
                        </p:tav>
                        <p:tav tm="100000">
                          <p:val>
                            <p:strVal val="#ppt_x"/>
                          </p:val>
                        </p:tav>
                      </p:tavLst>
                    </p:anim>
                    <p:anim calcmode="lin" valueType="num">
                      <p:cBhvr>
                        <p:cTn dur="4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4" grpId="0" build="p">
        <p:tmplLst>
          <p:tmpl lvl="1">
            <p:tnLst>
              <p:par>
                <p:cTn presetID="53" presetClass="entr" presetSubtype="16"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400"/>
                        <p:tgtEl>
                          <p:spTgt spid="45"/>
                        </p:tgtEl>
                      </p:cBhvr>
                    </p:animEffect>
                    <p:anim calcmode="lin" valueType="num">
                      <p:cBhvr>
                        <p:cTn dur="400" fill="hold"/>
                        <p:tgtEl>
                          <p:spTgt spid="45"/>
                        </p:tgtEl>
                        <p:attrNameLst>
                          <p:attrName>ppt_x</p:attrName>
                        </p:attrNameLst>
                      </p:cBhvr>
                      <p:tavLst>
                        <p:tav tm="0">
                          <p:val>
                            <p:strVal val="#ppt_x"/>
                          </p:val>
                        </p:tav>
                        <p:tav tm="100000">
                          <p:val>
                            <p:strVal val="#ppt_x"/>
                          </p:val>
                        </p:tav>
                      </p:tavLst>
                    </p:anim>
                    <p:anim calcmode="lin" valueType="num">
                      <p:cBhvr>
                        <p:cTn dur="400" fill="hold"/>
                        <p:tgtEl>
                          <p:spTgt spid="45"/>
                        </p:tgtEl>
                        <p:attrNameLst>
                          <p:attrName>ppt_y</p:attrName>
                        </p:attrNameLst>
                      </p:cBhvr>
                      <p:tavLst>
                        <p:tav tm="0">
                          <p:val>
                            <p:strVal val="#ppt_y+.1"/>
                          </p:val>
                        </p:tav>
                        <p:tav tm="100000">
                          <p:val>
                            <p:strVal val="#ppt_y"/>
                          </p:val>
                        </p:tav>
                      </p:tavLst>
                    </p:anim>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5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8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with bar">
    <p:bg>
      <p:bgPr>
        <a:solidFill>
          <a:schemeClr val="accent1">
            <a:lumMod val="50000"/>
          </a:schemeClr>
        </a:solidFill>
        <a:effectLst/>
      </p:bgPr>
    </p:bg>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8" name="Rounded Rectangle 27"/>
          <p:cNvSpPr/>
          <p:nvPr userDrawn="1"/>
        </p:nvSpPr>
        <p:spPr>
          <a:xfrm>
            <a:off x="1" y="4695497"/>
            <a:ext cx="24387175" cy="5693686"/>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41" name="Picture Placeholder 2"/>
          <p:cNvSpPr>
            <a:spLocks noGrp="1"/>
          </p:cNvSpPr>
          <p:nvPr>
            <p:ph type="pic" sz="quarter" idx="25"/>
          </p:nvPr>
        </p:nvSpPr>
        <p:spPr>
          <a:xfrm>
            <a:off x="1536915" y="2963543"/>
            <a:ext cx="6644281" cy="74256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3" name="Text Placeholder 2"/>
          <p:cNvSpPr>
            <a:spLocks noGrp="1"/>
          </p:cNvSpPr>
          <p:nvPr>
            <p:ph type="body" sz="quarter" idx="16" hasCustomPrompt="1"/>
          </p:nvPr>
        </p:nvSpPr>
        <p:spPr>
          <a:xfrm>
            <a:off x="3549436" y="10886344"/>
            <a:ext cx="17315167" cy="2093924"/>
          </a:xfrm>
          <a:prstGeom prst="rect">
            <a:avLst/>
          </a:prstGeom>
        </p:spPr>
        <p:txBody>
          <a:bodyPr vert="horz" lIns="0" tIns="0" rIns="0" bIns="0"/>
          <a:lstStyle>
            <a:lvl1pPr marL="0" indent="0" algn="ctr">
              <a:lnSpc>
                <a:spcPct val="150000"/>
              </a:lnSpc>
              <a:spcBef>
                <a:spcPts val="0"/>
              </a:spcBef>
              <a:buNone/>
              <a:defRPr sz="2400" b="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abo </a:t>
            </a:r>
            <a:r>
              <a:rPr lang="en-US" dirty="0" err="1"/>
              <a:t>zacomic</a:t>
            </a:r>
            <a:r>
              <a:rPr lang="en-US" dirty="0"/>
              <a:t> quam. </a:t>
            </a:r>
          </a:p>
        </p:txBody>
      </p:sp>
      <p:sp>
        <p:nvSpPr>
          <p:cNvPr id="15" name="Text Placeholder 7"/>
          <p:cNvSpPr>
            <a:spLocks noGrp="1"/>
          </p:cNvSpPr>
          <p:nvPr>
            <p:ph type="body" sz="quarter" idx="27" hasCustomPrompt="1"/>
          </p:nvPr>
        </p:nvSpPr>
        <p:spPr>
          <a:xfrm>
            <a:off x="8566963" y="5778893"/>
            <a:ext cx="14401875" cy="415366"/>
          </a:xfrm>
          <a:prstGeom prst="rect">
            <a:avLst/>
          </a:prstGeom>
        </p:spPr>
        <p:txBody>
          <a:bodyPr vert="horz" lIns="0" tIns="103884" rIns="0" bIns="103884" anchor="ctr"/>
          <a:lstStyle>
            <a:lvl1pPr marL="0" indent="0" algn="l">
              <a:lnSpc>
                <a:spcPct val="100000"/>
              </a:lnSpc>
              <a:spcBef>
                <a:spcPts val="0"/>
              </a:spcBef>
              <a:buNone/>
              <a:defRPr sz="2800" b="0">
                <a:solidFill>
                  <a:schemeClr val="bg1"/>
                </a:solidFill>
                <a:latin typeface="Lato Light"/>
                <a:cs typeface="Lato Light"/>
              </a:defRPr>
            </a:lvl1pPr>
          </a:lstStyle>
          <a:p>
            <a:pPr lvl="0"/>
            <a:r>
              <a:rPr lang="es-ES_tradnl" dirty="0" err="1"/>
              <a:t>SubtitleExample</a:t>
            </a:r>
            <a:endParaRPr lang="es-ES_tradnl" dirty="0"/>
          </a:p>
        </p:txBody>
      </p:sp>
      <p:sp>
        <p:nvSpPr>
          <p:cNvPr id="16" name="Text Placeholder 2"/>
          <p:cNvSpPr>
            <a:spLocks noGrp="1"/>
          </p:cNvSpPr>
          <p:nvPr>
            <p:ph type="body" sz="quarter" idx="28" hasCustomPrompt="1"/>
          </p:nvPr>
        </p:nvSpPr>
        <p:spPr>
          <a:xfrm>
            <a:off x="8566979" y="6363213"/>
            <a:ext cx="14403676" cy="3107790"/>
          </a:xfrm>
          <a:prstGeom prst="rect">
            <a:avLst/>
          </a:prstGeom>
        </p:spPr>
        <p:txBody>
          <a:bodyPr vert="horz" lIns="0" tIns="0" rIns="0" bIns="0"/>
          <a:lstStyle>
            <a:lvl1pPr marL="0" indent="0" algn="l">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p>
        </p:txBody>
      </p:sp>
    </p:spTree>
    <p:extLst>
      <p:ext uri="{BB962C8B-B14F-4D97-AF65-F5344CB8AC3E}">
        <p14:creationId xmlns:p14="http://schemas.microsoft.com/office/powerpoint/2010/main" val="313169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8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par>
                          <p:cTn id="24" fill="hold">
                            <p:stCondLst>
                              <p:cond delay="13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800"/>
                                  </p:stCondLst>
                                  <p:childTnLst>
                                    <p:set>
                                      <p:cBhvr>
                                        <p:cTn id="29" dur="1" fill="hold">
                                          <p:stCondLst>
                                            <p:cond delay="0"/>
                                          </p:stCondLst>
                                        </p:cTn>
                                        <p:tgtEl>
                                          <p:spTgt spid="13">
                                            <p:txEl>
                                              <p:pRg st="0" end="0"/>
                                            </p:txEl>
                                          </p:spTgt>
                                        </p:tgtEl>
                                        <p:attrNameLst>
                                          <p:attrName>style.visibility</p:attrName>
                                        </p:attrNameLst>
                                      </p:cBhvr>
                                      <p:to>
                                        <p:strVal val="visible"/>
                                      </p:to>
                                    </p:set>
                                    <p:animEffect transition="in" filter="fade">
                                      <p:cBhvr>
                                        <p:cTn id="30" dur="500"/>
                                        <p:tgtEl>
                                          <p:spTgt spid="13">
                                            <p:txEl>
                                              <p:pRg st="0" end="0"/>
                                            </p:txEl>
                                          </p:spTgt>
                                        </p:tgtEl>
                                      </p:cBhvr>
                                    </p:animEffect>
                                  </p:childTnLst>
                                </p:cTn>
                              </p:par>
                              <p:par>
                                <p:cTn id="31" presetID="42" presetClass="entr" presetSubtype="0" fill="hold" grpId="0" nodeType="withEffect">
                                  <p:stCondLst>
                                    <p:cond delay="20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anim calcmode="lin" valueType="num">
                                      <p:cBhvr>
                                        <p:cTn id="3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5" dur="500" fill="hold"/>
                                        <p:tgtEl>
                                          <p:spTgt spid="15">
                                            <p:txEl>
                                              <p:pRg st="0" end="0"/>
                                            </p:txEl>
                                          </p:spTgt>
                                        </p:tgtEl>
                                        <p:attrNameLst>
                                          <p:attrName>ppt_y</p:attrName>
                                        </p:attrNameLst>
                                      </p:cBhvr>
                                      <p:tavLst>
                                        <p:tav tm="0">
                                          <p:val>
                                            <p:strVal val="#ppt_y+.1"/>
                                          </p:val>
                                        </p:tav>
                                        <p:tav tm="100000">
                                          <p:val>
                                            <p:strVal val="#ppt_y"/>
                                          </p:val>
                                        </p:tav>
                                      </p:tavLst>
                                    </p:anim>
                                  </p:childTnLst>
                                </p:cTn>
                              </p:par>
                              <p:par>
                                <p:cTn id="36" presetID="10" presetClass="entr" presetSubtype="0" fill="hold" grpId="0" nodeType="withEffect">
                                  <p:stCondLst>
                                    <p:cond delay="80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8" grpId="0" animBg="1"/>
      <p:bldP spid="41" grpId="0"/>
      <p:bldP spid="13" grpId="0" build="p">
        <p:tmplLst>
          <p:tmpl lvl="1">
            <p:tnLst>
              <p:par>
                <p:cTn presetID="10" presetClass="entr" presetSubtype="0" fill="hold" nodeType="withEffect">
                  <p:stCondLst>
                    <p:cond delay="8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10" presetClass="entr" presetSubtype="0" fill="hold" nodeType="withEffect">
                  <p:stCondLst>
                    <p:cond delay="8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with bar 2">
    <p:bg>
      <p:bgPr>
        <a:solidFill>
          <a:schemeClr val="accent1">
            <a:lumMod val="50000"/>
          </a:schemeClr>
        </a:solidFill>
        <a:effectLst/>
      </p:bgPr>
    </p:bg>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8" name="Rounded Rectangle 27"/>
          <p:cNvSpPr/>
          <p:nvPr userDrawn="1"/>
        </p:nvSpPr>
        <p:spPr>
          <a:xfrm>
            <a:off x="1" y="3098251"/>
            <a:ext cx="24387175" cy="7425642"/>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41" name="Picture Placeholder 2"/>
          <p:cNvSpPr>
            <a:spLocks noGrp="1"/>
          </p:cNvSpPr>
          <p:nvPr>
            <p:ph type="pic" sz="quarter" idx="25"/>
          </p:nvPr>
        </p:nvSpPr>
        <p:spPr>
          <a:xfrm>
            <a:off x="3" y="3098251"/>
            <a:ext cx="8181193" cy="74256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5" name="Text Placeholder 7"/>
          <p:cNvSpPr>
            <a:spLocks noGrp="1"/>
          </p:cNvSpPr>
          <p:nvPr>
            <p:ph type="body" sz="quarter" idx="27" hasCustomPrompt="1"/>
          </p:nvPr>
        </p:nvSpPr>
        <p:spPr>
          <a:xfrm>
            <a:off x="9047363" y="5240069"/>
            <a:ext cx="13921475" cy="415366"/>
          </a:xfrm>
          <a:prstGeom prst="rect">
            <a:avLst/>
          </a:prstGeom>
        </p:spPr>
        <p:txBody>
          <a:bodyPr vert="horz" lIns="0" tIns="103884" rIns="0" bIns="103884" anchor="ctr"/>
          <a:lstStyle>
            <a:lvl1pPr marL="0" indent="0" algn="l">
              <a:lnSpc>
                <a:spcPct val="100000"/>
              </a:lnSpc>
              <a:spcBef>
                <a:spcPts val="0"/>
              </a:spcBef>
              <a:buNone/>
              <a:defRPr sz="2800" b="0">
                <a:solidFill>
                  <a:schemeClr val="bg1"/>
                </a:solidFill>
                <a:latin typeface="Lato Light"/>
                <a:cs typeface="Lato Light"/>
              </a:defRPr>
            </a:lvl1pPr>
          </a:lstStyle>
          <a:p>
            <a:pPr lvl="0"/>
            <a:r>
              <a:rPr lang="es-ES_tradnl" dirty="0" err="1"/>
              <a:t>SubtitleExample</a:t>
            </a:r>
            <a:endParaRPr lang="es-ES_tradnl" dirty="0"/>
          </a:p>
        </p:txBody>
      </p:sp>
      <p:sp>
        <p:nvSpPr>
          <p:cNvPr id="16" name="Text Placeholder 2"/>
          <p:cNvSpPr>
            <a:spLocks noGrp="1"/>
          </p:cNvSpPr>
          <p:nvPr>
            <p:ph type="body" sz="quarter" idx="28" hasCustomPrompt="1"/>
          </p:nvPr>
        </p:nvSpPr>
        <p:spPr>
          <a:xfrm>
            <a:off x="9047439" y="5824388"/>
            <a:ext cx="13923216" cy="2065560"/>
          </a:xfrm>
          <a:prstGeom prst="rect">
            <a:avLst/>
          </a:prstGeom>
        </p:spPr>
        <p:txBody>
          <a:bodyPr vert="horz" lIns="0" tIns="0" rIns="0" bIns="0"/>
          <a:lstStyle>
            <a:lvl1pPr marL="0" indent="0" algn="l">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p>
        </p:txBody>
      </p:sp>
      <p:sp>
        <p:nvSpPr>
          <p:cNvPr id="10" name="Rounded Rectangle 9"/>
          <p:cNvSpPr/>
          <p:nvPr userDrawn="1"/>
        </p:nvSpPr>
        <p:spPr>
          <a:xfrm>
            <a:off x="9047362" y="8253242"/>
            <a:ext cx="1440189" cy="144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1" name="Text Placeholder 7"/>
          <p:cNvSpPr>
            <a:spLocks noGrp="1"/>
          </p:cNvSpPr>
          <p:nvPr>
            <p:ph type="body" sz="quarter" idx="24" hasCustomPrompt="1"/>
          </p:nvPr>
        </p:nvSpPr>
        <p:spPr>
          <a:xfrm>
            <a:off x="9151676" y="846702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12" name="Rounded Rectangle 11"/>
          <p:cNvSpPr/>
          <p:nvPr userDrawn="1"/>
        </p:nvSpPr>
        <p:spPr>
          <a:xfrm>
            <a:off x="11283436" y="825324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4" name="Text Placeholder 7"/>
          <p:cNvSpPr>
            <a:spLocks noGrp="1"/>
          </p:cNvSpPr>
          <p:nvPr>
            <p:ph type="body" sz="quarter" idx="29" hasCustomPrompt="1"/>
          </p:nvPr>
        </p:nvSpPr>
        <p:spPr>
          <a:xfrm>
            <a:off x="11387750" y="846702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17" name="Rounded Rectangle 16"/>
          <p:cNvSpPr/>
          <p:nvPr userDrawn="1"/>
        </p:nvSpPr>
        <p:spPr>
          <a:xfrm>
            <a:off x="13392459" y="8253242"/>
            <a:ext cx="1440189" cy="144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8" name="Text Placeholder 7"/>
          <p:cNvSpPr>
            <a:spLocks noGrp="1"/>
          </p:cNvSpPr>
          <p:nvPr>
            <p:ph type="body" sz="quarter" idx="26" hasCustomPrompt="1"/>
          </p:nvPr>
        </p:nvSpPr>
        <p:spPr>
          <a:xfrm>
            <a:off x="13496773" y="846702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19" name="Rounded Rectangle 18"/>
          <p:cNvSpPr/>
          <p:nvPr userDrawn="1"/>
        </p:nvSpPr>
        <p:spPr>
          <a:xfrm>
            <a:off x="15626884" y="8253242"/>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3" name="Text Placeholder 7"/>
          <p:cNvSpPr>
            <a:spLocks noGrp="1"/>
          </p:cNvSpPr>
          <p:nvPr>
            <p:ph type="body" sz="quarter" idx="30" hasCustomPrompt="1"/>
          </p:nvPr>
        </p:nvSpPr>
        <p:spPr>
          <a:xfrm>
            <a:off x="15731198" y="846702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4" name="Rounded Rectangle 23"/>
          <p:cNvSpPr/>
          <p:nvPr userDrawn="1"/>
        </p:nvSpPr>
        <p:spPr>
          <a:xfrm>
            <a:off x="17585335" y="8253242"/>
            <a:ext cx="1440189" cy="144000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5" name="Text Placeholder 7"/>
          <p:cNvSpPr>
            <a:spLocks noGrp="1"/>
          </p:cNvSpPr>
          <p:nvPr>
            <p:ph type="body" sz="quarter" idx="31" hasCustomPrompt="1"/>
          </p:nvPr>
        </p:nvSpPr>
        <p:spPr>
          <a:xfrm>
            <a:off x="17689649" y="846702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2"/>
          <p:cNvSpPr>
            <a:spLocks noGrp="1"/>
          </p:cNvSpPr>
          <p:nvPr>
            <p:ph type="body" sz="quarter" idx="16" hasCustomPrompt="1"/>
          </p:nvPr>
        </p:nvSpPr>
        <p:spPr>
          <a:xfrm>
            <a:off x="1536915" y="11194249"/>
            <a:ext cx="21433739" cy="1275722"/>
          </a:xfrm>
          <a:prstGeom prst="rect">
            <a:avLst/>
          </a:prstGeom>
        </p:spPr>
        <p:txBody>
          <a:bodyPr vert="horz" lIns="0" tIns="0" rIns="0" bIns="0"/>
          <a:lstStyle>
            <a:lvl1pPr marL="0" indent="0" algn="ctr">
              <a:lnSpc>
                <a:spcPct val="150000"/>
              </a:lnSpc>
              <a:spcBef>
                <a:spcPts val="0"/>
              </a:spcBef>
              <a:buNone/>
              <a:defRPr sz="2400" b="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abo </a:t>
            </a:r>
            <a:r>
              <a:rPr lang="en-US" dirty="0" err="1"/>
              <a:t>zacomic</a:t>
            </a:r>
            <a:r>
              <a:rPr lang="en-US" dirty="0"/>
              <a:t> quam. </a:t>
            </a:r>
          </a:p>
        </p:txBody>
      </p:sp>
    </p:spTree>
    <p:extLst>
      <p:ext uri="{BB962C8B-B14F-4D97-AF65-F5344CB8AC3E}">
        <p14:creationId xmlns:p14="http://schemas.microsoft.com/office/powerpoint/2010/main" val="61343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8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par>
                          <p:cTn id="24" fill="hold">
                            <p:stCondLst>
                              <p:cond delay="13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42" presetClass="entr" presetSubtype="0" fill="hold" grpId="0" nodeType="withEffect">
                                  <p:stCondLst>
                                    <p:cond delay="20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fade">
                                      <p:cBhvr>
                                        <p:cTn id="30" dur="500"/>
                                        <p:tgtEl>
                                          <p:spTgt spid="15">
                                            <p:txEl>
                                              <p:pRg st="0" end="0"/>
                                            </p:txEl>
                                          </p:spTgt>
                                        </p:tgtEl>
                                      </p:cBhvr>
                                    </p:animEffect>
                                    <p:anim calcmode="lin" valueType="num">
                                      <p:cBhvr>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15">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p:cTn id="43"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1">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14">
                                            <p:txEl>
                                              <p:pRg st="0" end="0"/>
                                            </p:txEl>
                                          </p:spTgt>
                                        </p:tgtEl>
                                        <p:attrNameLst>
                                          <p:attrName>style.visibility</p:attrName>
                                        </p:attrNameLst>
                                      </p:cBhvr>
                                      <p:to>
                                        <p:strVal val="visible"/>
                                      </p:to>
                                    </p:set>
                                    <p:anim calcmode="lin" valueType="num">
                                      <p:cBhvr>
                                        <p:cTn id="5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14">
                                            <p:txEl>
                                              <p:pRg st="0" end="0"/>
                                            </p:txEl>
                                          </p:spTgt>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18">
                                            <p:txEl>
                                              <p:pRg st="0" end="0"/>
                                            </p:txEl>
                                          </p:spTgt>
                                        </p:tgtEl>
                                        <p:attrNameLst>
                                          <p:attrName>style.visibility</p:attrName>
                                        </p:attrNameLst>
                                      </p:cBhvr>
                                      <p:to>
                                        <p:strVal val="visible"/>
                                      </p:to>
                                    </p:set>
                                    <p:anim calcmode="lin" valueType="num">
                                      <p:cBhvr>
                                        <p:cTn id="63"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18">
                                            <p:txEl>
                                              <p:pRg st="0" end="0"/>
                                            </p:txEl>
                                          </p:spTgt>
                                        </p:tgtEl>
                                      </p:cBhvr>
                                    </p:animEffect>
                                  </p:childTnLst>
                                </p:cTn>
                              </p:par>
                              <p:par>
                                <p:cTn id="66" presetID="53" presetClass="entr" presetSubtype="16" fill="hold" grpId="0" nodeType="withEffect">
                                  <p:stCondLst>
                                    <p:cond delay="20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par>
                                <p:cTn id="71" presetID="53" presetClass="entr" presetSubtype="16" fill="hold" grpId="0" nodeType="withEffect">
                                  <p:stCondLst>
                                    <p:cond delay="200"/>
                                  </p:stCondLst>
                                  <p:childTnLst>
                                    <p:set>
                                      <p:cBhvr>
                                        <p:cTn id="72" dur="1" fill="hold">
                                          <p:stCondLst>
                                            <p:cond delay="0"/>
                                          </p:stCondLst>
                                        </p:cTn>
                                        <p:tgtEl>
                                          <p:spTgt spid="23">
                                            <p:txEl>
                                              <p:pRg st="0" end="0"/>
                                            </p:txEl>
                                          </p:spTgt>
                                        </p:tgtEl>
                                        <p:attrNameLst>
                                          <p:attrName>style.visibility</p:attrName>
                                        </p:attrNameLst>
                                      </p:cBhvr>
                                      <p:to>
                                        <p:strVal val="visible"/>
                                      </p:to>
                                    </p:set>
                                    <p:anim calcmode="lin" valueType="num">
                                      <p:cBhvr>
                                        <p:cTn id="73"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74"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75" dur="500"/>
                                        <p:tgtEl>
                                          <p:spTgt spid="23">
                                            <p:txEl>
                                              <p:pRg st="0" end="0"/>
                                            </p:txEl>
                                          </p:spTgt>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24"/>
                                        </p:tgtEl>
                                        <p:attrNameLst>
                                          <p:attrName>style.visibility</p:attrName>
                                        </p:attrNameLst>
                                      </p:cBhvr>
                                      <p:to>
                                        <p:strVal val="visible"/>
                                      </p:to>
                                    </p:set>
                                    <p:anim calcmode="lin" valueType="num">
                                      <p:cBhvr>
                                        <p:cTn id="78" dur="500" fill="hold"/>
                                        <p:tgtEl>
                                          <p:spTgt spid="24"/>
                                        </p:tgtEl>
                                        <p:attrNameLst>
                                          <p:attrName>ppt_w</p:attrName>
                                        </p:attrNameLst>
                                      </p:cBhvr>
                                      <p:tavLst>
                                        <p:tav tm="0">
                                          <p:val>
                                            <p:fltVal val="0"/>
                                          </p:val>
                                        </p:tav>
                                        <p:tav tm="100000">
                                          <p:val>
                                            <p:strVal val="#ppt_w"/>
                                          </p:val>
                                        </p:tav>
                                      </p:tavLst>
                                    </p:anim>
                                    <p:anim calcmode="lin" valueType="num">
                                      <p:cBhvr>
                                        <p:cTn id="79" dur="500" fill="hold"/>
                                        <p:tgtEl>
                                          <p:spTgt spid="24"/>
                                        </p:tgtEl>
                                        <p:attrNameLst>
                                          <p:attrName>ppt_h</p:attrName>
                                        </p:attrNameLst>
                                      </p:cBhvr>
                                      <p:tavLst>
                                        <p:tav tm="0">
                                          <p:val>
                                            <p:fltVal val="0"/>
                                          </p:val>
                                        </p:tav>
                                        <p:tav tm="100000">
                                          <p:val>
                                            <p:strVal val="#ppt_h"/>
                                          </p:val>
                                        </p:tav>
                                      </p:tavLst>
                                    </p:anim>
                                    <p:animEffect transition="in" filter="fade">
                                      <p:cBhvr>
                                        <p:cTn id="80" dur="500"/>
                                        <p:tgtEl>
                                          <p:spTgt spid="24"/>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25">
                                            <p:txEl>
                                              <p:pRg st="0" end="0"/>
                                            </p:txEl>
                                          </p:spTgt>
                                        </p:tgtEl>
                                        <p:attrNameLst>
                                          <p:attrName>style.visibility</p:attrName>
                                        </p:attrNameLst>
                                      </p:cBhvr>
                                      <p:to>
                                        <p:strVal val="visible"/>
                                      </p:to>
                                    </p:set>
                                    <p:anim calcmode="lin" valueType="num">
                                      <p:cBhvr>
                                        <p:cTn id="83"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25">
                                            <p:txEl>
                                              <p:pRg st="0" end="0"/>
                                            </p:txEl>
                                          </p:spTgt>
                                        </p:tgtEl>
                                      </p:cBhvr>
                                    </p:animEffect>
                                  </p:childTnLst>
                                </p:cTn>
                              </p:par>
                              <p:par>
                                <p:cTn id="86" presetID="10" presetClass="entr" presetSubtype="0" fill="hold" grpId="0" nodeType="withEffect">
                                  <p:stCondLst>
                                    <p:cond delay="800"/>
                                  </p:stCondLst>
                                  <p:childTnLst>
                                    <p:set>
                                      <p:cBhvr>
                                        <p:cTn id="87" dur="1" fill="hold">
                                          <p:stCondLst>
                                            <p:cond delay="0"/>
                                          </p:stCondLst>
                                        </p:cTn>
                                        <p:tgtEl>
                                          <p:spTgt spid="26">
                                            <p:txEl>
                                              <p:pRg st="0" end="0"/>
                                            </p:txEl>
                                          </p:spTgt>
                                        </p:tgtEl>
                                        <p:attrNameLst>
                                          <p:attrName>style.visibility</p:attrName>
                                        </p:attrNameLst>
                                      </p:cBhvr>
                                      <p:to>
                                        <p:strVal val="visible"/>
                                      </p:to>
                                    </p:set>
                                    <p:animEffect transition="in" filter="fade">
                                      <p:cBhvr>
                                        <p:cTn id="88"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8" grpId="0" animBg="1"/>
      <p:bldP spid="41" grpId="0"/>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10" presetClass="entr" presetSubtype="0" fill="hold" nodeType="withEffect">
                  <p:stCondLst>
                    <p:cond delay="8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0" grpId="0" animBg="1"/>
      <p:bldP spid="11" grpId="0" build="p">
        <p:tmplLst>
          <p:tmpl lvl="1">
            <p:tnLst>
              <p:par>
                <p:cTn presetID="53" presetClass="entr" presetSubtype="16"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Lst>
      </p:bldP>
      <p:bldP spid="12" grpId="0" animBg="1"/>
      <p:bldP spid="14" grpId="0" build="p">
        <p:tmplLst>
          <p:tmpl lvl="1">
            <p:tnLst>
              <p:par>
                <p:cTn presetID="53" presetClass="entr" presetSubtype="16"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7" grpId="0" animBg="1"/>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19" grpId="0" animBg="1"/>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animBg="1"/>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with bar 3">
    <p:bg>
      <p:bgPr>
        <a:solidFill>
          <a:schemeClr val="accent1">
            <a:lumMod val="50000"/>
          </a:schemeClr>
        </a:solidFill>
        <a:effectLst/>
      </p:bgPr>
    </p:bg>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8" name="Rounded Rectangle 27"/>
          <p:cNvSpPr/>
          <p:nvPr userDrawn="1"/>
        </p:nvSpPr>
        <p:spPr>
          <a:xfrm>
            <a:off x="1" y="3098251"/>
            <a:ext cx="24387175" cy="7425642"/>
          </a:xfrm>
          <a:prstGeom prst="roundRect">
            <a:avLst>
              <a:gd name="adj" fmla="val 0"/>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41" name="Picture Placeholder 2"/>
          <p:cNvSpPr>
            <a:spLocks noGrp="1"/>
          </p:cNvSpPr>
          <p:nvPr>
            <p:ph type="pic" sz="quarter" idx="25"/>
          </p:nvPr>
        </p:nvSpPr>
        <p:spPr>
          <a:xfrm>
            <a:off x="3" y="3098251"/>
            <a:ext cx="8181193" cy="74256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5" name="Text Placeholder 7"/>
          <p:cNvSpPr>
            <a:spLocks noGrp="1"/>
          </p:cNvSpPr>
          <p:nvPr>
            <p:ph type="body" sz="quarter" idx="27" hasCustomPrompt="1"/>
          </p:nvPr>
        </p:nvSpPr>
        <p:spPr>
          <a:xfrm>
            <a:off x="8777871" y="4893677"/>
            <a:ext cx="6872278"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bg1"/>
                </a:solidFill>
                <a:latin typeface="Lato Light"/>
                <a:cs typeface="Lato Light"/>
              </a:defRPr>
            </a:lvl1pPr>
          </a:lstStyle>
          <a:p>
            <a:pPr lvl="0"/>
            <a:r>
              <a:rPr lang="es-ES_tradnl" dirty="0" err="1"/>
              <a:t>SubtitleExample</a:t>
            </a:r>
            <a:endParaRPr lang="es-ES_tradnl" dirty="0"/>
          </a:p>
        </p:txBody>
      </p:sp>
      <p:sp>
        <p:nvSpPr>
          <p:cNvPr id="16" name="Text Placeholder 2"/>
          <p:cNvSpPr>
            <a:spLocks noGrp="1"/>
          </p:cNvSpPr>
          <p:nvPr>
            <p:ph type="body" sz="quarter" idx="28" hasCustomPrompt="1"/>
          </p:nvPr>
        </p:nvSpPr>
        <p:spPr>
          <a:xfrm>
            <a:off x="8777944" y="5477997"/>
            <a:ext cx="6872204" cy="2219510"/>
          </a:xfrm>
          <a:prstGeom prst="rect">
            <a:avLst/>
          </a:prstGeom>
        </p:spPr>
        <p:txBody>
          <a:bodyPr vert="horz" lIns="0" tIns="0" rIns="0" bIns="0"/>
          <a:lstStyle>
            <a:lvl1pPr marL="0" indent="0" algn="ctr">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a:t>
            </a:r>
          </a:p>
        </p:txBody>
      </p:sp>
      <p:sp>
        <p:nvSpPr>
          <p:cNvPr id="10" name="Rounded Rectangle 9"/>
          <p:cNvSpPr/>
          <p:nvPr userDrawn="1"/>
        </p:nvSpPr>
        <p:spPr>
          <a:xfrm>
            <a:off x="9336105" y="8060802"/>
            <a:ext cx="1440189" cy="1440000"/>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1" name="Text Placeholder 7"/>
          <p:cNvSpPr>
            <a:spLocks noGrp="1"/>
          </p:cNvSpPr>
          <p:nvPr>
            <p:ph type="body" sz="quarter" idx="24" hasCustomPrompt="1"/>
          </p:nvPr>
        </p:nvSpPr>
        <p:spPr>
          <a:xfrm>
            <a:off x="9440419" y="827458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12" name="Rounded Rectangle 11"/>
          <p:cNvSpPr/>
          <p:nvPr userDrawn="1"/>
        </p:nvSpPr>
        <p:spPr>
          <a:xfrm>
            <a:off x="11572179" y="8060802"/>
            <a:ext cx="1440189" cy="1440000"/>
          </a:xfrm>
          <a:prstGeom prst="roundRect">
            <a:avLst>
              <a:gd name="adj" fmla="val 50000"/>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4" name="Text Placeholder 7"/>
          <p:cNvSpPr>
            <a:spLocks noGrp="1"/>
          </p:cNvSpPr>
          <p:nvPr>
            <p:ph type="body" sz="quarter" idx="29" hasCustomPrompt="1"/>
          </p:nvPr>
        </p:nvSpPr>
        <p:spPr>
          <a:xfrm>
            <a:off x="11676492" y="827458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17" name="Rounded Rectangle 16"/>
          <p:cNvSpPr/>
          <p:nvPr userDrawn="1"/>
        </p:nvSpPr>
        <p:spPr>
          <a:xfrm>
            <a:off x="13681202" y="8060802"/>
            <a:ext cx="1440189" cy="144000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8" name="Text Placeholder 7"/>
          <p:cNvSpPr>
            <a:spLocks noGrp="1"/>
          </p:cNvSpPr>
          <p:nvPr>
            <p:ph type="body" sz="quarter" idx="26" hasCustomPrompt="1"/>
          </p:nvPr>
        </p:nvSpPr>
        <p:spPr>
          <a:xfrm>
            <a:off x="13785516" y="827458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2"/>
          <p:cNvSpPr>
            <a:spLocks noGrp="1"/>
          </p:cNvSpPr>
          <p:nvPr>
            <p:ph type="body" sz="quarter" idx="16" hasCustomPrompt="1"/>
          </p:nvPr>
        </p:nvSpPr>
        <p:spPr>
          <a:xfrm>
            <a:off x="1536915" y="11194249"/>
            <a:ext cx="21433739" cy="1275722"/>
          </a:xfrm>
          <a:prstGeom prst="rect">
            <a:avLst/>
          </a:prstGeom>
        </p:spPr>
        <p:txBody>
          <a:bodyPr vert="horz" lIns="0" tIns="0" rIns="0" bIns="0"/>
          <a:lstStyle>
            <a:lvl1pPr marL="0" indent="0" algn="ctr">
              <a:lnSpc>
                <a:spcPct val="150000"/>
              </a:lnSpc>
              <a:spcBef>
                <a:spcPts val="0"/>
              </a:spcBef>
              <a:buNone/>
              <a:defRPr sz="2400" b="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abo </a:t>
            </a:r>
            <a:r>
              <a:rPr lang="en-US" dirty="0" err="1"/>
              <a:t>zacomic</a:t>
            </a:r>
            <a:r>
              <a:rPr lang="en-US" dirty="0"/>
              <a:t> quam. </a:t>
            </a:r>
          </a:p>
        </p:txBody>
      </p:sp>
      <p:sp>
        <p:nvSpPr>
          <p:cNvPr id="27" name="Picture Placeholder 2"/>
          <p:cNvSpPr>
            <a:spLocks noGrp="1"/>
          </p:cNvSpPr>
          <p:nvPr>
            <p:ph type="pic" sz="quarter" idx="32"/>
          </p:nvPr>
        </p:nvSpPr>
        <p:spPr>
          <a:xfrm>
            <a:off x="16205983" y="3098251"/>
            <a:ext cx="8181193" cy="74256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25309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8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par>
                          <p:cTn id="24" fill="hold">
                            <p:stCondLst>
                              <p:cond delay="13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42" presetClass="entr" presetSubtype="0" fill="hold" grpId="0" nodeType="withEffect">
                                  <p:stCondLst>
                                    <p:cond delay="20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fade">
                                      <p:cBhvr>
                                        <p:cTn id="30" dur="500"/>
                                        <p:tgtEl>
                                          <p:spTgt spid="15">
                                            <p:txEl>
                                              <p:pRg st="0" end="0"/>
                                            </p:txEl>
                                          </p:spTgt>
                                        </p:tgtEl>
                                      </p:cBhvr>
                                    </p:animEffect>
                                    <p:anim calcmode="lin" valueType="num">
                                      <p:cBhvr>
                                        <p:cTn id="3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15">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p:cTn id="43"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1">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14">
                                            <p:txEl>
                                              <p:pRg st="0" end="0"/>
                                            </p:txEl>
                                          </p:spTgt>
                                        </p:tgtEl>
                                        <p:attrNameLst>
                                          <p:attrName>style.visibility</p:attrName>
                                        </p:attrNameLst>
                                      </p:cBhvr>
                                      <p:to>
                                        <p:strVal val="visible"/>
                                      </p:to>
                                    </p:set>
                                    <p:anim calcmode="lin" valueType="num">
                                      <p:cBhvr>
                                        <p:cTn id="5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14">
                                            <p:txEl>
                                              <p:pRg st="0" end="0"/>
                                            </p:txEl>
                                          </p:spTgt>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18">
                                            <p:txEl>
                                              <p:pRg st="0" end="0"/>
                                            </p:txEl>
                                          </p:spTgt>
                                        </p:tgtEl>
                                        <p:attrNameLst>
                                          <p:attrName>style.visibility</p:attrName>
                                        </p:attrNameLst>
                                      </p:cBhvr>
                                      <p:to>
                                        <p:strVal val="visible"/>
                                      </p:to>
                                    </p:set>
                                    <p:anim calcmode="lin" valueType="num">
                                      <p:cBhvr>
                                        <p:cTn id="63"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18">
                                            <p:txEl>
                                              <p:pRg st="0" end="0"/>
                                            </p:txEl>
                                          </p:spTgt>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6">
                                            <p:txEl>
                                              <p:pRg st="0" end="0"/>
                                            </p:txEl>
                                          </p:spTgt>
                                        </p:tgtEl>
                                        <p:attrNameLst>
                                          <p:attrName>style.visibility</p:attrName>
                                        </p:attrNameLst>
                                      </p:cBhvr>
                                      <p:to>
                                        <p:strVal val="visible"/>
                                      </p:to>
                                    </p:set>
                                    <p:animEffect transition="in" filter="fade">
                                      <p:cBhvr>
                                        <p:cTn id="68" dur="500"/>
                                        <p:tgtEl>
                                          <p:spTgt spid="26">
                                            <p:txEl>
                                              <p:pRg st="0" end="0"/>
                                            </p:txEl>
                                          </p:spTgt>
                                        </p:tgtEl>
                                      </p:cBhvr>
                                    </p:animEffect>
                                  </p:childTnLst>
                                </p:cTn>
                              </p:par>
                            </p:childTnLst>
                          </p:cTn>
                        </p:par>
                        <p:par>
                          <p:cTn id="69" fill="hold">
                            <p:stCondLst>
                              <p:cond delay="2600"/>
                            </p:stCondLst>
                            <p:childTnLst>
                              <p:par>
                                <p:cTn id="70" presetID="10" presetClass="entr" presetSubtype="0" fill="hold" grpId="0" nodeType="afterEffect" nodePh="1">
                                  <p:stCondLst>
                                    <p:cond delay="0"/>
                                  </p:stCondLst>
                                  <p:endCondLst>
                                    <p:cond evt="begin" delay="0">
                                      <p:tn val="70"/>
                                    </p:cond>
                                  </p:end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8" grpId="0" animBg="1"/>
      <p:bldP spid="41" grpId="0"/>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10" presetClass="entr" presetSubtype="0" fill="hold" nodeType="withEffect">
                  <p:stCondLst>
                    <p:cond delay="8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0" grpId="0" animBg="1"/>
      <p:bldP spid="11" grpId="0" build="p">
        <p:tmplLst>
          <p:tmpl lvl="1">
            <p:tnLst>
              <p:par>
                <p:cTn presetID="53" presetClass="entr" presetSubtype="16"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p:cTn dur="500" fill="hold"/>
                        <p:tgtEl>
                          <p:spTgt spid="11"/>
                        </p:tgtEl>
                        <p:attrNameLst>
                          <p:attrName>ppt_w</p:attrName>
                        </p:attrNameLst>
                      </p:cBhvr>
                      <p:tavLst>
                        <p:tav tm="0">
                          <p:val>
                            <p:fltVal val="0"/>
                          </p:val>
                        </p:tav>
                        <p:tav tm="100000">
                          <p:val>
                            <p:strVal val="#ppt_w"/>
                          </p:val>
                        </p:tav>
                      </p:tavLst>
                    </p:anim>
                    <p:anim calcmode="lin" valueType="num">
                      <p:cBhvr>
                        <p:cTn dur="500" fill="hold"/>
                        <p:tgtEl>
                          <p:spTgt spid="11"/>
                        </p:tgtEl>
                        <p:attrNameLst>
                          <p:attrName>ppt_h</p:attrName>
                        </p:attrNameLst>
                      </p:cBhvr>
                      <p:tavLst>
                        <p:tav tm="0">
                          <p:val>
                            <p:fltVal val="0"/>
                          </p:val>
                        </p:tav>
                        <p:tav tm="100000">
                          <p:val>
                            <p:strVal val="#ppt_h"/>
                          </p:val>
                        </p:tav>
                      </p:tavLst>
                    </p:anim>
                    <p:animEffect transition="in" filter="fade">
                      <p:cBhvr>
                        <p:cTn dur="500"/>
                        <p:tgtEl>
                          <p:spTgt spid="11"/>
                        </p:tgtEl>
                      </p:cBhvr>
                    </p:animEffect>
                  </p:childTnLst>
                </p:cTn>
              </p:par>
            </p:tnLst>
          </p:tmpl>
        </p:tmplLst>
      </p:bldP>
      <p:bldP spid="12" grpId="0" animBg="1"/>
      <p:bldP spid="14" grpId="0" build="p">
        <p:tmplLst>
          <p:tmpl lvl="1">
            <p:tnLst>
              <p:par>
                <p:cTn presetID="53" presetClass="entr" presetSubtype="16"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7" grpId="0" animBg="1"/>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ic List">
    <p:spTree>
      <p:nvGrpSpPr>
        <p:cNvPr id="1" name=""/>
        <p:cNvGrpSpPr/>
        <p:nvPr/>
      </p:nvGrpSpPr>
      <p:grpSpPr>
        <a:xfrm>
          <a:off x="0" y="0"/>
          <a:ext cx="0" cy="0"/>
          <a:chOff x="0" y="0"/>
          <a:chExt cx="0" cy="0"/>
        </a:xfrm>
      </p:grpSpPr>
      <p:sp>
        <p:nvSpPr>
          <p:cNvPr id="21" name="Text Placeholder 7"/>
          <p:cNvSpPr>
            <a:spLocks noGrp="1"/>
          </p:cNvSpPr>
          <p:nvPr>
            <p:ph type="body" sz="quarter" idx="18" hasCustomPrompt="1"/>
          </p:nvPr>
        </p:nvSpPr>
        <p:spPr>
          <a:xfrm>
            <a:off x="1536915" y="181318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Iconic</a:t>
            </a:r>
            <a:r>
              <a:rPr lang="es-ES_tradnl" dirty="0"/>
              <a:t> </a:t>
            </a:r>
            <a:r>
              <a:rPr lang="es-ES_tradnl" dirty="0" err="1"/>
              <a:t>List</a:t>
            </a:r>
            <a:r>
              <a:rPr lang="es-ES_tradnl" dirty="0"/>
              <a:t> </a:t>
            </a:r>
            <a:r>
              <a:rPr lang="es-ES_tradnl" dirty="0" err="1"/>
              <a:t>Example</a:t>
            </a:r>
            <a:endParaRPr lang="es-ES_tradnl" dirty="0"/>
          </a:p>
        </p:txBody>
      </p:sp>
      <p:sp>
        <p:nvSpPr>
          <p:cNvPr id="22" name="Text Placeholder 7"/>
          <p:cNvSpPr>
            <a:spLocks noGrp="1"/>
          </p:cNvSpPr>
          <p:nvPr>
            <p:ph type="body" sz="quarter" idx="19" hasCustomPrompt="1"/>
          </p:nvPr>
        </p:nvSpPr>
        <p:spPr>
          <a:xfrm>
            <a:off x="1536915" y="278775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Rounded Rectangle 12"/>
          <p:cNvSpPr/>
          <p:nvPr userDrawn="1"/>
        </p:nvSpPr>
        <p:spPr>
          <a:xfrm>
            <a:off x="1559484" y="4087132"/>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8" name="Text Placeholder 7"/>
          <p:cNvSpPr>
            <a:spLocks noGrp="1"/>
          </p:cNvSpPr>
          <p:nvPr>
            <p:ph type="body" sz="quarter" idx="17" hasCustomPrompt="1"/>
          </p:nvPr>
        </p:nvSpPr>
        <p:spPr>
          <a:xfrm>
            <a:off x="1663798" y="4300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3" name="Text Placeholder 7"/>
          <p:cNvSpPr>
            <a:spLocks noGrp="1"/>
          </p:cNvSpPr>
          <p:nvPr>
            <p:ph type="body" sz="quarter" idx="20" hasCustomPrompt="1"/>
          </p:nvPr>
        </p:nvSpPr>
        <p:spPr>
          <a:xfrm>
            <a:off x="3270652"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24" name="Text Placeholder 2"/>
          <p:cNvSpPr>
            <a:spLocks noGrp="1"/>
          </p:cNvSpPr>
          <p:nvPr>
            <p:ph type="body" sz="quarter" idx="16" hasCustomPrompt="1"/>
          </p:nvPr>
        </p:nvSpPr>
        <p:spPr>
          <a:xfrm>
            <a:off x="3270652" y="4726081"/>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29" name="Rounded Rectangle 28"/>
          <p:cNvSpPr/>
          <p:nvPr userDrawn="1"/>
        </p:nvSpPr>
        <p:spPr>
          <a:xfrm>
            <a:off x="13237951" y="4087132"/>
            <a:ext cx="1440189" cy="144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7"/>
          <p:cNvSpPr>
            <a:spLocks noGrp="1"/>
          </p:cNvSpPr>
          <p:nvPr>
            <p:ph type="body" sz="quarter" idx="21" hasCustomPrompt="1"/>
          </p:nvPr>
        </p:nvSpPr>
        <p:spPr>
          <a:xfrm>
            <a:off x="13342265" y="4300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1" name="Text Placeholder 7"/>
          <p:cNvSpPr>
            <a:spLocks noGrp="1"/>
          </p:cNvSpPr>
          <p:nvPr>
            <p:ph type="body" sz="quarter" idx="22" hasCustomPrompt="1"/>
          </p:nvPr>
        </p:nvSpPr>
        <p:spPr>
          <a:xfrm>
            <a:off x="14949119"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2" name="Text Placeholder 2"/>
          <p:cNvSpPr>
            <a:spLocks noGrp="1"/>
          </p:cNvSpPr>
          <p:nvPr>
            <p:ph type="body" sz="quarter" idx="23" hasCustomPrompt="1"/>
          </p:nvPr>
        </p:nvSpPr>
        <p:spPr>
          <a:xfrm>
            <a:off x="14949119" y="4726081"/>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3" name="Rounded Rectangle 32"/>
          <p:cNvSpPr/>
          <p:nvPr userDrawn="1"/>
        </p:nvSpPr>
        <p:spPr>
          <a:xfrm>
            <a:off x="1559484" y="7067398"/>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4" name="Text Placeholder 7"/>
          <p:cNvSpPr>
            <a:spLocks noGrp="1"/>
          </p:cNvSpPr>
          <p:nvPr>
            <p:ph type="body" sz="quarter" idx="24" hasCustomPrompt="1"/>
          </p:nvPr>
        </p:nvSpPr>
        <p:spPr>
          <a:xfrm>
            <a:off x="1663798" y="7281184"/>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5" name="Text Placeholder 7"/>
          <p:cNvSpPr>
            <a:spLocks noGrp="1"/>
          </p:cNvSpPr>
          <p:nvPr>
            <p:ph type="body" sz="quarter" idx="25" hasCustomPrompt="1"/>
          </p:nvPr>
        </p:nvSpPr>
        <p:spPr>
          <a:xfrm>
            <a:off x="3270652" y="697653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6" name="Text Placeholder 2"/>
          <p:cNvSpPr>
            <a:spLocks noGrp="1"/>
          </p:cNvSpPr>
          <p:nvPr>
            <p:ph type="body" sz="quarter" idx="26" hasCustomPrompt="1"/>
          </p:nvPr>
        </p:nvSpPr>
        <p:spPr>
          <a:xfrm>
            <a:off x="3270652" y="7706349"/>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7" name="Rounded Rectangle 36"/>
          <p:cNvSpPr/>
          <p:nvPr userDrawn="1"/>
        </p:nvSpPr>
        <p:spPr>
          <a:xfrm>
            <a:off x="13237951" y="7067398"/>
            <a:ext cx="1440189" cy="144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8" name="Text Placeholder 7"/>
          <p:cNvSpPr>
            <a:spLocks noGrp="1"/>
          </p:cNvSpPr>
          <p:nvPr>
            <p:ph type="body" sz="quarter" idx="27" hasCustomPrompt="1"/>
          </p:nvPr>
        </p:nvSpPr>
        <p:spPr>
          <a:xfrm>
            <a:off x="13342265" y="7281184"/>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9" name="Text Placeholder 7"/>
          <p:cNvSpPr>
            <a:spLocks noGrp="1"/>
          </p:cNvSpPr>
          <p:nvPr>
            <p:ph type="body" sz="quarter" idx="28" hasCustomPrompt="1"/>
          </p:nvPr>
        </p:nvSpPr>
        <p:spPr>
          <a:xfrm>
            <a:off x="14949119" y="697653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0" name="Text Placeholder 2"/>
          <p:cNvSpPr>
            <a:spLocks noGrp="1"/>
          </p:cNvSpPr>
          <p:nvPr>
            <p:ph type="body" sz="quarter" idx="29" hasCustomPrompt="1"/>
          </p:nvPr>
        </p:nvSpPr>
        <p:spPr>
          <a:xfrm>
            <a:off x="14949119" y="7706349"/>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1" name="Rounded Rectangle 40"/>
          <p:cNvSpPr/>
          <p:nvPr userDrawn="1"/>
        </p:nvSpPr>
        <p:spPr>
          <a:xfrm>
            <a:off x="1536903" y="10025086"/>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2" name="Text Placeholder 7"/>
          <p:cNvSpPr>
            <a:spLocks noGrp="1"/>
          </p:cNvSpPr>
          <p:nvPr>
            <p:ph type="body" sz="quarter" idx="30" hasCustomPrompt="1"/>
          </p:nvPr>
        </p:nvSpPr>
        <p:spPr>
          <a:xfrm>
            <a:off x="1641217" y="1023887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3" name="Text Placeholder 7"/>
          <p:cNvSpPr>
            <a:spLocks noGrp="1"/>
          </p:cNvSpPr>
          <p:nvPr>
            <p:ph type="body" sz="quarter" idx="31" hasCustomPrompt="1"/>
          </p:nvPr>
        </p:nvSpPr>
        <p:spPr>
          <a:xfrm>
            <a:off x="3248073" y="9934219"/>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4" name="Text Placeholder 2"/>
          <p:cNvSpPr>
            <a:spLocks noGrp="1"/>
          </p:cNvSpPr>
          <p:nvPr>
            <p:ph type="body" sz="quarter" idx="32" hasCustomPrompt="1"/>
          </p:nvPr>
        </p:nvSpPr>
        <p:spPr>
          <a:xfrm>
            <a:off x="3248073" y="10664037"/>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5" name="Rounded Rectangle 44"/>
          <p:cNvSpPr/>
          <p:nvPr userDrawn="1"/>
        </p:nvSpPr>
        <p:spPr>
          <a:xfrm>
            <a:off x="13237951" y="10025086"/>
            <a:ext cx="1440189" cy="144000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6" name="Text Placeholder 7"/>
          <p:cNvSpPr>
            <a:spLocks noGrp="1"/>
          </p:cNvSpPr>
          <p:nvPr>
            <p:ph type="body" sz="quarter" idx="33" hasCustomPrompt="1"/>
          </p:nvPr>
        </p:nvSpPr>
        <p:spPr>
          <a:xfrm>
            <a:off x="13342265" y="1023887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7" name="Text Placeholder 7"/>
          <p:cNvSpPr>
            <a:spLocks noGrp="1"/>
          </p:cNvSpPr>
          <p:nvPr>
            <p:ph type="body" sz="quarter" idx="34" hasCustomPrompt="1"/>
          </p:nvPr>
        </p:nvSpPr>
        <p:spPr>
          <a:xfrm>
            <a:off x="14949119" y="9934219"/>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8" name="Text Placeholder 2"/>
          <p:cNvSpPr>
            <a:spLocks noGrp="1"/>
          </p:cNvSpPr>
          <p:nvPr>
            <p:ph type="body" sz="quarter" idx="35" hasCustomPrompt="1"/>
          </p:nvPr>
        </p:nvSpPr>
        <p:spPr>
          <a:xfrm>
            <a:off x="14949119" y="10664037"/>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Tree>
    <p:extLst>
      <p:ext uri="{BB962C8B-B14F-4D97-AF65-F5344CB8AC3E}">
        <p14:creationId xmlns:p14="http://schemas.microsoft.com/office/powerpoint/2010/main" val="62166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400"/>
                                        <p:tgtEl>
                                          <p:spTgt spid="21">
                                            <p:txEl>
                                              <p:pRg st="0" end="0"/>
                                            </p:txEl>
                                          </p:spTgt>
                                        </p:tgtEl>
                                      </p:cBhvr>
                                    </p:animEffect>
                                    <p:anim calcmode="lin" valueType="num">
                                      <p:cBhvr>
                                        <p:cTn id="8" dur="4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anim calcmode="lin" valueType="num">
                                      <p:cBhvr>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8">
                                            <p:txEl>
                                              <p:pRg st="0" end="0"/>
                                            </p:txEl>
                                          </p:spTgt>
                                        </p:tgtEl>
                                        <p:attrNameLst>
                                          <p:attrName>style.visibility</p:attrName>
                                        </p:attrNameLst>
                                      </p:cBhvr>
                                      <p:to>
                                        <p:strVal val="visible"/>
                                      </p:to>
                                    </p:set>
                                    <p:anim calcmode="lin" valueType="num">
                                      <p:cBhvr>
                                        <p:cTn id="22"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8">
                                            <p:txEl>
                                              <p:pRg st="0" end="0"/>
                                            </p:txEl>
                                          </p:spTgt>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p:cTn id="27"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3">
                                            <p:txEl>
                                              <p:pRg st="0" end="0"/>
                                            </p:txEl>
                                          </p:spTgt>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24">
                                            <p:txEl>
                                              <p:pRg st="0" end="0"/>
                                            </p:txEl>
                                          </p:spTgt>
                                        </p:tgtEl>
                                        <p:attrNameLst>
                                          <p:attrName>style.visibility</p:attrName>
                                        </p:attrNameLst>
                                      </p:cBhvr>
                                      <p:to>
                                        <p:strVal val="visible"/>
                                      </p:to>
                                    </p:set>
                                    <p:anim calcmode="lin" valueType="num">
                                      <p:cBhvr>
                                        <p:cTn id="32"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24">
                                            <p:txEl>
                                              <p:pRg st="0" end="0"/>
                                            </p:txEl>
                                          </p:spTgt>
                                        </p:tgtEl>
                                      </p:cBhvr>
                                    </p:animEffect>
                                  </p:childTnLst>
                                </p:cTn>
                              </p:par>
                            </p:childTnLst>
                          </p:cTn>
                        </p:par>
                        <p:par>
                          <p:cTn id="35" fill="hold">
                            <p:stCondLst>
                              <p:cond delay="700"/>
                            </p:stCondLst>
                            <p:childTnLst>
                              <p:par>
                                <p:cTn id="36" presetID="53" presetClass="entr" presetSubtype="16"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30">
                                            <p:txEl>
                                              <p:pRg st="0" end="0"/>
                                            </p:txEl>
                                          </p:spTgt>
                                        </p:tgtEl>
                                        <p:attrNameLst>
                                          <p:attrName>style.visibility</p:attrName>
                                        </p:attrNameLst>
                                      </p:cBhvr>
                                      <p:to>
                                        <p:strVal val="visible"/>
                                      </p:to>
                                    </p:set>
                                    <p:anim calcmode="lin" valueType="num">
                                      <p:cBhvr>
                                        <p:cTn id="4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30">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1">
                                            <p:txEl>
                                              <p:pRg st="0" end="0"/>
                                            </p:txEl>
                                          </p:spTgt>
                                        </p:tgtEl>
                                        <p:attrNameLst>
                                          <p:attrName>style.visibility</p:attrName>
                                        </p:attrNameLst>
                                      </p:cBhvr>
                                      <p:to>
                                        <p:strVal val="visible"/>
                                      </p:to>
                                    </p:set>
                                    <p:anim calcmode="lin" valueType="num">
                                      <p:cBhvr>
                                        <p:cTn id="4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1">
                                            <p:txEl>
                                              <p:pRg st="0" end="0"/>
                                            </p:txEl>
                                          </p:spTgt>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32">
                                            <p:txEl>
                                              <p:pRg st="0" end="0"/>
                                            </p:txEl>
                                          </p:spTgt>
                                        </p:tgtEl>
                                        <p:attrNameLst>
                                          <p:attrName>style.visibility</p:attrName>
                                        </p:attrNameLst>
                                      </p:cBhvr>
                                      <p:to>
                                        <p:strVal val="visible"/>
                                      </p:to>
                                    </p:set>
                                    <p:anim calcmode="lin" valueType="num">
                                      <p:cBhvr>
                                        <p:cTn id="53"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32">
                                            <p:txEl>
                                              <p:pRg st="0" end="0"/>
                                            </p:txEl>
                                          </p:spTgt>
                                        </p:tgtEl>
                                      </p:cBhvr>
                                    </p:animEffect>
                                  </p:childTnLst>
                                </p:cTn>
                              </p:par>
                            </p:childTnLst>
                          </p:cTn>
                        </p:par>
                        <p:par>
                          <p:cTn id="56" fill="hold">
                            <p:stCondLst>
                              <p:cond delay="1400"/>
                            </p:stCondLst>
                            <p:childTnLst>
                              <p:par>
                                <p:cTn id="57" presetID="53" presetClass="entr" presetSubtype="16"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p:cTn id="64"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4">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5">
                                            <p:txEl>
                                              <p:pRg st="0" end="0"/>
                                            </p:txEl>
                                          </p:spTgt>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p:cTn id="74"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36">
                                            <p:txEl>
                                              <p:pRg st="0" end="0"/>
                                            </p:txEl>
                                          </p:spTgt>
                                        </p:tgtEl>
                                      </p:cBhvr>
                                    </p:animEffect>
                                  </p:childTnLst>
                                </p:cTn>
                              </p:par>
                            </p:childTnLst>
                          </p:cTn>
                        </p:par>
                        <p:par>
                          <p:cTn id="77" fill="hold">
                            <p:stCondLst>
                              <p:cond delay="2100"/>
                            </p:stCondLst>
                            <p:childTnLst>
                              <p:par>
                                <p:cTn id="78" presetID="53" presetClass="entr" presetSubtype="16"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ppt_w</p:attrName>
                                        </p:attrNameLst>
                                      </p:cBhvr>
                                      <p:tavLst>
                                        <p:tav tm="0">
                                          <p:val>
                                            <p:fltVal val="0"/>
                                          </p:val>
                                        </p:tav>
                                        <p:tav tm="100000">
                                          <p:val>
                                            <p:strVal val="#ppt_w"/>
                                          </p:val>
                                        </p:tav>
                                      </p:tavLst>
                                    </p:anim>
                                    <p:anim calcmode="lin" valueType="num">
                                      <p:cBhvr>
                                        <p:cTn id="81" dur="500" fill="hold"/>
                                        <p:tgtEl>
                                          <p:spTgt spid="37"/>
                                        </p:tgtEl>
                                        <p:attrNameLst>
                                          <p:attrName>ppt_h</p:attrName>
                                        </p:attrNameLst>
                                      </p:cBhvr>
                                      <p:tavLst>
                                        <p:tav tm="0">
                                          <p:val>
                                            <p:fltVal val="0"/>
                                          </p:val>
                                        </p:tav>
                                        <p:tav tm="100000">
                                          <p:val>
                                            <p:strVal val="#ppt_h"/>
                                          </p:val>
                                        </p:tav>
                                      </p:tavLst>
                                    </p:anim>
                                    <p:animEffect transition="in" filter="fade">
                                      <p:cBhvr>
                                        <p:cTn id="82" dur="500"/>
                                        <p:tgtEl>
                                          <p:spTgt spid="37"/>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38">
                                            <p:txEl>
                                              <p:pRg st="0" end="0"/>
                                            </p:txEl>
                                          </p:spTgt>
                                        </p:tgtEl>
                                        <p:attrNameLst>
                                          <p:attrName>style.visibility</p:attrName>
                                        </p:attrNameLst>
                                      </p:cBhvr>
                                      <p:to>
                                        <p:strVal val="visible"/>
                                      </p:to>
                                    </p:set>
                                    <p:anim calcmode="lin" valueType="num">
                                      <p:cBhvr>
                                        <p:cTn id="85"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38">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9">
                                            <p:txEl>
                                              <p:pRg st="0" end="0"/>
                                            </p:txEl>
                                          </p:spTgt>
                                        </p:tgtEl>
                                        <p:attrNameLst>
                                          <p:attrName>style.visibility</p:attrName>
                                        </p:attrNameLst>
                                      </p:cBhvr>
                                      <p:to>
                                        <p:strVal val="visible"/>
                                      </p:to>
                                    </p:set>
                                    <p:anim calcmode="lin" valueType="num">
                                      <p:cBhvr>
                                        <p:cTn id="90"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9">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40">
                                            <p:txEl>
                                              <p:pRg st="0" end="0"/>
                                            </p:txEl>
                                          </p:spTgt>
                                        </p:tgtEl>
                                        <p:attrNameLst>
                                          <p:attrName>style.visibility</p:attrName>
                                        </p:attrNameLst>
                                      </p:cBhvr>
                                      <p:to>
                                        <p:strVal val="visible"/>
                                      </p:to>
                                    </p:set>
                                    <p:anim calcmode="lin" valueType="num">
                                      <p:cBhvr>
                                        <p:cTn id="95"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40">
                                            <p:txEl>
                                              <p:pRg st="0" end="0"/>
                                            </p:txEl>
                                          </p:spTgt>
                                        </p:tgtEl>
                                      </p:cBhvr>
                                    </p:animEffect>
                                  </p:childTnLst>
                                </p:cTn>
                              </p:par>
                            </p:childTnLst>
                          </p:cTn>
                        </p:par>
                        <p:par>
                          <p:cTn id="98" fill="hold">
                            <p:stCondLst>
                              <p:cond delay="2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0" fill="hold"/>
                                        <p:tgtEl>
                                          <p:spTgt spid="41"/>
                                        </p:tgtEl>
                                        <p:attrNameLst>
                                          <p:attrName>ppt_w</p:attrName>
                                        </p:attrNameLst>
                                      </p:cBhvr>
                                      <p:tavLst>
                                        <p:tav tm="0">
                                          <p:val>
                                            <p:fltVal val="0"/>
                                          </p:val>
                                        </p:tav>
                                        <p:tav tm="100000">
                                          <p:val>
                                            <p:strVal val="#ppt_w"/>
                                          </p:val>
                                        </p:tav>
                                      </p:tavLst>
                                    </p:anim>
                                    <p:anim calcmode="lin" valueType="num">
                                      <p:cBhvr>
                                        <p:cTn id="102" dur="500" fill="hold"/>
                                        <p:tgtEl>
                                          <p:spTgt spid="41"/>
                                        </p:tgtEl>
                                        <p:attrNameLst>
                                          <p:attrName>ppt_h</p:attrName>
                                        </p:attrNameLst>
                                      </p:cBhvr>
                                      <p:tavLst>
                                        <p:tav tm="0">
                                          <p:val>
                                            <p:fltVal val="0"/>
                                          </p:val>
                                        </p:tav>
                                        <p:tav tm="100000">
                                          <p:val>
                                            <p:strVal val="#ppt_h"/>
                                          </p:val>
                                        </p:tav>
                                      </p:tavLst>
                                    </p:anim>
                                    <p:animEffect transition="in" filter="fade">
                                      <p:cBhvr>
                                        <p:cTn id="103" dur="500"/>
                                        <p:tgtEl>
                                          <p:spTgt spid="41"/>
                                        </p:tgtEl>
                                      </p:cBhvr>
                                    </p:animEffect>
                                  </p:childTnLst>
                                </p:cTn>
                              </p:par>
                              <p:par>
                                <p:cTn id="104" presetID="53" presetClass="entr" presetSubtype="16" fill="hold" grpId="0" nodeType="withEffect">
                                  <p:stCondLst>
                                    <p:cond delay="20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08" dur="500"/>
                                        <p:tgtEl>
                                          <p:spTgt spid="42">
                                            <p:txEl>
                                              <p:pRg st="0" end="0"/>
                                            </p:txEl>
                                          </p:spTgt>
                                        </p:tgtEl>
                                      </p:cBhvr>
                                    </p:animEffect>
                                  </p:childTnLst>
                                </p:cTn>
                              </p:par>
                              <p:par>
                                <p:cTn id="109" presetID="53" presetClass="entr" presetSubtype="16" fill="hold" grpId="0" nodeType="withEffect">
                                  <p:stCondLst>
                                    <p:cond delay="200"/>
                                  </p:stCondLst>
                                  <p:childTnLst>
                                    <p:set>
                                      <p:cBhvr>
                                        <p:cTn id="110" dur="1" fill="hold">
                                          <p:stCondLst>
                                            <p:cond delay="0"/>
                                          </p:stCondLst>
                                        </p:cTn>
                                        <p:tgtEl>
                                          <p:spTgt spid="43">
                                            <p:txEl>
                                              <p:pRg st="0" end="0"/>
                                            </p:txEl>
                                          </p:spTgt>
                                        </p:tgtEl>
                                        <p:attrNameLst>
                                          <p:attrName>style.visibility</p:attrName>
                                        </p:attrNameLst>
                                      </p:cBhvr>
                                      <p:to>
                                        <p:strVal val="visible"/>
                                      </p:to>
                                    </p:set>
                                    <p:anim calcmode="lin" valueType="num">
                                      <p:cBhvr>
                                        <p:cTn id="111"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2"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13" dur="500"/>
                                        <p:tgtEl>
                                          <p:spTgt spid="43">
                                            <p:txEl>
                                              <p:pRg st="0" end="0"/>
                                            </p:txEl>
                                          </p:spTgt>
                                        </p:tgtEl>
                                      </p:cBhvr>
                                    </p:animEffect>
                                  </p:childTnLst>
                                </p:cTn>
                              </p:par>
                              <p:par>
                                <p:cTn id="114" presetID="53" presetClass="entr" presetSubtype="16" fill="hold" grpId="0" nodeType="withEffect">
                                  <p:stCondLst>
                                    <p:cond delay="200"/>
                                  </p:stCondLst>
                                  <p:childTnLst>
                                    <p:set>
                                      <p:cBhvr>
                                        <p:cTn id="115" dur="1" fill="hold">
                                          <p:stCondLst>
                                            <p:cond delay="0"/>
                                          </p:stCondLst>
                                        </p:cTn>
                                        <p:tgtEl>
                                          <p:spTgt spid="44">
                                            <p:txEl>
                                              <p:pRg st="0" end="0"/>
                                            </p:txEl>
                                          </p:spTgt>
                                        </p:tgtEl>
                                        <p:attrNameLst>
                                          <p:attrName>style.visibility</p:attrName>
                                        </p:attrNameLst>
                                      </p:cBhvr>
                                      <p:to>
                                        <p:strVal val="visible"/>
                                      </p:to>
                                    </p:set>
                                    <p:anim calcmode="lin" valueType="num">
                                      <p:cBhvr>
                                        <p:cTn id="116"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17"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18" dur="500"/>
                                        <p:tgtEl>
                                          <p:spTgt spid="44">
                                            <p:txEl>
                                              <p:pRg st="0" end="0"/>
                                            </p:txEl>
                                          </p:spTgt>
                                        </p:tgtEl>
                                      </p:cBhvr>
                                    </p:animEffect>
                                  </p:childTnLst>
                                </p:cTn>
                              </p:par>
                            </p:childTnLst>
                          </p:cTn>
                        </p:par>
                        <p:par>
                          <p:cTn id="119" fill="hold">
                            <p:stCondLst>
                              <p:cond delay="3500"/>
                            </p:stCondLst>
                            <p:childTnLst>
                              <p:par>
                                <p:cTn id="120" presetID="53" presetClass="entr" presetSubtype="16"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20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p:cTn id="12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2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29" dur="500"/>
                                        <p:tgtEl>
                                          <p:spTgt spid="46">
                                            <p:txEl>
                                              <p:pRg st="0" end="0"/>
                                            </p:txEl>
                                          </p:spTgt>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xEl>
                                              <p:pRg st="0" end="0"/>
                                            </p:txEl>
                                          </p:spTgt>
                                        </p:tgtEl>
                                        <p:attrNameLst>
                                          <p:attrName>style.visibility</p:attrName>
                                        </p:attrNameLst>
                                      </p:cBhvr>
                                      <p:to>
                                        <p:strVal val="visible"/>
                                      </p:to>
                                    </p:set>
                                    <p:anim calcmode="lin" valueType="num">
                                      <p:cBhvr>
                                        <p:cTn id="13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34" dur="500"/>
                                        <p:tgtEl>
                                          <p:spTgt spid="47">
                                            <p:txEl>
                                              <p:pRg st="0" end="0"/>
                                            </p:txEl>
                                          </p:spTgt>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xEl>
                                              <p:pRg st="0" end="0"/>
                                            </p:txEl>
                                          </p:spTgt>
                                        </p:tgtEl>
                                        <p:attrNameLst>
                                          <p:attrName>style.visibility</p:attrName>
                                        </p:attrNameLst>
                                      </p:cBhvr>
                                      <p:to>
                                        <p:strVal val="visible"/>
                                      </p:to>
                                    </p:set>
                                    <p:anim calcmode="lin" valueType="num">
                                      <p:cBhvr>
                                        <p:cTn id="137"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8"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39"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400"/>
                        <p:tgtEl>
                          <p:spTgt spid="21"/>
                        </p:tgtEl>
                      </p:cBhvr>
                    </p:animEffect>
                    <p:anim calcmode="lin" valueType="num">
                      <p:cBhvr>
                        <p:cTn dur="400" fill="hold"/>
                        <p:tgtEl>
                          <p:spTgt spid="21"/>
                        </p:tgtEl>
                        <p:attrNameLst>
                          <p:attrName>ppt_x</p:attrName>
                        </p:attrNameLst>
                      </p:cBhvr>
                      <p:tavLst>
                        <p:tav tm="0">
                          <p:val>
                            <p:strVal val="#ppt_x"/>
                          </p:val>
                        </p:tav>
                        <p:tav tm="100000">
                          <p:val>
                            <p:strVal val="#ppt_x"/>
                          </p:val>
                        </p:tav>
                      </p:tavLst>
                    </p:anim>
                    <p:anim calcmode="lin" valueType="num">
                      <p:cBhvr>
                        <p:cTn dur="4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13" grpId="0" animBg="1"/>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9" grpId="0" animBg="1"/>
      <p:bldP spid="30" grpId="0" build="p">
        <p:tmplLst>
          <p:tmpl lvl="1">
            <p:tnLst>
              <p:par>
                <p:cTn presetID="5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animBg="1"/>
      <p:bldP spid="34" grpId="0" build="p">
        <p:tmplLst>
          <p:tmpl lvl="1">
            <p:tnLst>
              <p:par>
                <p:cTn presetID="5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animBg="1"/>
      <p:bldP spid="38" grpId="0" build="p">
        <p:tmplLst>
          <p:tmpl lvl="1">
            <p:tnLst>
              <p:par>
                <p:cTn presetID="5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1" grpId="0" animBg="1"/>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4" grpId="0" build="p">
        <p:tmplLst>
          <p:tmpl lvl="1">
            <p:tnLst>
              <p:par>
                <p:cTn presetID="53" presetClass="entr" presetSubtype="16"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animBg="1"/>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5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animEffect transition="in" filter="fade">
                      <p:cBhvr>
                        <p:cTn dur="500"/>
                        <p:tgtEl>
                          <p:spTgt spid="47"/>
                        </p:tgtEl>
                      </p:cBhvr>
                    </p:animEffect>
                  </p:childTnLst>
                </p:cTn>
              </p:par>
            </p:tnLst>
          </p:tmpl>
        </p:tmplLst>
      </p:bldP>
      <p:bldP spid="48" grpId="0" build="p">
        <p:tmplLst>
          <p:tmpl lvl="1">
            <p:tnLst>
              <p:par>
                <p:cTn presetID="53" presetClass="entr" presetSubtype="16"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Effect transition="in" filter="fade">
                      <p:cBhvr>
                        <p:cTn dur="500"/>
                        <p:tgtEl>
                          <p:spTgt spid="4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eric List 1">
    <p:spTree>
      <p:nvGrpSpPr>
        <p:cNvPr id="1" name=""/>
        <p:cNvGrpSpPr/>
        <p:nvPr/>
      </p:nvGrpSpPr>
      <p:grpSpPr>
        <a:xfrm>
          <a:off x="0" y="0"/>
          <a:ext cx="0" cy="0"/>
          <a:chOff x="0" y="0"/>
          <a:chExt cx="0" cy="0"/>
        </a:xfrm>
      </p:grpSpPr>
      <p:sp>
        <p:nvSpPr>
          <p:cNvPr id="21" name="Text Placeholder 7"/>
          <p:cNvSpPr>
            <a:spLocks noGrp="1"/>
          </p:cNvSpPr>
          <p:nvPr>
            <p:ph type="body" sz="quarter" idx="18" hasCustomPrompt="1"/>
          </p:nvPr>
        </p:nvSpPr>
        <p:spPr>
          <a:xfrm>
            <a:off x="1536915" y="181318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Numeric</a:t>
            </a:r>
            <a:r>
              <a:rPr lang="es-ES_tradnl" dirty="0"/>
              <a:t> </a:t>
            </a:r>
            <a:r>
              <a:rPr lang="es-ES_tradnl" dirty="0" err="1"/>
              <a:t>List</a:t>
            </a:r>
            <a:r>
              <a:rPr lang="es-ES_tradnl" dirty="0"/>
              <a:t> </a:t>
            </a:r>
            <a:r>
              <a:rPr lang="es-ES_tradnl" dirty="0" err="1"/>
              <a:t>Example</a:t>
            </a:r>
            <a:r>
              <a:rPr lang="es-ES_tradnl" dirty="0"/>
              <a:t> 1</a:t>
            </a:r>
          </a:p>
        </p:txBody>
      </p:sp>
      <p:sp>
        <p:nvSpPr>
          <p:cNvPr id="22" name="Text Placeholder 7"/>
          <p:cNvSpPr>
            <a:spLocks noGrp="1"/>
          </p:cNvSpPr>
          <p:nvPr>
            <p:ph type="body" sz="quarter" idx="19" hasCustomPrompt="1"/>
          </p:nvPr>
        </p:nvSpPr>
        <p:spPr>
          <a:xfrm>
            <a:off x="1536915" y="278775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Text Placeholder 7"/>
          <p:cNvSpPr>
            <a:spLocks noGrp="1"/>
          </p:cNvSpPr>
          <p:nvPr>
            <p:ph type="body" sz="quarter" idx="17" hasCustomPrompt="1"/>
          </p:nvPr>
        </p:nvSpPr>
        <p:spPr>
          <a:xfrm>
            <a:off x="1663798" y="4029974"/>
            <a:ext cx="1222966" cy="905868"/>
          </a:xfrm>
          <a:prstGeom prst="rect">
            <a:avLst/>
          </a:prstGeom>
        </p:spPr>
        <p:txBody>
          <a:bodyPr vert="horz" lIns="0" tIns="103884" rIns="0" bIns="103884" anchor="ctr"/>
          <a:lstStyle>
            <a:lvl1pPr marL="0" indent="0" algn="ctr">
              <a:lnSpc>
                <a:spcPct val="100000"/>
              </a:lnSpc>
              <a:spcBef>
                <a:spcPts val="0"/>
              </a:spcBef>
              <a:buNone/>
              <a:defRPr sz="6400" b="0">
                <a:solidFill>
                  <a:schemeClr val="accent1"/>
                </a:solidFill>
                <a:latin typeface="Lato Light"/>
                <a:cs typeface="Lato Light"/>
              </a:defRPr>
            </a:lvl1pPr>
          </a:lstStyle>
          <a:p>
            <a:pPr lvl="0"/>
            <a:r>
              <a:rPr lang="es-ES_tradnl" dirty="0"/>
              <a:t>01</a:t>
            </a:r>
          </a:p>
        </p:txBody>
      </p:sp>
      <p:sp>
        <p:nvSpPr>
          <p:cNvPr id="23" name="Text Placeholder 7"/>
          <p:cNvSpPr>
            <a:spLocks noGrp="1"/>
          </p:cNvSpPr>
          <p:nvPr>
            <p:ph type="body" sz="quarter" idx="20" hasCustomPrompt="1"/>
          </p:nvPr>
        </p:nvSpPr>
        <p:spPr>
          <a:xfrm>
            <a:off x="3270652"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24" name="Text Placeholder 2"/>
          <p:cNvSpPr>
            <a:spLocks noGrp="1"/>
          </p:cNvSpPr>
          <p:nvPr>
            <p:ph type="body" sz="quarter" idx="16" hasCustomPrompt="1"/>
          </p:nvPr>
        </p:nvSpPr>
        <p:spPr>
          <a:xfrm>
            <a:off x="3270652" y="4726081"/>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0" name="Text Placeholder 7"/>
          <p:cNvSpPr>
            <a:spLocks noGrp="1"/>
          </p:cNvSpPr>
          <p:nvPr>
            <p:ph type="body" sz="quarter" idx="21" hasCustomPrompt="1"/>
          </p:nvPr>
        </p:nvSpPr>
        <p:spPr>
          <a:xfrm>
            <a:off x="13342265" y="4029974"/>
            <a:ext cx="1222966" cy="905868"/>
          </a:xfrm>
          <a:prstGeom prst="rect">
            <a:avLst/>
          </a:prstGeom>
        </p:spPr>
        <p:txBody>
          <a:bodyPr vert="horz" lIns="0" tIns="103884" rIns="0" bIns="103884" anchor="ctr"/>
          <a:lstStyle>
            <a:lvl1pPr marL="0" indent="0" algn="ctr">
              <a:lnSpc>
                <a:spcPct val="100000"/>
              </a:lnSpc>
              <a:spcBef>
                <a:spcPts val="0"/>
              </a:spcBef>
              <a:buNone/>
              <a:defRPr sz="6400" b="0">
                <a:solidFill>
                  <a:schemeClr val="accent2"/>
                </a:solidFill>
                <a:latin typeface="Lato Light"/>
                <a:cs typeface="Lato Light"/>
              </a:defRPr>
            </a:lvl1pPr>
          </a:lstStyle>
          <a:p>
            <a:pPr lvl="0"/>
            <a:r>
              <a:rPr lang="es-ES_tradnl" dirty="0"/>
              <a:t>02</a:t>
            </a:r>
          </a:p>
        </p:txBody>
      </p:sp>
      <p:sp>
        <p:nvSpPr>
          <p:cNvPr id="31" name="Text Placeholder 7"/>
          <p:cNvSpPr>
            <a:spLocks noGrp="1"/>
          </p:cNvSpPr>
          <p:nvPr>
            <p:ph type="body" sz="quarter" idx="22" hasCustomPrompt="1"/>
          </p:nvPr>
        </p:nvSpPr>
        <p:spPr>
          <a:xfrm>
            <a:off x="14949119"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2" name="Text Placeholder 2"/>
          <p:cNvSpPr>
            <a:spLocks noGrp="1"/>
          </p:cNvSpPr>
          <p:nvPr>
            <p:ph type="body" sz="quarter" idx="23" hasCustomPrompt="1"/>
          </p:nvPr>
        </p:nvSpPr>
        <p:spPr>
          <a:xfrm>
            <a:off x="14949119" y="4726081"/>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4" name="Text Placeholder 7"/>
          <p:cNvSpPr>
            <a:spLocks noGrp="1"/>
          </p:cNvSpPr>
          <p:nvPr>
            <p:ph type="body" sz="quarter" idx="24" hasCustomPrompt="1"/>
          </p:nvPr>
        </p:nvSpPr>
        <p:spPr>
          <a:xfrm>
            <a:off x="1663798" y="7010240"/>
            <a:ext cx="1222966" cy="905868"/>
          </a:xfrm>
          <a:prstGeom prst="rect">
            <a:avLst/>
          </a:prstGeom>
        </p:spPr>
        <p:txBody>
          <a:bodyPr vert="horz" lIns="0" tIns="103884" rIns="0" bIns="103884" anchor="ctr"/>
          <a:lstStyle>
            <a:lvl1pPr marL="0" indent="0" algn="ctr">
              <a:lnSpc>
                <a:spcPct val="100000"/>
              </a:lnSpc>
              <a:spcBef>
                <a:spcPts val="0"/>
              </a:spcBef>
              <a:buNone/>
              <a:defRPr sz="6400" b="0">
                <a:solidFill>
                  <a:schemeClr val="accent3"/>
                </a:solidFill>
                <a:latin typeface="Lato Light"/>
                <a:cs typeface="Lato Light"/>
              </a:defRPr>
            </a:lvl1pPr>
          </a:lstStyle>
          <a:p>
            <a:pPr lvl="0"/>
            <a:r>
              <a:rPr lang="es-ES_tradnl" dirty="0"/>
              <a:t>03</a:t>
            </a:r>
          </a:p>
        </p:txBody>
      </p:sp>
      <p:sp>
        <p:nvSpPr>
          <p:cNvPr id="35" name="Text Placeholder 7"/>
          <p:cNvSpPr>
            <a:spLocks noGrp="1"/>
          </p:cNvSpPr>
          <p:nvPr>
            <p:ph type="body" sz="quarter" idx="25" hasCustomPrompt="1"/>
          </p:nvPr>
        </p:nvSpPr>
        <p:spPr>
          <a:xfrm>
            <a:off x="3270652" y="697653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6" name="Text Placeholder 2"/>
          <p:cNvSpPr>
            <a:spLocks noGrp="1"/>
          </p:cNvSpPr>
          <p:nvPr>
            <p:ph type="body" sz="quarter" idx="26" hasCustomPrompt="1"/>
          </p:nvPr>
        </p:nvSpPr>
        <p:spPr>
          <a:xfrm>
            <a:off x="3270652" y="7706349"/>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8" name="Text Placeholder 7"/>
          <p:cNvSpPr>
            <a:spLocks noGrp="1"/>
          </p:cNvSpPr>
          <p:nvPr>
            <p:ph type="body" sz="quarter" idx="27" hasCustomPrompt="1"/>
          </p:nvPr>
        </p:nvSpPr>
        <p:spPr>
          <a:xfrm>
            <a:off x="13342265" y="7010240"/>
            <a:ext cx="1222966" cy="905868"/>
          </a:xfrm>
          <a:prstGeom prst="rect">
            <a:avLst/>
          </a:prstGeom>
        </p:spPr>
        <p:txBody>
          <a:bodyPr vert="horz" lIns="0" tIns="103884" rIns="0" bIns="103884" anchor="ctr"/>
          <a:lstStyle>
            <a:lvl1pPr marL="0" indent="0" algn="ctr">
              <a:lnSpc>
                <a:spcPct val="100000"/>
              </a:lnSpc>
              <a:spcBef>
                <a:spcPts val="0"/>
              </a:spcBef>
              <a:buNone/>
              <a:defRPr sz="6400" b="0">
                <a:solidFill>
                  <a:schemeClr val="accent4"/>
                </a:solidFill>
                <a:latin typeface="Lato Light"/>
                <a:cs typeface="Lato Light"/>
              </a:defRPr>
            </a:lvl1pPr>
          </a:lstStyle>
          <a:p>
            <a:pPr lvl="0"/>
            <a:r>
              <a:rPr lang="es-ES_tradnl" dirty="0"/>
              <a:t>04</a:t>
            </a:r>
          </a:p>
        </p:txBody>
      </p:sp>
      <p:sp>
        <p:nvSpPr>
          <p:cNvPr id="39" name="Text Placeholder 7"/>
          <p:cNvSpPr>
            <a:spLocks noGrp="1"/>
          </p:cNvSpPr>
          <p:nvPr>
            <p:ph type="body" sz="quarter" idx="28" hasCustomPrompt="1"/>
          </p:nvPr>
        </p:nvSpPr>
        <p:spPr>
          <a:xfrm>
            <a:off x="14949119" y="697653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0" name="Text Placeholder 2"/>
          <p:cNvSpPr>
            <a:spLocks noGrp="1"/>
          </p:cNvSpPr>
          <p:nvPr>
            <p:ph type="body" sz="quarter" idx="29" hasCustomPrompt="1"/>
          </p:nvPr>
        </p:nvSpPr>
        <p:spPr>
          <a:xfrm>
            <a:off x="14949119" y="7706349"/>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2" name="Text Placeholder 7"/>
          <p:cNvSpPr>
            <a:spLocks noGrp="1"/>
          </p:cNvSpPr>
          <p:nvPr>
            <p:ph type="body" sz="quarter" idx="30" hasCustomPrompt="1"/>
          </p:nvPr>
        </p:nvSpPr>
        <p:spPr>
          <a:xfrm>
            <a:off x="1641217" y="9967928"/>
            <a:ext cx="1222966" cy="905868"/>
          </a:xfrm>
          <a:prstGeom prst="rect">
            <a:avLst/>
          </a:prstGeom>
        </p:spPr>
        <p:txBody>
          <a:bodyPr vert="horz" lIns="0" tIns="103884" rIns="0" bIns="103884" anchor="ctr"/>
          <a:lstStyle>
            <a:lvl1pPr marL="0" indent="0" algn="ctr">
              <a:lnSpc>
                <a:spcPct val="100000"/>
              </a:lnSpc>
              <a:spcBef>
                <a:spcPts val="0"/>
              </a:spcBef>
              <a:buNone/>
              <a:defRPr sz="6400" b="0">
                <a:solidFill>
                  <a:schemeClr val="accent5"/>
                </a:solidFill>
                <a:latin typeface="Lato Light"/>
                <a:cs typeface="Lato Light"/>
              </a:defRPr>
            </a:lvl1pPr>
          </a:lstStyle>
          <a:p>
            <a:pPr lvl="0"/>
            <a:r>
              <a:rPr lang="es-ES_tradnl" dirty="0"/>
              <a:t>05</a:t>
            </a:r>
          </a:p>
        </p:txBody>
      </p:sp>
      <p:sp>
        <p:nvSpPr>
          <p:cNvPr id="43" name="Text Placeholder 7"/>
          <p:cNvSpPr>
            <a:spLocks noGrp="1"/>
          </p:cNvSpPr>
          <p:nvPr>
            <p:ph type="body" sz="quarter" idx="31" hasCustomPrompt="1"/>
          </p:nvPr>
        </p:nvSpPr>
        <p:spPr>
          <a:xfrm>
            <a:off x="3248073" y="9934219"/>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4" name="Text Placeholder 2"/>
          <p:cNvSpPr>
            <a:spLocks noGrp="1"/>
          </p:cNvSpPr>
          <p:nvPr>
            <p:ph type="body" sz="quarter" idx="32" hasCustomPrompt="1"/>
          </p:nvPr>
        </p:nvSpPr>
        <p:spPr>
          <a:xfrm>
            <a:off x="3248073" y="10664037"/>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6" name="Text Placeholder 7"/>
          <p:cNvSpPr>
            <a:spLocks noGrp="1"/>
          </p:cNvSpPr>
          <p:nvPr>
            <p:ph type="body" sz="quarter" idx="33" hasCustomPrompt="1"/>
          </p:nvPr>
        </p:nvSpPr>
        <p:spPr>
          <a:xfrm>
            <a:off x="13342265" y="9967928"/>
            <a:ext cx="1222966" cy="905868"/>
          </a:xfrm>
          <a:prstGeom prst="rect">
            <a:avLst/>
          </a:prstGeom>
        </p:spPr>
        <p:txBody>
          <a:bodyPr vert="horz" lIns="0" tIns="103884" rIns="0" bIns="103884" anchor="ctr"/>
          <a:lstStyle>
            <a:lvl1pPr marL="0" indent="0" algn="ctr">
              <a:lnSpc>
                <a:spcPct val="100000"/>
              </a:lnSpc>
              <a:spcBef>
                <a:spcPts val="0"/>
              </a:spcBef>
              <a:buNone/>
              <a:defRPr sz="6400" b="0">
                <a:solidFill>
                  <a:schemeClr val="accent6"/>
                </a:solidFill>
                <a:latin typeface="Lato Light"/>
                <a:cs typeface="Lato Light"/>
              </a:defRPr>
            </a:lvl1pPr>
          </a:lstStyle>
          <a:p>
            <a:pPr lvl="0"/>
            <a:r>
              <a:rPr lang="es-ES_tradnl" dirty="0"/>
              <a:t>06</a:t>
            </a:r>
          </a:p>
        </p:txBody>
      </p:sp>
      <p:sp>
        <p:nvSpPr>
          <p:cNvPr id="47" name="Text Placeholder 7"/>
          <p:cNvSpPr>
            <a:spLocks noGrp="1"/>
          </p:cNvSpPr>
          <p:nvPr>
            <p:ph type="body" sz="quarter" idx="34" hasCustomPrompt="1"/>
          </p:nvPr>
        </p:nvSpPr>
        <p:spPr>
          <a:xfrm>
            <a:off x="14949119" y="9934219"/>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8" name="Text Placeholder 2"/>
          <p:cNvSpPr>
            <a:spLocks noGrp="1"/>
          </p:cNvSpPr>
          <p:nvPr>
            <p:ph type="body" sz="quarter" idx="35" hasCustomPrompt="1"/>
          </p:nvPr>
        </p:nvSpPr>
        <p:spPr>
          <a:xfrm>
            <a:off x="14949119" y="10664037"/>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Tree>
    <p:extLst>
      <p:ext uri="{BB962C8B-B14F-4D97-AF65-F5344CB8AC3E}">
        <p14:creationId xmlns:p14="http://schemas.microsoft.com/office/powerpoint/2010/main" val="214652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400"/>
                                        <p:tgtEl>
                                          <p:spTgt spid="21">
                                            <p:txEl>
                                              <p:pRg st="0" end="0"/>
                                            </p:txEl>
                                          </p:spTgt>
                                        </p:tgtEl>
                                      </p:cBhvr>
                                    </p:animEffect>
                                    <p:anim calcmode="lin" valueType="num">
                                      <p:cBhvr>
                                        <p:cTn id="8" dur="4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anim calcmode="lin" valueType="num">
                                      <p:cBhvr>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8">
                                            <p:txEl>
                                              <p:pRg st="0" end="0"/>
                                            </p:txEl>
                                          </p:spTgt>
                                        </p:tgtEl>
                                        <p:attrNameLst>
                                          <p:attrName>style.visibility</p:attrName>
                                        </p:attrNameLst>
                                      </p:cBhvr>
                                      <p:to>
                                        <p:strVal val="visible"/>
                                      </p:to>
                                    </p:set>
                                    <p:anim calcmode="lin" valueType="num">
                                      <p:cBhvr>
                                        <p:cTn id="1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8">
                                            <p:txEl>
                                              <p:pRg st="0" end="0"/>
                                            </p:txEl>
                                          </p:spTgt>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3">
                                            <p:txEl>
                                              <p:pRg st="0" end="0"/>
                                            </p:txEl>
                                          </p:spTgt>
                                        </p:tgtEl>
                                        <p:attrNameLst>
                                          <p:attrName>style.visibility</p:attrName>
                                        </p:attrNameLst>
                                      </p:cBhvr>
                                      <p:to>
                                        <p:strVal val="visible"/>
                                      </p:to>
                                    </p:set>
                                    <p:anim calcmode="lin" valueType="num">
                                      <p:cBhvr>
                                        <p:cTn id="22"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23">
                                            <p:txEl>
                                              <p:pRg st="0" end="0"/>
                                            </p:txEl>
                                          </p:spTgt>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p:cTn id="27"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4">
                                            <p:txEl>
                                              <p:pRg st="0" end="0"/>
                                            </p:txEl>
                                          </p:spTgt>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0">
                                            <p:txEl>
                                              <p:pRg st="0" end="0"/>
                                            </p:txEl>
                                          </p:spTgt>
                                        </p:tgtEl>
                                        <p:attrNameLst>
                                          <p:attrName>style.visibility</p:attrName>
                                        </p:attrNameLst>
                                      </p:cBhvr>
                                      <p:to>
                                        <p:strVal val="visible"/>
                                      </p:to>
                                    </p:set>
                                    <p:anim calcmode="lin" valueType="num">
                                      <p:cBhvr>
                                        <p:cTn id="3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0">
                                            <p:txEl>
                                              <p:pRg st="0" end="0"/>
                                            </p:txEl>
                                          </p:spTgt>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31">
                                            <p:txEl>
                                              <p:pRg st="0" end="0"/>
                                            </p:txEl>
                                          </p:spTgt>
                                        </p:tgtEl>
                                        <p:attrNameLst>
                                          <p:attrName>style.visibility</p:attrName>
                                        </p:attrNameLst>
                                      </p:cBhvr>
                                      <p:to>
                                        <p:strVal val="visible"/>
                                      </p:to>
                                    </p:set>
                                    <p:anim calcmode="lin" valueType="num">
                                      <p:cBhvr>
                                        <p:cTn id="37"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31">
                                            <p:txEl>
                                              <p:pRg st="0" end="0"/>
                                            </p:txEl>
                                          </p:spTgt>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2">
                                            <p:txEl>
                                              <p:pRg st="0" end="0"/>
                                            </p:txEl>
                                          </p:spTgt>
                                        </p:tgtEl>
                                        <p:attrNameLst>
                                          <p:attrName>style.visibility</p:attrName>
                                        </p:attrNameLst>
                                      </p:cBhvr>
                                      <p:to>
                                        <p:strVal val="visible"/>
                                      </p:to>
                                    </p:set>
                                    <p:anim calcmode="lin" valueType="num">
                                      <p:cBhvr>
                                        <p:cTn id="42"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32">
                                            <p:txEl>
                                              <p:pRg st="0" end="0"/>
                                            </p:txEl>
                                          </p:spTgt>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p:cTn id="47"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34">
                                            <p:txEl>
                                              <p:pRg st="0" end="0"/>
                                            </p:txEl>
                                          </p:spTgt>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35">
                                            <p:txEl>
                                              <p:pRg st="0" end="0"/>
                                            </p:txEl>
                                          </p:spTgt>
                                        </p:tgtEl>
                                        <p:attrNameLst>
                                          <p:attrName>style.visibility</p:attrName>
                                        </p:attrNameLst>
                                      </p:cBhvr>
                                      <p:to>
                                        <p:strVal val="visible"/>
                                      </p:to>
                                    </p:set>
                                    <p:anim calcmode="lin" valueType="num">
                                      <p:cBhvr>
                                        <p:cTn id="52"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35">
                                            <p:txEl>
                                              <p:pRg st="0" end="0"/>
                                            </p:txEl>
                                          </p:spTgt>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36">
                                            <p:txEl>
                                              <p:pRg st="0" end="0"/>
                                            </p:txEl>
                                          </p:spTgt>
                                        </p:tgtEl>
                                        <p:attrNameLst>
                                          <p:attrName>style.visibility</p:attrName>
                                        </p:attrNameLst>
                                      </p:cBhvr>
                                      <p:to>
                                        <p:strVal val="visible"/>
                                      </p:to>
                                    </p:set>
                                    <p:anim calcmode="lin" valueType="num">
                                      <p:cBhvr>
                                        <p:cTn id="57"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36">
                                            <p:txEl>
                                              <p:pRg st="0" end="0"/>
                                            </p:txEl>
                                          </p:spTgt>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8">
                                            <p:txEl>
                                              <p:pRg st="0" end="0"/>
                                            </p:txEl>
                                          </p:spTgt>
                                        </p:tgtEl>
                                        <p:attrNameLst>
                                          <p:attrName>style.visibility</p:attrName>
                                        </p:attrNameLst>
                                      </p:cBhvr>
                                      <p:to>
                                        <p:strVal val="visible"/>
                                      </p:to>
                                    </p:set>
                                    <p:anim calcmode="lin" valueType="num">
                                      <p:cBhvr>
                                        <p:cTn id="62"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64" dur="500"/>
                                        <p:tgtEl>
                                          <p:spTgt spid="38">
                                            <p:txEl>
                                              <p:pRg st="0" end="0"/>
                                            </p:txEl>
                                          </p:spTgt>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9">
                                            <p:txEl>
                                              <p:pRg st="0" end="0"/>
                                            </p:txEl>
                                          </p:spTgt>
                                        </p:tgtEl>
                                        <p:attrNameLst>
                                          <p:attrName>style.visibility</p:attrName>
                                        </p:attrNameLst>
                                      </p:cBhvr>
                                      <p:to>
                                        <p:strVal val="visible"/>
                                      </p:to>
                                    </p:set>
                                    <p:anim calcmode="lin" valueType="num">
                                      <p:cBhvr>
                                        <p:cTn id="67"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69" dur="500"/>
                                        <p:tgtEl>
                                          <p:spTgt spid="39">
                                            <p:txEl>
                                              <p:pRg st="0" end="0"/>
                                            </p:txEl>
                                          </p:spTgt>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p:cTn id="72"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40">
                                            <p:txEl>
                                              <p:pRg st="0" end="0"/>
                                            </p:txEl>
                                          </p:spTgt>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2">
                                            <p:txEl>
                                              <p:pRg st="0" end="0"/>
                                            </p:txEl>
                                          </p:spTgt>
                                        </p:tgtEl>
                                        <p:attrNameLst>
                                          <p:attrName>style.visibility</p:attrName>
                                        </p:attrNameLst>
                                      </p:cBhvr>
                                      <p:to>
                                        <p:strVal val="visible"/>
                                      </p:to>
                                    </p:set>
                                    <p:anim calcmode="lin" valueType="num">
                                      <p:cBhvr>
                                        <p:cTn id="77"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79" dur="500"/>
                                        <p:tgtEl>
                                          <p:spTgt spid="42">
                                            <p:txEl>
                                              <p:pRg st="0" end="0"/>
                                            </p:txEl>
                                          </p:spTgt>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43">
                                            <p:txEl>
                                              <p:pRg st="0" end="0"/>
                                            </p:txEl>
                                          </p:spTgt>
                                        </p:tgtEl>
                                        <p:attrNameLst>
                                          <p:attrName>style.visibility</p:attrName>
                                        </p:attrNameLst>
                                      </p:cBhvr>
                                      <p:to>
                                        <p:strVal val="visible"/>
                                      </p:to>
                                    </p:set>
                                    <p:anim calcmode="lin" valueType="num">
                                      <p:cBhvr>
                                        <p:cTn id="82"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43">
                                            <p:txEl>
                                              <p:pRg st="0" end="0"/>
                                            </p:txEl>
                                          </p:spTgt>
                                        </p:tgtEl>
                                      </p:cBhvr>
                                    </p:animEffect>
                                  </p:childTnLst>
                                </p:cTn>
                              </p:par>
                              <p:par>
                                <p:cTn id="85" presetID="53" presetClass="entr" presetSubtype="16" fill="hold" grpId="0" nodeType="withEffect">
                                  <p:stCondLst>
                                    <p:cond delay="200"/>
                                  </p:stCondLst>
                                  <p:childTnLst>
                                    <p:set>
                                      <p:cBhvr>
                                        <p:cTn id="86" dur="1" fill="hold">
                                          <p:stCondLst>
                                            <p:cond delay="0"/>
                                          </p:stCondLst>
                                        </p:cTn>
                                        <p:tgtEl>
                                          <p:spTgt spid="44">
                                            <p:txEl>
                                              <p:pRg st="0" end="0"/>
                                            </p:txEl>
                                          </p:spTgt>
                                        </p:tgtEl>
                                        <p:attrNameLst>
                                          <p:attrName>style.visibility</p:attrName>
                                        </p:attrNameLst>
                                      </p:cBhvr>
                                      <p:to>
                                        <p:strVal val="visible"/>
                                      </p:to>
                                    </p:set>
                                    <p:anim calcmode="lin" valueType="num">
                                      <p:cBhvr>
                                        <p:cTn id="87"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8"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89" dur="500"/>
                                        <p:tgtEl>
                                          <p:spTgt spid="44">
                                            <p:txEl>
                                              <p:pRg st="0" end="0"/>
                                            </p:txEl>
                                          </p:spTgt>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xEl>
                                              <p:pRg st="0" end="0"/>
                                            </p:txEl>
                                          </p:spTgt>
                                        </p:tgtEl>
                                        <p:attrNameLst>
                                          <p:attrName>style.visibility</p:attrName>
                                        </p:attrNameLst>
                                      </p:cBhvr>
                                      <p:to>
                                        <p:strVal val="visible"/>
                                      </p:to>
                                    </p:set>
                                    <p:anim calcmode="lin" valueType="num">
                                      <p:cBhvr>
                                        <p:cTn id="92"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93"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94" dur="500"/>
                                        <p:tgtEl>
                                          <p:spTgt spid="46">
                                            <p:txEl>
                                              <p:pRg st="0" end="0"/>
                                            </p:txEl>
                                          </p:spTgt>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7">
                                            <p:txEl>
                                              <p:pRg st="0" end="0"/>
                                            </p:txEl>
                                          </p:spTgt>
                                        </p:tgtEl>
                                        <p:attrNameLst>
                                          <p:attrName>style.visibility</p:attrName>
                                        </p:attrNameLst>
                                      </p:cBhvr>
                                      <p:to>
                                        <p:strVal val="visible"/>
                                      </p:to>
                                    </p:set>
                                    <p:anim calcmode="lin" valueType="num">
                                      <p:cBhvr>
                                        <p:cTn id="97"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99" dur="500"/>
                                        <p:tgtEl>
                                          <p:spTgt spid="47">
                                            <p:txEl>
                                              <p:pRg st="0" end="0"/>
                                            </p:txEl>
                                          </p:spTgt>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p:cTn id="102"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400"/>
                        <p:tgtEl>
                          <p:spTgt spid="21"/>
                        </p:tgtEl>
                      </p:cBhvr>
                    </p:animEffect>
                    <p:anim calcmode="lin" valueType="num">
                      <p:cBhvr>
                        <p:cTn dur="400" fill="hold"/>
                        <p:tgtEl>
                          <p:spTgt spid="21"/>
                        </p:tgtEl>
                        <p:attrNameLst>
                          <p:attrName>ppt_x</p:attrName>
                        </p:attrNameLst>
                      </p:cBhvr>
                      <p:tavLst>
                        <p:tav tm="0">
                          <p:val>
                            <p:strVal val="#ppt_x"/>
                          </p:val>
                        </p:tav>
                        <p:tav tm="100000">
                          <p:val>
                            <p:strVal val="#ppt_x"/>
                          </p:val>
                        </p:tav>
                      </p:tavLst>
                    </p:anim>
                    <p:anim calcmode="lin" valueType="num">
                      <p:cBhvr>
                        <p:cTn dur="4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30" grpId="0" build="p">
        <p:tmplLst>
          <p:tmpl lvl="1">
            <p:tnLst>
              <p:par>
                <p:cTn presetID="5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4" grpId="0" build="p">
        <p:tmplLst>
          <p:tmpl lvl="1">
            <p:tnLst>
              <p:par>
                <p:cTn presetID="5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8" grpId="0" build="p">
        <p:tmplLst>
          <p:tmpl lvl="1">
            <p:tnLst>
              <p:par>
                <p:cTn presetID="5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4" grpId="0" build="p">
        <p:tmplLst>
          <p:tmpl lvl="1">
            <p:tnLst>
              <p:par>
                <p:cTn presetID="53" presetClass="entr" presetSubtype="16"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5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animEffect transition="in" filter="fade">
                      <p:cBhvr>
                        <p:cTn dur="500"/>
                        <p:tgtEl>
                          <p:spTgt spid="47"/>
                        </p:tgtEl>
                      </p:cBhvr>
                    </p:animEffect>
                  </p:childTnLst>
                </p:cTn>
              </p:par>
            </p:tnLst>
          </p:tmpl>
        </p:tmplLst>
      </p:bldP>
      <p:bldP spid="48" grpId="0" build="p">
        <p:tmplLst>
          <p:tmpl lvl="1">
            <p:tnLst>
              <p:par>
                <p:cTn presetID="53" presetClass="entr" presetSubtype="16"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Effect transition="in" filter="fade">
                      <p:cBhvr>
                        <p:cTn dur="500"/>
                        <p:tgtEl>
                          <p:spTgt spid="4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eric List 2">
    <p:spTree>
      <p:nvGrpSpPr>
        <p:cNvPr id="1" name=""/>
        <p:cNvGrpSpPr/>
        <p:nvPr/>
      </p:nvGrpSpPr>
      <p:grpSpPr>
        <a:xfrm>
          <a:off x="0" y="0"/>
          <a:ext cx="0" cy="0"/>
          <a:chOff x="0" y="0"/>
          <a:chExt cx="0" cy="0"/>
        </a:xfrm>
      </p:grpSpPr>
      <p:sp>
        <p:nvSpPr>
          <p:cNvPr id="21" name="Text Placeholder 7"/>
          <p:cNvSpPr>
            <a:spLocks noGrp="1"/>
          </p:cNvSpPr>
          <p:nvPr>
            <p:ph type="body" sz="quarter" idx="18" hasCustomPrompt="1"/>
          </p:nvPr>
        </p:nvSpPr>
        <p:spPr>
          <a:xfrm>
            <a:off x="1536915" y="181318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Numeric</a:t>
            </a:r>
            <a:r>
              <a:rPr lang="es-ES_tradnl" dirty="0"/>
              <a:t> </a:t>
            </a:r>
            <a:r>
              <a:rPr lang="es-ES_tradnl" dirty="0" err="1"/>
              <a:t>List</a:t>
            </a:r>
            <a:r>
              <a:rPr lang="es-ES_tradnl" dirty="0"/>
              <a:t> </a:t>
            </a:r>
            <a:r>
              <a:rPr lang="es-ES_tradnl" dirty="0" err="1"/>
              <a:t>Example</a:t>
            </a:r>
            <a:r>
              <a:rPr lang="es-ES_tradnl" dirty="0"/>
              <a:t> 2</a:t>
            </a:r>
          </a:p>
        </p:txBody>
      </p:sp>
      <p:sp>
        <p:nvSpPr>
          <p:cNvPr id="22" name="Text Placeholder 7"/>
          <p:cNvSpPr>
            <a:spLocks noGrp="1"/>
          </p:cNvSpPr>
          <p:nvPr>
            <p:ph type="body" sz="quarter" idx="19" hasCustomPrompt="1"/>
          </p:nvPr>
        </p:nvSpPr>
        <p:spPr>
          <a:xfrm>
            <a:off x="1536915" y="278775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Rounded Rectangle 12"/>
          <p:cNvSpPr/>
          <p:nvPr userDrawn="1"/>
        </p:nvSpPr>
        <p:spPr>
          <a:xfrm>
            <a:off x="1559484" y="4239532"/>
            <a:ext cx="1440189" cy="14400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8" name="Text Placeholder 7"/>
          <p:cNvSpPr>
            <a:spLocks noGrp="1"/>
          </p:cNvSpPr>
          <p:nvPr>
            <p:ph type="body" sz="quarter" idx="17" hasCustomPrompt="1"/>
          </p:nvPr>
        </p:nvSpPr>
        <p:spPr>
          <a:xfrm>
            <a:off x="1663798" y="4453318"/>
            <a:ext cx="1222966" cy="905868"/>
          </a:xfrm>
          <a:prstGeom prst="rect">
            <a:avLst/>
          </a:prstGeom>
        </p:spPr>
        <p:txBody>
          <a:bodyPr vert="horz" lIns="0" tIns="103884" rIns="0" bIns="103884" anchor="ctr"/>
          <a:lstStyle>
            <a:lvl1pPr marL="0" indent="0" algn="ctr">
              <a:lnSpc>
                <a:spcPct val="100000"/>
              </a:lnSpc>
              <a:spcBef>
                <a:spcPts val="0"/>
              </a:spcBef>
              <a:buNone/>
              <a:defRPr sz="4800" b="0">
                <a:solidFill>
                  <a:schemeClr val="bg1"/>
                </a:solidFill>
                <a:latin typeface="Lato Light"/>
                <a:cs typeface="Lato Light"/>
              </a:defRPr>
            </a:lvl1pPr>
          </a:lstStyle>
          <a:p>
            <a:pPr lvl="0"/>
            <a:r>
              <a:rPr lang="es-ES_tradnl" dirty="0"/>
              <a:t>01</a:t>
            </a:r>
          </a:p>
        </p:txBody>
      </p:sp>
      <p:sp>
        <p:nvSpPr>
          <p:cNvPr id="23" name="Text Placeholder 7"/>
          <p:cNvSpPr>
            <a:spLocks noGrp="1"/>
          </p:cNvSpPr>
          <p:nvPr>
            <p:ph type="body" sz="quarter" idx="20" hasCustomPrompt="1"/>
          </p:nvPr>
        </p:nvSpPr>
        <p:spPr>
          <a:xfrm>
            <a:off x="3270652"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24" name="Text Placeholder 2"/>
          <p:cNvSpPr>
            <a:spLocks noGrp="1"/>
          </p:cNvSpPr>
          <p:nvPr>
            <p:ph type="body" sz="quarter" idx="16" hasCustomPrompt="1"/>
          </p:nvPr>
        </p:nvSpPr>
        <p:spPr>
          <a:xfrm>
            <a:off x="3270652" y="4726081"/>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29" name="Rounded Rectangle 28"/>
          <p:cNvSpPr/>
          <p:nvPr userDrawn="1"/>
        </p:nvSpPr>
        <p:spPr>
          <a:xfrm>
            <a:off x="13237951" y="4239532"/>
            <a:ext cx="1440189" cy="1440000"/>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7"/>
          <p:cNvSpPr>
            <a:spLocks noGrp="1"/>
          </p:cNvSpPr>
          <p:nvPr>
            <p:ph type="body" sz="quarter" idx="21" hasCustomPrompt="1"/>
          </p:nvPr>
        </p:nvSpPr>
        <p:spPr>
          <a:xfrm>
            <a:off x="13342265" y="4453318"/>
            <a:ext cx="1222966" cy="905868"/>
          </a:xfrm>
          <a:prstGeom prst="rect">
            <a:avLst/>
          </a:prstGeom>
        </p:spPr>
        <p:txBody>
          <a:bodyPr vert="horz" lIns="0" tIns="103884" rIns="0" bIns="103884" anchor="ctr"/>
          <a:lstStyle>
            <a:lvl1pPr marL="0" indent="0" algn="ctr">
              <a:lnSpc>
                <a:spcPct val="100000"/>
              </a:lnSpc>
              <a:spcBef>
                <a:spcPts val="0"/>
              </a:spcBef>
              <a:buNone/>
              <a:defRPr sz="4800" b="0">
                <a:solidFill>
                  <a:schemeClr val="bg1"/>
                </a:solidFill>
                <a:latin typeface="Lato Light"/>
                <a:cs typeface="Lato Light"/>
              </a:defRPr>
            </a:lvl1pPr>
          </a:lstStyle>
          <a:p>
            <a:pPr lvl="0"/>
            <a:r>
              <a:rPr lang="es-ES_tradnl" dirty="0"/>
              <a:t>02</a:t>
            </a:r>
          </a:p>
        </p:txBody>
      </p:sp>
      <p:sp>
        <p:nvSpPr>
          <p:cNvPr id="31" name="Text Placeholder 7"/>
          <p:cNvSpPr>
            <a:spLocks noGrp="1"/>
          </p:cNvSpPr>
          <p:nvPr>
            <p:ph type="body" sz="quarter" idx="22" hasCustomPrompt="1"/>
          </p:nvPr>
        </p:nvSpPr>
        <p:spPr>
          <a:xfrm>
            <a:off x="14949119"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2" name="Text Placeholder 2"/>
          <p:cNvSpPr>
            <a:spLocks noGrp="1"/>
          </p:cNvSpPr>
          <p:nvPr>
            <p:ph type="body" sz="quarter" idx="23" hasCustomPrompt="1"/>
          </p:nvPr>
        </p:nvSpPr>
        <p:spPr>
          <a:xfrm>
            <a:off x="14949119" y="4726081"/>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3" name="Rounded Rectangle 32"/>
          <p:cNvSpPr/>
          <p:nvPr userDrawn="1"/>
        </p:nvSpPr>
        <p:spPr>
          <a:xfrm>
            <a:off x="1559484" y="7219798"/>
            <a:ext cx="1440189" cy="1440000"/>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4" name="Text Placeholder 7"/>
          <p:cNvSpPr>
            <a:spLocks noGrp="1"/>
          </p:cNvSpPr>
          <p:nvPr>
            <p:ph type="body" sz="quarter" idx="24" hasCustomPrompt="1"/>
          </p:nvPr>
        </p:nvSpPr>
        <p:spPr>
          <a:xfrm>
            <a:off x="1663798" y="7433584"/>
            <a:ext cx="1222966" cy="905868"/>
          </a:xfrm>
          <a:prstGeom prst="rect">
            <a:avLst/>
          </a:prstGeom>
        </p:spPr>
        <p:txBody>
          <a:bodyPr vert="horz" lIns="0" tIns="103884" rIns="0" bIns="103884" anchor="ctr"/>
          <a:lstStyle>
            <a:lvl1pPr marL="0" indent="0" algn="ctr">
              <a:lnSpc>
                <a:spcPct val="100000"/>
              </a:lnSpc>
              <a:spcBef>
                <a:spcPts val="0"/>
              </a:spcBef>
              <a:buNone/>
              <a:defRPr sz="4800" b="0">
                <a:solidFill>
                  <a:schemeClr val="bg1"/>
                </a:solidFill>
                <a:latin typeface="Lato Light"/>
                <a:cs typeface="Lato Light"/>
              </a:defRPr>
            </a:lvl1pPr>
          </a:lstStyle>
          <a:p>
            <a:pPr lvl="0"/>
            <a:r>
              <a:rPr lang="es-ES_tradnl" dirty="0"/>
              <a:t>03</a:t>
            </a:r>
          </a:p>
        </p:txBody>
      </p:sp>
      <p:sp>
        <p:nvSpPr>
          <p:cNvPr id="35" name="Text Placeholder 7"/>
          <p:cNvSpPr>
            <a:spLocks noGrp="1"/>
          </p:cNvSpPr>
          <p:nvPr>
            <p:ph type="body" sz="quarter" idx="25" hasCustomPrompt="1"/>
          </p:nvPr>
        </p:nvSpPr>
        <p:spPr>
          <a:xfrm>
            <a:off x="3270652" y="697653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36" name="Text Placeholder 2"/>
          <p:cNvSpPr>
            <a:spLocks noGrp="1"/>
          </p:cNvSpPr>
          <p:nvPr>
            <p:ph type="body" sz="quarter" idx="26" hasCustomPrompt="1"/>
          </p:nvPr>
        </p:nvSpPr>
        <p:spPr>
          <a:xfrm>
            <a:off x="3270652" y="7706349"/>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37" name="Rounded Rectangle 36"/>
          <p:cNvSpPr/>
          <p:nvPr userDrawn="1"/>
        </p:nvSpPr>
        <p:spPr>
          <a:xfrm>
            <a:off x="13237951" y="7219798"/>
            <a:ext cx="1440189" cy="1440000"/>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8" name="Text Placeholder 7"/>
          <p:cNvSpPr>
            <a:spLocks noGrp="1"/>
          </p:cNvSpPr>
          <p:nvPr>
            <p:ph type="body" sz="quarter" idx="27" hasCustomPrompt="1"/>
          </p:nvPr>
        </p:nvSpPr>
        <p:spPr>
          <a:xfrm>
            <a:off x="13342265" y="7433584"/>
            <a:ext cx="1222966" cy="905868"/>
          </a:xfrm>
          <a:prstGeom prst="rect">
            <a:avLst/>
          </a:prstGeom>
        </p:spPr>
        <p:txBody>
          <a:bodyPr vert="horz" lIns="0" tIns="103884" rIns="0" bIns="103884" anchor="ctr"/>
          <a:lstStyle>
            <a:lvl1pPr marL="0" indent="0" algn="ctr">
              <a:lnSpc>
                <a:spcPct val="100000"/>
              </a:lnSpc>
              <a:spcBef>
                <a:spcPts val="0"/>
              </a:spcBef>
              <a:buNone/>
              <a:defRPr sz="4800" b="0">
                <a:solidFill>
                  <a:schemeClr val="bg1"/>
                </a:solidFill>
                <a:latin typeface="Lato Light"/>
                <a:cs typeface="Lato Light"/>
              </a:defRPr>
            </a:lvl1pPr>
          </a:lstStyle>
          <a:p>
            <a:pPr lvl="0"/>
            <a:r>
              <a:rPr lang="es-ES_tradnl" dirty="0"/>
              <a:t>04</a:t>
            </a:r>
          </a:p>
        </p:txBody>
      </p:sp>
      <p:sp>
        <p:nvSpPr>
          <p:cNvPr id="39" name="Text Placeholder 7"/>
          <p:cNvSpPr>
            <a:spLocks noGrp="1"/>
          </p:cNvSpPr>
          <p:nvPr>
            <p:ph type="body" sz="quarter" idx="28" hasCustomPrompt="1"/>
          </p:nvPr>
        </p:nvSpPr>
        <p:spPr>
          <a:xfrm>
            <a:off x="14949119" y="697653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0" name="Text Placeholder 2"/>
          <p:cNvSpPr>
            <a:spLocks noGrp="1"/>
          </p:cNvSpPr>
          <p:nvPr>
            <p:ph type="body" sz="quarter" idx="29" hasCustomPrompt="1"/>
          </p:nvPr>
        </p:nvSpPr>
        <p:spPr>
          <a:xfrm>
            <a:off x="14949119" y="7706349"/>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1" name="Rounded Rectangle 40"/>
          <p:cNvSpPr/>
          <p:nvPr userDrawn="1"/>
        </p:nvSpPr>
        <p:spPr>
          <a:xfrm>
            <a:off x="1536903" y="10177486"/>
            <a:ext cx="1440189" cy="1440000"/>
          </a:xfrm>
          <a:prstGeom prst="roundRect">
            <a:avLst>
              <a:gd name="adj"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2" name="Text Placeholder 7"/>
          <p:cNvSpPr>
            <a:spLocks noGrp="1"/>
          </p:cNvSpPr>
          <p:nvPr>
            <p:ph type="body" sz="quarter" idx="30" hasCustomPrompt="1"/>
          </p:nvPr>
        </p:nvSpPr>
        <p:spPr>
          <a:xfrm>
            <a:off x="1641217" y="10391272"/>
            <a:ext cx="1222966" cy="905868"/>
          </a:xfrm>
          <a:prstGeom prst="rect">
            <a:avLst/>
          </a:prstGeom>
        </p:spPr>
        <p:txBody>
          <a:bodyPr vert="horz" lIns="0" tIns="103884" rIns="0" bIns="103884" anchor="ctr"/>
          <a:lstStyle>
            <a:lvl1pPr marL="0" indent="0" algn="ctr">
              <a:lnSpc>
                <a:spcPct val="100000"/>
              </a:lnSpc>
              <a:spcBef>
                <a:spcPts val="0"/>
              </a:spcBef>
              <a:buNone/>
              <a:defRPr sz="4800" b="0">
                <a:solidFill>
                  <a:schemeClr val="bg1"/>
                </a:solidFill>
                <a:latin typeface="Lato Light"/>
                <a:cs typeface="Lato Light"/>
              </a:defRPr>
            </a:lvl1pPr>
          </a:lstStyle>
          <a:p>
            <a:pPr lvl="0"/>
            <a:r>
              <a:rPr lang="es-ES_tradnl" dirty="0"/>
              <a:t>05</a:t>
            </a:r>
          </a:p>
        </p:txBody>
      </p:sp>
      <p:sp>
        <p:nvSpPr>
          <p:cNvPr id="43" name="Text Placeholder 7"/>
          <p:cNvSpPr>
            <a:spLocks noGrp="1"/>
          </p:cNvSpPr>
          <p:nvPr>
            <p:ph type="body" sz="quarter" idx="31" hasCustomPrompt="1"/>
          </p:nvPr>
        </p:nvSpPr>
        <p:spPr>
          <a:xfrm>
            <a:off x="3248073" y="9934219"/>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4" name="Text Placeholder 2"/>
          <p:cNvSpPr>
            <a:spLocks noGrp="1"/>
          </p:cNvSpPr>
          <p:nvPr>
            <p:ph type="body" sz="quarter" idx="32" hasCustomPrompt="1"/>
          </p:nvPr>
        </p:nvSpPr>
        <p:spPr>
          <a:xfrm>
            <a:off x="3248073" y="10664037"/>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
        <p:nvSpPr>
          <p:cNvPr id="45" name="Rounded Rectangle 44"/>
          <p:cNvSpPr/>
          <p:nvPr userDrawn="1"/>
        </p:nvSpPr>
        <p:spPr>
          <a:xfrm>
            <a:off x="13237951" y="10177486"/>
            <a:ext cx="1440189" cy="144000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6" name="Text Placeholder 7"/>
          <p:cNvSpPr>
            <a:spLocks noGrp="1"/>
          </p:cNvSpPr>
          <p:nvPr>
            <p:ph type="body" sz="quarter" idx="33" hasCustomPrompt="1"/>
          </p:nvPr>
        </p:nvSpPr>
        <p:spPr>
          <a:xfrm>
            <a:off x="13342265" y="10391272"/>
            <a:ext cx="1222966" cy="905868"/>
          </a:xfrm>
          <a:prstGeom prst="rect">
            <a:avLst/>
          </a:prstGeom>
        </p:spPr>
        <p:txBody>
          <a:bodyPr vert="horz" lIns="0" tIns="103884" rIns="0" bIns="103884" anchor="ctr"/>
          <a:lstStyle>
            <a:lvl1pPr marL="0" indent="0" algn="ctr">
              <a:lnSpc>
                <a:spcPct val="100000"/>
              </a:lnSpc>
              <a:spcBef>
                <a:spcPts val="0"/>
              </a:spcBef>
              <a:buNone/>
              <a:defRPr sz="4800" b="0">
                <a:solidFill>
                  <a:schemeClr val="bg1"/>
                </a:solidFill>
                <a:latin typeface="Lato Light"/>
                <a:cs typeface="Lato Light"/>
              </a:defRPr>
            </a:lvl1pPr>
          </a:lstStyle>
          <a:p>
            <a:pPr lvl="0"/>
            <a:r>
              <a:rPr lang="es-ES_tradnl" dirty="0"/>
              <a:t>06</a:t>
            </a:r>
          </a:p>
        </p:txBody>
      </p:sp>
      <p:sp>
        <p:nvSpPr>
          <p:cNvPr id="47" name="Text Placeholder 7"/>
          <p:cNvSpPr>
            <a:spLocks noGrp="1"/>
          </p:cNvSpPr>
          <p:nvPr>
            <p:ph type="body" sz="quarter" idx="34" hasCustomPrompt="1"/>
          </p:nvPr>
        </p:nvSpPr>
        <p:spPr>
          <a:xfrm>
            <a:off x="14949119" y="9934219"/>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48" name="Text Placeholder 2"/>
          <p:cNvSpPr>
            <a:spLocks noGrp="1"/>
          </p:cNvSpPr>
          <p:nvPr>
            <p:ph type="body" sz="quarter" idx="35" hasCustomPrompt="1"/>
          </p:nvPr>
        </p:nvSpPr>
        <p:spPr>
          <a:xfrm>
            <a:off x="14949119" y="10664037"/>
            <a:ext cx="8019708" cy="1640838"/>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 </a:t>
            </a:r>
            <a:r>
              <a:rPr lang="en-US" dirty="0" err="1"/>
              <a:t>pell</a:t>
            </a:r>
            <a:r>
              <a:rPr lang="en-US" dirty="0"/>
              <a:t> en </a:t>
            </a:r>
            <a:r>
              <a:rPr lang="en-US" dirty="0" err="1"/>
              <a:t>tesque</a:t>
            </a:r>
            <a:r>
              <a:rPr lang="en-US" dirty="0"/>
              <a:t> aliquam. Fusce venenatis.</a:t>
            </a:r>
          </a:p>
        </p:txBody>
      </p:sp>
    </p:spTree>
    <p:extLst>
      <p:ext uri="{BB962C8B-B14F-4D97-AF65-F5344CB8AC3E}">
        <p14:creationId xmlns:p14="http://schemas.microsoft.com/office/powerpoint/2010/main" val="308175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400"/>
                                        <p:tgtEl>
                                          <p:spTgt spid="21">
                                            <p:txEl>
                                              <p:pRg st="0" end="0"/>
                                            </p:txEl>
                                          </p:spTgt>
                                        </p:tgtEl>
                                      </p:cBhvr>
                                    </p:animEffect>
                                    <p:anim calcmode="lin" valueType="num">
                                      <p:cBhvr>
                                        <p:cTn id="8" dur="4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anim calcmode="lin" valueType="num">
                                      <p:cBhvr>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18">
                                            <p:txEl>
                                              <p:pRg st="0" end="0"/>
                                            </p:txEl>
                                          </p:spTgt>
                                        </p:tgtEl>
                                        <p:attrNameLst>
                                          <p:attrName>style.visibility</p:attrName>
                                        </p:attrNameLst>
                                      </p:cBhvr>
                                      <p:to>
                                        <p:strVal val="visible"/>
                                      </p:to>
                                    </p:set>
                                    <p:anim calcmode="lin" valueType="num">
                                      <p:cBhvr>
                                        <p:cTn id="22"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8">
                                            <p:txEl>
                                              <p:pRg st="0" end="0"/>
                                            </p:txEl>
                                          </p:spTgt>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p:cTn id="27"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3">
                                            <p:txEl>
                                              <p:pRg st="0" end="0"/>
                                            </p:txEl>
                                          </p:spTgt>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24">
                                            <p:txEl>
                                              <p:pRg st="0" end="0"/>
                                            </p:txEl>
                                          </p:spTgt>
                                        </p:tgtEl>
                                        <p:attrNameLst>
                                          <p:attrName>style.visibility</p:attrName>
                                        </p:attrNameLst>
                                      </p:cBhvr>
                                      <p:to>
                                        <p:strVal val="visible"/>
                                      </p:to>
                                    </p:set>
                                    <p:anim calcmode="lin" valueType="num">
                                      <p:cBhvr>
                                        <p:cTn id="32"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24">
                                            <p:txEl>
                                              <p:pRg st="0" end="0"/>
                                            </p:txEl>
                                          </p:spTgt>
                                        </p:tgtEl>
                                      </p:cBhvr>
                                    </p:animEffect>
                                  </p:childTnLst>
                                </p:cTn>
                              </p:par>
                            </p:childTnLst>
                          </p:cTn>
                        </p:par>
                        <p:par>
                          <p:cTn id="35" fill="hold">
                            <p:stCondLst>
                              <p:cond delay="700"/>
                            </p:stCondLst>
                            <p:childTnLst>
                              <p:par>
                                <p:cTn id="36" presetID="53" presetClass="entr" presetSubtype="16"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30">
                                            <p:txEl>
                                              <p:pRg st="0" end="0"/>
                                            </p:txEl>
                                          </p:spTgt>
                                        </p:tgtEl>
                                        <p:attrNameLst>
                                          <p:attrName>style.visibility</p:attrName>
                                        </p:attrNameLst>
                                      </p:cBhvr>
                                      <p:to>
                                        <p:strVal val="visible"/>
                                      </p:to>
                                    </p:set>
                                    <p:anim calcmode="lin" valueType="num">
                                      <p:cBhvr>
                                        <p:cTn id="4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30">
                                            <p:txEl>
                                              <p:pRg st="0" end="0"/>
                                            </p:txEl>
                                          </p:spTgt>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1">
                                            <p:txEl>
                                              <p:pRg st="0" end="0"/>
                                            </p:txEl>
                                          </p:spTgt>
                                        </p:tgtEl>
                                        <p:attrNameLst>
                                          <p:attrName>style.visibility</p:attrName>
                                        </p:attrNameLst>
                                      </p:cBhvr>
                                      <p:to>
                                        <p:strVal val="visible"/>
                                      </p:to>
                                    </p:set>
                                    <p:anim calcmode="lin" valueType="num">
                                      <p:cBhvr>
                                        <p:cTn id="4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1">
                                            <p:txEl>
                                              <p:pRg st="0" end="0"/>
                                            </p:txEl>
                                          </p:spTgt>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32">
                                            <p:txEl>
                                              <p:pRg st="0" end="0"/>
                                            </p:txEl>
                                          </p:spTgt>
                                        </p:tgtEl>
                                        <p:attrNameLst>
                                          <p:attrName>style.visibility</p:attrName>
                                        </p:attrNameLst>
                                      </p:cBhvr>
                                      <p:to>
                                        <p:strVal val="visible"/>
                                      </p:to>
                                    </p:set>
                                    <p:anim calcmode="lin" valueType="num">
                                      <p:cBhvr>
                                        <p:cTn id="53"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32">
                                            <p:txEl>
                                              <p:pRg st="0" end="0"/>
                                            </p:txEl>
                                          </p:spTgt>
                                        </p:tgtEl>
                                      </p:cBhvr>
                                    </p:animEffect>
                                  </p:childTnLst>
                                </p:cTn>
                              </p:par>
                            </p:childTnLst>
                          </p:cTn>
                        </p:par>
                        <p:par>
                          <p:cTn id="56" fill="hold">
                            <p:stCondLst>
                              <p:cond delay="1400"/>
                            </p:stCondLst>
                            <p:childTnLst>
                              <p:par>
                                <p:cTn id="57" presetID="53" presetClass="entr" presetSubtype="16"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p:cTn id="64"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4">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5">
                                            <p:txEl>
                                              <p:pRg st="0" end="0"/>
                                            </p:txEl>
                                          </p:spTgt>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p:cTn id="74"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36">
                                            <p:txEl>
                                              <p:pRg st="0" end="0"/>
                                            </p:txEl>
                                          </p:spTgt>
                                        </p:tgtEl>
                                      </p:cBhvr>
                                    </p:animEffect>
                                  </p:childTnLst>
                                </p:cTn>
                              </p:par>
                            </p:childTnLst>
                          </p:cTn>
                        </p:par>
                        <p:par>
                          <p:cTn id="77" fill="hold">
                            <p:stCondLst>
                              <p:cond delay="2100"/>
                            </p:stCondLst>
                            <p:childTnLst>
                              <p:par>
                                <p:cTn id="78" presetID="53" presetClass="entr" presetSubtype="16"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ppt_w</p:attrName>
                                        </p:attrNameLst>
                                      </p:cBhvr>
                                      <p:tavLst>
                                        <p:tav tm="0">
                                          <p:val>
                                            <p:fltVal val="0"/>
                                          </p:val>
                                        </p:tav>
                                        <p:tav tm="100000">
                                          <p:val>
                                            <p:strVal val="#ppt_w"/>
                                          </p:val>
                                        </p:tav>
                                      </p:tavLst>
                                    </p:anim>
                                    <p:anim calcmode="lin" valueType="num">
                                      <p:cBhvr>
                                        <p:cTn id="81" dur="500" fill="hold"/>
                                        <p:tgtEl>
                                          <p:spTgt spid="37"/>
                                        </p:tgtEl>
                                        <p:attrNameLst>
                                          <p:attrName>ppt_h</p:attrName>
                                        </p:attrNameLst>
                                      </p:cBhvr>
                                      <p:tavLst>
                                        <p:tav tm="0">
                                          <p:val>
                                            <p:fltVal val="0"/>
                                          </p:val>
                                        </p:tav>
                                        <p:tav tm="100000">
                                          <p:val>
                                            <p:strVal val="#ppt_h"/>
                                          </p:val>
                                        </p:tav>
                                      </p:tavLst>
                                    </p:anim>
                                    <p:animEffect transition="in" filter="fade">
                                      <p:cBhvr>
                                        <p:cTn id="82" dur="500"/>
                                        <p:tgtEl>
                                          <p:spTgt spid="37"/>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38">
                                            <p:txEl>
                                              <p:pRg st="0" end="0"/>
                                            </p:txEl>
                                          </p:spTgt>
                                        </p:tgtEl>
                                        <p:attrNameLst>
                                          <p:attrName>style.visibility</p:attrName>
                                        </p:attrNameLst>
                                      </p:cBhvr>
                                      <p:to>
                                        <p:strVal val="visible"/>
                                      </p:to>
                                    </p:set>
                                    <p:anim calcmode="lin" valueType="num">
                                      <p:cBhvr>
                                        <p:cTn id="85"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38">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9">
                                            <p:txEl>
                                              <p:pRg st="0" end="0"/>
                                            </p:txEl>
                                          </p:spTgt>
                                        </p:tgtEl>
                                        <p:attrNameLst>
                                          <p:attrName>style.visibility</p:attrName>
                                        </p:attrNameLst>
                                      </p:cBhvr>
                                      <p:to>
                                        <p:strVal val="visible"/>
                                      </p:to>
                                    </p:set>
                                    <p:anim calcmode="lin" valueType="num">
                                      <p:cBhvr>
                                        <p:cTn id="90"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9">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40">
                                            <p:txEl>
                                              <p:pRg st="0" end="0"/>
                                            </p:txEl>
                                          </p:spTgt>
                                        </p:tgtEl>
                                        <p:attrNameLst>
                                          <p:attrName>style.visibility</p:attrName>
                                        </p:attrNameLst>
                                      </p:cBhvr>
                                      <p:to>
                                        <p:strVal val="visible"/>
                                      </p:to>
                                    </p:set>
                                    <p:anim calcmode="lin" valueType="num">
                                      <p:cBhvr>
                                        <p:cTn id="95"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40">
                                            <p:txEl>
                                              <p:pRg st="0" end="0"/>
                                            </p:txEl>
                                          </p:spTgt>
                                        </p:tgtEl>
                                      </p:cBhvr>
                                    </p:animEffect>
                                  </p:childTnLst>
                                </p:cTn>
                              </p:par>
                            </p:childTnLst>
                          </p:cTn>
                        </p:par>
                        <p:par>
                          <p:cTn id="98" fill="hold">
                            <p:stCondLst>
                              <p:cond delay="2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0" fill="hold"/>
                                        <p:tgtEl>
                                          <p:spTgt spid="41"/>
                                        </p:tgtEl>
                                        <p:attrNameLst>
                                          <p:attrName>ppt_w</p:attrName>
                                        </p:attrNameLst>
                                      </p:cBhvr>
                                      <p:tavLst>
                                        <p:tav tm="0">
                                          <p:val>
                                            <p:fltVal val="0"/>
                                          </p:val>
                                        </p:tav>
                                        <p:tav tm="100000">
                                          <p:val>
                                            <p:strVal val="#ppt_w"/>
                                          </p:val>
                                        </p:tav>
                                      </p:tavLst>
                                    </p:anim>
                                    <p:anim calcmode="lin" valueType="num">
                                      <p:cBhvr>
                                        <p:cTn id="102" dur="500" fill="hold"/>
                                        <p:tgtEl>
                                          <p:spTgt spid="41"/>
                                        </p:tgtEl>
                                        <p:attrNameLst>
                                          <p:attrName>ppt_h</p:attrName>
                                        </p:attrNameLst>
                                      </p:cBhvr>
                                      <p:tavLst>
                                        <p:tav tm="0">
                                          <p:val>
                                            <p:fltVal val="0"/>
                                          </p:val>
                                        </p:tav>
                                        <p:tav tm="100000">
                                          <p:val>
                                            <p:strVal val="#ppt_h"/>
                                          </p:val>
                                        </p:tav>
                                      </p:tavLst>
                                    </p:anim>
                                    <p:animEffect transition="in" filter="fade">
                                      <p:cBhvr>
                                        <p:cTn id="103" dur="500"/>
                                        <p:tgtEl>
                                          <p:spTgt spid="41"/>
                                        </p:tgtEl>
                                      </p:cBhvr>
                                    </p:animEffect>
                                  </p:childTnLst>
                                </p:cTn>
                              </p:par>
                              <p:par>
                                <p:cTn id="104" presetID="53" presetClass="entr" presetSubtype="16" fill="hold" grpId="0" nodeType="withEffect">
                                  <p:stCondLst>
                                    <p:cond delay="20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08" dur="500"/>
                                        <p:tgtEl>
                                          <p:spTgt spid="42">
                                            <p:txEl>
                                              <p:pRg st="0" end="0"/>
                                            </p:txEl>
                                          </p:spTgt>
                                        </p:tgtEl>
                                      </p:cBhvr>
                                    </p:animEffect>
                                  </p:childTnLst>
                                </p:cTn>
                              </p:par>
                              <p:par>
                                <p:cTn id="109" presetID="53" presetClass="entr" presetSubtype="16" fill="hold" grpId="0" nodeType="withEffect">
                                  <p:stCondLst>
                                    <p:cond delay="200"/>
                                  </p:stCondLst>
                                  <p:childTnLst>
                                    <p:set>
                                      <p:cBhvr>
                                        <p:cTn id="110" dur="1" fill="hold">
                                          <p:stCondLst>
                                            <p:cond delay="0"/>
                                          </p:stCondLst>
                                        </p:cTn>
                                        <p:tgtEl>
                                          <p:spTgt spid="43">
                                            <p:txEl>
                                              <p:pRg st="0" end="0"/>
                                            </p:txEl>
                                          </p:spTgt>
                                        </p:tgtEl>
                                        <p:attrNameLst>
                                          <p:attrName>style.visibility</p:attrName>
                                        </p:attrNameLst>
                                      </p:cBhvr>
                                      <p:to>
                                        <p:strVal val="visible"/>
                                      </p:to>
                                    </p:set>
                                    <p:anim calcmode="lin" valueType="num">
                                      <p:cBhvr>
                                        <p:cTn id="111"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2"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113" dur="500"/>
                                        <p:tgtEl>
                                          <p:spTgt spid="43">
                                            <p:txEl>
                                              <p:pRg st="0" end="0"/>
                                            </p:txEl>
                                          </p:spTgt>
                                        </p:tgtEl>
                                      </p:cBhvr>
                                    </p:animEffect>
                                  </p:childTnLst>
                                </p:cTn>
                              </p:par>
                              <p:par>
                                <p:cTn id="114" presetID="53" presetClass="entr" presetSubtype="16" fill="hold" grpId="0" nodeType="withEffect">
                                  <p:stCondLst>
                                    <p:cond delay="200"/>
                                  </p:stCondLst>
                                  <p:childTnLst>
                                    <p:set>
                                      <p:cBhvr>
                                        <p:cTn id="115" dur="1" fill="hold">
                                          <p:stCondLst>
                                            <p:cond delay="0"/>
                                          </p:stCondLst>
                                        </p:cTn>
                                        <p:tgtEl>
                                          <p:spTgt spid="44">
                                            <p:txEl>
                                              <p:pRg st="0" end="0"/>
                                            </p:txEl>
                                          </p:spTgt>
                                        </p:tgtEl>
                                        <p:attrNameLst>
                                          <p:attrName>style.visibility</p:attrName>
                                        </p:attrNameLst>
                                      </p:cBhvr>
                                      <p:to>
                                        <p:strVal val="visible"/>
                                      </p:to>
                                    </p:set>
                                    <p:anim calcmode="lin" valueType="num">
                                      <p:cBhvr>
                                        <p:cTn id="116"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17"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18" dur="500"/>
                                        <p:tgtEl>
                                          <p:spTgt spid="44">
                                            <p:txEl>
                                              <p:pRg st="0" end="0"/>
                                            </p:txEl>
                                          </p:spTgt>
                                        </p:tgtEl>
                                      </p:cBhvr>
                                    </p:animEffect>
                                  </p:childTnLst>
                                </p:cTn>
                              </p:par>
                            </p:childTnLst>
                          </p:cTn>
                        </p:par>
                        <p:par>
                          <p:cTn id="119" fill="hold">
                            <p:stCondLst>
                              <p:cond delay="3500"/>
                            </p:stCondLst>
                            <p:childTnLst>
                              <p:par>
                                <p:cTn id="120" presetID="53" presetClass="entr" presetSubtype="16"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20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p:cTn id="12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2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29" dur="500"/>
                                        <p:tgtEl>
                                          <p:spTgt spid="46">
                                            <p:txEl>
                                              <p:pRg st="0" end="0"/>
                                            </p:txEl>
                                          </p:spTgt>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xEl>
                                              <p:pRg st="0" end="0"/>
                                            </p:txEl>
                                          </p:spTgt>
                                        </p:tgtEl>
                                        <p:attrNameLst>
                                          <p:attrName>style.visibility</p:attrName>
                                        </p:attrNameLst>
                                      </p:cBhvr>
                                      <p:to>
                                        <p:strVal val="visible"/>
                                      </p:to>
                                    </p:set>
                                    <p:anim calcmode="lin" valueType="num">
                                      <p:cBhvr>
                                        <p:cTn id="13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134" dur="500"/>
                                        <p:tgtEl>
                                          <p:spTgt spid="47">
                                            <p:txEl>
                                              <p:pRg st="0" end="0"/>
                                            </p:txEl>
                                          </p:spTgt>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xEl>
                                              <p:pRg st="0" end="0"/>
                                            </p:txEl>
                                          </p:spTgt>
                                        </p:tgtEl>
                                        <p:attrNameLst>
                                          <p:attrName>style.visibility</p:attrName>
                                        </p:attrNameLst>
                                      </p:cBhvr>
                                      <p:to>
                                        <p:strVal val="visible"/>
                                      </p:to>
                                    </p:set>
                                    <p:anim calcmode="lin" valueType="num">
                                      <p:cBhvr>
                                        <p:cTn id="137"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8"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39"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400"/>
                        <p:tgtEl>
                          <p:spTgt spid="21"/>
                        </p:tgtEl>
                      </p:cBhvr>
                    </p:animEffect>
                    <p:anim calcmode="lin" valueType="num">
                      <p:cBhvr>
                        <p:cTn dur="400" fill="hold"/>
                        <p:tgtEl>
                          <p:spTgt spid="21"/>
                        </p:tgtEl>
                        <p:attrNameLst>
                          <p:attrName>ppt_x</p:attrName>
                        </p:attrNameLst>
                      </p:cBhvr>
                      <p:tavLst>
                        <p:tav tm="0">
                          <p:val>
                            <p:strVal val="#ppt_x"/>
                          </p:val>
                        </p:tav>
                        <p:tav tm="100000">
                          <p:val>
                            <p:strVal val="#ppt_x"/>
                          </p:val>
                        </p:tav>
                      </p:tavLst>
                    </p:anim>
                    <p:anim calcmode="lin" valueType="num">
                      <p:cBhvr>
                        <p:cTn dur="4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13" grpId="0" animBg="1"/>
      <p:bldP spid="18" grpId="0" build="p">
        <p:tmplLst>
          <p:tmpl lvl="1">
            <p:tnLst>
              <p:par>
                <p:cTn presetID="53" presetClass="entr" presetSubtype="16"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animEffect transition="in" filter="fade">
                      <p:cBhvr>
                        <p:cTn dur="500"/>
                        <p:tgtEl>
                          <p:spTgt spid="18"/>
                        </p:tgtEl>
                      </p:cBhvr>
                    </p:animEffect>
                  </p:childTnLst>
                </p:cTn>
              </p:par>
            </p:tnLst>
          </p:tmpl>
        </p:tmplLst>
      </p:bldP>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9" grpId="0" animBg="1"/>
      <p:bldP spid="30" grpId="0" build="p">
        <p:tmplLst>
          <p:tmpl lvl="1">
            <p:tnLst>
              <p:par>
                <p:cTn presetID="5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animBg="1"/>
      <p:bldP spid="34" grpId="0" build="p">
        <p:tmplLst>
          <p:tmpl lvl="1">
            <p:tnLst>
              <p:par>
                <p:cTn presetID="5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animBg="1"/>
      <p:bldP spid="38" grpId="0" build="p">
        <p:tmplLst>
          <p:tmpl lvl="1">
            <p:tnLst>
              <p:par>
                <p:cTn presetID="5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1" grpId="0" animBg="1"/>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4" grpId="0" build="p">
        <p:tmplLst>
          <p:tmpl lvl="1">
            <p:tnLst>
              <p:par>
                <p:cTn presetID="53" presetClass="entr" presetSubtype="16"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animBg="1"/>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5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animEffect transition="in" filter="fade">
                      <p:cBhvr>
                        <p:cTn dur="500"/>
                        <p:tgtEl>
                          <p:spTgt spid="47"/>
                        </p:tgtEl>
                      </p:cBhvr>
                    </p:animEffect>
                  </p:childTnLst>
                </p:cTn>
              </p:par>
            </p:tnLst>
          </p:tmpl>
        </p:tmplLst>
      </p:bldP>
      <p:bldP spid="48" grpId="0" build="p">
        <p:tmplLst>
          <p:tmpl lvl="1">
            <p:tnLst>
              <p:par>
                <p:cTn presetID="53" presetClass="entr" presetSubtype="16"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 calcmode="lin" valueType="num">
                      <p:cBhvr>
                        <p:cTn dur="500" fill="hold"/>
                        <p:tgtEl>
                          <p:spTgt spid="48"/>
                        </p:tgtEl>
                        <p:attrNameLst>
                          <p:attrName>ppt_w</p:attrName>
                        </p:attrNameLst>
                      </p:cBhvr>
                      <p:tavLst>
                        <p:tav tm="0">
                          <p:val>
                            <p:fltVal val="0"/>
                          </p:val>
                        </p:tav>
                        <p:tav tm="100000">
                          <p:val>
                            <p:strVal val="#ppt_w"/>
                          </p:val>
                        </p:tav>
                      </p:tavLst>
                    </p:anim>
                    <p:anim calcmode="lin" valueType="num">
                      <p:cBhvr>
                        <p:cTn dur="500" fill="hold"/>
                        <p:tgtEl>
                          <p:spTgt spid="48"/>
                        </p:tgtEl>
                        <p:attrNameLst>
                          <p:attrName>ppt_h</p:attrName>
                        </p:attrNameLst>
                      </p:cBhvr>
                      <p:tavLst>
                        <p:tav tm="0">
                          <p:val>
                            <p:fltVal val="0"/>
                          </p:val>
                        </p:tav>
                        <p:tav tm="100000">
                          <p:val>
                            <p:strVal val="#ppt_h"/>
                          </p:val>
                        </p:tav>
                      </p:tavLst>
                    </p:anim>
                    <p:animEffect transition="in" filter="fade">
                      <p:cBhvr>
                        <p:cTn dur="500"/>
                        <p:tgtEl>
                          <p:spTgt spid="4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ircle data show">
    <p:spTree>
      <p:nvGrpSpPr>
        <p:cNvPr id="1" name=""/>
        <p:cNvGrpSpPr/>
        <p:nvPr/>
      </p:nvGrpSpPr>
      <p:grpSpPr>
        <a:xfrm>
          <a:off x="0" y="0"/>
          <a:ext cx="0" cy="0"/>
          <a:chOff x="0" y="0"/>
          <a:chExt cx="0" cy="0"/>
        </a:xfrm>
      </p:grpSpPr>
      <p:sp>
        <p:nvSpPr>
          <p:cNvPr id="67" name="Rectangle 66"/>
          <p:cNvSpPr/>
          <p:nvPr userDrawn="1"/>
        </p:nvSpPr>
        <p:spPr>
          <a:xfrm>
            <a:off x="1" y="-1"/>
            <a:ext cx="24387175" cy="696625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68" name="Text Placeholder 7"/>
          <p:cNvSpPr>
            <a:spLocks noGrp="1"/>
          </p:cNvSpPr>
          <p:nvPr>
            <p:ph type="body" sz="quarter" idx="18" hasCustomPrompt="1"/>
          </p:nvPr>
        </p:nvSpPr>
        <p:spPr>
          <a:xfrm>
            <a:off x="1536915" y="181318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bg1">
                    <a:lumMod val="95000"/>
                  </a:schemeClr>
                </a:solidFill>
                <a:latin typeface="Lato"/>
                <a:cs typeface="Lato"/>
              </a:defRPr>
            </a:lvl1pPr>
          </a:lstStyle>
          <a:p>
            <a:pPr lvl="0"/>
            <a:r>
              <a:rPr lang="es-ES_tradnl" dirty="0" err="1"/>
              <a:t>Numeric</a:t>
            </a:r>
            <a:r>
              <a:rPr lang="es-ES_tradnl" dirty="0"/>
              <a:t> </a:t>
            </a:r>
            <a:r>
              <a:rPr lang="es-ES_tradnl" dirty="0" err="1"/>
              <a:t>List</a:t>
            </a:r>
            <a:r>
              <a:rPr lang="es-ES_tradnl" dirty="0"/>
              <a:t> </a:t>
            </a:r>
            <a:r>
              <a:rPr lang="es-ES_tradnl" dirty="0" err="1"/>
              <a:t>Example</a:t>
            </a:r>
            <a:r>
              <a:rPr lang="es-ES_tradnl" dirty="0"/>
              <a:t> 2</a:t>
            </a:r>
          </a:p>
        </p:txBody>
      </p:sp>
      <p:sp>
        <p:nvSpPr>
          <p:cNvPr id="69" name="Text Placeholder 7"/>
          <p:cNvSpPr>
            <a:spLocks noGrp="1"/>
          </p:cNvSpPr>
          <p:nvPr>
            <p:ph type="body" sz="quarter" idx="19" hasCustomPrompt="1"/>
          </p:nvPr>
        </p:nvSpPr>
        <p:spPr>
          <a:xfrm>
            <a:off x="1536915" y="278775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0" name="Rounded Rectangle 69"/>
          <p:cNvSpPr/>
          <p:nvPr userDrawn="1"/>
        </p:nvSpPr>
        <p:spPr>
          <a:xfrm>
            <a:off x="1597983" y="4067887"/>
            <a:ext cx="5670201" cy="566946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71" name="Text Placeholder 7"/>
          <p:cNvSpPr>
            <a:spLocks noGrp="1"/>
          </p:cNvSpPr>
          <p:nvPr>
            <p:ph type="body" sz="quarter" idx="17" hasCustomPrompt="1"/>
          </p:nvPr>
        </p:nvSpPr>
        <p:spPr>
          <a:xfrm>
            <a:off x="3781285" y="497444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72" name="Text Placeholder 7"/>
          <p:cNvSpPr>
            <a:spLocks noGrp="1"/>
          </p:cNvSpPr>
          <p:nvPr>
            <p:ph type="body" sz="quarter" idx="20" hasCustomPrompt="1"/>
          </p:nvPr>
        </p:nvSpPr>
        <p:spPr>
          <a:xfrm>
            <a:off x="2231160" y="5899561"/>
            <a:ext cx="4390797"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73" name="Text Placeholder 2"/>
          <p:cNvSpPr>
            <a:spLocks noGrp="1"/>
          </p:cNvSpPr>
          <p:nvPr>
            <p:ph type="body" sz="quarter" idx="16" hasCustomPrompt="1"/>
          </p:nvPr>
        </p:nvSpPr>
        <p:spPr>
          <a:xfrm>
            <a:off x="2231160" y="6629380"/>
            <a:ext cx="4390797" cy="1914856"/>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74" name="Rounded Rectangle 73"/>
          <p:cNvSpPr/>
          <p:nvPr userDrawn="1"/>
        </p:nvSpPr>
        <p:spPr>
          <a:xfrm>
            <a:off x="6795447" y="4067887"/>
            <a:ext cx="5670201" cy="566946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75" name="Text Placeholder 7"/>
          <p:cNvSpPr>
            <a:spLocks noGrp="1"/>
          </p:cNvSpPr>
          <p:nvPr>
            <p:ph type="body" sz="quarter" idx="21" hasCustomPrompt="1"/>
          </p:nvPr>
        </p:nvSpPr>
        <p:spPr>
          <a:xfrm>
            <a:off x="8978749" y="497444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76" name="Text Placeholder 7"/>
          <p:cNvSpPr>
            <a:spLocks noGrp="1"/>
          </p:cNvSpPr>
          <p:nvPr>
            <p:ph type="body" sz="quarter" idx="22" hasCustomPrompt="1"/>
          </p:nvPr>
        </p:nvSpPr>
        <p:spPr>
          <a:xfrm>
            <a:off x="7428624" y="5899561"/>
            <a:ext cx="4390797"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77" name="Text Placeholder 2"/>
          <p:cNvSpPr>
            <a:spLocks noGrp="1"/>
          </p:cNvSpPr>
          <p:nvPr>
            <p:ph type="body" sz="quarter" idx="23" hasCustomPrompt="1"/>
          </p:nvPr>
        </p:nvSpPr>
        <p:spPr>
          <a:xfrm>
            <a:off x="7428624" y="6629380"/>
            <a:ext cx="4390797" cy="1914856"/>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78" name="Rounded Rectangle 77"/>
          <p:cNvSpPr/>
          <p:nvPr userDrawn="1"/>
        </p:nvSpPr>
        <p:spPr>
          <a:xfrm>
            <a:off x="12069913" y="4067887"/>
            <a:ext cx="5670201" cy="5669462"/>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79" name="Text Placeholder 7"/>
          <p:cNvSpPr>
            <a:spLocks noGrp="1"/>
          </p:cNvSpPr>
          <p:nvPr>
            <p:ph type="body" sz="quarter" idx="24" hasCustomPrompt="1"/>
          </p:nvPr>
        </p:nvSpPr>
        <p:spPr>
          <a:xfrm>
            <a:off x="14253215" y="497444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80" name="Text Placeholder 7"/>
          <p:cNvSpPr>
            <a:spLocks noGrp="1"/>
          </p:cNvSpPr>
          <p:nvPr>
            <p:ph type="body" sz="quarter" idx="25" hasCustomPrompt="1"/>
          </p:nvPr>
        </p:nvSpPr>
        <p:spPr>
          <a:xfrm>
            <a:off x="12703090" y="5899561"/>
            <a:ext cx="4390797"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81" name="Text Placeholder 2"/>
          <p:cNvSpPr>
            <a:spLocks noGrp="1"/>
          </p:cNvSpPr>
          <p:nvPr>
            <p:ph type="body" sz="quarter" idx="26" hasCustomPrompt="1"/>
          </p:nvPr>
        </p:nvSpPr>
        <p:spPr>
          <a:xfrm>
            <a:off x="12703090" y="6629380"/>
            <a:ext cx="4390797" cy="1914856"/>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82" name="Rounded Rectangle 81"/>
          <p:cNvSpPr/>
          <p:nvPr userDrawn="1"/>
        </p:nvSpPr>
        <p:spPr>
          <a:xfrm>
            <a:off x="17286382" y="4067887"/>
            <a:ext cx="5670201" cy="5669462"/>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83" name="Text Placeholder 7"/>
          <p:cNvSpPr>
            <a:spLocks noGrp="1"/>
          </p:cNvSpPr>
          <p:nvPr>
            <p:ph type="body" sz="quarter" idx="27" hasCustomPrompt="1"/>
          </p:nvPr>
        </p:nvSpPr>
        <p:spPr>
          <a:xfrm>
            <a:off x="19469682" y="497444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84" name="Text Placeholder 7"/>
          <p:cNvSpPr>
            <a:spLocks noGrp="1"/>
          </p:cNvSpPr>
          <p:nvPr>
            <p:ph type="body" sz="quarter" idx="28" hasCustomPrompt="1"/>
          </p:nvPr>
        </p:nvSpPr>
        <p:spPr>
          <a:xfrm>
            <a:off x="17919558" y="5899561"/>
            <a:ext cx="4390797"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85" name="Text Placeholder 2"/>
          <p:cNvSpPr>
            <a:spLocks noGrp="1"/>
          </p:cNvSpPr>
          <p:nvPr>
            <p:ph type="body" sz="quarter" idx="29" hasCustomPrompt="1"/>
          </p:nvPr>
        </p:nvSpPr>
        <p:spPr>
          <a:xfrm>
            <a:off x="17919558" y="6629380"/>
            <a:ext cx="4390797" cy="1914856"/>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86" name="Text Placeholder 7"/>
          <p:cNvSpPr>
            <a:spLocks noGrp="1"/>
          </p:cNvSpPr>
          <p:nvPr>
            <p:ph type="body" sz="quarter" idx="30" hasCustomPrompt="1"/>
          </p:nvPr>
        </p:nvSpPr>
        <p:spPr>
          <a:xfrm>
            <a:off x="4988944" y="10192482"/>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tx1">
                    <a:lumMod val="50000"/>
                    <a:lumOff val="50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87" name="Text Placeholder 7"/>
          <p:cNvSpPr>
            <a:spLocks noGrp="1"/>
          </p:cNvSpPr>
          <p:nvPr>
            <p:ph type="body" sz="quarter" idx="31" hasCustomPrompt="1"/>
          </p:nvPr>
        </p:nvSpPr>
        <p:spPr>
          <a:xfrm>
            <a:off x="4988944" y="10891001"/>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88" name="Text Placeholder 2"/>
          <p:cNvSpPr>
            <a:spLocks noGrp="1"/>
          </p:cNvSpPr>
          <p:nvPr>
            <p:ph type="body" sz="quarter" idx="32" hasCustomPrompt="1"/>
          </p:nvPr>
        </p:nvSpPr>
        <p:spPr>
          <a:xfrm>
            <a:off x="1741348" y="11439943"/>
            <a:ext cx="21297514" cy="156885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p>
        </p:txBody>
      </p:sp>
    </p:spTree>
    <p:extLst>
      <p:ext uri="{BB962C8B-B14F-4D97-AF65-F5344CB8AC3E}">
        <p14:creationId xmlns:p14="http://schemas.microsoft.com/office/powerpoint/2010/main" val="32714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8">
                                            <p:txEl>
                                              <p:pRg st="0" end="0"/>
                                            </p:txEl>
                                          </p:spTgt>
                                        </p:tgtEl>
                                        <p:attrNameLst>
                                          <p:attrName>style.visibility</p:attrName>
                                        </p:attrNameLst>
                                      </p:cBhvr>
                                      <p:to>
                                        <p:strVal val="visible"/>
                                      </p:to>
                                    </p:set>
                                    <p:animEffect transition="in" filter="fade">
                                      <p:cBhvr>
                                        <p:cTn id="10" dur="400"/>
                                        <p:tgtEl>
                                          <p:spTgt spid="68">
                                            <p:txEl>
                                              <p:pRg st="0" end="0"/>
                                            </p:txEl>
                                          </p:spTgt>
                                        </p:tgtEl>
                                      </p:cBhvr>
                                    </p:animEffect>
                                    <p:anim calcmode="lin" valueType="num">
                                      <p:cBhvr>
                                        <p:cTn id="11" dur="4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9">
                                            <p:txEl>
                                              <p:pRg st="0" end="0"/>
                                            </p:txEl>
                                          </p:spTgt>
                                        </p:tgtEl>
                                        <p:attrNameLst>
                                          <p:attrName>style.visibility</p:attrName>
                                        </p:attrNameLst>
                                      </p:cBhvr>
                                      <p:to>
                                        <p:strVal val="visible"/>
                                      </p:to>
                                    </p:set>
                                    <p:animEffect transition="in" filter="fade">
                                      <p:cBhvr>
                                        <p:cTn id="15" dur="500"/>
                                        <p:tgtEl>
                                          <p:spTgt spid="69">
                                            <p:txEl>
                                              <p:pRg st="0" end="0"/>
                                            </p:txEl>
                                          </p:spTgt>
                                        </p:tgtEl>
                                      </p:cBhvr>
                                    </p:animEffect>
                                    <p:anim calcmode="lin" valueType="num">
                                      <p:cBhvr>
                                        <p:cTn id="16"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9">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200"/>
                                  </p:stCondLst>
                                  <p:childTnLst>
                                    <p:set>
                                      <p:cBhvr>
                                        <p:cTn id="19" dur="1" fill="hold">
                                          <p:stCondLst>
                                            <p:cond delay="0"/>
                                          </p:stCondLst>
                                        </p:cTn>
                                        <p:tgtEl>
                                          <p:spTgt spid="70"/>
                                        </p:tgtEl>
                                        <p:attrNameLst>
                                          <p:attrName>style.visibility</p:attrName>
                                        </p:attrNameLst>
                                      </p:cBhvr>
                                      <p:to>
                                        <p:strVal val="visible"/>
                                      </p:to>
                                    </p:set>
                                    <p:anim calcmode="lin" valueType="num">
                                      <p:cBhvr>
                                        <p:cTn id="20" dur="500" fill="hold"/>
                                        <p:tgtEl>
                                          <p:spTgt spid="70"/>
                                        </p:tgtEl>
                                        <p:attrNameLst>
                                          <p:attrName>ppt_w</p:attrName>
                                        </p:attrNameLst>
                                      </p:cBhvr>
                                      <p:tavLst>
                                        <p:tav tm="0">
                                          <p:val>
                                            <p:fltVal val="0"/>
                                          </p:val>
                                        </p:tav>
                                        <p:tav tm="100000">
                                          <p:val>
                                            <p:strVal val="#ppt_w"/>
                                          </p:val>
                                        </p:tav>
                                      </p:tavLst>
                                    </p:anim>
                                    <p:anim calcmode="lin" valueType="num">
                                      <p:cBhvr>
                                        <p:cTn id="21" dur="500" fill="hold"/>
                                        <p:tgtEl>
                                          <p:spTgt spid="70"/>
                                        </p:tgtEl>
                                        <p:attrNameLst>
                                          <p:attrName>ppt_h</p:attrName>
                                        </p:attrNameLst>
                                      </p:cBhvr>
                                      <p:tavLst>
                                        <p:tav tm="0">
                                          <p:val>
                                            <p:fltVal val="0"/>
                                          </p:val>
                                        </p:tav>
                                        <p:tav tm="100000">
                                          <p:val>
                                            <p:strVal val="#ppt_h"/>
                                          </p:val>
                                        </p:tav>
                                      </p:tavLst>
                                    </p:anim>
                                    <p:animEffect transition="in" filter="fade">
                                      <p:cBhvr>
                                        <p:cTn id="22" dur="500"/>
                                        <p:tgtEl>
                                          <p:spTgt spid="70"/>
                                        </p:tgtEl>
                                      </p:cBhvr>
                                    </p:animEffect>
                                  </p:childTnLst>
                                </p:cTn>
                              </p:par>
                              <p:par>
                                <p:cTn id="23" presetID="53" presetClass="entr" presetSubtype="16" fill="hold" grpId="0" nodeType="withEffect">
                                  <p:stCondLst>
                                    <p:cond delay="200"/>
                                  </p:stCondLst>
                                  <p:childTnLst>
                                    <p:set>
                                      <p:cBhvr>
                                        <p:cTn id="24" dur="1" fill="hold">
                                          <p:stCondLst>
                                            <p:cond delay="0"/>
                                          </p:stCondLst>
                                        </p:cTn>
                                        <p:tgtEl>
                                          <p:spTgt spid="71">
                                            <p:txEl>
                                              <p:pRg st="0" end="0"/>
                                            </p:txEl>
                                          </p:spTgt>
                                        </p:tgtEl>
                                        <p:attrNameLst>
                                          <p:attrName>style.visibility</p:attrName>
                                        </p:attrNameLst>
                                      </p:cBhvr>
                                      <p:to>
                                        <p:strVal val="visible"/>
                                      </p:to>
                                    </p:set>
                                    <p:anim calcmode="lin" valueType="num">
                                      <p:cBhvr>
                                        <p:cTn id="25" dur="500" fill="hold"/>
                                        <p:tgtEl>
                                          <p:spTgt spid="71">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71">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71">
                                            <p:txEl>
                                              <p:pRg st="0" end="0"/>
                                            </p:txEl>
                                          </p:spTgt>
                                        </p:tgtEl>
                                      </p:cBhvr>
                                    </p:animEffect>
                                  </p:childTnLst>
                                </p:cTn>
                              </p:par>
                              <p:par>
                                <p:cTn id="28" presetID="53" presetClass="entr" presetSubtype="16" fill="hold" grpId="0" nodeType="withEffect">
                                  <p:stCondLst>
                                    <p:cond delay="200"/>
                                  </p:stCondLst>
                                  <p:childTnLst>
                                    <p:set>
                                      <p:cBhvr>
                                        <p:cTn id="29" dur="1" fill="hold">
                                          <p:stCondLst>
                                            <p:cond delay="0"/>
                                          </p:stCondLst>
                                        </p:cTn>
                                        <p:tgtEl>
                                          <p:spTgt spid="72">
                                            <p:txEl>
                                              <p:pRg st="0" end="0"/>
                                            </p:txEl>
                                          </p:spTgt>
                                        </p:tgtEl>
                                        <p:attrNameLst>
                                          <p:attrName>style.visibility</p:attrName>
                                        </p:attrNameLst>
                                      </p:cBhvr>
                                      <p:to>
                                        <p:strVal val="visible"/>
                                      </p:to>
                                    </p:set>
                                    <p:anim calcmode="lin" valueType="num">
                                      <p:cBhvr>
                                        <p:cTn id="30" dur="5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32" dur="500"/>
                                        <p:tgtEl>
                                          <p:spTgt spid="72">
                                            <p:txEl>
                                              <p:pRg st="0" end="0"/>
                                            </p:txEl>
                                          </p:spTgt>
                                        </p:tgtEl>
                                      </p:cBhvr>
                                    </p:animEffect>
                                  </p:childTnLst>
                                </p:cTn>
                              </p:par>
                              <p:par>
                                <p:cTn id="33" presetID="53" presetClass="entr" presetSubtype="16" fill="hold" grpId="0" nodeType="withEffect">
                                  <p:stCondLst>
                                    <p:cond delay="200"/>
                                  </p:stCondLst>
                                  <p:childTnLst>
                                    <p:set>
                                      <p:cBhvr>
                                        <p:cTn id="34" dur="1" fill="hold">
                                          <p:stCondLst>
                                            <p:cond delay="0"/>
                                          </p:stCondLst>
                                        </p:cTn>
                                        <p:tgtEl>
                                          <p:spTgt spid="73">
                                            <p:txEl>
                                              <p:pRg st="0" end="0"/>
                                            </p:txEl>
                                          </p:spTgt>
                                        </p:tgtEl>
                                        <p:attrNameLst>
                                          <p:attrName>style.visibility</p:attrName>
                                        </p:attrNameLst>
                                      </p:cBhvr>
                                      <p:to>
                                        <p:strVal val="visible"/>
                                      </p:to>
                                    </p:set>
                                    <p:anim calcmode="lin" valueType="num">
                                      <p:cBhvr>
                                        <p:cTn id="35" dur="5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73">
                                            <p:txEl>
                                              <p:pRg st="0" end="0"/>
                                            </p:txEl>
                                          </p:spTgt>
                                        </p:tgtEl>
                                      </p:cBhvr>
                                    </p:animEffect>
                                  </p:childTnLst>
                                </p:cTn>
                              </p:par>
                              <p:par>
                                <p:cTn id="38" presetID="53" presetClass="entr" presetSubtype="16" fill="hold" grpId="0" nodeType="withEffect">
                                  <p:stCondLst>
                                    <p:cond delay="20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Effect transition="in" filter="fade">
                                      <p:cBhvr>
                                        <p:cTn id="42" dur="500"/>
                                        <p:tgtEl>
                                          <p:spTgt spid="74"/>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75">
                                            <p:txEl>
                                              <p:pRg st="0" end="0"/>
                                            </p:txEl>
                                          </p:spTgt>
                                        </p:tgtEl>
                                        <p:attrNameLst>
                                          <p:attrName>style.visibility</p:attrName>
                                        </p:attrNameLst>
                                      </p:cBhvr>
                                      <p:to>
                                        <p:strVal val="visible"/>
                                      </p:to>
                                    </p:set>
                                    <p:anim calcmode="lin" valueType="num">
                                      <p:cBhvr>
                                        <p:cTn id="45" dur="500" fill="hold"/>
                                        <p:tgtEl>
                                          <p:spTgt spid="75">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75">
                                            <p:txEl>
                                              <p:pRg st="0" end="0"/>
                                            </p:txEl>
                                          </p:spTgt>
                                        </p:tgtEl>
                                        <p:attrNameLst>
                                          <p:attrName>ppt_h</p:attrName>
                                        </p:attrNameLst>
                                      </p:cBhvr>
                                      <p:tavLst>
                                        <p:tav tm="0">
                                          <p:val>
                                            <p:fltVal val="0"/>
                                          </p:val>
                                        </p:tav>
                                        <p:tav tm="100000">
                                          <p:val>
                                            <p:strVal val="#ppt_h"/>
                                          </p:val>
                                        </p:tav>
                                      </p:tavLst>
                                    </p:anim>
                                    <p:animEffect transition="in" filter="fade">
                                      <p:cBhvr>
                                        <p:cTn id="47" dur="500"/>
                                        <p:tgtEl>
                                          <p:spTgt spid="75">
                                            <p:txEl>
                                              <p:pRg st="0" end="0"/>
                                            </p:txEl>
                                          </p:spTgt>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76">
                                            <p:txEl>
                                              <p:pRg st="0" end="0"/>
                                            </p:txEl>
                                          </p:spTgt>
                                        </p:tgtEl>
                                        <p:attrNameLst>
                                          <p:attrName>style.visibility</p:attrName>
                                        </p:attrNameLst>
                                      </p:cBhvr>
                                      <p:to>
                                        <p:strVal val="visible"/>
                                      </p:to>
                                    </p:set>
                                    <p:anim calcmode="lin" valueType="num">
                                      <p:cBhvr>
                                        <p:cTn id="50" dur="5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76">
                                            <p:txEl>
                                              <p:pRg st="0" end="0"/>
                                            </p:txEl>
                                          </p:spTgt>
                                        </p:tgtEl>
                                      </p:cBhvr>
                                    </p:animEffect>
                                  </p:childTnLst>
                                </p:cTn>
                              </p:par>
                              <p:par>
                                <p:cTn id="53" presetID="53" presetClass="entr" presetSubtype="16" fill="hold" grpId="0" nodeType="withEffect">
                                  <p:stCondLst>
                                    <p:cond delay="2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p:cTn id="55" dur="5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77">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77">
                                            <p:txEl>
                                              <p:pRg st="0" end="0"/>
                                            </p:txEl>
                                          </p:spTgt>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78"/>
                                        </p:tgtEl>
                                        <p:attrNameLst>
                                          <p:attrName>style.visibility</p:attrName>
                                        </p:attrNameLst>
                                      </p:cBhvr>
                                      <p:to>
                                        <p:strVal val="visible"/>
                                      </p:to>
                                    </p:set>
                                    <p:anim calcmode="lin" valueType="num">
                                      <p:cBhvr>
                                        <p:cTn id="60" dur="500" fill="hold"/>
                                        <p:tgtEl>
                                          <p:spTgt spid="78"/>
                                        </p:tgtEl>
                                        <p:attrNameLst>
                                          <p:attrName>ppt_w</p:attrName>
                                        </p:attrNameLst>
                                      </p:cBhvr>
                                      <p:tavLst>
                                        <p:tav tm="0">
                                          <p:val>
                                            <p:fltVal val="0"/>
                                          </p:val>
                                        </p:tav>
                                        <p:tav tm="100000">
                                          <p:val>
                                            <p:strVal val="#ppt_w"/>
                                          </p:val>
                                        </p:tav>
                                      </p:tavLst>
                                    </p:anim>
                                    <p:anim calcmode="lin" valueType="num">
                                      <p:cBhvr>
                                        <p:cTn id="61" dur="500" fill="hold"/>
                                        <p:tgtEl>
                                          <p:spTgt spid="78"/>
                                        </p:tgtEl>
                                        <p:attrNameLst>
                                          <p:attrName>ppt_h</p:attrName>
                                        </p:attrNameLst>
                                      </p:cBhvr>
                                      <p:tavLst>
                                        <p:tav tm="0">
                                          <p:val>
                                            <p:fltVal val="0"/>
                                          </p:val>
                                        </p:tav>
                                        <p:tav tm="100000">
                                          <p:val>
                                            <p:strVal val="#ppt_h"/>
                                          </p:val>
                                        </p:tav>
                                      </p:tavLst>
                                    </p:anim>
                                    <p:animEffect transition="in" filter="fade">
                                      <p:cBhvr>
                                        <p:cTn id="62" dur="500"/>
                                        <p:tgtEl>
                                          <p:spTgt spid="78"/>
                                        </p:tgtEl>
                                      </p:cBhvr>
                                    </p:animEffect>
                                  </p:childTnLst>
                                </p:cTn>
                              </p:par>
                              <p:par>
                                <p:cTn id="63" presetID="53" presetClass="entr" presetSubtype="16" fill="hold" grpId="0" nodeType="withEffect">
                                  <p:stCondLst>
                                    <p:cond delay="200"/>
                                  </p:stCondLst>
                                  <p:childTnLst>
                                    <p:set>
                                      <p:cBhvr>
                                        <p:cTn id="64" dur="1" fill="hold">
                                          <p:stCondLst>
                                            <p:cond delay="0"/>
                                          </p:stCondLst>
                                        </p:cTn>
                                        <p:tgtEl>
                                          <p:spTgt spid="79">
                                            <p:txEl>
                                              <p:pRg st="0" end="0"/>
                                            </p:txEl>
                                          </p:spTgt>
                                        </p:tgtEl>
                                        <p:attrNameLst>
                                          <p:attrName>style.visibility</p:attrName>
                                        </p:attrNameLst>
                                      </p:cBhvr>
                                      <p:to>
                                        <p:strVal val="visible"/>
                                      </p:to>
                                    </p:set>
                                    <p:anim calcmode="lin" valueType="num">
                                      <p:cBhvr>
                                        <p:cTn id="65" dur="5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79">
                                            <p:txEl>
                                              <p:pRg st="0" end="0"/>
                                            </p:txEl>
                                          </p:spTgt>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80">
                                            <p:txEl>
                                              <p:pRg st="0" end="0"/>
                                            </p:txEl>
                                          </p:spTgt>
                                        </p:tgtEl>
                                        <p:attrNameLst>
                                          <p:attrName>style.visibility</p:attrName>
                                        </p:attrNameLst>
                                      </p:cBhvr>
                                      <p:to>
                                        <p:strVal val="visible"/>
                                      </p:to>
                                    </p:set>
                                    <p:anim calcmode="lin" valueType="num">
                                      <p:cBhvr>
                                        <p:cTn id="70" dur="500" fill="hold"/>
                                        <p:tgtEl>
                                          <p:spTgt spid="80">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80">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80">
                                            <p:txEl>
                                              <p:pRg st="0" end="0"/>
                                            </p:txEl>
                                          </p:spTgt>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81">
                                            <p:txEl>
                                              <p:pRg st="0" end="0"/>
                                            </p:txEl>
                                          </p:spTgt>
                                        </p:tgtEl>
                                        <p:attrNameLst>
                                          <p:attrName>style.visibility</p:attrName>
                                        </p:attrNameLst>
                                      </p:cBhvr>
                                      <p:to>
                                        <p:strVal val="visible"/>
                                      </p:to>
                                    </p:set>
                                    <p:anim calcmode="lin" valueType="num">
                                      <p:cBhvr>
                                        <p:cTn id="75" dur="500" fill="hold"/>
                                        <p:tgtEl>
                                          <p:spTgt spid="81">
                                            <p:txEl>
                                              <p:pRg st="0" end="0"/>
                                            </p:txEl>
                                          </p:spTgt>
                                        </p:tgtEl>
                                        <p:attrNameLst>
                                          <p:attrName>ppt_w</p:attrName>
                                        </p:attrNameLst>
                                      </p:cBhvr>
                                      <p:tavLst>
                                        <p:tav tm="0">
                                          <p:val>
                                            <p:fltVal val="0"/>
                                          </p:val>
                                        </p:tav>
                                        <p:tav tm="100000">
                                          <p:val>
                                            <p:strVal val="#ppt_w"/>
                                          </p:val>
                                        </p:tav>
                                      </p:tavLst>
                                    </p:anim>
                                    <p:anim calcmode="lin" valueType="num">
                                      <p:cBhvr>
                                        <p:cTn id="76" dur="500" fill="hold"/>
                                        <p:tgtEl>
                                          <p:spTgt spid="81">
                                            <p:txEl>
                                              <p:pRg st="0" end="0"/>
                                            </p:txEl>
                                          </p:spTgt>
                                        </p:tgtEl>
                                        <p:attrNameLst>
                                          <p:attrName>ppt_h</p:attrName>
                                        </p:attrNameLst>
                                      </p:cBhvr>
                                      <p:tavLst>
                                        <p:tav tm="0">
                                          <p:val>
                                            <p:fltVal val="0"/>
                                          </p:val>
                                        </p:tav>
                                        <p:tav tm="100000">
                                          <p:val>
                                            <p:strVal val="#ppt_h"/>
                                          </p:val>
                                        </p:tav>
                                      </p:tavLst>
                                    </p:anim>
                                    <p:animEffect transition="in" filter="fade">
                                      <p:cBhvr>
                                        <p:cTn id="77" dur="500"/>
                                        <p:tgtEl>
                                          <p:spTgt spid="81">
                                            <p:txEl>
                                              <p:pRg st="0" end="0"/>
                                            </p:txEl>
                                          </p:spTgt>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82"/>
                                        </p:tgtEl>
                                        <p:attrNameLst>
                                          <p:attrName>style.visibility</p:attrName>
                                        </p:attrNameLst>
                                      </p:cBhvr>
                                      <p:to>
                                        <p:strVal val="visible"/>
                                      </p:to>
                                    </p:set>
                                    <p:anim calcmode="lin" valueType="num">
                                      <p:cBhvr>
                                        <p:cTn id="80" dur="500" fill="hold"/>
                                        <p:tgtEl>
                                          <p:spTgt spid="82"/>
                                        </p:tgtEl>
                                        <p:attrNameLst>
                                          <p:attrName>ppt_w</p:attrName>
                                        </p:attrNameLst>
                                      </p:cBhvr>
                                      <p:tavLst>
                                        <p:tav tm="0">
                                          <p:val>
                                            <p:fltVal val="0"/>
                                          </p:val>
                                        </p:tav>
                                        <p:tav tm="100000">
                                          <p:val>
                                            <p:strVal val="#ppt_w"/>
                                          </p:val>
                                        </p:tav>
                                      </p:tavLst>
                                    </p:anim>
                                    <p:anim calcmode="lin" valueType="num">
                                      <p:cBhvr>
                                        <p:cTn id="81" dur="500" fill="hold"/>
                                        <p:tgtEl>
                                          <p:spTgt spid="82"/>
                                        </p:tgtEl>
                                        <p:attrNameLst>
                                          <p:attrName>ppt_h</p:attrName>
                                        </p:attrNameLst>
                                      </p:cBhvr>
                                      <p:tavLst>
                                        <p:tav tm="0">
                                          <p:val>
                                            <p:fltVal val="0"/>
                                          </p:val>
                                        </p:tav>
                                        <p:tav tm="100000">
                                          <p:val>
                                            <p:strVal val="#ppt_h"/>
                                          </p:val>
                                        </p:tav>
                                      </p:tavLst>
                                    </p:anim>
                                    <p:animEffect transition="in" filter="fade">
                                      <p:cBhvr>
                                        <p:cTn id="82" dur="500"/>
                                        <p:tgtEl>
                                          <p:spTgt spid="82"/>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83">
                                            <p:txEl>
                                              <p:pRg st="0" end="0"/>
                                            </p:txEl>
                                          </p:spTgt>
                                        </p:tgtEl>
                                        <p:attrNameLst>
                                          <p:attrName>style.visibility</p:attrName>
                                        </p:attrNameLst>
                                      </p:cBhvr>
                                      <p:to>
                                        <p:strVal val="visible"/>
                                      </p:to>
                                    </p:set>
                                    <p:anim calcmode="lin" valueType="num">
                                      <p:cBhvr>
                                        <p:cTn id="85" dur="500" fill="hold"/>
                                        <p:tgtEl>
                                          <p:spTgt spid="83">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83">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83">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84">
                                            <p:txEl>
                                              <p:pRg st="0" end="0"/>
                                            </p:txEl>
                                          </p:spTgt>
                                        </p:tgtEl>
                                        <p:attrNameLst>
                                          <p:attrName>style.visibility</p:attrName>
                                        </p:attrNameLst>
                                      </p:cBhvr>
                                      <p:to>
                                        <p:strVal val="visible"/>
                                      </p:to>
                                    </p:set>
                                    <p:anim calcmode="lin" valueType="num">
                                      <p:cBhvr>
                                        <p:cTn id="90" dur="500" fill="hold"/>
                                        <p:tgtEl>
                                          <p:spTgt spid="84">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84">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84">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85">
                                            <p:txEl>
                                              <p:pRg st="0" end="0"/>
                                            </p:txEl>
                                          </p:spTgt>
                                        </p:tgtEl>
                                        <p:attrNameLst>
                                          <p:attrName>style.visibility</p:attrName>
                                        </p:attrNameLst>
                                      </p:cBhvr>
                                      <p:to>
                                        <p:strVal val="visible"/>
                                      </p:to>
                                    </p:set>
                                    <p:anim calcmode="lin" valueType="num">
                                      <p:cBhvr>
                                        <p:cTn id="95" dur="500" fill="hold"/>
                                        <p:tgtEl>
                                          <p:spTgt spid="85">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85">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85">
                                            <p:txEl>
                                              <p:pRg st="0" end="0"/>
                                            </p:txEl>
                                          </p:spTgt>
                                        </p:tgtEl>
                                      </p:cBhvr>
                                    </p:animEffect>
                                  </p:childTnLst>
                                </p:cTn>
                              </p:par>
                              <p:par>
                                <p:cTn id="98" presetID="42" presetClass="entr" presetSubtype="0" fill="hold" grpId="0" nodeType="withEffect">
                                  <p:stCondLst>
                                    <p:cond delay="200"/>
                                  </p:stCondLst>
                                  <p:childTnLst>
                                    <p:set>
                                      <p:cBhvr>
                                        <p:cTn id="99" dur="1" fill="hold">
                                          <p:stCondLst>
                                            <p:cond delay="0"/>
                                          </p:stCondLst>
                                        </p:cTn>
                                        <p:tgtEl>
                                          <p:spTgt spid="86">
                                            <p:txEl>
                                              <p:pRg st="0" end="0"/>
                                            </p:txEl>
                                          </p:spTgt>
                                        </p:tgtEl>
                                        <p:attrNameLst>
                                          <p:attrName>style.visibility</p:attrName>
                                        </p:attrNameLst>
                                      </p:cBhvr>
                                      <p:to>
                                        <p:strVal val="visible"/>
                                      </p:to>
                                    </p:set>
                                    <p:animEffect transition="in" filter="fade">
                                      <p:cBhvr>
                                        <p:cTn id="100" dur="400"/>
                                        <p:tgtEl>
                                          <p:spTgt spid="86">
                                            <p:txEl>
                                              <p:pRg st="0" end="0"/>
                                            </p:txEl>
                                          </p:spTgt>
                                        </p:tgtEl>
                                      </p:cBhvr>
                                    </p:animEffect>
                                    <p:anim calcmode="lin" valueType="num">
                                      <p:cBhvr>
                                        <p:cTn id="101" dur="400" fill="hold"/>
                                        <p:tgtEl>
                                          <p:spTgt spid="86">
                                            <p:txEl>
                                              <p:pRg st="0" end="0"/>
                                            </p:txEl>
                                          </p:spTgt>
                                        </p:tgtEl>
                                        <p:attrNameLst>
                                          <p:attrName>ppt_x</p:attrName>
                                        </p:attrNameLst>
                                      </p:cBhvr>
                                      <p:tavLst>
                                        <p:tav tm="0">
                                          <p:val>
                                            <p:strVal val="#ppt_x"/>
                                          </p:val>
                                        </p:tav>
                                        <p:tav tm="100000">
                                          <p:val>
                                            <p:strVal val="#ppt_x"/>
                                          </p:val>
                                        </p:tav>
                                      </p:tavLst>
                                    </p:anim>
                                    <p:anim calcmode="lin" valueType="num">
                                      <p:cBhvr>
                                        <p:cTn id="102" dur="400" fill="hold"/>
                                        <p:tgtEl>
                                          <p:spTgt spid="86">
                                            <p:txEl>
                                              <p:pRg st="0" end="0"/>
                                            </p:tx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200"/>
                                  </p:stCondLst>
                                  <p:childTnLst>
                                    <p:set>
                                      <p:cBhvr>
                                        <p:cTn id="104" dur="1" fill="hold">
                                          <p:stCondLst>
                                            <p:cond delay="0"/>
                                          </p:stCondLst>
                                        </p:cTn>
                                        <p:tgtEl>
                                          <p:spTgt spid="87">
                                            <p:txEl>
                                              <p:pRg st="0" end="0"/>
                                            </p:txEl>
                                          </p:spTgt>
                                        </p:tgtEl>
                                        <p:attrNameLst>
                                          <p:attrName>style.visibility</p:attrName>
                                        </p:attrNameLst>
                                      </p:cBhvr>
                                      <p:to>
                                        <p:strVal val="visible"/>
                                      </p:to>
                                    </p:set>
                                    <p:animEffect transition="in" filter="fade">
                                      <p:cBhvr>
                                        <p:cTn id="105" dur="500"/>
                                        <p:tgtEl>
                                          <p:spTgt spid="87">
                                            <p:txEl>
                                              <p:pRg st="0" end="0"/>
                                            </p:txEl>
                                          </p:spTgt>
                                        </p:tgtEl>
                                      </p:cBhvr>
                                    </p:animEffect>
                                    <p:anim calcmode="lin" valueType="num">
                                      <p:cBhvr>
                                        <p:cTn id="106"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87">
                                            <p:txEl>
                                              <p:pRg st="0" end="0"/>
                                            </p:txEl>
                                          </p:spTgt>
                                        </p:tgtEl>
                                        <p:attrNameLst>
                                          <p:attrName>ppt_y</p:attrName>
                                        </p:attrNameLst>
                                      </p:cBhvr>
                                      <p:tavLst>
                                        <p:tav tm="0">
                                          <p:val>
                                            <p:strVal val="#ppt_y+.1"/>
                                          </p:val>
                                        </p:tav>
                                        <p:tav tm="100000">
                                          <p:val>
                                            <p:strVal val="#ppt_y"/>
                                          </p:val>
                                        </p:tav>
                                      </p:tavLst>
                                    </p:anim>
                                  </p:childTnLst>
                                </p:cTn>
                              </p:par>
                              <p:par>
                                <p:cTn id="108" presetID="10" presetClass="entr" presetSubtype="0" fill="hold" grpId="0" nodeType="withEffect">
                                  <p:stCondLst>
                                    <p:cond delay="800"/>
                                  </p:stCondLst>
                                  <p:childTnLst>
                                    <p:set>
                                      <p:cBhvr>
                                        <p:cTn id="109" dur="1" fill="hold">
                                          <p:stCondLst>
                                            <p:cond delay="0"/>
                                          </p:stCondLst>
                                        </p:cTn>
                                        <p:tgtEl>
                                          <p:spTgt spid="88">
                                            <p:txEl>
                                              <p:pRg st="0" end="0"/>
                                            </p:txEl>
                                          </p:spTgt>
                                        </p:tgtEl>
                                        <p:attrNameLst>
                                          <p:attrName>style.visibility</p:attrName>
                                        </p:attrNameLst>
                                      </p:cBhvr>
                                      <p:to>
                                        <p:strVal val="visible"/>
                                      </p:to>
                                    </p:set>
                                    <p:animEffect transition="in" filter="fade">
                                      <p:cBhvr>
                                        <p:cTn id="110" dur="5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build="p">
        <p:tmplLst>
          <p:tmpl lvl="1">
            <p:tnLst>
              <p:par>
                <p:cTn presetID="42" presetClass="entr" presetSubtype="0" fill="hold" nodeType="withEffect">
                  <p:stCondLst>
                    <p:cond delay="200"/>
                  </p:stCondLst>
                  <p:childTnLst>
                    <p:set>
                      <p:cBhvr>
                        <p:cTn dur="1" fill="hold">
                          <p:stCondLst>
                            <p:cond delay="0"/>
                          </p:stCondLst>
                        </p:cTn>
                        <p:tgtEl>
                          <p:spTgt spid="68"/>
                        </p:tgtEl>
                        <p:attrNameLst>
                          <p:attrName>style.visibility</p:attrName>
                        </p:attrNameLst>
                      </p:cBhvr>
                      <p:to>
                        <p:strVal val="visible"/>
                      </p:to>
                    </p:set>
                    <p:animEffect transition="in" filter="fade">
                      <p:cBhvr>
                        <p:cTn dur="400"/>
                        <p:tgtEl>
                          <p:spTgt spid="68"/>
                        </p:tgtEl>
                      </p:cBhvr>
                    </p:animEffect>
                    <p:anim calcmode="lin" valueType="num">
                      <p:cBhvr>
                        <p:cTn dur="400" fill="hold"/>
                        <p:tgtEl>
                          <p:spTgt spid="68"/>
                        </p:tgtEl>
                        <p:attrNameLst>
                          <p:attrName>ppt_x</p:attrName>
                        </p:attrNameLst>
                      </p:cBhvr>
                      <p:tavLst>
                        <p:tav tm="0">
                          <p:val>
                            <p:strVal val="#ppt_x"/>
                          </p:val>
                        </p:tav>
                        <p:tav tm="100000">
                          <p:val>
                            <p:strVal val="#ppt_x"/>
                          </p:val>
                        </p:tav>
                      </p:tavLst>
                    </p:anim>
                    <p:anim calcmode="lin" valueType="num">
                      <p:cBhvr>
                        <p:cTn dur="400" fill="hold"/>
                        <p:tgtEl>
                          <p:spTgt spid="68"/>
                        </p:tgtEl>
                        <p:attrNameLst>
                          <p:attrName>ppt_y</p:attrName>
                        </p:attrNameLst>
                      </p:cBhvr>
                      <p:tavLst>
                        <p:tav tm="0">
                          <p:val>
                            <p:strVal val="#ppt_y+.1"/>
                          </p:val>
                        </p:tav>
                        <p:tav tm="100000">
                          <p:val>
                            <p:strVal val="#ppt_y"/>
                          </p:val>
                        </p:tav>
                      </p:tavLst>
                    </p:anim>
                  </p:childTnLst>
                </p:cTn>
              </p:par>
            </p:tnLst>
          </p:tmpl>
        </p:tmplLst>
      </p:bldP>
      <p:bldP spid="69" grpId="0" build="p">
        <p:tmplLst>
          <p:tmpl lvl="1">
            <p:tnLst>
              <p:par>
                <p:cTn presetID="42" presetClass="entr" presetSubtype="0"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anim calcmode="lin" valueType="num">
                      <p:cBhvr>
                        <p:cTn dur="500" fill="hold"/>
                        <p:tgtEl>
                          <p:spTgt spid="69"/>
                        </p:tgtEl>
                        <p:attrNameLst>
                          <p:attrName>ppt_x</p:attrName>
                        </p:attrNameLst>
                      </p:cBhvr>
                      <p:tavLst>
                        <p:tav tm="0">
                          <p:val>
                            <p:strVal val="#ppt_x"/>
                          </p:val>
                        </p:tav>
                        <p:tav tm="100000">
                          <p:val>
                            <p:strVal val="#ppt_x"/>
                          </p:val>
                        </p:tav>
                      </p:tavLst>
                    </p:anim>
                    <p:anim calcmode="lin" valueType="num">
                      <p:cBhvr>
                        <p:cTn dur="500" fill="hold"/>
                        <p:tgtEl>
                          <p:spTgt spid="69"/>
                        </p:tgtEl>
                        <p:attrNameLst>
                          <p:attrName>ppt_y</p:attrName>
                        </p:attrNameLst>
                      </p:cBhvr>
                      <p:tavLst>
                        <p:tav tm="0">
                          <p:val>
                            <p:strVal val="#ppt_y+.1"/>
                          </p:val>
                        </p:tav>
                        <p:tav tm="100000">
                          <p:val>
                            <p:strVal val="#ppt_y"/>
                          </p:val>
                        </p:tav>
                      </p:tavLst>
                    </p:anim>
                  </p:childTnLst>
                </p:cTn>
              </p:par>
            </p:tnLst>
          </p:tmpl>
        </p:tmplLst>
      </p:bldP>
      <p:bldP spid="70" grpId="0" animBg="1"/>
      <p:bldP spid="71" grpId="0" build="p">
        <p:tmplLst>
          <p:tmpl lvl="1">
            <p:tnLst>
              <p:par>
                <p:cTn presetID="53" presetClass="entr" presetSubtype="16" fill="hold" nodeType="withEffect">
                  <p:stCondLst>
                    <p:cond delay="200"/>
                  </p:stCondLst>
                  <p:childTnLst>
                    <p:set>
                      <p:cBhvr>
                        <p:cTn dur="1" fill="hold">
                          <p:stCondLst>
                            <p:cond delay="0"/>
                          </p:stCondLst>
                        </p:cTn>
                        <p:tgtEl>
                          <p:spTgt spid="71"/>
                        </p:tgtEl>
                        <p:attrNameLst>
                          <p:attrName>style.visibility</p:attrName>
                        </p:attrNameLst>
                      </p:cBhvr>
                      <p:to>
                        <p:strVal val="visible"/>
                      </p:to>
                    </p:set>
                    <p:anim calcmode="lin" valueType="num">
                      <p:cBhvr>
                        <p:cTn dur="500" fill="hold"/>
                        <p:tgtEl>
                          <p:spTgt spid="71"/>
                        </p:tgtEl>
                        <p:attrNameLst>
                          <p:attrName>ppt_w</p:attrName>
                        </p:attrNameLst>
                      </p:cBhvr>
                      <p:tavLst>
                        <p:tav tm="0">
                          <p:val>
                            <p:fltVal val="0"/>
                          </p:val>
                        </p:tav>
                        <p:tav tm="100000">
                          <p:val>
                            <p:strVal val="#ppt_w"/>
                          </p:val>
                        </p:tav>
                      </p:tavLst>
                    </p:anim>
                    <p:anim calcmode="lin" valueType="num">
                      <p:cBhvr>
                        <p:cTn dur="500" fill="hold"/>
                        <p:tgtEl>
                          <p:spTgt spid="71"/>
                        </p:tgtEl>
                        <p:attrNameLst>
                          <p:attrName>ppt_h</p:attrName>
                        </p:attrNameLst>
                      </p:cBhvr>
                      <p:tavLst>
                        <p:tav tm="0">
                          <p:val>
                            <p:fltVal val="0"/>
                          </p:val>
                        </p:tav>
                        <p:tav tm="100000">
                          <p:val>
                            <p:strVal val="#ppt_h"/>
                          </p:val>
                        </p:tav>
                      </p:tavLst>
                    </p:anim>
                    <p:animEffect transition="in" filter="fade">
                      <p:cBhvr>
                        <p:cTn dur="500"/>
                        <p:tgtEl>
                          <p:spTgt spid="71"/>
                        </p:tgtEl>
                      </p:cBhvr>
                    </p:animEffect>
                  </p:childTnLst>
                </p:cTn>
              </p:par>
            </p:tnLst>
          </p:tmpl>
        </p:tmplLst>
      </p:bldP>
      <p:bldP spid="72" grpId="0" build="p">
        <p:tmplLst>
          <p:tmpl lvl="1">
            <p:tnLst>
              <p:par>
                <p:cTn presetID="53" presetClass="entr" presetSubtype="16" fill="hold" nodeType="withEffect">
                  <p:stCondLst>
                    <p:cond delay="200"/>
                  </p:stCondLst>
                  <p:childTnLst>
                    <p:set>
                      <p:cBhvr>
                        <p:cTn dur="1" fill="hold">
                          <p:stCondLst>
                            <p:cond delay="0"/>
                          </p:stCondLst>
                        </p:cTn>
                        <p:tgtEl>
                          <p:spTgt spid="72"/>
                        </p:tgtEl>
                        <p:attrNameLst>
                          <p:attrName>style.visibility</p:attrName>
                        </p:attrNameLst>
                      </p:cBhvr>
                      <p:to>
                        <p:strVal val="visible"/>
                      </p:to>
                    </p:set>
                    <p:anim calcmode="lin" valueType="num">
                      <p:cBhvr>
                        <p:cTn dur="500" fill="hold"/>
                        <p:tgtEl>
                          <p:spTgt spid="72"/>
                        </p:tgtEl>
                        <p:attrNameLst>
                          <p:attrName>ppt_w</p:attrName>
                        </p:attrNameLst>
                      </p:cBhvr>
                      <p:tavLst>
                        <p:tav tm="0">
                          <p:val>
                            <p:fltVal val="0"/>
                          </p:val>
                        </p:tav>
                        <p:tav tm="100000">
                          <p:val>
                            <p:strVal val="#ppt_w"/>
                          </p:val>
                        </p:tav>
                      </p:tavLst>
                    </p:anim>
                    <p:anim calcmode="lin" valueType="num">
                      <p:cBhvr>
                        <p:cTn dur="500" fill="hold"/>
                        <p:tgtEl>
                          <p:spTgt spid="72"/>
                        </p:tgtEl>
                        <p:attrNameLst>
                          <p:attrName>ppt_h</p:attrName>
                        </p:attrNameLst>
                      </p:cBhvr>
                      <p:tavLst>
                        <p:tav tm="0">
                          <p:val>
                            <p:fltVal val="0"/>
                          </p:val>
                        </p:tav>
                        <p:tav tm="100000">
                          <p:val>
                            <p:strVal val="#ppt_h"/>
                          </p:val>
                        </p:tav>
                      </p:tavLst>
                    </p:anim>
                    <p:animEffect transition="in" filter="fade">
                      <p:cBhvr>
                        <p:cTn dur="500"/>
                        <p:tgtEl>
                          <p:spTgt spid="72"/>
                        </p:tgtEl>
                      </p:cBhvr>
                    </p:animEffect>
                  </p:childTnLst>
                </p:cTn>
              </p:par>
            </p:tnLst>
          </p:tmpl>
        </p:tmplLst>
      </p:bldP>
      <p:bldP spid="73" grpId="0" build="p">
        <p:tmplLst>
          <p:tmpl lvl="1">
            <p:tnLst>
              <p:par>
                <p:cTn presetID="53" presetClass="entr" presetSubtype="16" fill="hold" nodeType="withEffect">
                  <p:stCondLst>
                    <p:cond delay="200"/>
                  </p:stCondLst>
                  <p:childTnLst>
                    <p:set>
                      <p:cBhvr>
                        <p:cTn dur="1" fill="hold">
                          <p:stCondLst>
                            <p:cond delay="0"/>
                          </p:stCondLst>
                        </p:cTn>
                        <p:tgtEl>
                          <p:spTgt spid="73"/>
                        </p:tgtEl>
                        <p:attrNameLst>
                          <p:attrName>style.visibility</p:attrName>
                        </p:attrNameLst>
                      </p:cBhvr>
                      <p:to>
                        <p:strVal val="visible"/>
                      </p:to>
                    </p:set>
                    <p:anim calcmode="lin" valueType="num">
                      <p:cBhvr>
                        <p:cTn dur="500" fill="hold"/>
                        <p:tgtEl>
                          <p:spTgt spid="73"/>
                        </p:tgtEl>
                        <p:attrNameLst>
                          <p:attrName>ppt_w</p:attrName>
                        </p:attrNameLst>
                      </p:cBhvr>
                      <p:tavLst>
                        <p:tav tm="0">
                          <p:val>
                            <p:fltVal val="0"/>
                          </p:val>
                        </p:tav>
                        <p:tav tm="100000">
                          <p:val>
                            <p:strVal val="#ppt_w"/>
                          </p:val>
                        </p:tav>
                      </p:tavLst>
                    </p:anim>
                    <p:anim calcmode="lin" valueType="num">
                      <p:cBhvr>
                        <p:cTn dur="500" fill="hold"/>
                        <p:tgtEl>
                          <p:spTgt spid="73"/>
                        </p:tgtEl>
                        <p:attrNameLst>
                          <p:attrName>ppt_h</p:attrName>
                        </p:attrNameLst>
                      </p:cBhvr>
                      <p:tavLst>
                        <p:tav tm="0">
                          <p:val>
                            <p:fltVal val="0"/>
                          </p:val>
                        </p:tav>
                        <p:tav tm="100000">
                          <p:val>
                            <p:strVal val="#ppt_h"/>
                          </p:val>
                        </p:tav>
                      </p:tavLst>
                    </p:anim>
                    <p:animEffect transition="in" filter="fade">
                      <p:cBhvr>
                        <p:cTn dur="500"/>
                        <p:tgtEl>
                          <p:spTgt spid="73"/>
                        </p:tgtEl>
                      </p:cBhvr>
                    </p:animEffect>
                  </p:childTnLst>
                </p:cTn>
              </p:par>
            </p:tnLst>
          </p:tmpl>
        </p:tmplLst>
      </p:bldP>
      <p:bldP spid="74" grpId="0" animBg="1"/>
      <p:bldP spid="75" grpId="0" build="p">
        <p:tmplLst>
          <p:tmpl lvl="1">
            <p:tnLst>
              <p:par>
                <p:cTn presetID="53" presetClass="entr" presetSubtype="16" fill="hold" nodeType="withEffect">
                  <p:stCondLst>
                    <p:cond delay="200"/>
                  </p:stCondLst>
                  <p:childTnLst>
                    <p:set>
                      <p:cBhvr>
                        <p:cTn dur="1" fill="hold">
                          <p:stCondLst>
                            <p:cond delay="0"/>
                          </p:stCondLst>
                        </p:cTn>
                        <p:tgtEl>
                          <p:spTgt spid="75"/>
                        </p:tgtEl>
                        <p:attrNameLst>
                          <p:attrName>style.visibility</p:attrName>
                        </p:attrNameLst>
                      </p:cBhvr>
                      <p:to>
                        <p:strVal val="visible"/>
                      </p:to>
                    </p:set>
                    <p:anim calcmode="lin" valueType="num">
                      <p:cBhvr>
                        <p:cTn dur="500" fill="hold"/>
                        <p:tgtEl>
                          <p:spTgt spid="75"/>
                        </p:tgtEl>
                        <p:attrNameLst>
                          <p:attrName>ppt_w</p:attrName>
                        </p:attrNameLst>
                      </p:cBhvr>
                      <p:tavLst>
                        <p:tav tm="0">
                          <p:val>
                            <p:fltVal val="0"/>
                          </p:val>
                        </p:tav>
                        <p:tav tm="100000">
                          <p:val>
                            <p:strVal val="#ppt_w"/>
                          </p:val>
                        </p:tav>
                      </p:tavLst>
                    </p:anim>
                    <p:anim calcmode="lin" valueType="num">
                      <p:cBhvr>
                        <p:cTn dur="500" fill="hold"/>
                        <p:tgtEl>
                          <p:spTgt spid="75"/>
                        </p:tgtEl>
                        <p:attrNameLst>
                          <p:attrName>ppt_h</p:attrName>
                        </p:attrNameLst>
                      </p:cBhvr>
                      <p:tavLst>
                        <p:tav tm="0">
                          <p:val>
                            <p:fltVal val="0"/>
                          </p:val>
                        </p:tav>
                        <p:tav tm="100000">
                          <p:val>
                            <p:strVal val="#ppt_h"/>
                          </p:val>
                        </p:tav>
                      </p:tavLst>
                    </p:anim>
                    <p:animEffect transition="in" filter="fade">
                      <p:cBhvr>
                        <p:cTn dur="500"/>
                        <p:tgtEl>
                          <p:spTgt spid="75"/>
                        </p:tgtEl>
                      </p:cBhvr>
                    </p:animEffect>
                  </p:childTnLst>
                </p:cTn>
              </p:par>
            </p:tnLst>
          </p:tmpl>
        </p:tmplLst>
      </p:bldP>
      <p:bldP spid="76" grpId="0" build="p">
        <p:tmplLst>
          <p:tmpl lvl="1">
            <p:tnLst>
              <p:par>
                <p:cTn presetID="53" presetClass="entr" presetSubtype="16" fill="hold" nodeType="withEffect">
                  <p:stCondLst>
                    <p:cond delay="200"/>
                  </p:stCondLst>
                  <p:childTnLst>
                    <p:set>
                      <p:cBhvr>
                        <p:cTn dur="1" fill="hold">
                          <p:stCondLst>
                            <p:cond delay="0"/>
                          </p:stCondLst>
                        </p:cTn>
                        <p:tgtEl>
                          <p:spTgt spid="76"/>
                        </p:tgtEl>
                        <p:attrNameLst>
                          <p:attrName>style.visibility</p:attrName>
                        </p:attrNameLst>
                      </p:cBhvr>
                      <p:to>
                        <p:strVal val="visible"/>
                      </p:to>
                    </p:set>
                    <p:anim calcmode="lin" valueType="num">
                      <p:cBhvr>
                        <p:cTn dur="500" fill="hold"/>
                        <p:tgtEl>
                          <p:spTgt spid="76"/>
                        </p:tgtEl>
                        <p:attrNameLst>
                          <p:attrName>ppt_w</p:attrName>
                        </p:attrNameLst>
                      </p:cBhvr>
                      <p:tavLst>
                        <p:tav tm="0">
                          <p:val>
                            <p:fltVal val="0"/>
                          </p:val>
                        </p:tav>
                        <p:tav tm="100000">
                          <p:val>
                            <p:strVal val="#ppt_w"/>
                          </p:val>
                        </p:tav>
                      </p:tavLst>
                    </p:anim>
                    <p:anim calcmode="lin" valueType="num">
                      <p:cBhvr>
                        <p:cTn dur="500" fill="hold"/>
                        <p:tgtEl>
                          <p:spTgt spid="76"/>
                        </p:tgtEl>
                        <p:attrNameLst>
                          <p:attrName>ppt_h</p:attrName>
                        </p:attrNameLst>
                      </p:cBhvr>
                      <p:tavLst>
                        <p:tav tm="0">
                          <p:val>
                            <p:fltVal val="0"/>
                          </p:val>
                        </p:tav>
                        <p:tav tm="100000">
                          <p:val>
                            <p:strVal val="#ppt_h"/>
                          </p:val>
                        </p:tav>
                      </p:tavLst>
                    </p:anim>
                    <p:animEffect transition="in" filter="fade">
                      <p:cBhvr>
                        <p:cTn dur="500"/>
                        <p:tgtEl>
                          <p:spTgt spid="76"/>
                        </p:tgtEl>
                      </p:cBhvr>
                    </p:animEffect>
                  </p:childTnLst>
                </p:cTn>
              </p:par>
            </p:tnLst>
          </p:tmpl>
        </p:tmplLst>
      </p:bldP>
      <p:bldP spid="77" grpId="0" build="p">
        <p:tmplLst>
          <p:tmpl lvl="1">
            <p:tnLst>
              <p:par>
                <p:cTn presetID="53" presetClass="entr" presetSubtype="16"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 calcmode="lin" valueType="num">
                      <p:cBhvr>
                        <p:cTn dur="500" fill="hold"/>
                        <p:tgtEl>
                          <p:spTgt spid="77"/>
                        </p:tgtEl>
                        <p:attrNameLst>
                          <p:attrName>ppt_w</p:attrName>
                        </p:attrNameLst>
                      </p:cBhvr>
                      <p:tavLst>
                        <p:tav tm="0">
                          <p:val>
                            <p:fltVal val="0"/>
                          </p:val>
                        </p:tav>
                        <p:tav tm="100000">
                          <p:val>
                            <p:strVal val="#ppt_w"/>
                          </p:val>
                        </p:tav>
                      </p:tavLst>
                    </p:anim>
                    <p:anim calcmode="lin" valueType="num">
                      <p:cBhvr>
                        <p:cTn dur="500" fill="hold"/>
                        <p:tgtEl>
                          <p:spTgt spid="77"/>
                        </p:tgtEl>
                        <p:attrNameLst>
                          <p:attrName>ppt_h</p:attrName>
                        </p:attrNameLst>
                      </p:cBhvr>
                      <p:tavLst>
                        <p:tav tm="0">
                          <p:val>
                            <p:fltVal val="0"/>
                          </p:val>
                        </p:tav>
                        <p:tav tm="100000">
                          <p:val>
                            <p:strVal val="#ppt_h"/>
                          </p:val>
                        </p:tav>
                      </p:tavLst>
                    </p:anim>
                    <p:animEffect transition="in" filter="fade">
                      <p:cBhvr>
                        <p:cTn dur="500"/>
                        <p:tgtEl>
                          <p:spTgt spid="77"/>
                        </p:tgtEl>
                      </p:cBhvr>
                    </p:animEffect>
                  </p:childTnLst>
                </p:cTn>
              </p:par>
            </p:tnLst>
          </p:tmpl>
        </p:tmplLst>
      </p:bldP>
      <p:bldP spid="78" grpId="0" animBg="1"/>
      <p:bldP spid="79" grpId="0" build="p">
        <p:tmplLst>
          <p:tmpl lvl="1">
            <p:tnLst>
              <p:par>
                <p:cTn presetID="53" presetClass="entr" presetSubtype="16" fill="hold" nodeType="withEffect">
                  <p:stCondLst>
                    <p:cond delay="200"/>
                  </p:stCondLst>
                  <p:childTnLst>
                    <p:set>
                      <p:cBhvr>
                        <p:cTn dur="1" fill="hold">
                          <p:stCondLst>
                            <p:cond delay="0"/>
                          </p:stCondLst>
                        </p:cTn>
                        <p:tgtEl>
                          <p:spTgt spid="79"/>
                        </p:tgtEl>
                        <p:attrNameLst>
                          <p:attrName>style.visibility</p:attrName>
                        </p:attrNameLst>
                      </p:cBhvr>
                      <p:to>
                        <p:strVal val="visible"/>
                      </p:to>
                    </p:set>
                    <p:anim calcmode="lin" valueType="num">
                      <p:cBhvr>
                        <p:cTn dur="500" fill="hold"/>
                        <p:tgtEl>
                          <p:spTgt spid="79"/>
                        </p:tgtEl>
                        <p:attrNameLst>
                          <p:attrName>ppt_w</p:attrName>
                        </p:attrNameLst>
                      </p:cBhvr>
                      <p:tavLst>
                        <p:tav tm="0">
                          <p:val>
                            <p:fltVal val="0"/>
                          </p:val>
                        </p:tav>
                        <p:tav tm="100000">
                          <p:val>
                            <p:strVal val="#ppt_w"/>
                          </p:val>
                        </p:tav>
                      </p:tavLst>
                    </p:anim>
                    <p:anim calcmode="lin" valueType="num">
                      <p:cBhvr>
                        <p:cTn dur="500" fill="hold"/>
                        <p:tgtEl>
                          <p:spTgt spid="79"/>
                        </p:tgtEl>
                        <p:attrNameLst>
                          <p:attrName>ppt_h</p:attrName>
                        </p:attrNameLst>
                      </p:cBhvr>
                      <p:tavLst>
                        <p:tav tm="0">
                          <p:val>
                            <p:fltVal val="0"/>
                          </p:val>
                        </p:tav>
                        <p:tav tm="100000">
                          <p:val>
                            <p:strVal val="#ppt_h"/>
                          </p:val>
                        </p:tav>
                      </p:tavLst>
                    </p:anim>
                    <p:animEffect transition="in" filter="fade">
                      <p:cBhvr>
                        <p:cTn dur="500"/>
                        <p:tgtEl>
                          <p:spTgt spid="79"/>
                        </p:tgtEl>
                      </p:cBhvr>
                    </p:animEffect>
                  </p:childTnLst>
                </p:cTn>
              </p:par>
            </p:tnLst>
          </p:tmpl>
        </p:tmplLst>
      </p:bldP>
      <p:bldP spid="80" grpId="0" build="p">
        <p:tmplLst>
          <p:tmpl lvl="1">
            <p:tnLst>
              <p:par>
                <p:cTn presetID="53" presetClass="entr" presetSubtype="16" fill="hold" nodeType="withEffect">
                  <p:stCondLst>
                    <p:cond delay="200"/>
                  </p:stCondLst>
                  <p:childTnLst>
                    <p:set>
                      <p:cBhvr>
                        <p:cTn dur="1" fill="hold">
                          <p:stCondLst>
                            <p:cond delay="0"/>
                          </p:stCondLst>
                        </p:cTn>
                        <p:tgtEl>
                          <p:spTgt spid="80"/>
                        </p:tgtEl>
                        <p:attrNameLst>
                          <p:attrName>style.visibility</p:attrName>
                        </p:attrNameLst>
                      </p:cBhvr>
                      <p:to>
                        <p:strVal val="visible"/>
                      </p:to>
                    </p:set>
                    <p:anim calcmode="lin" valueType="num">
                      <p:cBhvr>
                        <p:cTn dur="500" fill="hold"/>
                        <p:tgtEl>
                          <p:spTgt spid="80"/>
                        </p:tgtEl>
                        <p:attrNameLst>
                          <p:attrName>ppt_w</p:attrName>
                        </p:attrNameLst>
                      </p:cBhvr>
                      <p:tavLst>
                        <p:tav tm="0">
                          <p:val>
                            <p:fltVal val="0"/>
                          </p:val>
                        </p:tav>
                        <p:tav tm="100000">
                          <p:val>
                            <p:strVal val="#ppt_w"/>
                          </p:val>
                        </p:tav>
                      </p:tavLst>
                    </p:anim>
                    <p:anim calcmode="lin" valueType="num">
                      <p:cBhvr>
                        <p:cTn dur="500" fill="hold"/>
                        <p:tgtEl>
                          <p:spTgt spid="80"/>
                        </p:tgtEl>
                        <p:attrNameLst>
                          <p:attrName>ppt_h</p:attrName>
                        </p:attrNameLst>
                      </p:cBhvr>
                      <p:tavLst>
                        <p:tav tm="0">
                          <p:val>
                            <p:fltVal val="0"/>
                          </p:val>
                        </p:tav>
                        <p:tav tm="100000">
                          <p:val>
                            <p:strVal val="#ppt_h"/>
                          </p:val>
                        </p:tav>
                      </p:tavLst>
                    </p:anim>
                    <p:animEffect transition="in" filter="fade">
                      <p:cBhvr>
                        <p:cTn dur="500"/>
                        <p:tgtEl>
                          <p:spTgt spid="80"/>
                        </p:tgtEl>
                      </p:cBhvr>
                    </p:animEffect>
                  </p:childTnLst>
                </p:cTn>
              </p:par>
            </p:tnLst>
          </p:tmpl>
        </p:tmplLst>
      </p:bldP>
      <p:bldP spid="81" grpId="0" build="p">
        <p:tmplLst>
          <p:tmpl lvl="1">
            <p:tnLst>
              <p:par>
                <p:cTn presetID="53" presetClass="entr" presetSubtype="16" fill="hold" nodeType="withEffect">
                  <p:stCondLst>
                    <p:cond delay="200"/>
                  </p:stCondLst>
                  <p:childTnLst>
                    <p:set>
                      <p:cBhvr>
                        <p:cTn dur="1" fill="hold">
                          <p:stCondLst>
                            <p:cond delay="0"/>
                          </p:stCondLst>
                        </p:cTn>
                        <p:tgtEl>
                          <p:spTgt spid="81"/>
                        </p:tgtEl>
                        <p:attrNameLst>
                          <p:attrName>style.visibility</p:attrName>
                        </p:attrNameLst>
                      </p:cBhvr>
                      <p:to>
                        <p:strVal val="visible"/>
                      </p:to>
                    </p:set>
                    <p:anim calcmode="lin" valueType="num">
                      <p:cBhvr>
                        <p:cTn dur="500" fill="hold"/>
                        <p:tgtEl>
                          <p:spTgt spid="81"/>
                        </p:tgtEl>
                        <p:attrNameLst>
                          <p:attrName>ppt_w</p:attrName>
                        </p:attrNameLst>
                      </p:cBhvr>
                      <p:tavLst>
                        <p:tav tm="0">
                          <p:val>
                            <p:fltVal val="0"/>
                          </p:val>
                        </p:tav>
                        <p:tav tm="100000">
                          <p:val>
                            <p:strVal val="#ppt_w"/>
                          </p:val>
                        </p:tav>
                      </p:tavLst>
                    </p:anim>
                    <p:anim calcmode="lin" valueType="num">
                      <p:cBhvr>
                        <p:cTn dur="500" fill="hold"/>
                        <p:tgtEl>
                          <p:spTgt spid="81"/>
                        </p:tgtEl>
                        <p:attrNameLst>
                          <p:attrName>ppt_h</p:attrName>
                        </p:attrNameLst>
                      </p:cBhvr>
                      <p:tavLst>
                        <p:tav tm="0">
                          <p:val>
                            <p:fltVal val="0"/>
                          </p:val>
                        </p:tav>
                        <p:tav tm="100000">
                          <p:val>
                            <p:strVal val="#ppt_h"/>
                          </p:val>
                        </p:tav>
                      </p:tavLst>
                    </p:anim>
                    <p:animEffect transition="in" filter="fade">
                      <p:cBhvr>
                        <p:cTn dur="500"/>
                        <p:tgtEl>
                          <p:spTgt spid="81"/>
                        </p:tgtEl>
                      </p:cBhvr>
                    </p:animEffect>
                  </p:childTnLst>
                </p:cTn>
              </p:par>
            </p:tnLst>
          </p:tmpl>
        </p:tmplLst>
      </p:bldP>
      <p:bldP spid="82" grpId="0" animBg="1"/>
      <p:bldP spid="83" grpId="0" build="p">
        <p:tmplLst>
          <p:tmpl lvl="1">
            <p:tnLst>
              <p:par>
                <p:cTn presetID="53" presetClass="entr" presetSubtype="16" fill="hold" nodeType="withEffect">
                  <p:stCondLst>
                    <p:cond delay="200"/>
                  </p:stCondLst>
                  <p:childTnLst>
                    <p:set>
                      <p:cBhvr>
                        <p:cTn dur="1" fill="hold">
                          <p:stCondLst>
                            <p:cond delay="0"/>
                          </p:stCondLst>
                        </p:cTn>
                        <p:tgtEl>
                          <p:spTgt spid="83"/>
                        </p:tgtEl>
                        <p:attrNameLst>
                          <p:attrName>style.visibility</p:attrName>
                        </p:attrNameLst>
                      </p:cBhvr>
                      <p:to>
                        <p:strVal val="visible"/>
                      </p:to>
                    </p:set>
                    <p:anim calcmode="lin" valueType="num">
                      <p:cBhvr>
                        <p:cTn dur="500" fill="hold"/>
                        <p:tgtEl>
                          <p:spTgt spid="83"/>
                        </p:tgtEl>
                        <p:attrNameLst>
                          <p:attrName>ppt_w</p:attrName>
                        </p:attrNameLst>
                      </p:cBhvr>
                      <p:tavLst>
                        <p:tav tm="0">
                          <p:val>
                            <p:fltVal val="0"/>
                          </p:val>
                        </p:tav>
                        <p:tav tm="100000">
                          <p:val>
                            <p:strVal val="#ppt_w"/>
                          </p:val>
                        </p:tav>
                      </p:tavLst>
                    </p:anim>
                    <p:anim calcmode="lin" valueType="num">
                      <p:cBhvr>
                        <p:cTn dur="500" fill="hold"/>
                        <p:tgtEl>
                          <p:spTgt spid="83"/>
                        </p:tgtEl>
                        <p:attrNameLst>
                          <p:attrName>ppt_h</p:attrName>
                        </p:attrNameLst>
                      </p:cBhvr>
                      <p:tavLst>
                        <p:tav tm="0">
                          <p:val>
                            <p:fltVal val="0"/>
                          </p:val>
                        </p:tav>
                        <p:tav tm="100000">
                          <p:val>
                            <p:strVal val="#ppt_h"/>
                          </p:val>
                        </p:tav>
                      </p:tavLst>
                    </p:anim>
                    <p:animEffect transition="in" filter="fade">
                      <p:cBhvr>
                        <p:cTn dur="500"/>
                        <p:tgtEl>
                          <p:spTgt spid="83"/>
                        </p:tgtEl>
                      </p:cBhvr>
                    </p:animEffect>
                  </p:childTnLst>
                </p:cTn>
              </p:par>
            </p:tnLst>
          </p:tmpl>
        </p:tmplLst>
      </p:bldP>
      <p:bldP spid="84" grpId="0" build="p">
        <p:tmplLst>
          <p:tmpl lvl="1">
            <p:tnLst>
              <p:par>
                <p:cTn presetID="53" presetClass="entr" presetSubtype="16" fill="hold" nodeType="withEffect">
                  <p:stCondLst>
                    <p:cond delay="200"/>
                  </p:stCondLst>
                  <p:childTnLst>
                    <p:set>
                      <p:cBhvr>
                        <p:cTn dur="1" fill="hold">
                          <p:stCondLst>
                            <p:cond delay="0"/>
                          </p:stCondLst>
                        </p:cTn>
                        <p:tgtEl>
                          <p:spTgt spid="84"/>
                        </p:tgtEl>
                        <p:attrNameLst>
                          <p:attrName>style.visibility</p:attrName>
                        </p:attrNameLst>
                      </p:cBhvr>
                      <p:to>
                        <p:strVal val="visible"/>
                      </p:to>
                    </p:set>
                    <p:anim calcmode="lin" valueType="num">
                      <p:cBhvr>
                        <p:cTn dur="500" fill="hold"/>
                        <p:tgtEl>
                          <p:spTgt spid="84"/>
                        </p:tgtEl>
                        <p:attrNameLst>
                          <p:attrName>ppt_w</p:attrName>
                        </p:attrNameLst>
                      </p:cBhvr>
                      <p:tavLst>
                        <p:tav tm="0">
                          <p:val>
                            <p:fltVal val="0"/>
                          </p:val>
                        </p:tav>
                        <p:tav tm="100000">
                          <p:val>
                            <p:strVal val="#ppt_w"/>
                          </p:val>
                        </p:tav>
                      </p:tavLst>
                    </p:anim>
                    <p:anim calcmode="lin" valueType="num">
                      <p:cBhvr>
                        <p:cTn dur="500" fill="hold"/>
                        <p:tgtEl>
                          <p:spTgt spid="84"/>
                        </p:tgtEl>
                        <p:attrNameLst>
                          <p:attrName>ppt_h</p:attrName>
                        </p:attrNameLst>
                      </p:cBhvr>
                      <p:tavLst>
                        <p:tav tm="0">
                          <p:val>
                            <p:fltVal val="0"/>
                          </p:val>
                        </p:tav>
                        <p:tav tm="100000">
                          <p:val>
                            <p:strVal val="#ppt_h"/>
                          </p:val>
                        </p:tav>
                      </p:tavLst>
                    </p:anim>
                    <p:animEffect transition="in" filter="fade">
                      <p:cBhvr>
                        <p:cTn dur="500"/>
                        <p:tgtEl>
                          <p:spTgt spid="84"/>
                        </p:tgtEl>
                      </p:cBhvr>
                    </p:animEffect>
                  </p:childTnLst>
                </p:cTn>
              </p:par>
            </p:tnLst>
          </p:tmpl>
        </p:tmplLst>
      </p:bldP>
      <p:bldP spid="85" grpId="0" build="p">
        <p:tmplLst>
          <p:tmpl lvl="1">
            <p:tnLst>
              <p:par>
                <p:cTn presetID="53" presetClass="entr" presetSubtype="16" fill="hold" nodeType="withEffect">
                  <p:stCondLst>
                    <p:cond delay="200"/>
                  </p:stCondLst>
                  <p:childTnLst>
                    <p:set>
                      <p:cBhvr>
                        <p:cTn dur="1" fill="hold">
                          <p:stCondLst>
                            <p:cond delay="0"/>
                          </p:stCondLst>
                        </p:cTn>
                        <p:tgtEl>
                          <p:spTgt spid="85"/>
                        </p:tgtEl>
                        <p:attrNameLst>
                          <p:attrName>style.visibility</p:attrName>
                        </p:attrNameLst>
                      </p:cBhvr>
                      <p:to>
                        <p:strVal val="visible"/>
                      </p:to>
                    </p:set>
                    <p:anim calcmode="lin" valueType="num">
                      <p:cBhvr>
                        <p:cTn dur="500" fill="hold"/>
                        <p:tgtEl>
                          <p:spTgt spid="85"/>
                        </p:tgtEl>
                        <p:attrNameLst>
                          <p:attrName>ppt_w</p:attrName>
                        </p:attrNameLst>
                      </p:cBhvr>
                      <p:tavLst>
                        <p:tav tm="0">
                          <p:val>
                            <p:fltVal val="0"/>
                          </p:val>
                        </p:tav>
                        <p:tav tm="100000">
                          <p:val>
                            <p:strVal val="#ppt_w"/>
                          </p:val>
                        </p:tav>
                      </p:tavLst>
                    </p:anim>
                    <p:anim calcmode="lin" valueType="num">
                      <p:cBhvr>
                        <p:cTn dur="500" fill="hold"/>
                        <p:tgtEl>
                          <p:spTgt spid="85"/>
                        </p:tgtEl>
                        <p:attrNameLst>
                          <p:attrName>ppt_h</p:attrName>
                        </p:attrNameLst>
                      </p:cBhvr>
                      <p:tavLst>
                        <p:tav tm="0">
                          <p:val>
                            <p:fltVal val="0"/>
                          </p:val>
                        </p:tav>
                        <p:tav tm="100000">
                          <p:val>
                            <p:strVal val="#ppt_h"/>
                          </p:val>
                        </p:tav>
                      </p:tavLst>
                    </p:anim>
                    <p:animEffect transition="in" filter="fade">
                      <p:cBhvr>
                        <p:cTn dur="500"/>
                        <p:tgtEl>
                          <p:spTgt spid="85"/>
                        </p:tgtEl>
                      </p:cBhvr>
                    </p:animEffect>
                  </p:childTnLst>
                </p:cTn>
              </p:par>
            </p:tnLst>
          </p:tmpl>
        </p:tmplLst>
      </p:bldP>
      <p:bldP spid="86" grpId="0" build="p">
        <p:tmplLst>
          <p:tmpl lvl="1">
            <p:tnLst>
              <p:par>
                <p:cTn presetID="42" presetClass="entr" presetSubtype="0" fill="hold" nodeType="withEffect">
                  <p:stCondLst>
                    <p:cond delay="200"/>
                  </p:stCondLst>
                  <p:childTnLst>
                    <p:set>
                      <p:cBhvr>
                        <p:cTn dur="1" fill="hold">
                          <p:stCondLst>
                            <p:cond delay="0"/>
                          </p:stCondLst>
                        </p:cTn>
                        <p:tgtEl>
                          <p:spTgt spid="86"/>
                        </p:tgtEl>
                        <p:attrNameLst>
                          <p:attrName>style.visibility</p:attrName>
                        </p:attrNameLst>
                      </p:cBhvr>
                      <p:to>
                        <p:strVal val="visible"/>
                      </p:to>
                    </p:set>
                    <p:animEffect transition="in" filter="fade">
                      <p:cBhvr>
                        <p:cTn dur="400"/>
                        <p:tgtEl>
                          <p:spTgt spid="86"/>
                        </p:tgtEl>
                      </p:cBhvr>
                    </p:animEffect>
                    <p:anim calcmode="lin" valueType="num">
                      <p:cBhvr>
                        <p:cTn dur="400" fill="hold"/>
                        <p:tgtEl>
                          <p:spTgt spid="86"/>
                        </p:tgtEl>
                        <p:attrNameLst>
                          <p:attrName>ppt_x</p:attrName>
                        </p:attrNameLst>
                      </p:cBhvr>
                      <p:tavLst>
                        <p:tav tm="0">
                          <p:val>
                            <p:strVal val="#ppt_x"/>
                          </p:val>
                        </p:tav>
                        <p:tav tm="100000">
                          <p:val>
                            <p:strVal val="#ppt_x"/>
                          </p:val>
                        </p:tav>
                      </p:tavLst>
                    </p:anim>
                    <p:anim calcmode="lin" valueType="num">
                      <p:cBhvr>
                        <p:cTn dur="400" fill="hold"/>
                        <p:tgtEl>
                          <p:spTgt spid="86"/>
                        </p:tgtEl>
                        <p:attrNameLst>
                          <p:attrName>ppt_y</p:attrName>
                        </p:attrNameLst>
                      </p:cBhvr>
                      <p:tavLst>
                        <p:tav tm="0">
                          <p:val>
                            <p:strVal val="#ppt_y+.1"/>
                          </p:val>
                        </p:tav>
                        <p:tav tm="100000">
                          <p:val>
                            <p:strVal val="#ppt_y"/>
                          </p:val>
                        </p:tav>
                      </p:tavLst>
                    </p:anim>
                  </p:childTnLst>
                </p:cTn>
              </p:par>
            </p:tnLst>
          </p:tmpl>
        </p:tmplLst>
      </p:bldP>
      <p:bldP spid="87" grpId="0" build="p">
        <p:tmplLst>
          <p:tmpl lvl="1">
            <p:tnLst>
              <p:par>
                <p:cTn presetID="42" presetClass="entr" presetSubtype="0" fill="hold" nodeType="withEffect">
                  <p:stCondLst>
                    <p:cond delay="20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anim calcmode="lin" valueType="num">
                      <p:cBhvr>
                        <p:cTn dur="500" fill="hold"/>
                        <p:tgtEl>
                          <p:spTgt spid="87"/>
                        </p:tgtEl>
                        <p:attrNameLst>
                          <p:attrName>ppt_x</p:attrName>
                        </p:attrNameLst>
                      </p:cBhvr>
                      <p:tavLst>
                        <p:tav tm="0">
                          <p:val>
                            <p:strVal val="#ppt_x"/>
                          </p:val>
                        </p:tav>
                        <p:tav tm="100000">
                          <p:val>
                            <p:strVal val="#ppt_x"/>
                          </p:val>
                        </p:tav>
                      </p:tavLst>
                    </p:anim>
                    <p:anim calcmode="lin" valueType="num">
                      <p:cBhvr>
                        <p:cTn dur="500" fill="hold"/>
                        <p:tgtEl>
                          <p:spTgt spid="87"/>
                        </p:tgtEl>
                        <p:attrNameLst>
                          <p:attrName>ppt_y</p:attrName>
                        </p:attrNameLst>
                      </p:cBhvr>
                      <p:tavLst>
                        <p:tav tm="0">
                          <p:val>
                            <p:strVal val="#ppt_y+.1"/>
                          </p:val>
                        </p:tav>
                        <p:tav tm="100000">
                          <p:val>
                            <p:strVal val="#ppt_y"/>
                          </p:val>
                        </p:tav>
                      </p:tavLst>
                    </p:anim>
                  </p:childTnLst>
                </p:cTn>
              </p:par>
            </p:tnLst>
          </p:tmpl>
        </p:tmplLst>
      </p:bldP>
      <p:bldP spid="88" grpId="0" build="p">
        <p:tmplLst>
          <p:tmpl lvl="1">
            <p:tnLst>
              <p:par>
                <p:cTn presetID="10" presetClass="entr" presetSubtype="0" fill="hold" nodeType="withEffect">
                  <p:stCondLst>
                    <p:cond delay="80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eam member slide">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Three</a:t>
            </a:r>
            <a:r>
              <a:rPr lang="es-ES_tradnl" dirty="0"/>
              <a:t> </a:t>
            </a:r>
            <a:r>
              <a:rPr lang="es-ES_tradnl" dirty="0" err="1"/>
              <a:t>team</a:t>
            </a:r>
            <a:r>
              <a:rPr lang="es-ES_tradnl" dirty="0"/>
              <a:t> </a:t>
            </a:r>
            <a:r>
              <a:rPr lang="es-ES_tradnl" dirty="0" err="1"/>
              <a:t>member</a:t>
            </a:r>
            <a:r>
              <a:rPr lang="es-ES_tradnl" dirty="0"/>
              <a:t> </a:t>
            </a:r>
            <a:r>
              <a:rPr lang="es-ES_tradnl" dirty="0" err="1"/>
              <a:t>slide</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96" name="Picture Placeholder 2"/>
          <p:cNvSpPr>
            <a:spLocks noGrp="1"/>
          </p:cNvSpPr>
          <p:nvPr>
            <p:ph type="pic" sz="quarter" idx="17"/>
          </p:nvPr>
        </p:nvSpPr>
        <p:spPr>
          <a:xfrm>
            <a:off x="1536905" y="3002838"/>
            <a:ext cx="6592157"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97" name="Picture Placeholder 2"/>
          <p:cNvSpPr>
            <a:spLocks noGrp="1"/>
          </p:cNvSpPr>
          <p:nvPr>
            <p:ph type="pic" sz="quarter" idx="20"/>
          </p:nvPr>
        </p:nvSpPr>
        <p:spPr>
          <a:xfrm>
            <a:off x="8897514" y="3002838"/>
            <a:ext cx="6592157"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98" name="Picture Placeholder 2"/>
          <p:cNvSpPr>
            <a:spLocks noGrp="1"/>
          </p:cNvSpPr>
          <p:nvPr>
            <p:ph type="pic" sz="quarter" idx="23"/>
          </p:nvPr>
        </p:nvSpPr>
        <p:spPr>
          <a:xfrm>
            <a:off x="16376685" y="3002838"/>
            <a:ext cx="6592157"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6" name="Text Placeholder 7"/>
          <p:cNvSpPr>
            <a:spLocks noGrp="1"/>
          </p:cNvSpPr>
          <p:nvPr>
            <p:ph type="body" sz="quarter" idx="18" hasCustomPrompt="1"/>
          </p:nvPr>
        </p:nvSpPr>
        <p:spPr>
          <a:xfrm>
            <a:off x="1536897" y="9187359"/>
            <a:ext cx="6592161"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30" name="Text Placeholder 2"/>
          <p:cNvSpPr>
            <a:spLocks noGrp="1"/>
          </p:cNvSpPr>
          <p:nvPr>
            <p:ph type="body" sz="quarter" idx="19" hasCustomPrompt="1"/>
          </p:nvPr>
        </p:nvSpPr>
        <p:spPr>
          <a:xfrm>
            <a:off x="1536905" y="9666273"/>
            <a:ext cx="6592157"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31" name="Text Placeholder 7"/>
          <p:cNvSpPr>
            <a:spLocks noGrp="1"/>
          </p:cNvSpPr>
          <p:nvPr>
            <p:ph type="body" sz="quarter" idx="21" hasCustomPrompt="1"/>
          </p:nvPr>
        </p:nvSpPr>
        <p:spPr>
          <a:xfrm>
            <a:off x="8897506" y="9187359"/>
            <a:ext cx="6592161" cy="456902"/>
          </a:xfrm>
          <a:prstGeom prst="rect">
            <a:avLst/>
          </a:prstGeom>
        </p:spPr>
        <p:txBody>
          <a:bodyPr vert="horz" lIns="0" tIns="103884" rIns="0" bIns="103884" anchor="ctr"/>
          <a:lstStyle>
            <a:lvl1pPr marL="0" marR="0" indent="0" algn="ctr" defTabSz="1038822" rtl="0" eaLnBrk="1" fontAlgn="auto" latinLnBrk="0" hangingPunct="1">
              <a:lnSpc>
                <a:spcPct val="100000"/>
              </a:lnSpc>
              <a:spcBef>
                <a:spcPts val="0"/>
              </a:spcBef>
              <a:spcAft>
                <a:spcPts val="0"/>
              </a:spcAft>
              <a:buClrTx/>
              <a:buSzTx/>
              <a:buFont typeface="Arial"/>
              <a:buNone/>
              <a:tabLst/>
              <a:defRPr sz="2800" b="1">
                <a:solidFill>
                  <a:schemeClr val="accent1"/>
                </a:solidFill>
                <a:latin typeface="Lato Regular"/>
                <a:cs typeface="Lato Regular"/>
              </a:defRPr>
            </a:lvl1pPr>
          </a:lstStyle>
          <a:p>
            <a:pPr marL="0" marR="0" lvl="0" indent="0" algn="ctr" defTabSz="1038822" rtl="0" eaLnBrk="1" fontAlgn="auto" latinLnBrk="0" hangingPunct="1">
              <a:lnSpc>
                <a:spcPct val="100000"/>
              </a:lnSpc>
              <a:spcBef>
                <a:spcPts val="0"/>
              </a:spcBef>
              <a:spcAft>
                <a:spcPts val="0"/>
              </a:spcAft>
              <a:buClrTx/>
              <a:buSzTx/>
              <a:buFont typeface="Arial"/>
              <a:buNone/>
              <a:tabLst/>
              <a:defRPr/>
            </a:pPr>
            <a:r>
              <a:rPr lang="es-ES_tradnl" dirty="0" err="1"/>
              <a:t>Member</a:t>
            </a:r>
            <a:r>
              <a:rPr lang="es-ES_tradnl" dirty="0"/>
              <a:t> </a:t>
            </a:r>
            <a:r>
              <a:rPr lang="es-ES_tradnl" dirty="0" err="1"/>
              <a:t>Name</a:t>
            </a:r>
            <a:endParaRPr lang="es-ES_tradnl" dirty="0"/>
          </a:p>
        </p:txBody>
      </p:sp>
      <p:sp>
        <p:nvSpPr>
          <p:cNvPr id="32" name="Text Placeholder 2"/>
          <p:cNvSpPr>
            <a:spLocks noGrp="1"/>
          </p:cNvSpPr>
          <p:nvPr>
            <p:ph type="body" sz="quarter" idx="22" hasCustomPrompt="1"/>
          </p:nvPr>
        </p:nvSpPr>
        <p:spPr>
          <a:xfrm>
            <a:off x="8897514" y="9666273"/>
            <a:ext cx="6592157"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33" name="Text Placeholder 7"/>
          <p:cNvSpPr>
            <a:spLocks noGrp="1"/>
          </p:cNvSpPr>
          <p:nvPr>
            <p:ph type="body" sz="quarter" idx="24" hasCustomPrompt="1"/>
          </p:nvPr>
        </p:nvSpPr>
        <p:spPr>
          <a:xfrm>
            <a:off x="16376677" y="9187359"/>
            <a:ext cx="6592161"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34" name="Text Placeholder 2"/>
          <p:cNvSpPr>
            <a:spLocks noGrp="1"/>
          </p:cNvSpPr>
          <p:nvPr>
            <p:ph type="body" sz="quarter" idx="25" hasCustomPrompt="1"/>
          </p:nvPr>
        </p:nvSpPr>
        <p:spPr>
          <a:xfrm>
            <a:off x="16376685" y="9666273"/>
            <a:ext cx="6592157"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35" name="Text Placeholder 2"/>
          <p:cNvSpPr>
            <a:spLocks noGrp="1"/>
          </p:cNvSpPr>
          <p:nvPr>
            <p:ph type="body" sz="quarter" idx="26" hasCustomPrompt="1"/>
          </p:nvPr>
        </p:nvSpPr>
        <p:spPr>
          <a:xfrm>
            <a:off x="1536905" y="10501644"/>
            <a:ext cx="6592157" cy="1193756"/>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36" name="Text Placeholder 2"/>
          <p:cNvSpPr>
            <a:spLocks noGrp="1"/>
          </p:cNvSpPr>
          <p:nvPr>
            <p:ph type="body" sz="quarter" idx="27" hasCustomPrompt="1"/>
          </p:nvPr>
        </p:nvSpPr>
        <p:spPr>
          <a:xfrm>
            <a:off x="8897514" y="10501644"/>
            <a:ext cx="6592157" cy="1193756"/>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37" name="Text Placeholder 2"/>
          <p:cNvSpPr>
            <a:spLocks noGrp="1"/>
          </p:cNvSpPr>
          <p:nvPr>
            <p:ph type="body" sz="quarter" idx="28" hasCustomPrompt="1"/>
          </p:nvPr>
        </p:nvSpPr>
        <p:spPr>
          <a:xfrm>
            <a:off x="16376685" y="10501644"/>
            <a:ext cx="6592157" cy="1193756"/>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38" name="Text Placeholder 7"/>
          <p:cNvSpPr>
            <a:spLocks noGrp="1"/>
          </p:cNvSpPr>
          <p:nvPr>
            <p:ph type="body" sz="quarter" idx="29" hasCustomPrompt="1"/>
          </p:nvPr>
        </p:nvSpPr>
        <p:spPr>
          <a:xfrm>
            <a:off x="2888172"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39" name="Text Placeholder 7"/>
          <p:cNvSpPr>
            <a:spLocks noGrp="1"/>
          </p:cNvSpPr>
          <p:nvPr>
            <p:ph type="body" sz="quarter" idx="30" hasCustomPrompt="1"/>
          </p:nvPr>
        </p:nvSpPr>
        <p:spPr>
          <a:xfrm>
            <a:off x="4111136"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0" name="Text Placeholder 7"/>
          <p:cNvSpPr>
            <a:spLocks noGrp="1"/>
          </p:cNvSpPr>
          <p:nvPr>
            <p:ph type="body" sz="quarter" idx="31" hasCustomPrompt="1"/>
          </p:nvPr>
        </p:nvSpPr>
        <p:spPr>
          <a:xfrm>
            <a:off x="5334099"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1" name="Text Placeholder 7"/>
          <p:cNvSpPr>
            <a:spLocks noGrp="1"/>
          </p:cNvSpPr>
          <p:nvPr>
            <p:ph type="body" sz="quarter" idx="32" hasCustomPrompt="1"/>
          </p:nvPr>
        </p:nvSpPr>
        <p:spPr>
          <a:xfrm>
            <a:off x="10765595"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33" hasCustomPrompt="1"/>
          </p:nvPr>
        </p:nvSpPr>
        <p:spPr>
          <a:xfrm>
            <a:off x="11988558"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3" name="Text Placeholder 7"/>
          <p:cNvSpPr>
            <a:spLocks noGrp="1"/>
          </p:cNvSpPr>
          <p:nvPr>
            <p:ph type="body" sz="quarter" idx="34" hasCustomPrompt="1"/>
          </p:nvPr>
        </p:nvSpPr>
        <p:spPr>
          <a:xfrm>
            <a:off x="13211524"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4" name="Text Placeholder 7"/>
          <p:cNvSpPr>
            <a:spLocks noGrp="1"/>
          </p:cNvSpPr>
          <p:nvPr>
            <p:ph type="body" sz="quarter" idx="35" hasCustomPrompt="1"/>
          </p:nvPr>
        </p:nvSpPr>
        <p:spPr>
          <a:xfrm>
            <a:off x="17810778"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5" name="Text Placeholder 7"/>
          <p:cNvSpPr>
            <a:spLocks noGrp="1"/>
          </p:cNvSpPr>
          <p:nvPr>
            <p:ph type="body" sz="quarter" idx="36" hasCustomPrompt="1"/>
          </p:nvPr>
        </p:nvSpPr>
        <p:spPr>
          <a:xfrm>
            <a:off x="19033742"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46" name="Text Placeholder 7"/>
          <p:cNvSpPr>
            <a:spLocks noGrp="1"/>
          </p:cNvSpPr>
          <p:nvPr>
            <p:ph type="body" sz="quarter" idx="37" hasCustomPrompt="1"/>
          </p:nvPr>
        </p:nvSpPr>
        <p:spPr>
          <a:xfrm>
            <a:off x="20256708" y="1169539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80670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nodePh="1">
                                  <p:stCondLst>
                                    <p:cond delay="1000"/>
                                  </p:stCondLst>
                                  <p:endCondLst>
                                    <p:cond evt="begin" delay="0">
                                      <p:tn val="19"/>
                                    </p:cond>
                                  </p:endCondLst>
                                  <p:childTnLst>
                                    <p:set>
                                      <p:cBhvr>
                                        <p:cTn id="20" dur="1" fill="hold">
                                          <p:stCondLst>
                                            <p:cond delay="0"/>
                                          </p:stCondLst>
                                        </p:cTn>
                                        <p:tgtEl>
                                          <p:spTgt spid="96"/>
                                        </p:tgtEl>
                                        <p:attrNameLst>
                                          <p:attrName>style.visibility</p:attrName>
                                        </p:attrNameLst>
                                      </p:cBhvr>
                                      <p:to>
                                        <p:strVal val="visible"/>
                                      </p:to>
                                    </p:set>
                                    <p:anim calcmode="lin" valueType="num">
                                      <p:cBhvr>
                                        <p:cTn id="21" dur="1000" fill="hold"/>
                                        <p:tgtEl>
                                          <p:spTgt spid="96"/>
                                        </p:tgtEl>
                                        <p:attrNameLst>
                                          <p:attrName>ppt_w</p:attrName>
                                        </p:attrNameLst>
                                      </p:cBhvr>
                                      <p:tavLst>
                                        <p:tav tm="0">
                                          <p:val>
                                            <p:fltVal val="0"/>
                                          </p:val>
                                        </p:tav>
                                        <p:tav tm="100000">
                                          <p:val>
                                            <p:strVal val="#ppt_w"/>
                                          </p:val>
                                        </p:tav>
                                      </p:tavLst>
                                    </p:anim>
                                    <p:anim calcmode="lin" valueType="num">
                                      <p:cBhvr>
                                        <p:cTn id="22" dur="1000" fill="hold"/>
                                        <p:tgtEl>
                                          <p:spTgt spid="96"/>
                                        </p:tgtEl>
                                        <p:attrNameLst>
                                          <p:attrName>ppt_h</p:attrName>
                                        </p:attrNameLst>
                                      </p:cBhvr>
                                      <p:tavLst>
                                        <p:tav tm="0">
                                          <p:val>
                                            <p:fltVal val="0"/>
                                          </p:val>
                                        </p:tav>
                                        <p:tav tm="100000">
                                          <p:val>
                                            <p:strVal val="#ppt_h"/>
                                          </p:val>
                                        </p:tav>
                                      </p:tavLst>
                                    </p:anim>
                                    <p:animEffect transition="in" filter="fade">
                                      <p:cBhvr>
                                        <p:cTn id="23" dur="1000"/>
                                        <p:tgtEl>
                                          <p:spTgt spid="96"/>
                                        </p:tgtEl>
                                      </p:cBhvr>
                                    </p:animEffect>
                                  </p:childTnLst>
                                </p:cTn>
                              </p:par>
                              <p:par>
                                <p:cTn id="24" presetID="53" presetClass="entr" presetSubtype="16" fill="hold" grpId="0" nodeType="withEffect" nodePh="1">
                                  <p:stCondLst>
                                    <p:cond delay="1000"/>
                                  </p:stCondLst>
                                  <p:endCondLst>
                                    <p:cond evt="begin" delay="0">
                                      <p:tn val="24"/>
                                    </p:cond>
                                  </p:endCondLst>
                                  <p:childTnLst>
                                    <p:set>
                                      <p:cBhvr>
                                        <p:cTn id="25" dur="1" fill="hold">
                                          <p:stCondLst>
                                            <p:cond delay="0"/>
                                          </p:stCondLst>
                                        </p:cTn>
                                        <p:tgtEl>
                                          <p:spTgt spid="97"/>
                                        </p:tgtEl>
                                        <p:attrNameLst>
                                          <p:attrName>style.visibility</p:attrName>
                                        </p:attrNameLst>
                                      </p:cBhvr>
                                      <p:to>
                                        <p:strVal val="visible"/>
                                      </p:to>
                                    </p:set>
                                    <p:anim calcmode="lin" valueType="num">
                                      <p:cBhvr>
                                        <p:cTn id="26" dur="1000" fill="hold"/>
                                        <p:tgtEl>
                                          <p:spTgt spid="97"/>
                                        </p:tgtEl>
                                        <p:attrNameLst>
                                          <p:attrName>ppt_w</p:attrName>
                                        </p:attrNameLst>
                                      </p:cBhvr>
                                      <p:tavLst>
                                        <p:tav tm="0">
                                          <p:val>
                                            <p:fltVal val="0"/>
                                          </p:val>
                                        </p:tav>
                                        <p:tav tm="100000">
                                          <p:val>
                                            <p:strVal val="#ppt_w"/>
                                          </p:val>
                                        </p:tav>
                                      </p:tavLst>
                                    </p:anim>
                                    <p:anim calcmode="lin" valueType="num">
                                      <p:cBhvr>
                                        <p:cTn id="27" dur="1000" fill="hold"/>
                                        <p:tgtEl>
                                          <p:spTgt spid="97"/>
                                        </p:tgtEl>
                                        <p:attrNameLst>
                                          <p:attrName>ppt_h</p:attrName>
                                        </p:attrNameLst>
                                      </p:cBhvr>
                                      <p:tavLst>
                                        <p:tav tm="0">
                                          <p:val>
                                            <p:fltVal val="0"/>
                                          </p:val>
                                        </p:tav>
                                        <p:tav tm="100000">
                                          <p:val>
                                            <p:strVal val="#ppt_h"/>
                                          </p:val>
                                        </p:tav>
                                      </p:tavLst>
                                    </p:anim>
                                    <p:animEffect transition="in" filter="fade">
                                      <p:cBhvr>
                                        <p:cTn id="28" dur="1000"/>
                                        <p:tgtEl>
                                          <p:spTgt spid="97"/>
                                        </p:tgtEl>
                                      </p:cBhvr>
                                    </p:animEffect>
                                  </p:childTnLst>
                                </p:cTn>
                              </p:par>
                              <p:par>
                                <p:cTn id="29" presetID="53" presetClass="entr" presetSubtype="16" fill="hold" grpId="0" nodeType="withEffect" nodePh="1">
                                  <p:stCondLst>
                                    <p:cond delay="1000"/>
                                  </p:stCondLst>
                                  <p:endCondLst>
                                    <p:cond evt="begin" delay="0">
                                      <p:tn val="29"/>
                                    </p:cond>
                                  </p:endCondLst>
                                  <p:childTnLst>
                                    <p:set>
                                      <p:cBhvr>
                                        <p:cTn id="30" dur="1" fill="hold">
                                          <p:stCondLst>
                                            <p:cond delay="0"/>
                                          </p:stCondLst>
                                        </p:cTn>
                                        <p:tgtEl>
                                          <p:spTgt spid="98"/>
                                        </p:tgtEl>
                                        <p:attrNameLst>
                                          <p:attrName>style.visibility</p:attrName>
                                        </p:attrNameLst>
                                      </p:cBhvr>
                                      <p:to>
                                        <p:strVal val="visible"/>
                                      </p:to>
                                    </p:set>
                                    <p:anim calcmode="lin" valueType="num">
                                      <p:cBhvr>
                                        <p:cTn id="31" dur="1000" fill="hold"/>
                                        <p:tgtEl>
                                          <p:spTgt spid="98"/>
                                        </p:tgtEl>
                                        <p:attrNameLst>
                                          <p:attrName>ppt_w</p:attrName>
                                        </p:attrNameLst>
                                      </p:cBhvr>
                                      <p:tavLst>
                                        <p:tav tm="0">
                                          <p:val>
                                            <p:fltVal val="0"/>
                                          </p:val>
                                        </p:tav>
                                        <p:tav tm="100000">
                                          <p:val>
                                            <p:strVal val="#ppt_w"/>
                                          </p:val>
                                        </p:tav>
                                      </p:tavLst>
                                    </p:anim>
                                    <p:anim calcmode="lin" valueType="num">
                                      <p:cBhvr>
                                        <p:cTn id="32" dur="1000" fill="hold"/>
                                        <p:tgtEl>
                                          <p:spTgt spid="98"/>
                                        </p:tgtEl>
                                        <p:attrNameLst>
                                          <p:attrName>ppt_h</p:attrName>
                                        </p:attrNameLst>
                                      </p:cBhvr>
                                      <p:tavLst>
                                        <p:tav tm="0">
                                          <p:val>
                                            <p:fltVal val="0"/>
                                          </p:val>
                                        </p:tav>
                                        <p:tav tm="100000">
                                          <p:val>
                                            <p:strVal val="#ppt_h"/>
                                          </p:val>
                                        </p:tav>
                                      </p:tavLst>
                                    </p:anim>
                                    <p:animEffect transition="in" filter="fade">
                                      <p:cBhvr>
                                        <p:cTn id="33" dur="1000"/>
                                        <p:tgtEl>
                                          <p:spTgt spid="98"/>
                                        </p:tgtEl>
                                      </p:cBhvr>
                                    </p:animEffect>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anim calcmode="lin" valueType="num">
                                      <p:cBhvr>
                                        <p:cTn id="3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26">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30">
                                            <p:txEl>
                                              <p:pRg st="0" end="0"/>
                                            </p:txEl>
                                          </p:spTgt>
                                        </p:tgtEl>
                                        <p:attrNameLst>
                                          <p:attrName>style.visibility</p:attrName>
                                        </p:attrNameLst>
                                      </p:cBhvr>
                                      <p:to>
                                        <p:strVal val="visible"/>
                                      </p:to>
                                    </p:set>
                                    <p:animEffect transition="in" filter="fade">
                                      <p:cBhvr>
                                        <p:cTn id="42" dur="500"/>
                                        <p:tgtEl>
                                          <p:spTgt spid="30">
                                            <p:txEl>
                                              <p:pRg st="0" end="0"/>
                                            </p:txEl>
                                          </p:spTgt>
                                        </p:tgtEl>
                                      </p:cBhvr>
                                    </p:animEffect>
                                  </p:childTnLst>
                                </p:cTn>
                              </p:par>
                            </p:childTnLst>
                          </p:cTn>
                        </p:par>
                        <p:par>
                          <p:cTn id="43" fill="hold">
                            <p:stCondLst>
                              <p:cond delay="3300"/>
                            </p:stCondLst>
                            <p:childTnLst>
                              <p:par>
                                <p:cTn id="44" presetID="42" presetClass="entr" presetSubtype="0" fill="hold" grpId="0" nodeType="afterEffect">
                                  <p:stCondLst>
                                    <p:cond delay="0"/>
                                  </p:stCondLst>
                                  <p:childTnLst>
                                    <p:set>
                                      <p:cBhvr>
                                        <p:cTn id="45" dur="1" fill="hold">
                                          <p:stCondLst>
                                            <p:cond delay="0"/>
                                          </p:stCondLst>
                                        </p:cTn>
                                        <p:tgtEl>
                                          <p:spTgt spid="31">
                                            <p:txEl>
                                              <p:pRg st="0" end="0"/>
                                            </p:txEl>
                                          </p:spTgt>
                                        </p:tgtEl>
                                        <p:attrNameLst>
                                          <p:attrName>style.visibility</p:attrName>
                                        </p:attrNameLst>
                                      </p:cBhvr>
                                      <p:to>
                                        <p:strVal val="visible"/>
                                      </p:to>
                                    </p:set>
                                    <p:animEffect transition="in" filter="fade">
                                      <p:cBhvr>
                                        <p:cTn id="46" dur="500"/>
                                        <p:tgtEl>
                                          <p:spTgt spid="31">
                                            <p:txEl>
                                              <p:pRg st="0" end="0"/>
                                            </p:txEl>
                                          </p:spTgt>
                                        </p:tgtEl>
                                      </p:cBhvr>
                                    </p:animEffect>
                                    <p:anim calcmode="lin" valueType="num">
                                      <p:cBhvr>
                                        <p:cTn id="4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48" dur="500" fill="hold"/>
                                        <p:tgtEl>
                                          <p:spTgt spid="31">
                                            <p:txEl>
                                              <p:pRg st="0" end="0"/>
                                            </p:txEl>
                                          </p:spTgt>
                                        </p:tgtEl>
                                        <p:attrNameLst>
                                          <p:attrName>ppt_y</p:attrName>
                                        </p:attrNameLst>
                                      </p:cBhvr>
                                      <p:tavLst>
                                        <p:tav tm="0">
                                          <p:val>
                                            <p:strVal val="#ppt_y+.1"/>
                                          </p:val>
                                        </p:tav>
                                        <p:tav tm="100000">
                                          <p:val>
                                            <p:strVal val="#ppt_y"/>
                                          </p:val>
                                        </p:tav>
                                      </p:tavLst>
                                    </p:anim>
                                  </p:childTnLst>
                                </p:cTn>
                              </p:par>
                              <p:par>
                                <p:cTn id="49" presetID="10" presetClass="entr" presetSubtype="0" fill="hold" grpId="0" nodeType="withEffect">
                                  <p:stCondLst>
                                    <p:cond delay="800"/>
                                  </p:stCondLst>
                                  <p:childTnLst>
                                    <p:set>
                                      <p:cBhvr>
                                        <p:cTn id="50" dur="1" fill="hold">
                                          <p:stCondLst>
                                            <p:cond delay="0"/>
                                          </p:stCondLst>
                                        </p:cTn>
                                        <p:tgtEl>
                                          <p:spTgt spid="32">
                                            <p:txEl>
                                              <p:pRg st="0" end="0"/>
                                            </p:txEl>
                                          </p:spTgt>
                                        </p:tgtEl>
                                        <p:attrNameLst>
                                          <p:attrName>style.visibility</p:attrName>
                                        </p:attrNameLst>
                                      </p:cBhvr>
                                      <p:to>
                                        <p:strVal val="visible"/>
                                      </p:to>
                                    </p:set>
                                    <p:animEffect transition="in" filter="fade">
                                      <p:cBhvr>
                                        <p:cTn id="51" dur="500"/>
                                        <p:tgtEl>
                                          <p:spTgt spid="32">
                                            <p:txEl>
                                              <p:pRg st="0" end="0"/>
                                            </p:txEl>
                                          </p:spTgt>
                                        </p:tgtEl>
                                      </p:cBhvr>
                                    </p:animEffect>
                                  </p:childTnLst>
                                </p:cTn>
                              </p:par>
                            </p:childTnLst>
                          </p:cTn>
                        </p:par>
                        <p:par>
                          <p:cTn id="52" fill="hold">
                            <p:stCondLst>
                              <p:cond delay="4600"/>
                            </p:stCondLst>
                            <p:childTnLst>
                              <p:par>
                                <p:cTn id="53" presetID="42" presetClass="entr" presetSubtype="0" fill="hold" grpId="0" nodeType="after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500"/>
                                        <p:tgtEl>
                                          <p:spTgt spid="33">
                                            <p:txEl>
                                              <p:pRg st="0" end="0"/>
                                            </p:txEl>
                                          </p:spTgt>
                                        </p:tgtEl>
                                      </p:cBhvr>
                                    </p:animEffect>
                                    <p:anim calcmode="lin" valueType="num">
                                      <p:cBhvr>
                                        <p:cTn id="5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57" dur="500" fill="hold"/>
                                        <p:tgtEl>
                                          <p:spTgt spid="33">
                                            <p:txEl>
                                              <p:pRg st="0" end="0"/>
                                            </p:txEl>
                                          </p:spTgt>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80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500"/>
                                        <p:tgtEl>
                                          <p:spTgt spid="34">
                                            <p:txEl>
                                              <p:pRg st="0" end="0"/>
                                            </p:txEl>
                                          </p:spTgt>
                                        </p:tgtEl>
                                      </p:cBhvr>
                                    </p:animEffect>
                                  </p:childTnLst>
                                </p:cTn>
                              </p:par>
                              <p:par>
                                <p:cTn id="61" presetID="10" presetClass="entr" presetSubtype="0" fill="hold" grpId="0" nodeType="withEffect">
                                  <p:stCondLst>
                                    <p:cond delay="80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fade">
                                      <p:cBhvr>
                                        <p:cTn id="63" dur="500"/>
                                        <p:tgtEl>
                                          <p:spTgt spid="35">
                                            <p:txEl>
                                              <p:pRg st="0" end="0"/>
                                            </p:txEl>
                                          </p:spTgt>
                                        </p:tgtEl>
                                      </p:cBhvr>
                                    </p:animEffect>
                                  </p:childTnLst>
                                </p:cTn>
                              </p:par>
                              <p:par>
                                <p:cTn id="64" presetID="10" presetClass="entr" presetSubtype="0" fill="hold" grpId="0" nodeType="withEffect">
                                  <p:stCondLst>
                                    <p:cond delay="800"/>
                                  </p:stCondLst>
                                  <p:childTnLst>
                                    <p:set>
                                      <p:cBhvr>
                                        <p:cTn id="65" dur="1" fill="hold">
                                          <p:stCondLst>
                                            <p:cond delay="0"/>
                                          </p:stCondLst>
                                        </p:cTn>
                                        <p:tgtEl>
                                          <p:spTgt spid="36">
                                            <p:txEl>
                                              <p:pRg st="0" end="0"/>
                                            </p:txEl>
                                          </p:spTgt>
                                        </p:tgtEl>
                                        <p:attrNameLst>
                                          <p:attrName>style.visibility</p:attrName>
                                        </p:attrNameLst>
                                      </p:cBhvr>
                                      <p:to>
                                        <p:strVal val="visible"/>
                                      </p:to>
                                    </p:set>
                                    <p:animEffect transition="in" filter="fade">
                                      <p:cBhvr>
                                        <p:cTn id="66" dur="500"/>
                                        <p:tgtEl>
                                          <p:spTgt spid="36">
                                            <p:txEl>
                                              <p:pRg st="0" end="0"/>
                                            </p:txEl>
                                          </p:spTgt>
                                        </p:tgtEl>
                                      </p:cBhvr>
                                    </p:animEffect>
                                  </p:childTnLst>
                                </p:cTn>
                              </p:par>
                              <p:par>
                                <p:cTn id="67" presetID="10" presetClass="entr" presetSubtype="0" fill="hold" grpId="0" nodeType="withEffect">
                                  <p:stCondLst>
                                    <p:cond delay="800"/>
                                  </p:stCondLst>
                                  <p:childTnLst>
                                    <p:set>
                                      <p:cBhvr>
                                        <p:cTn id="68" dur="1" fill="hold">
                                          <p:stCondLst>
                                            <p:cond delay="0"/>
                                          </p:stCondLst>
                                        </p:cTn>
                                        <p:tgtEl>
                                          <p:spTgt spid="37">
                                            <p:txEl>
                                              <p:pRg st="0" end="0"/>
                                            </p:txEl>
                                          </p:spTgt>
                                        </p:tgtEl>
                                        <p:attrNameLst>
                                          <p:attrName>style.visibility</p:attrName>
                                        </p:attrNameLst>
                                      </p:cBhvr>
                                      <p:to>
                                        <p:strVal val="visible"/>
                                      </p:to>
                                    </p:set>
                                    <p:animEffect transition="in" filter="fade">
                                      <p:cBhvr>
                                        <p:cTn id="69" dur="500"/>
                                        <p:tgtEl>
                                          <p:spTgt spid="37">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38">
                                            <p:txEl>
                                              <p:pRg st="0" end="0"/>
                                            </p:txEl>
                                          </p:spTgt>
                                        </p:tgtEl>
                                        <p:attrNameLst>
                                          <p:attrName>style.visibility</p:attrName>
                                        </p:attrNameLst>
                                      </p:cBhvr>
                                      <p:to>
                                        <p:strVal val="visible"/>
                                      </p:to>
                                    </p:set>
                                    <p:animEffect transition="in" filter="fade">
                                      <p:cBhvr>
                                        <p:cTn id="72" dur="400"/>
                                        <p:tgtEl>
                                          <p:spTgt spid="38">
                                            <p:txEl>
                                              <p:pRg st="0" end="0"/>
                                            </p:txEl>
                                          </p:spTgt>
                                        </p:tgtEl>
                                      </p:cBhvr>
                                    </p:animEffect>
                                    <p:anim calcmode="lin" valueType="num">
                                      <p:cBhvr>
                                        <p:cTn id="73" dur="4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74" dur="400" fill="hold"/>
                                        <p:tgtEl>
                                          <p:spTgt spid="38">
                                            <p:txEl>
                                              <p:pRg st="0" end="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20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400"/>
                                        <p:tgtEl>
                                          <p:spTgt spid="39">
                                            <p:txEl>
                                              <p:pRg st="0" end="0"/>
                                            </p:txEl>
                                          </p:spTgt>
                                        </p:tgtEl>
                                      </p:cBhvr>
                                    </p:animEffect>
                                    <p:anim calcmode="lin" valueType="num">
                                      <p:cBhvr>
                                        <p:cTn id="78" dur="4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79" dur="400" fill="hold"/>
                                        <p:tgtEl>
                                          <p:spTgt spid="39">
                                            <p:txEl>
                                              <p:pRg st="0" end="0"/>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0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fade">
                                      <p:cBhvr>
                                        <p:cTn id="82" dur="400"/>
                                        <p:tgtEl>
                                          <p:spTgt spid="40">
                                            <p:txEl>
                                              <p:pRg st="0" end="0"/>
                                            </p:txEl>
                                          </p:spTgt>
                                        </p:tgtEl>
                                      </p:cBhvr>
                                    </p:animEffect>
                                    <p:anim calcmode="lin" valueType="num">
                                      <p:cBhvr>
                                        <p:cTn id="83" dur="4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84" dur="400" fill="hold"/>
                                        <p:tgtEl>
                                          <p:spTgt spid="40">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00"/>
                                  </p:stCondLst>
                                  <p:childTnLst>
                                    <p:set>
                                      <p:cBhvr>
                                        <p:cTn id="86" dur="1" fill="hold">
                                          <p:stCondLst>
                                            <p:cond delay="0"/>
                                          </p:stCondLst>
                                        </p:cTn>
                                        <p:tgtEl>
                                          <p:spTgt spid="41">
                                            <p:txEl>
                                              <p:pRg st="0" end="0"/>
                                            </p:txEl>
                                          </p:spTgt>
                                        </p:tgtEl>
                                        <p:attrNameLst>
                                          <p:attrName>style.visibility</p:attrName>
                                        </p:attrNameLst>
                                      </p:cBhvr>
                                      <p:to>
                                        <p:strVal val="visible"/>
                                      </p:to>
                                    </p:set>
                                    <p:animEffect transition="in" filter="fade">
                                      <p:cBhvr>
                                        <p:cTn id="87" dur="400"/>
                                        <p:tgtEl>
                                          <p:spTgt spid="41">
                                            <p:txEl>
                                              <p:pRg st="0" end="0"/>
                                            </p:txEl>
                                          </p:spTgt>
                                        </p:tgtEl>
                                      </p:cBhvr>
                                    </p:animEffect>
                                    <p:anim calcmode="lin" valueType="num">
                                      <p:cBhvr>
                                        <p:cTn id="88"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89" dur="400" fill="hold"/>
                                        <p:tgtEl>
                                          <p:spTgt spid="41">
                                            <p:txEl>
                                              <p:pRg st="0" end="0"/>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00"/>
                                  </p:stCondLst>
                                  <p:childTnLst>
                                    <p:set>
                                      <p:cBhvr>
                                        <p:cTn id="91" dur="1" fill="hold">
                                          <p:stCondLst>
                                            <p:cond delay="0"/>
                                          </p:stCondLst>
                                        </p:cTn>
                                        <p:tgtEl>
                                          <p:spTgt spid="42">
                                            <p:txEl>
                                              <p:pRg st="0" end="0"/>
                                            </p:txEl>
                                          </p:spTgt>
                                        </p:tgtEl>
                                        <p:attrNameLst>
                                          <p:attrName>style.visibility</p:attrName>
                                        </p:attrNameLst>
                                      </p:cBhvr>
                                      <p:to>
                                        <p:strVal val="visible"/>
                                      </p:to>
                                    </p:set>
                                    <p:animEffect transition="in" filter="fade">
                                      <p:cBhvr>
                                        <p:cTn id="92" dur="400"/>
                                        <p:tgtEl>
                                          <p:spTgt spid="42">
                                            <p:txEl>
                                              <p:pRg st="0" end="0"/>
                                            </p:txEl>
                                          </p:spTgt>
                                        </p:tgtEl>
                                      </p:cBhvr>
                                    </p:animEffect>
                                    <p:anim calcmode="lin" valueType="num">
                                      <p:cBhvr>
                                        <p:cTn id="93" dur="4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4" dur="400" fill="hold"/>
                                        <p:tgtEl>
                                          <p:spTgt spid="42">
                                            <p:txEl>
                                              <p:pRg st="0" end="0"/>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200"/>
                                  </p:stCondLst>
                                  <p:childTnLst>
                                    <p:set>
                                      <p:cBhvr>
                                        <p:cTn id="96" dur="1" fill="hold">
                                          <p:stCondLst>
                                            <p:cond delay="0"/>
                                          </p:stCondLst>
                                        </p:cTn>
                                        <p:tgtEl>
                                          <p:spTgt spid="43">
                                            <p:txEl>
                                              <p:pRg st="0" end="0"/>
                                            </p:txEl>
                                          </p:spTgt>
                                        </p:tgtEl>
                                        <p:attrNameLst>
                                          <p:attrName>style.visibility</p:attrName>
                                        </p:attrNameLst>
                                      </p:cBhvr>
                                      <p:to>
                                        <p:strVal val="visible"/>
                                      </p:to>
                                    </p:set>
                                    <p:animEffect transition="in" filter="fade">
                                      <p:cBhvr>
                                        <p:cTn id="97" dur="400"/>
                                        <p:tgtEl>
                                          <p:spTgt spid="43">
                                            <p:txEl>
                                              <p:pRg st="0" end="0"/>
                                            </p:txEl>
                                          </p:spTgt>
                                        </p:tgtEl>
                                      </p:cBhvr>
                                    </p:animEffect>
                                    <p:anim calcmode="lin" valueType="num">
                                      <p:cBhvr>
                                        <p:cTn id="98" dur="4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9" dur="400" fill="hold"/>
                                        <p:tgtEl>
                                          <p:spTgt spid="43">
                                            <p:txEl>
                                              <p:pRg st="0" end="0"/>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200"/>
                                  </p:stCondLst>
                                  <p:childTnLst>
                                    <p:set>
                                      <p:cBhvr>
                                        <p:cTn id="101" dur="1" fill="hold">
                                          <p:stCondLst>
                                            <p:cond delay="0"/>
                                          </p:stCondLst>
                                        </p:cTn>
                                        <p:tgtEl>
                                          <p:spTgt spid="44">
                                            <p:txEl>
                                              <p:pRg st="0" end="0"/>
                                            </p:txEl>
                                          </p:spTgt>
                                        </p:tgtEl>
                                        <p:attrNameLst>
                                          <p:attrName>style.visibility</p:attrName>
                                        </p:attrNameLst>
                                      </p:cBhvr>
                                      <p:to>
                                        <p:strVal val="visible"/>
                                      </p:to>
                                    </p:set>
                                    <p:animEffect transition="in" filter="fade">
                                      <p:cBhvr>
                                        <p:cTn id="102" dur="400"/>
                                        <p:tgtEl>
                                          <p:spTgt spid="44">
                                            <p:txEl>
                                              <p:pRg st="0" end="0"/>
                                            </p:txEl>
                                          </p:spTgt>
                                        </p:tgtEl>
                                      </p:cBhvr>
                                    </p:animEffect>
                                    <p:anim calcmode="lin" valueType="num">
                                      <p:cBhvr>
                                        <p:cTn id="103" dur="4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04" dur="400" fill="hold"/>
                                        <p:tgtEl>
                                          <p:spTgt spid="44">
                                            <p:txEl>
                                              <p:pRg st="0" end="0"/>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200"/>
                                  </p:stCondLst>
                                  <p:childTnLst>
                                    <p:set>
                                      <p:cBhvr>
                                        <p:cTn id="106" dur="1" fill="hold">
                                          <p:stCondLst>
                                            <p:cond delay="0"/>
                                          </p:stCondLst>
                                        </p:cTn>
                                        <p:tgtEl>
                                          <p:spTgt spid="45">
                                            <p:txEl>
                                              <p:pRg st="0" end="0"/>
                                            </p:txEl>
                                          </p:spTgt>
                                        </p:tgtEl>
                                        <p:attrNameLst>
                                          <p:attrName>style.visibility</p:attrName>
                                        </p:attrNameLst>
                                      </p:cBhvr>
                                      <p:to>
                                        <p:strVal val="visible"/>
                                      </p:to>
                                    </p:set>
                                    <p:animEffect transition="in" filter="fade">
                                      <p:cBhvr>
                                        <p:cTn id="107" dur="400"/>
                                        <p:tgtEl>
                                          <p:spTgt spid="45">
                                            <p:txEl>
                                              <p:pRg st="0" end="0"/>
                                            </p:txEl>
                                          </p:spTgt>
                                        </p:tgtEl>
                                      </p:cBhvr>
                                    </p:animEffect>
                                    <p:anim calcmode="lin" valueType="num">
                                      <p:cBhvr>
                                        <p:cTn id="108" dur="4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109" dur="400" fill="hold"/>
                                        <p:tgtEl>
                                          <p:spTgt spid="45">
                                            <p:txEl>
                                              <p:pRg st="0" end="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200"/>
                                  </p:stCondLst>
                                  <p:childTnLst>
                                    <p:set>
                                      <p:cBhvr>
                                        <p:cTn id="111" dur="1" fill="hold">
                                          <p:stCondLst>
                                            <p:cond delay="0"/>
                                          </p:stCondLst>
                                        </p:cTn>
                                        <p:tgtEl>
                                          <p:spTgt spid="46">
                                            <p:txEl>
                                              <p:pRg st="0" end="0"/>
                                            </p:txEl>
                                          </p:spTgt>
                                        </p:tgtEl>
                                        <p:attrNameLst>
                                          <p:attrName>style.visibility</p:attrName>
                                        </p:attrNameLst>
                                      </p:cBhvr>
                                      <p:to>
                                        <p:strVal val="visible"/>
                                      </p:to>
                                    </p:set>
                                    <p:animEffect transition="in" filter="fade">
                                      <p:cBhvr>
                                        <p:cTn id="112" dur="400"/>
                                        <p:tgtEl>
                                          <p:spTgt spid="46">
                                            <p:txEl>
                                              <p:pRg st="0" end="0"/>
                                            </p:txEl>
                                          </p:spTgt>
                                        </p:tgtEl>
                                      </p:cBhvr>
                                    </p:animEffect>
                                    <p:anim calcmode="lin" valueType="num">
                                      <p:cBhvr>
                                        <p:cTn id="113" dur="4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14" dur="4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96" grpId="0"/>
      <p:bldP spid="97" grpId="0"/>
      <p:bldP spid="98" grpId="0"/>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42"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10" presetClass="entr" presetSubtype="0" fill="hold" nodeType="withEffect">
                  <p:stCondLst>
                    <p:cond delay="80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42"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anim calcmode="lin" valueType="num">
                      <p:cBhvr>
                        <p:cTn dur="500" fill="hold"/>
                        <p:tgtEl>
                          <p:spTgt spid="33"/>
                        </p:tgtEl>
                        <p:attrNameLst>
                          <p:attrName>ppt_x</p:attrName>
                        </p:attrNameLst>
                      </p:cBhvr>
                      <p:tavLst>
                        <p:tav tm="0">
                          <p:val>
                            <p:strVal val="#ppt_x"/>
                          </p:val>
                        </p:tav>
                        <p:tav tm="100000">
                          <p:val>
                            <p:strVal val="#ppt_x"/>
                          </p:val>
                        </p:tav>
                      </p:tavLst>
                    </p:anim>
                    <p:anim calcmode="lin" valueType="num">
                      <p:cBhvr>
                        <p:cTn dur="500" fill="hold"/>
                        <p:tgtEl>
                          <p:spTgt spid="33"/>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10" presetClass="entr" presetSubtype="0" fill="hold" nodeType="withEffect">
                  <p:stCondLst>
                    <p:cond delay="8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400"/>
                        <p:tgtEl>
                          <p:spTgt spid="38"/>
                        </p:tgtEl>
                      </p:cBhvr>
                    </p:animEffect>
                    <p:anim calcmode="lin" valueType="num">
                      <p:cBhvr>
                        <p:cTn dur="400" fill="hold"/>
                        <p:tgtEl>
                          <p:spTgt spid="38"/>
                        </p:tgtEl>
                        <p:attrNameLst>
                          <p:attrName>ppt_x</p:attrName>
                        </p:attrNameLst>
                      </p:cBhvr>
                      <p:tavLst>
                        <p:tav tm="0">
                          <p:val>
                            <p:strVal val="#ppt_x"/>
                          </p:val>
                        </p:tav>
                        <p:tav tm="100000">
                          <p:val>
                            <p:strVal val="#ppt_x"/>
                          </p:val>
                        </p:tav>
                      </p:tavLst>
                    </p:anim>
                    <p:anim calcmode="lin" valueType="num">
                      <p:cBhvr>
                        <p:cTn dur="4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400"/>
                        <p:tgtEl>
                          <p:spTgt spid="39"/>
                        </p:tgtEl>
                      </p:cBhvr>
                    </p:animEffect>
                    <p:anim calcmode="lin" valueType="num">
                      <p:cBhvr>
                        <p:cTn dur="400" fill="hold"/>
                        <p:tgtEl>
                          <p:spTgt spid="39"/>
                        </p:tgtEl>
                        <p:attrNameLst>
                          <p:attrName>ppt_x</p:attrName>
                        </p:attrNameLst>
                      </p:cBhvr>
                      <p:tavLst>
                        <p:tav tm="0">
                          <p:val>
                            <p:strVal val="#ppt_x"/>
                          </p:val>
                        </p:tav>
                        <p:tav tm="100000">
                          <p:val>
                            <p:strVal val="#ppt_x"/>
                          </p:val>
                        </p:tav>
                      </p:tavLst>
                    </p:anim>
                    <p:anim calcmode="lin" valueType="num">
                      <p:cBhvr>
                        <p:cTn dur="400" fill="hold"/>
                        <p:tgtEl>
                          <p:spTgt spid="39"/>
                        </p:tgtEl>
                        <p:attrNameLst>
                          <p:attrName>ppt_y</p:attrName>
                        </p:attrNameLst>
                      </p:cBhvr>
                      <p:tavLst>
                        <p:tav tm="0">
                          <p:val>
                            <p:strVal val="#ppt_y+.1"/>
                          </p:val>
                        </p:tav>
                        <p:tav tm="100000">
                          <p:val>
                            <p:strVal val="#ppt_y"/>
                          </p:val>
                        </p:tav>
                      </p:tavLst>
                    </p:anim>
                  </p:childTnLst>
                </p:cTn>
              </p:par>
            </p:tnLst>
          </p:tmpl>
        </p:tmplLst>
      </p:bldP>
      <p:bldP spid="40" grpId="0" build="p">
        <p:tmplLst>
          <p:tmpl lvl="1">
            <p:tnLst>
              <p:par>
                <p:cTn presetID="42" presetClass="entr" presetSubtype="0"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Effect transition="in" filter="fade">
                      <p:cBhvr>
                        <p:cTn dur="400"/>
                        <p:tgtEl>
                          <p:spTgt spid="40"/>
                        </p:tgtEl>
                      </p:cBhvr>
                    </p:animEffect>
                    <p:anim calcmode="lin" valueType="num">
                      <p:cBhvr>
                        <p:cTn dur="400" fill="hold"/>
                        <p:tgtEl>
                          <p:spTgt spid="40"/>
                        </p:tgtEl>
                        <p:attrNameLst>
                          <p:attrName>ppt_x</p:attrName>
                        </p:attrNameLst>
                      </p:cBhvr>
                      <p:tavLst>
                        <p:tav tm="0">
                          <p:val>
                            <p:strVal val="#ppt_x"/>
                          </p:val>
                        </p:tav>
                        <p:tav tm="100000">
                          <p:val>
                            <p:strVal val="#ppt_x"/>
                          </p:val>
                        </p:tav>
                      </p:tavLst>
                    </p:anim>
                    <p:anim calcmode="lin" valueType="num">
                      <p:cBhvr>
                        <p:cTn dur="40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400"/>
                        <p:tgtEl>
                          <p:spTgt spid="42"/>
                        </p:tgtEl>
                      </p:cBhvr>
                    </p:animEffect>
                    <p:anim calcmode="lin" valueType="num">
                      <p:cBhvr>
                        <p:cTn dur="400" fill="hold"/>
                        <p:tgtEl>
                          <p:spTgt spid="42"/>
                        </p:tgtEl>
                        <p:attrNameLst>
                          <p:attrName>ppt_x</p:attrName>
                        </p:attrNameLst>
                      </p:cBhvr>
                      <p:tavLst>
                        <p:tav tm="0">
                          <p:val>
                            <p:strVal val="#ppt_x"/>
                          </p:val>
                        </p:tav>
                        <p:tav tm="100000">
                          <p:val>
                            <p:strVal val="#ppt_x"/>
                          </p:val>
                        </p:tav>
                      </p:tavLst>
                    </p:anim>
                    <p:anim calcmode="lin" valueType="num">
                      <p:cBhvr>
                        <p:cTn dur="4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42"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400"/>
                        <p:tgtEl>
                          <p:spTgt spid="43"/>
                        </p:tgtEl>
                      </p:cBhvr>
                    </p:animEffect>
                    <p:anim calcmode="lin" valueType="num">
                      <p:cBhvr>
                        <p:cTn dur="400" fill="hold"/>
                        <p:tgtEl>
                          <p:spTgt spid="43"/>
                        </p:tgtEl>
                        <p:attrNameLst>
                          <p:attrName>ppt_x</p:attrName>
                        </p:attrNameLst>
                      </p:cBhvr>
                      <p:tavLst>
                        <p:tav tm="0">
                          <p:val>
                            <p:strVal val="#ppt_x"/>
                          </p:val>
                        </p:tav>
                        <p:tav tm="100000">
                          <p:val>
                            <p:strVal val="#ppt_x"/>
                          </p:val>
                        </p:tav>
                      </p:tavLst>
                    </p:anim>
                    <p:anim calcmode="lin" valueType="num">
                      <p:cBhvr>
                        <p:cTn dur="400" fill="hold"/>
                        <p:tgtEl>
                          <p:spTgt spid="43"/>
                        </p:tgtEl>
                        <p:attrNameLst>
                          <p:attrName>ppt_y</p:attrName>
                        </p:attrNameLst>
                      </p:cBhvr>
                      <p:tavLst>
                        <p:tav tm="0">
                          <p:val>
                            <p:strVal val="#ppt_y+.1"/>
                          </p:val>
                        </p:tav>
                        <p:tav tm="100000">
                          <p:val>
                            <p:strVal val="#ppt_y"/>
                          </p:val>
                        </p:tav>
                      </p:tavLst>
                    </p:anim>
                  </p:childTnLst>
                </p:cTn>
              </p:par>
            </p:tnLst>
          </p:tmpl>
        </p:tmplLst>
      </p:bldP>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400"/>
                        <p:tgtEl>
                          <p:spTgt spid="44"/>
                        </p:tgtEl>
                      </p:cBhvr>
                    </p:animEffect>
                    <p:anim calcmode="lin" valueType="num">
                      <p:cBhvr>
                        <p:cTn dur="400" fill="hold"/>
                        <p:tgtEl>
                          <p:spTgt spid="44"/>
                        </p:tgtEl>
                        <p:attrNameLst>
                          <p:attrName>ppt_x</p:attrName>
                        </p:attrNameLst>
                      </p:cBhvr>
                      <p:tavLst>
                        <p:tav tm="0">
                          <p:val>
                            <p:strVal val="#ppt_x"/>
                          </p:val>
                        </p:tav>
                        <p:tav tm="100000">
                          <p:val>
                            <p:strVal val="#ppt_x"/>
                          </p:val>
                        </p:tav>
                      </p:tavLst>
                    </p:anim>
                    <p:anim calcmode="lin" valueType="num">
                      <p:cBhvr>
                        <p:cTn dur="400" fill="hold"/>
                        <p:tgtEl>
                          <p:spTgt spid="44"/>
                        </p:tgtEl>
                        <p:attrNameLst>
                          <p:attrName>ppt_y</p:attrName>
                        </p:attrNameLst>
                      </p:cBhvr>
                      <p:tavLst>
                        <p:tav tm="0">
                          <p:val>
                            <p:strVal val="#ppt_y+.1"/>
                          </p:val>
                        </p:tav>
                        <p:tav tm="100000">
                          <p:val>
                            <p:strVal val="#ppt_y"/>
                          </p:val>
                        </p:tav>
                      </p:tavLst>
                    </p:anim>
                  </p:childTnLst>
                </p:cTn>
              </p:par>
            </p:tnLst>
          </p:tmpl>
        </p:tmplLst>
      </p:bldP>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400"/>
                        <p:tgtEl>
                          <p:spTgt spid="45"/>
                        </p:tgtEl>
                      </p:cBhvr>
                    </p:animEffect>
                    <p:anim calcmode="lin" valueType="num">
                      <p:cBhvr>
                        <p:cTn dur="400" fill="hold"/>
                        <p:tgtEl>
                          <p:spTgt spid="45"/>
                        </p:tgtEl>
                        <p:attrNameLst>
                          <p:attrName>ppt_x</p:attrName>
                        </p:attrNameLst>
                      </p:cBhvr>
                      <p:tavLst>
                        <p:tav tm="0">
                          <p:val>
                            <p:strVal val="#ppt_x"/>
                          </p:val>
                        </p:tav>
                        <p:tav tm="100000">
                          <p:val>
                            <p:strVal val="#ppt_x"/>
                          </p:val>
                        </p:tav>
                      </p:tavLst>
                    </p:anim>
                    <p:anim calcmode="lin" valueType="num">
                      <p:cBhvr>
                        <p:cTn dur="400" fill="hold"/>
                        <p:tgtEl>
                          <p:spTgt spid="45"/>
                        </p:tgtEl>
                        <p:attrNameLst>
                          <p:attrName>ppt_y</p:attrName>
                        </p:attrNameLst>
                      </p:cBhvr>
                      <p:tavLst>
                        <p:tav tm="0">
                          <p:val>
                            <p:strVal val="#ppt_y+.1"/>
                          </p:val>
                        </p:tav>
                        <p:tav tm="100000">
                          <p:val>
                            <p:strVal val="#ppt_y"/>
                          </p:val>
                        </p:tav>
                      </p:tavLst>
                    </p:anim>
                  </p:childTnLst>
                </p:cTn>
              </p:par>
            </p:tnLst>
          </p:tmpl>
        </p:tmplLst>
      </p:bldP>
      <p:bldP spid="46" grpId="0" build="p">
        <p:tmplLst>
          <p:tmpl lvl="1">
            <p:tnLst>
              <p:par>
                <p:cTn presetID="42" presetClass="entr" presetSubtype="0"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Effect transition="in" filter="fade">
                      <p:cBhvr>
                        <p:cTn dur="400"/>
                        <p:tgtEl>
                          <p:spTgt spid="46"/>
                        </p:tgtEl>
                      </p:cBhvr>
                    </p:animEffect>
                    <p:anim calcmode="lin" valueType="num">
                      <p:cBhvr>
                        <p:cTn dur="400" fill="hold"/>
                        <p:tgtEl>
                          <p:spTgt spid="46"/>
                        </p:tgtEl>
                        <p:attrNameLst>
                          <p:attrName>ppt_x</p:attrName>
                        </p:attrNameLst>
                      </p:cBhvr>
                      <p:tavLst>
                        <p:tav tm="0">
                          <p:val>
                            <p:strVal val="#ppt_x"/>
                          </p:val>
                        </p:tav>
                        <p:tav tm="100000">
                          <p:val>
                            <p:strVal val="#ppt_x"/>
                          </p:val>
                        </p:tav>
                      </p:tavLst>
                    </p:anim>
                    <p:anim calcmode="lin" valueType="num">
                      <p:cBhvr>
                        <p:cTn dur="400" fill="hold"/>
                        <p:tgtEl>
                          <p:spTgt spid="4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team member slide">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Four</a:t>
            </a:r>
            <a:r>
              <a:rPr lang="es-ES_tradnl" dirty="0"/>
              <a:t> </a:t>
            </a:r>
            <a:r>
              <a:rPr lang="es-ES_tradnl" dirty="0" err="1"/>
              <a:t>team</a:t>
            </a:r>
            <a:r>
              <a:rPr lang="es-ES_tradnl" dirty="0"/>
              <a:t> </a:t>
            </a:r>
            <a:r>
              <a:rPr lang="es-ES_tradnl" dirty="0" err="1"/>
              <a:t>member</a:t>
            </a:r>
            <a:r>
              <a:rPr lang="es-ES_tradnl" dirty="0"/>
              <a:t> </a:t>
            </a:r>
            <a:r>
              <a:rPr lang="es-ES_tradnl" dirty="0" err="1"/>
              <a:t>slide</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38" name="Picture Placeholder 2"/>
          <p:cNvSpPr>
            <a:spLocks noGrp="1"/>
          </p:cNvSpPr>
          <p:nvPr>
            <p:ph type="pic" sz="quarter" idx="17"/>
          </p:nvPr>
        </p:nvSpPr>
        <p:spPr>
          <a:xfrm>
            <a:off x="1536906" y="3002838"/>
            <a:ext cx="5305056"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39" name="Picture Placeholder 2"/>
          <p:cNvSpPr>
            <a:spLocks noGrp="1"/>
          </p:cNvSpPr>
          <p:nvPr>
            <p:ph type="pic" sz="quarter" idx="32"/>
          </p:nvPr>
        </p:nvSpPr>
        <p:spPr>
          <a:xfrm>
            <a:off x="6911107" y="3002838"/>
            <a:ext cx="5305056"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40" name="Picture Placeholder 2"/>
          <p:cNvSpPr>
            <a:spLocks noGrp="1"/>
          </p:cNvSpPr>
          <p:nvPr>
            <p:ph type="pic" sz="quarter" idx="39"/>
          </p:nvPr>
        </p:nvSpPr>
        <p:spPr>
          <a:xfrm>
            <a:off x="12274246" y="3002838"/>
            <a:ext cx="5305056"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41" name="Picture Placeholder 2"/>
          <p:cNvSpPr>
            <a:spLocks noGrp="1"/>
          </p:cNvSpPr>
          <p:nvPr>
            <p:ph type="pic" sz="quarter" idx="46"/>
          </p:nvPr>
        </p:nvSpPr>
        <p:spPr>
          <a:xfrm>
            <a:off x="17663771" y="3002838"/>
            <a:ext cx="5305056" cy="593796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42" name="Text Placeholder 7"/>
          <p:cNvSpPr>
            <a:spLocks noGrp="1"/>
          </p:cNvSpPr>
          <p:nvPr>
            <p:ph type="body" sz="quarter" idx="18" hasCustomPrompt="1"/>
          </p:nvPr>
        </p:nvSpPr>
        <p:spPr>
          <a:xfrm>
            <a:off x="1536898" y="9187359"/>
            <a:ext cx="530506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43" name="Text Placeholder 2"/>
          <p:cNvSpPr>
            <a:spLocks noGrp="1"/>
          </p:cNvSpPr>
          <p:nvPr>
            <p:ph type="body" sz="quarter" idx="19" hasCustomPrompt="1"/>
          </p:nvPr>
        </p:nvSpPr>
        <p:spPr>
          <a:xfrm>
            <a:off x="1536906" y="9666273"/>
            <a:ext cx="530505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144" name="Text Placeholder 2"/>
          <p:cNvSpPr>
            <a:spLocks noGrp="1"/>
          </p:cNvSpPr>
          <p:nvPr>
            <p:ph type="body" sz="quarter" idx="26" hasCustomPrompt="1"/>
          </p:nvPr>
        </p:nvSpPr>
        <p:spPr>
          <a:xfrm>
            <a:off x="1536906" y="10501645"/>
            <a:ext cx="530505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145" name="Text Placeholder 7"/>
          <p:cNvSpPr>
            <a:spLocks noGrp="1"/>
          </p:cNvSpPr>
          <p:nvPr>
            <p:ph type="body" sz="quarter" idx="33" hasCustomPrompt="1"/>
          </p:nvPr>
        </p:nvSpPr>
        <p:spPr>
          <a:xfrm>
            <a:off x="6911103" y="9187359"/>
            <a:ext cx="530506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46" name="Text Placeholder 2"/>
          <p:cNvSpPr>
            <a:spLocks noGrp="1"/>
          </p:cNvSpPr>
          <p:nvPr>
            <p:ph type="body" sz="quarter" idx="34" hasCustomPrompt="1"/>
          </p:nvPr>
        </p:nvSpPr>
        <p:spPr>
          <a:xfrm>
            <a:off x="6911107" y="9666273"/>
            <a:ext cx="530505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147" name="Text Placeholder 2"/>
          <p:cNvSpPr>
            <a:spLocks noGrp="1"/>
          </p:cNvSpPr>
          <p:nvPr>
            <p:ph type="body" sz="quarter" idx="35" hasCustomPrompt="1"/>
          </p:nvPr>
        </p:nvSpPr>
        <p:spPr>
          <a:xfrm>
            <a:off x="6911107" y="10501645"/>
            <a:ext cx="530505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148" name="Text Placeholder 7"/>
          <p:cNvSpPr>
            <a:spLocks noGrp="1"/>
          </p:cNvSpPr>
          <p:nvPr>
            <p:ph type="body" sz="quarter" idx="40" hasCustomPrompt="1"/>
          </p:nvPr>
        </p:nvSpPr>
        <p:spPr>
          <a:xfrm>
            <a:off x="12274244" y="9187359"/>
            <a:ext cx="530506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49" name="Text Placeholder 2"/>
          <p:cNvSpPr>
            <a:spLocks noGrp="1"/>
          </p:cNvSpPr>
          <p:nvPr>
            <p:ph type="body" sz="quarter" idx="41" hasCustomPrompt="1"/>
          </p:nvPr>
        </p:nvSpPr>
        <p:spPr>
          <a:xfrm>
            <a:off x="12274246" y="9666273"/>
            <a:ext cx="530505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150" name="Text Placeholder 2"/>
          <p:cNvSpPr>
            <a:spLocks noGrp="1"/>
          </p:cNvSpPr>
          <p:nvPr>
            <p:ph type="body" sz="quarter" idx="42" hasCustomPrompt="1"/>
          </p:nvPr>
        </p:nvSpPr>
        <p:spPr>
          <a:xfrm>
            <a:off x="12274246" y="10501645"/>
            <a:ext cx="530505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151" name="Text Placeholder 7"/>
          <p:cNvSpPr>
            <a:spLocks noGrp="1"/>
          </p:cNvSpPr>
          <p:nvPr>
            <p:ph type="body" sz="quarter" idx="47" hasCustomPrompt="1"/>
          </p:nvPr>
        </p:nvSpPr>
        <p:spPr>
          <a:xfrm>
            <a:off x="17663767" y="9187359"/>
            <a:ext cx="530506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52" name="Text Placeholder 2"/>
          <p:cNvSpPr>
            <a:spLocks noGrp="1"/>
          </p:cNvSpPr>
          <p:nvPr>
            <p:ph type="body" sz="quarter" idx="48" hasCustomPrompt="1"/>
          </p:nvPr>
        </p:nvSpPr>
        <p:spPr>
          <a:xfrm>
            <a:off x="17663771" y="9666273"/>
            <a:ext cx="530505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 in the Company</a:t>
            </a:r>
          </a:p>
        </p:txBody>
      </p:sp>
      <p:sp>
        <p:nvSpPr>
          <p:cNvPr id="153" name="Text Placeholder 2"/>
          <p:cNvSpPr>
            <a:spLocks noGrp="1"/>
          </p:cNvSpPr>
          <p:nvPr>
            <p:ph type="body" sz="quarter" idx="49" hasCustomPrompt="1"/>
          </p:nvPr>
        </p:nvSpPr>
        <p:spPr>
          <a:xfrm>
            <a:off x="17663771" y="10501645"/>
            <a:ext cx="530505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 in the company.</a:t>
            </a:r>
          </a:p>
        </p:txBody>
      </p:sp>
      <p:sp>
        <p:nvSpPr>
          <p:cNvPr id="154" name="Text Placeholder 7"/>
          <p:cNvSpPr>
            <a:spLocks noGrp="1"/>
          </p:cNvSpPr>
          <p:nvPr>
            <p:ph type="body" sz="quarter" idx="29" hasCustomPrompt="1"/>
          </p:nvPr>
        </p:nvSpPr>
        <p:spPr>
          <a:xfrm>
            <a:off x="2413957"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55" name="Text Placeholder 7"/>
          <p:cNvSpPr>
            <a:spLocks noGrp="1"/>
          </p:cNvSpPr>
          <p:nvPr>
            <p:ph type="body" sz="quarter" idx="30" hasCustomPrompt="1"/>
          </p:nvPr>
        </p:nvSpPr>
        <p:spPr>
          <a:xfrm>
            <a:off x="3636922"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56" name="Text Placeholder 7"/>
          <p:cNvSpPr>
            <a:spLocks noGrp="1"/>
          </p:cNvSpPr>
          <p:nvPr>
            <p:ph type="body" sz="quarter" idx="31" hasCustomPrompt="1"/>
          </p:nvPr>
        </p:nvSpPr>
        <p:spPr>
          <a:xfrm>
            <a:off x="4859886"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57" name="Text Placeholder 7"/>
          <p:cNvSpPr>
            <a:spLocks noGrp="1"/>
          </p:cNvSpPr>
          <p:nvPr>
            <p:ph type="body" sz="quarter" idx="36" hasCustomPrompt="1"/>
          </p:nvPr>
        </p:nvSpPr>
        <p:spPr>
          <a:xfrm>
            <a:off x="7765579"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58" name="Text Placeholder 7"/>
          <p:cNvSpPr>
            <a:spLocks noGrp="1"/>
          </p:cNvSpPr>
          <p:nvPr>
            <p:ph type="body" sz="quarter" idx="37" hasCustomPrompt="1"/>
          </p:nvPr>
        </p:nvSpPr>
        <p:spPr>
          <a:xfrm>
            <a:off x="8988545"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59" name="Text Placeholder 7"/>
          <p:cNvSpPr>
            <a:spLocks noGrp="1"/>
          </p:cNvSpPr>
          <p:nvPr>
            <p:ph type="body" sz="quarter" idx="38" hasCustomPrompt="1"/>
          </p:nvPr>
        </p:nvSpPr>
        <p:spPr>
          <a:xfrm>
            <a:off x="10211508"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60" name="Text Placeholder 7"/>
          <p:cNvSpPr>
            <a:spLocks noGrp="1"/>
          </p:cNvSpPr>
          <p:nvPr>
            <p:ph type="body" sz="quarter" idx="43" hasCustomPrompt="1"/>
          </p:nvPr>
        </p:nvSpPr>
        <p:spPr>
          <a:xfrm>
            <a:off x="13173883"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61" name="Text Placeholder 7"/>
          <p:cNvSpPr>
            <a:spLocks noGrp="1"/>
          </p:cNvSpPr>
          <p:nvPr>
            <p:ph type="body" sz="quarter" idx="44" hasCustomPrompt="1"/>
          </p:nvPr>
        </p:nvSpPr>
        <p:spPr>
          <a:xfrm>
            <a:off x="14396849"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62" name="Text Placeholder 7"/>
          <p:cNvSpPr>
            <a:spLocks noGrp="1"/>
          </p:cNvSpPr>
          <p:nvPr>
            <p:ph type="body" sz="quarter" idx="45" hasCustomPrompt="1"/>
          </p:nvPr>
        </p:nvSpPr>
        <p:spPr>
          <a:xfrm>
            <a:off x="15619813"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63" name="Text Placeholder 7"/>
          <p:cNvSpPr>
            <a:spLocks noGrp="1"/>
          </p:cNvSpPr>
          <p:nvPr>
            <p:ph type="body" sz="quarter" idx="50" hasCustomPrompt="1"/>
          </p:nvPr>
        </p:nvSpPr>
        <p:spPr>
          <a:xfrm>
            <a:off x="18585987"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64" name="Text Placeholder 7"/>
          <p:cNvSpPr>
            <a:spLocks noGrp="1"/>
          </p:cNvSpPr>
          <p:nvPr>
            <p:ph type="body" sz="quarter" idx="51" hasCustomPrompt="1"/>
          </p:nvPr>
        </p:nvSpPr>
        <p:spPr>
          <a:xfrm>
            <a:off x="19808953"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65" name="Text Placeholder 7"/>
          <p:cNvSpPr>
            <a:spLocks noGrp="1"/>
          </p:cNvSpPr>
          <p:nvPr>
            <p:ph type="body" sz="quarter" idx="52" hasCustomPrompt="1"/>
          </p:nvPr>
        </p:nvSpPr>
        <p:spPr>
          <a:xfrm>
            <a:off x="21031916" y="118082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88190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nodePh="1">
                                  <p:stCondLst>
                                    <p:cond delay="800"/>
                                  </p:stCondLst>
                                  <p:endCondLst>
                                    <p:cond evt="begin" delay="0">
                                      <p:tn val="19"/>
                                    </p:cond>
                                  </p:endCondLst>
                                  <p:childTnLst>
                                    <p:set>
                                      <p:cBhvr>
                                        <p:cTn id="20" dur="1" fill="hold">
                                          <p:stCondLst>
                                            <p:cond delay="0"/>
                                          </p:stCondLst>
                                        </p:cTn>
                                        <p:tgtEl>
                                          <p:spTgt spid="138"/>
                                        </p:tgtEl>
                                        <p:attrNameLst>
                                          <p:attrName>style.visibility</p:attrName>
                                        </p:attrNameLst>
                                      </p:cBhvr>
                                      <p:to>
                                        <p:strVal val="visible"/>
                                      </p:to>
                                    </p:set>
                                    <p:anim calcmode="lin" valueType="num">
                                      <p:cBhvr>
                                        <p:cTn id="21" dur="1000" fill="hold"/>
                                        <p:tgtEl>
                                          <p:spTgt spid="138"/>
                                        </p:tgtEl>
                                        <p:attrNameLst>
                                          <p:attrName>ppt_w</p:attrName>
                                        </p:attrNameLst>
                                      </p:cBhvr>
                                      <p:tavLst>
                                        <p:tav tm="0">
                                          <p:val>
                                            <p:fltVal val="0"/>
                                          </p:val>
                                        </p:tav>
                                        <p:tav tm="100000">
                                          <p:val>
                                            <p:strVal val="#ppt_w"/>
                                          </p:val>
                                        </p:tav>
                                      </p:tavLst>
                                    </p:anim>
                                    <p:anim calcmode="lin" valueType="num">
                                      <p:cBhvr>
                                        <p:cTn id="22" dur="1000" fill="hold"/>
                                        <p:tgtEl>
                                          <p:spTgt spid="138"/>
                                        </p:tgtEl>
                                        <p:attrNameLst>
                                          <p:attrName>ppt_h</p:attrName>
                                        </p:attrNameLst>
                                      </p:cBhvr>
                                      <p:tavLst>
                                        <p:tav tm="0">
                                          <p:val>
                                            <p:fltVal val="0"/>
                                          </p:val>
                                        </p:tav>
                                        <p:tav tm="100000">
                                          <p:val>
                                            <p:strVal val="#ppt_h"/>
                                          </p:val>
                                        </p:tav>
                                      </p:tavLst>
                                    </p:anim>
                                    <p:animEffect transition="in" filter="fade">
                                      <p:cBhvr>
                                        <p:cTn id="23" dur="1000"/>
                                        <p:tgtEl>
                                          <p:spTgt spid="138"/>
                                        </p:tgtEl>
                                      </p:cBhvr>
                                    </p:animEffect>
                                  </p:childTnLst>
                                </p:cTn>
                              </p:par>
                              <p:par>
                                <p:cTn id="24" presetID="53" presetClass="entr" presetSubtype="16" fill="hold" grpId="0" nodeType="withEffect" nodePh="1">
                                  <p:stCondLst>
                                    <p:cond delay="800"/>
                                  </p:stCondLst>
                                  <p:endCondLst>
                                    <p:cond evt="begin" delay="0">
                                      <p:tn val="24"/>
                                    </p:cond>
                                  </p:endCondLst>
                                  <p:childTnLst>
                                    <p:set>
                                      <p:cBhvr>
                                        <p:cTn id="25" dur="1" fill="hold">
                                          <p:stCondLst>
                                            <p:cond delay="0"/>
                                          </p:stCondLst>
                                        </p:cTn>
                                        <p:tgtEl>
                                          <p:spTgt spid="139"/>
                                        </p:tgtEl>
                                        <p:attrNameLst>
                                          <p:attrName>style.visibility</p:attrName>
                                        </p:attrNameLst>
                                      </p:cBhvr>
                                      <p:to>
                                        <p:strVal val="visible"/>
                                      </p:to>
                                    </p:set>
                                    <p:anim calcmode="lin" valueType="num">
                                      <p:cBhvr>
                                        <p:cTn id="26" dur="1000" fill="hold"/>
                                        <p:tgtEl>
                                          <p:spTgt spid="139"/>
                                        </p:tgtEl>
                                        <p:attrNameLst>
                                          <p:attrName>ppt_w</p:attrName>
                                        </p:attrNameLst>
                                      </p:cBhvr>
                                      <p:tavLst>
                                        <p:tav tm="0">
                                          <p:val>
                                            <p:fltVal val="0"/>
                                          </p:val>
                                        </p:tav>
                                        <p:tav tm="100000">
                                          <p:val>
                                            <p:strVal val="#ppt_w"/>
                                          </p:val>
                                        </p:tav>
                                      </p:tavLst>
                                    </p:anim>
                                    <p:anim calcmode="lin" valueType="num">
                                      <p:cBhvr>
                                        <p:cTn id="27" dur="1000" fill="hold"/>
                                        <p:tgtEl>
                                          <p:spTgt spid="139"/>
                                        </p:tgtEl>
                                        <p:attrNameLst>
                                          <p:attrName>ppt_h</p:attrName>
                                        </p:attrNameLst>
                                      </p:cBhvr>
                                      <p:tavLst>
                                        <p:tav tm="0">
                                          <p:val>
                                            <p:fltVal val="0"/>
                                          </p:val>
                                        </p:tav>
                                        <p:tav tm="100000">
                                          <p:val>
                                            <p:strVal val="#ppt_h"/>
                                          </p:val>
                                        </p:tav>
                                      </p:tavLst>
                                    </p:anim>
                                    <p:animEffect transition="in" filter="fade">
                                      <p:cBhvr>
                                        <p:cTn id="28" dur="1000"/>
                                        <p:tgtEl>
                                          <p:spTgt spid="139"/>
                                        </p:tgtEl>
                                      </p:cBhvr>
                                    </p:animEffect>
                                  </p:childTnLst>
                                </p:cTn>
                              </p:par>
                              <p:par>
                                <p:cTn id="29" presetID="53" presetClass="entr" presetSubtype="16" fill="hold" grpId="0" nodeType="withEffect" nodePh="1">
                                  <p:stCondLst>
                                    <p:cond delay="800"/>
                                  </p:stCondLst>
                                  <p:endCondLst>
                                    <p:cond evt="begin" delay="0">
                                      <p:tn val="29"/>
                                    </p:cond>
                                  </p:endCondLst>
                                  <p:childTnLst>
                                    <p:set>
                                      <p:cBhvr>
                                        <p:cTn id="30" dur="1" fill="hold">
                                          <p:stCondLst>
                                            <p:cond delay="0"/>
                                          </p:stCondLst>
                                        </p:cTn>
                                        <p:tgtEl>
                                          <p:spTgt spid="140"/>
                                        </p:tgtEl>
                                        <p:attrNameLst>
                                          <p:attrName>style.visibility</p:attrName>
                                        </p:attrNameLst>
                                      </p:cBhvr>
                                      <p:to>
                                        <p:strVal val="visible"/>
                                      </p:to>
                                    </p:set>
                                    <p:anim calcmode="lin" valueType="num">
                                      <p:cBhvr>
                                        <p:cTn id="31" dur="1000" fill="hold"/>
                                        <p:tgtEl>
                                          <p:spTgt spid="140"/>
                                        </p:tgtEl>
                                        <p:attrNameLst>
                                          <p:attrName>ppt_w</p:attrName>
                                        </p:attrNameLst>
                                      </p:cBhvr>
                                      <p:tavLst>
                                        <p:tav tm="0">
                                          <p:val>
                                            <p:fltVal val="0"/>
                                          </p:val>
                                        </p:tav>
                                        <p:tav tm="100000">
                                          <p:val>
                                            <p:strVal val="#ppt_w"/>
                                          </p:val>
                                        </p:tav>
                                      </p:tavLst>
                                    </p:anim>
                                    <p:anim calcmode="lin" valueType="num">
                                      <p:cBhvr>
                                        <p:cTn id="32" dur="1000" fill="hold"/>
                                        <p:tgtEl>
                                          <p:spTgt spid="140"/>
                                        </p:tgtEl>
                                        <p:attrNameLst>
                                          <p:attrName>ppt_h</p:attrName>
                                        </p:attrNameLst>
                                      </p:cBhvr>
                                      <p:tavLst>
                                        <p:tav tm="0">
                                          <p:val>
                                            <p:fltVal val="0"/>
                                          </p:val>
                                        </p:tav>
                                        <p:tav tm="100000">
                                          <p:val>
                                            <p:strVal val="#ppt_h"/>
                                          </p:val>
                                        </p:tav>
                                      </p:tavLst>
                                    </p:anim>
                                    <p:animEffect transition="in" filter="fade">
                                      <p:cBhvr>
                                        <p:cTn id="33" dur="1000"/>
                                        <p:tgtEl>
                                          <p:spTgt spid="140"/>
                                        </p:tgtEl>
                                      </p:cBhvr>
                                    </p:animEffect>
                                  </p:childTnLst>
                                </p:cTn>
                              </p:par>
                              <p:par>
                                <p:cTn id="34" presetID="53" presetClass="entr" presetSubtype="16" fill="hold" grpId="0" nodeType="withEffect" nodePh="1">
                                  <p:stCondLst>
                                    <p:cond delay="800"/>
                                  </p:stCondLst>
                                  <p:endCondLst>
                                    <p:cond evt="begin" delay="0">
                                      <p:tn val="34"/>
                                    </p:cond>
                                  </p:endCondLst>
                                  <p:childTnLst>
                                    <p:set>
                                      <p:cBhvr>
                                        <p:cTn id="35" dur="1" fill="hold">
                                          <p:stCondLst>
                                            <p:cond delay="0"/>
                                          </p:stCondLst>
                                        </p:cTn>
                                        <p:tgtEl>
                                          <p:spTgt spid="141"/>
                                        </p:tgtEl>
                                        <p:attrNameLst>
                                          <p:attrName>style.visibility</p:attrName>
                                        </p:attrNameLst>
                                      </p:cBhvr>
                                      <p:to>
                                        <p:strVal val="visible"/>
                                      </p:to>
                                    </p:set>
                                    <p:anim calcmode="lin" valueType="num">
                                      <p:cBhvr>
                                        <p:cTn id="36" dur="1000" fill="hold"/>
                                        <p:tgtEl>
                                          <p:spTgt spid="141"/>
                                        </p:tgtEl>
                                        <p:attrNameLst>
                                          <p:attrName>ppt_w</p:attrName>
                                        </p:attrNameLst>
                                      </p:cBhvr>
                                      <p:tavLst>
                                        <p:tav tm="0">
                                          <p:val>
                                            <p:fltVal val="0"/>
                                          </p:val>
                                        </p:tav>
                                        <p:tav tm="100000">
                                          <p:val>
                                            <p:strVal val="#ppt_w"/>
                                          </p:val>
                                        </p:tav>
                                      </p:tavLst>
                                    </p:anim>
                                    <p:anim calcmode="lin" valueType="num">
                                      <p:cBhvr>
                                        <p:cTn id="37" dur="1000" fill="hold"/>
                                        <p:tgtEl>
                                          <p:spTgt spid="141"/>
                                        </p:tgtEl>
                                        <p:attrNameLst>
                                          <p:attrName>ppt_h</p:attrName>
                                        </p:attrNameLst>
                                      </p:cBhvr>
                                      <p:tavLst>
                                        <p:tav tm="0">
                                          <p:val>
                                            <p:fltVal val="0"/>
                                          </p:val>
                                        </p:tav>
                                        <p:tav tm="100000">
                                          <p:val>
                                            <p:strVal val="#ppt_h"/>
                                          </p:val>
                                        </p:tav>
                                      </p:tavLst>
                                    </p:anim>
                                    <p:animEffect transition="in" filter="fade">
                                      <p:cBhvr>
                                        <p:cTn id="38" dur="1000"/>
                                        <p:tgtEl>
                                          <p:spTgt spid="141"/>
                                        </p:tgtEl>
                                      </p:cBhvr>
                                    </p:animEffect>
                                  </p:childTnLst>
                                </p:cTn>
                              </p:par>
                            </p:childTnLst>
                          </p:cTn>
                        </p:par>
                        <p:par>
                          <p:cTn id="39" fill="hold">
                            <p:stCondLst>
                              <p:cond delay="1800"/>
                            </p:stCondLst>
                            <p:childTnLst>
                              <p:par>
                                <p:cTn id="40" presetID="42" presetClass="entr" presetSubtype="0" fill="hold" grpId="0" nodeType="afterEffect">
                                  <p:stCondLst>
                                    <p:cond delay="0"/>
                                  </p:stCondLst>
                                  <p:childTnLst>
                                    <p:set>
                                      <p:cBhvr>
                                        <p:cTn id="41" dur="1" fill="hold">
                                          <p:stCondLst>
                                            <p:cond delay="0"/>
                                          </p:stCondLst>
                                        </p:cTn>
                                        <p:tgtEl>
                                          <p:spTgt spid="142">
                                            <p:txEl>
                                              <p:pRg st="0" end="0"/>
                                            </p:txEl>
                                          </p:spTgt>
                                        </p:tgtEl>
                                        <p:attrNameLst>
                                          <p:attrName>style.visibility</p:attrName>
                                        </p:attrNameLst>
                                      </p:cBhvr>
                                      <p:to>
                                        <p:strVal val="visible"/>
                                      </p:to>
                                    </p:set>
                                    <p:animEffect transition="in" filter="fade">
                                      <p:cBhvr>
                                        <p:cTn id="42" dur="500"/>
                                        <p:tgtEl>
                                          <p:spTgt spid="142">
                                            <p:txEl>
                                              <p:pRg st="0" end="0"/>
                                            </p:txEl>
                                          </p:spTgt>
                                        </p:tgtEl>
                                      </p:cBhvr>
                                    </p:animEffect>
                                    <p:anim calcmode="lin" valueType="num">
                                      <p:cBhvr>
                                        <p:cTn id="43" dur="500" fill="hold"/>
                                        <p:tgtEl>
                                          <p:spTgt spid="142">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142">
                                            <p:txEl>
                                              <p:pRg st="0" end="0"/>
                                            </p:txEl>
                                          </p:spTgt>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800"/>
                                  </p:stCondLst>
                                  <p:childTnLst>
                                    <p:set>
                                      <p:cBhvr>
                                        <p:cTn id="46" dur="1" fill="hold">
                                          <p:stCondLst>
                                            <p:cond delay="0"/>
                                          </p:stCondLst>
                                        </p:cTn>
                                        <p:tgtEl>
                                          <p:spTgt spid="143">
                                            <p:txEl>
                                              <p:pRg st="0" end="0"/>
                                            </p:txEl>
                                          </p:spTgt>
                                        </p:tgtEl>
                                        <p:attrNameLst>
                                          <p:attrName>style.visibility</p:attrName>
                                        </p:attrNameLst>
                                      </p:cBhvr>
                                      <p:to>
                                        <p:strVal val="visible"/>
                                      </p:to>
                                    </p:set>
                                    <p:animEffect transition="in" filter="fade">
                                      <p:cBhvr>
                                        <p:cTn id="47" dur="500"/>
                                        <p:tgtEl>
                                          <p:spTgt spid="143">
                                            <p:txEl>
                                              <p:pRg st="0" end="0"/>
                                            </p:txEl>
                                          </p:spTgt>
                                        </p:tgtEl>
                                      </p:cBhvr>
                                    </p:animEffect>
                                  </p:childTnLst>
                                </p:cTn>
                              </p:par>
                              <p:par>
                                <p:cTn id="48" presetID="10" presetClass="entr" presetSubtype="0" fill="hold" grpId="0" nodeType="withEffect">
                                  <p:stCondLst>
                                    <p:cond delay="800"/>
                                  </p:stCondLst>
                                  <p:childTnLst>
                                    <p:set>
                                      <p:cBhvr>
                                        <p:cTn id="49" dur="1" fill="hold">
                                          <p:stCondLst>
                                            <p:cond delay="0"/>
                                          </p:stCondLst>
                                        </p:cTn>
                                        <p:tgtEl>
                                          <p:spTgt spid="144">
                                            <p:txEl>
                                              <p:pRg st="0" end="0"/>
                                            </p:txEl>
                                          </p:spTgt>
                                        </p:tgtEl>
                                        <p:attrNameLst>
                                          <p:attrName>style.visibility</p:attrName>
                                        </p:attrNameLst>
                                      </p:cBhvr>
                                      <p:to>
                                        <p:strVal val="visible"/>
                                      </p:to>
                                    </p:set>
                                    <p:animEffect transition="in" filter="fade">
                                      <p:cBhvr>
                                        <p:cTn id="50" dur="500"/>
                                        <p:tgtEl>
                                          <p:spTgt spid="144">
                                            <p:txEl>
                                              <p:pRg st="0" end="0"/>
                                            </p:txEl>
                                          </p:spTgt>
                                        </p:tgtEl>
                                      </p:cBhvr>
                                    </p:animEffect>
                                  </p:childTnLst>
                                </p:cTn>
                              </p:par>
                            </p:childTnLst>
                          </p:cTn>
                        </p:par>
                        <p:par>
                          <p:cTn id="51" fill="hold">
                            <p:stCondLst>
                              <p:cond delay="3100"/>
                            </p:stCondLst>
                            <p:childTnLst>
                              <p:par>
                                <p:cTn id="52" presetID="42" presetClass="entr" presetSubtype="0" fill="hold" grpId="0" nodeType="afterEffect">
                                  <p:stCondLst>
                                    <p:cond delay="0"/>
                                  </p:stCondLst>
                                  <p:childTnLst>
                                    <p:set>
                                      <p:cBhvr>
                                        <p:cTn id="53" dur="1" fill="hold">
                                          <p:stCondLst>
                                            <p:cond delay="0"/>
                                          </p:stCondLst>
                                        </p:cTn>
                                        <p:tgtEl>
                                          <p:spTgt spid="145">
                                            <p:txEl>
                                              <p:pRg st="0" end="0"/>
                                            </p:txEl>
                                          </p:spTgt>
                                        </p:tgtEl>
                                        <p:attrNameLst>
                                          <p:attrName>style.visibility</p:attrName>
                                        </p:attrNameLst>
                                      </p:cBhvr>
                                      <p:to>
                                        <p:strVal val="visible"/>
                                      </p:to>
                                    </p:set>
                                    <p:animEffect transition="in" filter="fade">
                                      <p:cBhvr>
                                        <p:cTn id="54" dur="500"/>
                                        <p:tgtEl>
                                          <p:spTgt spid="145">
                                            <p:txEl>
                                              <p:pRg st="0" end="0"/>
                                            </p:txEl>
                                          </p:spTgt>
                                        </p:tgtEl>
                                      </p:cBhvr>
                                    </p:animEffect>
                                    <p:anim calcmode="lin" valueType="num">
                                      <p:cBhvr>
                                        <p:cTn id="55" dur="500" fill="hold"/>
                                        <p:tgtEl>
                                          <p:spTgt spid="145">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145">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146">
                                            <p:txEl>
                                              <p:pRg st="0" end="0"/>
                                            </p:txEl>
                                          </p:spTgt>
                                        </p:tgtEl>
                                        <p:attrNameLst>
                                          <p:attrName>style.visibility</p:attrName>
                                        </p:attrNameLst>
                                      </p:cBhvr>
                                      <p:to>
                                        <p:strVal val="visible"/>
                                      </p:to>
                                    </p:set>
                                    <p:animEffect transition="in" filter="fade">
                                      <p:cBhvr>
                                        <p:cTn id="59" dur="500"/>
                                        <p:tgtEl>
                                          <p:spTgt spid="146">
                                            <p:txEl>
                                              <p:pRg st="0" end="0"/>
                                            </p:txEl>
                                          </p:spTgt>
                                        </p:tgtEl>
                                      </p:cBhvr>
                                    </p:animEffect>
                                  </p:childTnLst>
                                </p:cTn>
                              </p:par>
                              <p:par>
                                <p:cTn id="60" presetID="10" presetClass="entr" presetSubtype="0" fill="hold" grpId="0" nodeType="withEffect">
                                  <p:stCondLst>
                                    <p:cond delay="800"/>
                                  </p:stCondLst>
                                  <p:childTnLst>
                                    <p:set>
                                      <p:cBhvr>
                                        <p:cTn id="61" dur="1" fill="hold">
                                          <p:stCondLst>
                                            <p:cond delay="0"/>
                                          </p:stCondLst>
                                        </p:cTn>
                                        <p:tgtEl>
                                          <p:spTgt spid="147">
                                            <p:txEl>
                                              <p:pRg st="0" end="0"/>
                                            </p:txEl>
                                          </p:spTgt>
                                        </p:tgtEl>
                                        <p:attrNameLst>
                                          <p:attrName>style.visibility</p:attrName>
                                        </p:attrNameLst>
                                      </p:cBhvr>
                                      <p:to>
                                        <p:strVal val="visible"/>
                                      </p:to>
                                    </p:set>
                                    <p:animEffect transition="in" filter="fade">
                                      <p:cBhvr>
                                        <p:cTn id="62" dur="500"/>
                                        <p:tgtEl>
                                          <p:spTgt spid="147">
                                            <p:txEl>
                                              <p:pRg st="0" end="0"/>
                                            </p:txEl>
                                          </p:spTgt>
                                        </p:tgtEl>
                                      </p:cBhvr>
                                    </p:animEffect>
                                  </p:childTnLst>
                                </p:cTn>
                              </p:par>
                            </p:childTnLst>
                          </p:cTn>
                        </p:par>
                        <p:par>
                          <p:cTn id="63" fill="hold">
                            <p:stCondLst>
                              <p:cond delay="4400"/>
                            </p:stCondLst>
                            <p:childTnLst>
                              <p:par>
                                <p:cTn id="64" presetID="42" presetClass="entr" presetSubtype="0" fill="hold" grpId="0" nodeType="afterEffect">
                                  <p:stCondLst>
                                    <p:cond delay="0"/>
                                  </p:stCondLst>
                                  <p:childTnLst>
                                    <p:set>
                                      <p:cBhvr>
                                        <p:cTn id="65" dur="1" fill="hold">
                                          <p:stCondLst>
                                            <p:cond delay="0"/>
                                          </p:stCondLst>
                                        </p:cTn>
                                        <p:tgtEl>
                                          <p:spTgt spid="148">
                                            <p:txEl>
                                              <p:pRg st="0" end="0"/>
                                            </p:txEl>
                                          </p:spTgt>
                                        </p:tgtEl>
                                        <p:attrNameLst>
                                          <p:attrName>style.visibility</p:attrName>
                                        </p:attrNameLst>
                                      </p:cBhvr>
                                      <p:to>
                                        <p:strVal val="visible"/>
                                      </p:to>
                                    </p:set>
                                    <p:animEffect transition="in" filter="fade">
                                      <p:cBhvr>
                                        <p:cTn id="66" dur="500"/>
                                        <p:tgtEl>
                                          <p:spTgt spid="148">
                                            <p:txEl>
                                              <p:pRg st="0" end="0"/>
                                            </p:txEl>
                                          </p:spTgt>
                                        </p:tgtEl>
                                      </p:cBhvr>
                                    </p:animEffect>
                                    <p:anim calcmode="lin" valueType="num">
                                      <p:cBhvr>
                                        <p:cTn id="67" dur="500" fill="hold"/>
                                        <p:tgtEl>
                                          <p:spTgt spid="148">
                                            <p:txEl>
                                              <p:pRg st="0" end="0"/>
                                            </p:txEl>
                                          </p:spTgt>
                                        </p:tgtEl>
                                        <p:attrNameLst>
                                          <p:attrName>ppt_x</p:attrName>
                                        </p:attrNameLst>
                                      </p:cBhvr>
                                      <p:tavLst>
                                        <p:tav tm="0">
                                          <p:val>
                                            <p:strVal val="#ppt_x"/>
                                          </p:val>
                                        </p:tav>
                                        <p:tav tm="100000">
                                          <p:val>
                                            <p:strVal val="#ppt_x"/>
                                          </p:val>
                                        </p:tav>
                                      </p:tavLst>
                                    </p:anim>
                                    <p:anim calcmode="lin" valueType="num">
                                      <p:cBhvr>
                                        <p:cTn id="68" dur="500" fill="hold"/>
                                        <p:tgtEl>
                                          <p:spTgt spid="148">
                                            <p:txEl>
                                              <p:pRg st="0" end="0"/>
                                            </p:txEl>
                                          </p:spTgt>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800"/>
                                  </p:stCondLst>
                                  <p:childTnLst>
                                    <p:set>
                                      <p:cBhvr>
                                        <p:cTn id="70" dur="1" fill="hold">
                                          <p:stCondLst>
                                            <p:cond delay="0"/>
                                          </p:stCondLst>
                                        </p:cTn>
                                        <p:tgtEl>
                                          <p:spTgt spid="149">
                                            <p:txEl>
                                              <p:pRg st="0" end="0"/>
                                            </p:txEl>
                                          </p:spTgt>
                                        </p:tgtEl>
                                        <p:attrNameLst>
                                          <p:attrName>style.visibility</p:attrName>
                                        </p:attrNameLst>
                                      </p:cBhvr>
                                      <p:to>
                                        <p:strVal val="visible"/>
                                      </p:to>
                                    </p:set>
                                    <p:animEffect transition="in" filter="fade">
                                      <p:cBhvr>
                                        <p:cTn id="71" dur="500"/>
                                        <p:tgtEl>
                                          <p:spTgt spid="149">
                                            <p:txEl>
                                              <p:pRg st="0" end="0"/>
                                            </p:txEl>
                                          </p:spTgt>
                                        </p:tgtEl>
                                      </p:cBhvr>
                                    </p:animEffect>
                                  </p:childTnLst>
                                </p:cTn>
                              </p:par>
                              <p:par>
                                <p:cTn id="72" presetID="10" presetClass="entr" presetSubtype="0" fill="hold" grpId="0" nodeType="withEffect">
                                  <p:stCondLst>
                                    <p:cond delay="800"/>
                                  </p:stCondLst>
                                  <p:childTnLst>
                                    <p:set>
                                      <p:cBhvr>
                                        <p:cTn id="73" dur="1" fill="hold">
                                          <p:stCondLst>
                                            <p:cond delay="0"/>
                                          </p:stCondLst>
                                        </p:cTn>
                                        <p:tgtEl>
                                          <p:spTgt spid="150">
                                            <p:txEl>
                                              <p:pRg st="0" end="0"/>
                                            </p:txEl>
                                          </p:spTgt>
                                        </p:tgtEl>
                                        <p:attrNameLst>
                                          <p:attrName>style.visibility</p:attrName>
                                        </p:attrNameLst>
                                      </p:cBhvr>
                                      <p:to>
                                        <p:strVal val="visible"/>
                                      </p:to>
                                    </p:set>
                                    <p:animEffect transition="in" filter="fade">
                                      <p:cBhvr>
                                        <p:cTn id="74" dur="500"/>
                                        <p:tgtEl>
                                          <p:spTgt spid="150">
                                            <p:txEl>
                                              <p:pRg st="0" end="0"/>
                                            </p:txEl>
                                          </p:spTgt>
                                        </p:tgtEl>
                                      </p:cBhvr>
                                    </p:animEffect>
                                  </p:childTnLst>
                                </p:cTn>
                              </p:par>
                            </p:childTnLst>
                          </p:cTn>
                        </p:par>
                        <p:par>
                          <p:cTn id="75" fill="hold">
                            <p:stCondLst>
                              <p:cond delay="5700"/>
                            </p:stCondLst>
                            <p:childTnLst>
                              <p:par>
                                <p:cTn id="76" presetID="42" presetClass="entr" presetSubtype="0" fill="hold" grpId="0" nodeType="afterEffect">
                                  <p:stCondLst>
                                    <p:cond delay="0"/>
                                  </p:stCondLst>
                                  <p:childTnLst>
                                    <p:set>
                                      <p:cBhvr>
                                        <p:cTn id="77" dur="1" fill="hold">
                                          <p:stCondLst>
                                            <p:cond delay="0"/>
                                          </p:stCondLst>
                                        </p:cTn>
                                        <p:tgtEl>
                                          <p:spTgt spid="151">
                                            <p:txEl>
                                              <p:pRg st="0" end="0"/>
                                            </p:txEl>
                                          </p:spTgt>
                                        </p:tgtEl>
                                        <p:attrNameLst>
                                          <p:attrName>style.visibility</p:attrName>
                                        </p:attrNameLst>
                                      </p:cBhvr>
                                      <p:to>
                                        <p:strVal val="visible"/>
                                      </p:to>
                                    </p:set>
                                    <p:animEffect transition="in" filter="fade">
                                      <p:cBhvr>
                                        <p:cTn id="78" dur="500"/>
                                        <p:tgtEl>
                                          <p:spTgt spid="151">
                                            <p:txEl>
                                              <p:pRg st="0" end="0"/>
                                            </p:txEl>
                                          </p:spTgt>
                                        </p:tgtEl>
                                      </p:cBhvr>
                                    </p:animEffect>
                                    <p:anim calcmode="lin" valueType="num">
                                      <p:cBhvr>
                                        <p:cTn id="79" dur="500" fill="hold"/>
                                        <p:tgtEl>
                                          <p:spTgt spid="151">
                                            <p:txEl>
                                              <p:pRg st="0" end="0"/>
                                            </p:txEl>
                                          </p:spTgt>
                                        </p:tgtEl>
                                        <p:attrNameLst>
                                          <p:attrName>ppt_x</p:attrName>
                                        </p:attrNameLst>
                                      </p:cBhvr>
                                      <p:tavLst>
                                        <p:tav tm="0">
                                          <p:val>
                                            <p:strVal val="#ppt_x"/>
                                          </p:val>
                                        </p:tav>
                                        <p:tav tm="100000">
                                          <p:val>
                                            <p:strVal val="#ppt_x"/>
                                          </p:val>
                                        </p:tav>
                                      </p:tavLst>
                                    </p:anim>
                                    <p:anim calcmode="lin" valueType="num">
                                      <p:cBhvr>
                                        <p:cTn id="80" dur="500" fill="hold"/>
                                        <p:tgtEl>
                                          <p:spTgt spid="151">
                                            <p:txEl>
                                              <p:pRg st="0" end="0"/>
                                            </p:txEl>
                                          </p:spTgt>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800"/>
                                  </p:stCondLst>
                                  <p:childTnLst>
                                    <p:set>
                                      <p:cBhvr>
                                        <p:cTn id="82" dur="1" fill="hold">
                                          <p:stCondLst>
                                            <p:cond delay="0"/>
                                          </p:stCondLst>
                                        </p:cTn>
                                        <p:tgtEl>
                                          <p:spTgt spid="152">
                                            <p:txEl>
                                              <p:pRg st="0" end="0"/>
                                            </p:txEl>
                                          </p:spTgt>
                                        </p:tgtEl>
                                        <p:attrNameLst>
                                          <p:attrName>style.visibility</p:attrName>
                                        </p:attrNameLst>
                                      </p:cBhvr>
                                      <p:to>
                                        <p:strVal val="visible"/>
                                      </p:to>
                                    </p:set>
                                    <p:animEffect transition="in" filter="fade">
                                      <p:cBhvr>
                                        <p:cTn id="83" dur="500"/>
                                        <p:tgtEl>
                                          <p:spTgt spid="152">
                                            <p:txEl>
                                              <p:pRg st="0" end="0"/>
                                            </p:txEl>
                                          </p:spTgt>
                                        </p:tgtEl>
                                      </p:cBhvr>
                                    </p:animEffect>
                                  </p:childTnLst>
                                </p:cTn>
                              </p:par>
                              <p:par>
                                <p:cTn id="84" presetID="10" presetClass="entr" presetSubtype="0" fill="hold" grpId="0" nodeType="withEffect">
                                  <p:stCondLst>
                                    <p:cond delay="800"/>
                                  </p:stCondLst>
                                  <p:childTnLst>
                                    <p:set>
                                      <p:cBhvr>
                                        <p:cTn id="85" dur="1" fill="hold">
                                          <p:stCondLst>
                                            <p:cond delay="0"/>
                                          </p:stCondLst>
                                        </p:cTn>
                                        <p:tgtEl>
                                          <p:spTgt spid="153">
                                            <p:txEl>
                                              <p:pRg st="0" end="0"/>
                                            </p:txEl>
                                          </p:spTgt>
                                        </p:tgtEl>
                                        <p:attrNameLst>
                                          <p:attrName>style.visibility</p:attrName>
                                        </p:attrNameLst>
                                      </p:cBhvr>
                                      <p:to>
                                        <p:strVal val="visible"/>
                                      </p:to>
                                    </p:set>
                                    <p:animEffect transition="in" filter="fade">
                                      <p:cBhvr>
                                        <p:cTn id="86" dur="500"/>
                                        <p:tgtEl>
                                          <p:spTgt spid="153">
                                            <p:txEl>
                                              <p:pRg st="0" end="0"/>
                                            </p:txEl>
                                          </p:spTgt>
                                        </p:tgtEl>
                                      </p:cBhvr>
                                    </p:animEffect>
                                  </p:childTnLst>
                                </p:cTn>
                              </p:par>
                              <p:par>
                                <p:cTn id="87" presetID="42" presetClass="entr" presetSubtype="0" fill="hold" grpId="0" nodeType="withEffect">
                                  <p:stCondLst>
                                    <p:cond delay="200"/>
                                  </p:stCondLst>
                                  <p:childTnLst>
                                    <p:set>
                                      <p:cBhvr>
                                        <p:cTn id="88" dur="1" fill="hold">
                                          <p:stCondLst>
                                            <p:cond delay="0"/>
                                          </p:stCondLst>
                                        </p:cTn>
                                        <p:tgtEl>
                                          <p:spTgt spid="154">
                                            <p:txEl>
                                              <p:pRg st="0" end="0"/>
                                            </p:txEl>
                                          </p:spTgt>
                                        </p:tgtEl>
                                        <p:attrNameLst>
                                          <p:attrName>style.visibility</p:attrName>
                                        </p:attrNameLst>
                                      </p:cBhvr>
                                      <p:to>
                                        <p:strVal val="visible"/>
                                      </p:to>
                                    </p:set>
                                    <p:animEffect transition="in" filter="fade">
                                      <p:cBhvr>
                                        <p:cTn id="89" dur="400"/>
                                        <p:tgtEl>
                                          <p:spTgt spid="154">
                                            <p:txEl>
                                              <p:pRg st="0" end="0"/>
                                            </p:txEl>
                                          </p:spTgt>
                                        </p:tgtEl>
                                      </p:cBhvr>
                                    </p:animEffect>
                                    <p:anim calcmode="lin" valueType="num">
                                      <p:cBhvr>
                                        <p:cTn id="90" dur="400" fill="hold"/>
                                        <p:tgtEl>
                                          <p:spTgt spid="154">
                                            <p:txEl>
                                              <p:pRg st="0" end="0"/>
                                            </p:txEl>
                                          </p:spTgt>
                                        </p:tgtEl>
                                        <p:attrNameLst>
                                          <p:attrName>ppt_x</p:attrName>
                                        </p:attrNameLst>
                                      </p:cBhvr>
                                      <p:tavLst>
                                        <p:tav tm="0">
                                          <p:val>
                                            <p:strVal val="#ppt_x"/>
                                          </p:val>
                                        </p:tav>
                                        <p:tav tm="100000">
                                          <p:val>
                                            <p:strVal val="#ppt_x"/>
                                          </p:val>
                                        </p:tav>
                                      </p:tavLst>
                                    </p:anim>
                                    <p:anim calcmode="lin" valueType="num">
                                      <p:cBhvr>
                                        <p:cTn id="91" dur="400" fill="hold"/>
                                        <p:tgtEl>
                                          <p:spTgt spid="154">
                                            <p:txEl>
                                              <p:pRg st="0" end="0"/>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200"/>
                                  </p:stCondLst>
                                  <p:childTnLst>
                                    <p:set>
                                      <p:cBhvr>
                                        <p:cTn id="93" dur="1" fill="hold">
                                          <p:stCondLst>
                                            <p:cond delay="0"/>
                                          </p:stCondLst>
                                        </p:cTn>
                                        <p:tgtEl>
                                          <p:spTgt spid="155">
                                            <p:txEl>
                                              <p:pRg st="0" end="0"/>
                                            </p:txEl>
                                          </p:spTgt>
                                        </p:tgtEl>
                                        <p:attrNameLst>
                                          <p:attrName>style.visibility</p:attrName>
                                        </p:attrNameLst>
                                      </p:cBhvr>
                                      <p:to>
                                        <p:strVal val="visible"/>
                                      </p:to>
                                    </p:set>
                                    <p:animEffect transition="in" filter="fade">
                                      <p:cBhvr>
                                        <p:cTn id="94" dur="400"/>
                                        <p:tgtEl>
                                          <p:spTgt spid="155">
                                            <p:txEl>
                                              <p:pRg st="0" end="0"/>
                                            </p:txEl>
                                          </p:spTgt>
                                        </p:tgtEl>
                                      </p:cBhvr>
                                    </p:animEffect>
                                    <p:anim calcmode="lin" valueType="num">
                                      <p:cBhvr>
                                        <p:cTn id="95" dur="400" fill="hold"/>
                                        <p:tgtEl>
                                          <p:spTgt spid="155">
                                            <p:txEl>
                                              <p:pRg st="0" end="0"/>
                                            </p:txEl>
                                          </p:spTgt>
                                        </p:tgtEl>
                                        <p:attrNameLst>
                                          <p:attrName>ppt_x</p:attrName>
                                        </p:attrNameLst>
                                      </p:cBhvr>
                                      <p:tavLst>
                                        <p:tav tm="0">
                                          <p:val>
                                            <p:strVal val="#ppt_x"/>
                                          </p:val>
                                        </p:tav>
                                        <p:tav tm="100000">
                                          <p:val>
                                            <p:strVal val="#ppt_x"/>
                                          </p:val>
                                        </p:tav>
                                      </p:tavLst>
                                    </p:anim>
                                    <p:anim calcmode="lin" valueType="num">
                                      <p:cBhvr>
                                        <p:cTn id="96" dur="400" fill="hold"/>
                                        <p:tgtEl>
                                          <p:spTgt spid="155">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00"/>
                                  </p:stCondLst>
                                  <p:childTnLst>
                                    <p:set>
                                      <p:cBhvr>
                                        <p:cTn id="98" dur="1" fill="hold">
                                          <p:stCondLst>
                                            <p:cond delay="0"/>
                                          </p:stCondLst>
                                        </p:cTn>
                                        <p:tgtEl>
                                          <p:spTgt spid="156">
                                            <p:txEl>
                                              <p:pRg st="0" end="0"/>
                                            </p:txEl>
                                          </p:spTgt>
                                        </p:tgtEl>
                                        <p:attrNameLst>
                                          <p:attrName>style.visibility</p:attrName>
                                        </p:attrNameLst>
                                      </p:cBhvr>
                                      <p:to>
                                        <p:strVal val="visible"/>
                                      </p:to>
                                    </p:set>
                                    <p:animEffect transition="in" filter="fade">
                                      <p:cBhvr>
                                        <p:cTn id="99" dur="400"/>
                                        <p:tgtEl>
                                          <p:spTgt spid="156">
                                            <p:txEl>
                                              <p:pRg st="0" end="0"/>
                                            </p:txEl>
                                          </p:spTgt>
                                        </p:tgtEl>
                                      </p:cBhvr>
                                    </p:animEffect>
                                    <p:anim calcmode="lin" valueType="num">
                                      <p:cBhvr>
                                        <p:cTn id="100" dur="400" fill="hold"/>
                                        <p:tgtEl>
                                          <p:spTgt spid="156">
                                            <p:txEl>
                                              <p:pRg st="0" end="0"/>
                                            </p:txEl>
                                          </p:spTgt>
                                        </p:tgtEl>
                                        <p:attrNameLst>
                                          <p:attrName>ppt_x</p:attrName>
                                        </p:attrNameLst>
                                      </p:cBhvr>
                                      <p:tavLst>
                                        <p:tav tm="0">
                                          <p:val>
                                            <p:strVal val="#ppt_x"/>
                                          </p:val>
                                        </p:tav>
                                        <p:tav tm="100000">
                                          <p:val>
                                            <p:strVal val="#ppt_x"/>
                                          </p:val>
                                        </p:tav>
                                      </p:tavLst>
                                    </p:anim>
                                    <p:anim calcmode="lin" valueType="num">
                                      <p:cBhvr>
                                        <p:cTn id="101" dur="400" fill="hold"/>
                                        <p:tgtEl>
                                          <p:spTgt spid="156">
                                            <p:txEl>
                                              <p:pRg st="0" end="0"/>
                                            </p:tx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200"/>
                                  </p:stCondLst>
                                  <p:childTnLst>
                                    <p:set>
                                      <p:cBhvr>
                                        <p:cTn id="103" dur="1" fill="hold">
                                          <p:stCondLst>
                                            <p:cond delay="0"/>
                                          </p:stCondLst>
                                        </p:cTn>
                                        <p:tgtEl>
                                          <p:spTgt spid="157">
                                            <p:txEl>
                                              <p:pRg st="0" end="0"/>
                                            </p:txEl>
                                          </p:spTgt>
                                        </p:tgtEl>
                                        <p:attrNameLst>
                                          <p:attrName>style.visibility</p:attrName>
                                        </p:attrNameLst>
                                      </p:cBhvr>
                                      <p:to>
                                        <p:strVal val="visible"/>
                                      </p:to>
                                    </p:set>
                                    <p:animEffect transition="in" filter="fade">
                                      <p:cBhvr>
                                        <p:cTn id="104" dur="400"/>
                                        <p:tgtEl>
                                          <p:spTgt spid="157">
                                            <p:txEl>
                                              <p:pRg st="0" end="0"/>
                                            </p:txEl>
                                          </p:spTgt>
                                        </p:tgtEl>
                                      </p:cBhvr>
                                    </p:animEffect>
                                    <p:anim calcmode="lin" valueType="num">
                                      <p:cBhvr>
                                        <p:cTn id="105" dur="400" fill="hold"/>
                                        <p:tgtEl>
                                          <p:spTgt spid="157">
                                            <p:txEl>
                                              <p:pRg st="0" end="0"/>
                                            </p:txEl>
                                          </p:spTgt>
                                        </p:tgtEl>
                                        <p:attrNameLst>
                                          <p:attrName>ppt_x</p:attrName>
                                        </p:attrNameLst>
                                      </p:cBhvr>
                                      <p:tavLst>
                                        <p:tav tm="0">
                                          <p:val>
                                            <p:strVal val="#ppt_x"/>
                                          </p:val>
                                        </p:tav>
                                        <p:tav tm="100000">
                                          <p:val>
                                            <p:strVal val="#ppt_x"/>
                                          </p:val>
                                        </p:tav>
                                      </p:tavLst>
                                    </p:anim>
                                    <p:anim calcmode="lin" valueType="num">
                                      <p:cBhvr>
                                        <p:cTn id="106" dur="400" fill="hold"/>
                                        <p:tgtEl>
                                          <p:spTgt spid="157">
                                            <p:txEl>
                                              <p:pRg st="0" end="0"/>
                                            </p:txEl>
                                          </p:spTgt>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200"/>
                                  </p:stCondLst>
                                  <p:childTnLst>
                                    <p:set>
                                      <p:cBhvr>
                                        <p:cTn id="108" dur="1" fill="hold">
                                          <p:stCondLst>
                                            <p:cond delay="0"/>
                                          </p:stCondLst>
                                        </p:cTn>
                                        <p:tgtEl>
                                          <p:spTgt spid="158">
                                            <p:txEl>
                                              <p:pRg st="0" end="0"/>
                                            </p:txEl>
                                          </p:spTgt>
                                        </p:tgtEl>
                                        <p:attrNameLst>
                                          <p:attrName>style.visibility</p:attrName>
                                        </p:attrNameLst>
                                      </p:cBhvr>
                                      <p:to>
                                        <p:strVal val="visible"/>
                                      </p:to>
                                    </p:set>
                                    <p:animEffect transition="in" filter="fade">
                                      <p:cBhvr>
                                        <p:cTn id="109" dur="400"/>
                                        <p:tgtEl>
                                          <p:spTgt spid="158">
                                            <p:txEl>
                                              <p:pRg st="0" end="0"/>
                                            </p:txEl>
                                          </p:spTgt>
                                        </p:tgtEl>
                                      </p:cBhvr>
                                    </p:animEffect>
                                    <p:anim calcmode="lin" valueType="num">
                                      <p:cBhvr>
                                        <p:cTn id="110" dur="4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111" dur="400" fill="hold"/>
                                        <p:tgtEl>
                                          <p:spTgt spid="158">
                                            <p:txEl>
                                              <p:pRg st="0" end="0"/>
                                            </p:txEl>
                                          </p:spTgt>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200"/>
                                  </p:stCondLst>
                                  <p:childTnLst>
                                    <p:set>
                                      <p:cBhvr>
                                        <p:cTn id="113" dur="1" fill="hold">
                                          <p:stCondLst>
                                            <p:cond delay="0"/>
                                          </p:stCondLst>
                                        </p:cTn>
                                        <p:tgtEl>
                                          <p:spTgt spid="159">
                                            <p:txEl>
                                              <p:pRg st="0" end="0"/>
                                            </p:txEl>
                                          </p:spTgt>
                                        </p:tgtEl>
                                        <p:attrNameLst>
                                          <p:attrName>style.visibility</p:attrName>
                                        </p:attrNameLst>
                                      </p:cBhvr>
                                      <p:to>
                                        <p:strVal val="visible"/>
                                      </p:to>
                                    </p:set>
                                    <p:animEffect transition="in" filter="fade">
                                      <p:cBhvr>
                                        <p:cTn id="114" dur="400"/>
                                        <p:tgtEl>
                                          <p:spTgt spid="159">
                                            <p:txEl>
                                              <p:pRg st="0" end="0"/>
                                            </p:txEl>
                                          </p:spTgt>
                                        </p:tgtEl>
                                      </p:cBhvr>
                                    </p:animEffect>
                                    <p:anim calcmode="lin" valueType="num">
                                      <p:cBhvr>
                                        <p:cTn id="115" dur="400" fill="hold"/>
                                        <p:tgtEl>
                                          <p:spTgt spid="159">
                                            <p:txEl>
                                              <p:pRg st="0" end="0"/>
                                            </p:txEl>
                                          </p:spTgt>
                                        </p:tgtEl>
                                        <p:attrNameLst>
                                          <p:attrName>ppt_x</p:attrName>
                                        </p:attrNameLst>
                                      </p:cBhvr>
                                      <p:tavLst>
                                        <p:tav tm="0">
                                          <p:val>
                                            <p:strVal val="#ppt_x"/>
                                          </p:val>
                                        </p:tav>
                                        <p:tav tm="100000">
                                          <p:val>
                                            <p:strVal val="#ppt_x"/>
                                          </p:val>
                                        </p:tav>
                                      </p:tavLst>
                                    </p:anim>
                                    <p:anim calcmode="lin" valueType="num">
                                      <p:cBhvr>
                                        <p:cTn id="116" dur="400" fill="hold"/>
                                        <p:tgtEl>
                                          <p:spTgt spid="159">
                                            <p:txEl>
                                              <p:pRg st="0" end="0"/>
                                            </p:txEl>
                                          </p:spTgt>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200"/>
                                  </p:stCondLst>
                                  <p:childTnLst>
                                    <p:set>
                                      <p:cBhvr>
                                        <p:cTn id="118" dur="1" fill="hold">
                                          <p:stCondLst>
                                            <p:cond delay="0"/>
                                          </p:stCondLst>
                                        </p:cTn>
                                        <p:tgtEl>
                                          <p:spTgt spid="160">
                                            <p:txEl>
                                              <p:pRg st="0" end="0"/>
                                            </p:txEl>
                                          </p:spTgt>
                                        </p:tgtEl>
                                        <p:attrNameLst>
                                          <p:attrName>style.visibility</p:attrName>
                                        </p:attrNameLst>
                                      </p:cBhvr>
                                      <p:to>
                                        <p:strVal val="visible"/>
                                      </p:to>
                                    </p:set>
                                    <p:animEffect transition="in" filter="fade">
                                      <p:cBhvr>
                                        <p:cTn id="119" dur="400"/>
                                        <p:tgtEl>
                                          <p:spTgt spid="160">
                                            <p:txEl>
                                              <p:pRg st="0" end="0"/>
                                            </p:txEl>
                                          </p:spTgt>
                                        </p:tgtEl>
                                      </p:cBhvr>
                                    </p:animEffect>
                                    <p:anim calcmode="lin" valueType="num">
                                      <p:cBhvr>
                                        <p:cTn id="120" dur="400" fill="hold"/>
                                        <p:tgtEl>
                                          <p:spTgt spid="160">
                                            <p:txEl>
                                              <p:pRg st="0" end="0"/>
                                            </p:txEl>
                                          </p:spTgt>
                                        </p:tgtEl>
                                        <p:attrNameLst>
                                          <p:attrName>ppt_x</p:attrName>
                                        </p:attrNameLst>
                                      </p:cBhvr>
                                      <p:tavLst>
                                        <p:tav tm="0">
                                          <p:val>
                                            <p:strVal val="#ppt_x"/>
                                          </p:val>
                                        </p:tav>
                                        <p:tav tm="100000">
                                          <p:val>
                                            <p:strVal val="#ppt_x"/>
                                          </p:val>
                                        </p:tav>
                                      </p:tavLst>
                                    </p:anim>
                                    <p:anim calcmode="lin" valueType="num">
                                      <p:cBhvr>
                                        <p:cTn id="121" dur="400" fill="hold"/>
                                        <p:tgtEl>
                                          <p:spTgt spid="160">
                                            <p:txEl>
                                              <p:pRg st="0" end="0"/>
                                            </p:txEl>
                                          </p:spTgt>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200"/>
                                  </p:stCondLst>
                                  <p:childTnLst>
                                    <p:set>
                                      <p:cBhvr>
                                        <p:cTn id="123" dur="1" fill="hold">
                                          <p:stCondLst>
                                            <p:cond delay="0"/>
                                          </p:stCondLst>
                                        </p:cTn>
                                        <p:tgtEl>
                                          <p:spTgt spid="161">
                                            <p:txEl>
                                              <p:pRg st="0" end="0"/>
                                            </p:txEl>
                                          </p:spTgt>
                                        </p:tgtEl>
                                        <p:attrNameLst>
                                          <p:attrName>style.visibility</p:attrName>
                                        </p:attrNameLst>
                                      </p:cBhvr>
                                      <p:to>
                                        <p:strVal val="visible"/>
                                      </p:to>
                                    </p:set>
                                    <p:animEffect transition="in" filter="fade">
                                      <p:cBhvr>
                                        <p:cTn id="124" dur="400"/>
                                        <p:tgtEl>
                                          <p:spTgt spid="161">
                                            <p:txEl>
                                              <p:pRg st="0" end="0"/>
                                            </p:txEl>
                                          </p:spTgt>
                                        </p:tgtEl>
                                      </p:cBhvr>
                                    </p:animEffect>
                                    <p:anim calcmode="lin" valueType="num">
                                      <p:cBhvr>
                                        <p:cTn id="125" dur="400" fill="hold"/>
                                        <p:tgtEl>
                                          <p:spTgt spid="161">
                                            <p:txEl>
                                              <p:pRg st="0" end="0"/>
                                            </p:txEl>
                                          </p:spTgt>
                                        </p:tgtEl>
                                        <p:attrNameLst>
                                          <p:attrName>ppt_x</p:attrName>
                                        </p:attrNameLst>
                                      </p:cBhvr>
                                      <p:tavLst>
                                        <p:tav tm="0">
                                          <p:val>
                                            <p:strVal val="#ppt_x"/>
                                          </p:val>
                                        </p:tav>
                                        <p:tav tm="100000">
                                          <p:val>
                                            <p:strVal val="#ppt_x"/>
                                          </p:val>
                                        </p:tav>
                                      </p:tavLst>
                                    </p:anim>
                                    <p:anim calcmode="lin" valueType="num">
                                      <p:cBhvr>
                                        <p:cTn id="126" dur="400" fill="hold"/>
                                        <p:tgtEl>
                                          <p:spTgt spid="161">
                                            <p:txEl>
                                              <p:pRg st="0" end="0"/>
                                            </p:txEl>
                                          </p:spTgt>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200"/>
                                  </p:stCondLst>
                                  <p:childTnLst>
                                    <p:set>
                                      <p:cBhvr>
                                        <p:cTn id="128" dur="1" fill="hold">
                                          <p:stCondLst>
                                            <p:cond delay="0"/>
                                          </p:stCondLst>
                                        </p:cTn>
                                        <p:tgtEl>
                                          <p:spTgt spid="162">
                                            <p:txEl>
                                              <p:pRg st="0" end="0"/>
                                            </p:txEl>
                                          </p:spTgt>
                                        </p:tgtEl>
                                        <p:attrNameLst>
                                          <p:attrName>style.visibility</p:attrName>
                                        </p:attrNameLst>
                                      </p:cBhvr>
                                      <p:to>
                                        <p:strVal val="visible"/>
                                      </p:to>
                                    </p:set>
                                    <p:animEffect transition="in" filter="fade">
                                      <p:cBhvr>
                                        <p:cTn id="129" dur="400"/>
                                        <p:tgtEl>
                                          <p:spTgt spid="162">
                                            <p:txEl>
                                              <p:pRg st="0" end="0"/>
                                            </p:txEl>
                                          </p:spTgt>
                                        </p:tgtEl>
                                      </p:cBhvr>
                                    </p:animEffect>
                                    <p:anim calcmode="lin" valueType="num">
                                      <p:cBhvr>
                                        <p:cTn id="130" dur="400" fill="hold"/>
                                        <p:tgtEl>
                                          <p:spTgt spid="162">
                                            <p:txEl>
                                              <p:pRg st="0" end="0"/>
                                            </p:txEl>
                                          </p:spTgt>
                                        </p:tgtEl>
                                        <p:attrNameLst>
                                          <p:attrName>ppt_x</p:attrName>
                                        </p:attrNameLst>
                                      </p:cBhvr>
                                      <p:tavLst>
                                        <p:tav tm="0">
                                          <p:val>
                                            <p:strVal val="#ppt_x"/>
                                          </p:val>
                                        </p:tav>
                                        <p:tav tm="100000">
                                          <p:val>
                                            <p:strVal val="#ppt_x"/>
                                          </p:val>
                                        </p:tav>
                                      </p:tavLst>
                                    </p:anim>
                                    <p:anim calcmode="lin" valueType="num">
                                      <p:cBhvr>
                                        <p:cTn id="131" dur="400" fill="hold"/>
                                        <p:tgtEl>
                                          <p:spTgt spid="162">
                                            <p:txEl>
                                              <p:pRg st="0" end="0"/>
                                            </p:txEl>
                                          </p:spTgt>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200"/>
                                  </p:stCondLst>
                                  <p:childTnLst>
                                    <p:set>
                                      <p:cBhvr>
                                        <p:cTn id="133" dur="1" fill="hold">
                                          <p:stCondLst>
                                            <p:cond delay="0"/>
                                          </p:stCondLst>
                                        </p:cTn>
                                        <p:tgtEl>
                                          <p:spTgt spid="163">
                                            <p:txEl>
                                              <p:pRg st="0" end="0"/>
                                            </p:txEl>
                                          </p:spTgt>
                                        </p:tgtEl>
                                        <p:attrNameLst>
                                          <p:attrName>style.visibility</p:attrName>
                                        </p:attrNameLst>
                                      </p:cBhvr>
                                      <p:to>
                                        <p:strVal val="visible"/>
                                      </p:to>
                                    </p:set>
                                    <p:animEffect transition="in" filter="fade">
                                      <p:cBhvr>
                                        <p:cTn id="134" dur="400"/>
                                        <p:tgtEl>
                                          <p:spTgt spid="163">
                                            <p:txEl>
                                              <p:pRg st="0" end="0"/>
                                            </p:txEl>
                                          </p:spTgt>
                                        </p:tgtEl>
                                      </p:cBhvr>
                                    </p:animEffect>
                                    <p:anim calcmode="lin" valueType="num">
                                      <p:cBhvr>
                                        <p:cTn id="135" dur="400" fill="hold"/>
                                        <p:tgtEl>
                                          <p:spTgt spid="163">
                                            <p:txEl>
                                              <p:pRg st="0" end="0"/>
                                            </p:txEl>
                                          </p:spTgt>
                                        </p:tgtEl>
                                        <p:attrNameLst>
                                          <p:attrName>ppt_x</p:attrName>
                                        </p:attrNameLst>
                                      </p:cBhvr>
                                      <p:tavLst>
                                        <p:tav tm="0">
                                          <p:val>
                                            <p:strVal val="#ppt_x"/>
                                          </p:val>
                                        </p:tav>
                                        <p:tav tm="100000">
                                          <p:val>
                                            <p:strVal val="#ppt_x"/>
                                          </p:val>
                                        </p:tav>
                                      </p:tavLst>
                                    </p:anim>
                                    <p:anim calcmode="lin" valueType="num">
                                      <p:cBhvr>
                                        <p:cTn id="136" dur="400" fill="hold"/>
                                        <p:tgtEl>
                                          <p:spTgt spid="163">
                                            <p:txEl>
                                              <p:pRg st="0" end="0"/>
                                            </p:txEl>
                                          </p:spTgt>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200"/>
                                  </p:stCondLst>
                                  <p:childTnLst>
                                    <p:set>
                                      <p:cBhvr>
                                        <p:cTn id="138" dur="1" fill="hold">
                                          <p:stCondLst>
                                            <p:cond delay="0"/>
                                          </p:stCondLst>
                                        </p:cTn>
                                        <p:tgtEl>
                                          <p:spTgt spid="164">
                                            <p:txEl>
                                              <p:pRg st="0" end="0"/>
                                            </p:txEl>
                                          </p:spTgt>
                                        </p:tgtEl>
                                        <p:attrNameLst>
                                          <p:attrName>style.visibility</p:attrName>
                                        </p:attrNameLst>
                                      </p:cBhvr>
                                      <p:to>
                                        <p:strVal val="visible"/>
                                      </p:to>
                                    </p:set>
                                    <p:animEffect transition="in" filter="fade">
                                      <p:cBhvr>
                                        <p:cTn id="139" dur="400"/>
                                        <p:tgtEl>
                                          <p:spTgt spid="164">
                                            <p:txEl>
                                              <p:pRg st="0" end="0"/>
                                            </p:txEl>
                                          </p:spTgt>
                                        </p:tgtEl>
                                      </p:cBhvr>
                                    </p:animEffect>
                                    <p:anim calcmode="lin" valueType="num">
                                      <p:cBhvr>
                                        <p:cTn id="140" dur="400" fill="hold"/>
                                        <p:tgtEl>
                                          <p:spTgt spid="164">
                                            <p:txEl>
                                              <p:pRg st="0" end="0"/>
                                            </p:txEl>
                                          </p:spTgt>
                                        </p:tgtEl>
                                        <p:attrNameLst>
                                          <p:attrName>ppt_x</p:attrName>
                                        </p:attrNameLst>
                                      </p:cBhvr>
                                      <p:tavLst>
                                        <p:tav tm="0">
                                          <p:val>
                                            <p:strVal val="#ppt_x"/>
                                          </p:val>
                                        </p:tav>
                                        <p:tav tm="100000">
                                          <p:val>
                                            <p:strVal val="#ppt_x"/>
                                          </p:val>
                                        </p:tav>
                                      </p:tavLst>
                                    </p:anim>
                                    <p:anim calcmode="lin" valueType="num">
                                      <p:cBhvr>
                                        <p:cTn id="141" dur="400" fill="hold"/>
                                        <p:tgtEl>
                                          <p:spTgt spid="164">
                                            <p:txEl>
                                              <p:pRg st="0" end="0"/>
                                            </p:txEl>
                                          </p:spTgt>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200"/>
                                  </p:stCondLst>
                                  <p:childTnLst>
                                    <p:set>
                                      <p:cBhvr>
                                        <p:cTn id="143" dur="1" fill="hold">
                                          <p:stCondLst>
                                            <p:cond delay="0"/>
                                          </p:stCondLst>
                                        </p:cTn>
                                        <p:tgtEl>
                                          <p:spTgt spid="165">
                                            <p:txEl>
                                              <p:pRg st="0" end="0"/>
                                            </p:txEl>
                                          </p:spTgt>
                                        </p:tgtEl>
                                        <p:attrNameLst>
                                          <p:attrName>style.visibility</p:attrName>
                                        </p:attrNameLst>
                                      </p:cBhvr>
                                      <p:to>
                                        <p:strVal val="visible"/>
                                      </p:to>
                                    </p:set>
                                    <p:animEffect transition="in" filter="fade">
                                      <p:cBhvr>
                                        <p:cTn id="144" dur="400"/>
                                        <p:tgtEl>
                                          <p:spTgt spid="165">
                                            <p:txEl>
                                              <p:pRg st="0" end="0"/>
                                            </p:txEl>
                                          </p:spTgt>
                                        </p:tgtEl>
                                      </p:cBhvr>
                                    </p:animEffect>
                                    <p:anim calcmode="lin" valueType="num">
                                      <p:cBhvr>
                                        <p:cTn id="145" dur="400" fill="hold"/>
                                        <p:tgtEl>
                                          <p:spTgt spid="165">
                                            <p:txEl>
                                              <p:pRg st="0" end="0"/>
                                            </p:txEl>
                                          </p:spTgt>
                                        </p:tgtEl>
                                        <p:attrNameLst>
                                          <p:attrName>ppt_x</p:attrName>
                                        </p:attrNameLst>
                                      </p:cBhvr>
                                      <p:tavLst>
                                        <p:tav tm="0">
                                          <p:val>
                                            <p:strVal val="#ppt_x"/>
                                          </p:val>
                                        </p:tav>
                                        <p:tav tm="100000">
                                          <p:val>
                                            <p:strVal val="#ppt_x"/>
                                          </p:val>
                                        </p:tav>
                                      </p:tavLst>
                                    </p:anim>
                                    <p:anim calcmode="lin" valueType="num">
                                      <p:cBhvr>
                                        <p:cTn id="146" dur="400" fill="hold"/>
                                        <p:tgtEl>
                                          <p:spTgt spid="16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138" grpId="0"/>
      <p:bldP spid="139" grpId="0"/>
      <p:bldP spid="140" grpId="0"/>
      <p:bldP spid="141" grpId="0"/>
      <p:bldP spid="142" grpId="0" build="p">
        <p:tmplLst>
          <p:tmpl lvl="1">
            <p:tnLst>
              <p:par>
                <p:cTn presetID="42" presetClass="entr" presetSubtype="0" fill="hold" nodeType="afterEffect">
                  <p:stCondLst>
                    <p:cond delay="0"/>
                  </p:stCondLst>
                  <p:childTnLst>
                    <p:set>
                      <p:cBhvr>
                        <p:cTn dur="1" fill="hold">
                          <p:stCondLst>
                            <p:cond delay="0"/>
                          </p:stCondLst>
                        </p:cTn>
                        <p:tgtEl>
                          <p:spTgt spid="142"/>
                        </p:tgtEl>
                        <p:attrNameLst>
                          <p:attrName>style.visibility</p:attrName>
                        </p:attrNameLst>
                      </p:cBhvr>
                      <p:to>
                        <p:strVal val="visible"/>
                      </p:to>
                    </p:set>
                    <p:animEffect transition="in" filter="fade">
                      <p:cBhvr>
                        <p:cTn dur="500"/>
                        <p:tgtEl>
                          <p:spTgt spid="142"/>
                        </p:tgtEl>
                      </p:cBhvr>
                    </p:animEffect>
                    <p:anim calcmode="lin" valueType="num">
                      <p:cBhvr>
                        <p:cTn dur="500" fill="hold"/>
                        <p:tgtEl>
                          <p:spTgt spid="142"/>
                        </p:tgtEl>
                        <p:attrNameLst>
                          <p:attrName>ppt_x</p:attrName>
                        </p:attrNameLst>
                      </p:cBhvr>
                      <p:tavLst>
                        <p:tav tm="0">
                          <p:val>
                            <p:strVal val="#ppt_x"/>
                          </p:val>
                        </p:tav>
                        <p:tav tm="100000">
                          <p:val>
                            <p:strVal val="#ppt_x"/>
                          </p:val>
                        </p:tav>
                      </p:tavLst>
                    </p:anim>
                    <p:anim calcmode="lin" valueType="num">
                      <p:cBhvr>
                        <p:cTn dur="500" fill="hold"/>
                        <p:tgtEl>
                          <p:spTgt spid="142"/>
                        </p:tgtEl>
                        <p:attrNameLst>
                          <p:attrName>ppt_y</p:attrName>
                        </p:attrNameLst>
                      </p:cBhvr>
                      <p:tavLst>
                        <p:tav tm="0">
                          <p:val>
                            <p:strVal val="#ppt_y+.1"/>
                          </p:val>
                        </p:tav>
                        <p:tav tm="100000">
                          <p:val>
                            <p:strVal val="#ppt_y"/>
                          </p:val>
                        </p:tav>
                      </p:tavLst>
                    </p:anim>
                  </p:childTnLst>
                </p:cTn>
              </p:par>
            </p:tnLst>
          </p:tmpl>
        </p:tmplLst>
      </p:bldP>
      <p:bldP spid="143" grpId="0" build="p">
        <p:tmplLst>
          <p:tmpl lvl="1">
            <p:tnLst>
              <p:par>
                <p:cTn presetID="10" presetClass="entr" presetSubtype="0" fill="hold" nodeType="withEffect">
                  <p:stCondLst>
                    <p:cond delay="800"/>
                  </p:stCondLst>
                  <p:childTnLst>
                    <p:set>
                      <p:cBhvr>
                        <p:cTn dur="1" fill="hold">
                          <p:stCondLst>
                            <p:cond delay="0"/>
                          </p:stCondLst>
                        </p:cTn>
                        <p:tgtEl>
                          <p:spTgt spid="143"/>
                        </p:tgtEl>
                        <p:attrNameLst>
                          <p:attrName>style.visibility</p:attrName>
                        </p:attrNameLst>
                      </p:cBhvr>
                      <p:to>
                        <p:strVal val="visible"/>
                      </p:to>
                    </p:set>
                    <p:animEffect transition="in" filter="fade">
                      <p:cBhvr>
                        <p:cTn dur="500"/>
                        <p:tgtEl>
                          <p:spTgt spid="143"/>
                        </p:tgtEl>
                      </p:cBhvr>
                    </p:animEffect>
                  </p:childTnLst>
                </p:cTn>
              </p:par>
            </p:tnLst>
          </p:tmpl>
        </p:tmplLst>
      </p:bldP>
      <p:bldP spid="144" grpId="0" build="p">
        <p:tmplLst>
          <p:tmpl lvl="1">
            <p:tnLst>
              <p:par>
                <p:cTn presetID="10" presetClass="entr" presetSubtype="0" fill="hold" nodeType="withEffect">
                  <p:stCondLst>
                    <p:cond delay="800"/>
                  </p:stCondLst>
                  <p:childTnLst>
                    <p:set>
                      <p:cBhvr>
                        <p:cTn dur="1" fill="hold">
                          <p:stCondLst>
                            <p:cond delay="0"/>
                          </p:stCondLst>
                        </p:cTn>
                        <p:tgtEl>
                          <p:spTgt spid="144"/>
                        </p:tgtEl>
                        <p:attrNameLst>
                          <p:attrName>style.visibility</p:attrName>
                        </p:attrNameLst>
                      </p:cBhvr>
                      <p:to>
                        <p:strVal val="visible"/>
                      </p:to>
                    </p:set>
                    <p:animEffect transition="in" filter="fade">
                      <p:cBhvr>
                        <p:cTn dur="500"/>
                        <p:tgtEl>
                          <p:spTgt spid="144"/>
                        </p:tgtEl>
                      </p:cBhvr>
                    </p:animEffect>
                  </p:childTnLst>
                </p:cTn>
              </p:par>
            </p:tnLst>
          </p:tmpl>
        </p:tmplLst>
      </p:bldP>
      <p:bldP spid="145" grpId="0" build="p">
        <p:tmplLst>
          <p:tmpl lvl="1">
            <p:tnLst>
              <p:par>
                <p:cTn presetID="42" presetClass="entr" presetSubtype="0" fill="hold" nodeType="afterEffect">
                  <p:stCondLst>
                    <p:cond delay="0"/>
                  </p:stCondLst>
                  <p:childTnLst>
                    <p:set>
                      <p:cBhvr>
                        <p:cTn dur="1" fill="hold">
                          <p:stCondLst>
                            <p:cond delay="0"/>
                          </p:stCondLst>
                        </p:cTn>
                        <p:tgtEl>
                          <p:spTgt spid="145"/>
                        </p:tgtEl>
                        <p:attrNameLst>
                          <p:attrName>style.visibility</p:attrName>
                        </p:attrNameLst>
                      </p:cBhvr>
                      <p:to>
                        <p:strVal val="visible"/>
                      </p:to>
                    </p:set>
                    <p:animEffect transition="in" filter="fade">
                      <p:cBhvr>
                        <p:cTn dur="500"/>
                        <p:tgtEl>
                          <p:spTgt spid="145"/>
                        </p:tgtEl>
                      </p:cBhvr>
                    </p:animEffect>
                    <p:anim calcmode="lin" valueType="num">
                      <p:cBhvr>
                        <p:cTn dur="500" fill="hold"/>
                        <p:tgtEl>
                          <p:spTgt spid="145"/>
                        </p:tgtEl>
                        <p:attrNameLst>
                          <p:attrName>ppt_x</p:attrName>
                        </p:attrNameLst>
                      </p:cBhvr>
                      <p:tavLst>
                        <p:tav tm="0">
                          <p:val>
                            <p:strVal val="#ppt_x"/>
                          </p:val>
                        </p:tav>
                        <p:tav tm="100000">
                          <p:val>
                            <p:strVal val="#ppt_x"/>
                          </p:val>
                        </p:tav>
                      </p:tavLst>
                    </p:anim>
                    <p:anim calcmode="lin" valueType="num">
                      <p:cBhvr>
                        <p:cTn dur="500" fill="hold"/>
                        <p:tgtEl>
                          <p:spTgt spid="145"/>
                        </p:tgtEl>
                        <p:attrNameLst>
                          <p:attrName>ppt_y</p:attrName>
                        </p:attrNameLst>
                      </p:cBhvr>
                      <p:tavLst>
                        <p:tav tm="0">
                          <p:val>
                            <p:strVal val="#ppt_y+.1"/>
                          </p:val>
                        </p:tav>
                        <p:tav tm="100000">
                          <p:val>
                            <p:strVal val="#ppt_y"/>
                          </p:val>
                        </p:tav>
                      </p:tavLst>
                    </p:anim>
                  </p:childTnLst>
                </p:cTn>
              </p:par>
            </p:tnLst>
          </p:tmpl>
        </p:tmplLst>
      </p:bldP>
      <p:bldP spid="146" grpId="0" build="p">
        <p:tmplLst>
          <p:tmpl lvl="1">
            <p:tnLst>
              <p:par>
                <p:cTn presetID="10" presetClass="entr" presetSubtype="0" fill="hold" nodeType="withEffect">
                  <p:stCondLst>
                    <p:cond delay="800"/>
                  </p:stCondLst>
                  <p:childTnLst>
                    <p:set>
                      <p:cBhvr>
                        <p:cTn dur="1" fill="hold">
                          <p:stCondLst>
                            <p:cond delay="0"/>
                          </p:stCondLst>
                        </p:cTn>
                        <p:tgtEl>
                          <p:spTgt spid="146"/>
                        </p:tgtEl>
                        <p:attrNameLst>
                          <p:attrName>style.visibility</p:attrName>
                        </p:attrNameLst>
                      </p:cBhvr>
                      <p:to>
                        <p:strVal val="visible"/>
                      </p:to>
                    </p:set>
                    <p:animEffect transition="in" filter="fade">
                      <p:cBhvr>
                        <p:cTn dur="500"/>
                        <p:tgtEl>
                          <p:spTgt spid="146"/>
                        </p:tgtEl>
                      </p:cBhvr>
                    </p:animEffect>
                  </p:childTnLst>
                </p:cTn>
              </p:par>
            </p:tnLst>
          </p:tmpl>
        </p:tmplLst>
      </p:bldP>
      <p:bldP spid="147" grpId="0" build="p">
        <p:tmplLst>
          <p:tmpl lvl="1">
            <p:tnLst>
              <p:par>
                <p:cTn presetID="10" presetClass="entr" presetSubtype="0" fill="hold" nodeType="withEffect">
                  <p:stCondLst>
                    <p:cond delay="800"/>
                  </p:stCondLst>
                  <p:childTnLst>
                    <p:set>
                      <p:cBhvr>
                        <p:cTn dur="1" fill="hold">
                          <p:stCondLst>
                            <p:cond delay="0"/>
                          </p:stCondLst>
                        </p:cTn>
                        <p:tgtEl>
                          <p:spTgt spid="147"/>
                        </p:tgtEl>
                        <p:attrNameLst>
                          <p:attrName>style.visibility</p:attrName>
                        </p:attrNameLst>
                      </p:cBhvr>
                      <p:to>
                        <p:strVal val="visible"/>
                      </p:to>
                    </p:set>
                    <p:animEffect transition="in" filter="fade">
                      <p:cBhvr>
                        <p:cTn dur="500"/>
                        <p:tgtEl>
                          <p:spTgt spid="147"/>
                        </p:tgtEl>
                      </p:cBhvr>
                    </p:animEffect>
                  </p:childTnLst>
                </p:cTn>
              </p:par>
            </p:tnLst>
          </p:tmpl>
        </p:tmplLst>
      </p:bldP>
      <p:bldP spid="148" grpId="0" build="p">
        <p:tmplLst>
          <p:tmpl lvl="1">
            <p:tnLst>
              <p:par>
                <p:cTn presetID="42" presetClass="entr" presetSubtype="0" fill="hold" nodeType="afterEffect">
                  <p:stCondLst>
                    <p:cond delay="0"/>
                  </p:stCondLst>
                  <p:childTnLst>
                    <p:set>
                      <p:cBhvr>
                        <p:cTn dur="1" fill="hold">
                          <p:stCondLst>
                            <p:cond delay="0"/>
                          </p:stCondLst>
                        </p:cTn>
                        <p:tgtEl>
                          <p:spTgt spid="148"/>
                        </p:tgtEl>
                        <p:attrNameLst>
                          <p:attrName>style.visibility</p:attrName>
                        </p:attrNameLst>
                      </p:cBhvr>
                      <p:to>
                        <p:strVal val="visible"/>
                      </p:to>
                    </p:set>
                    <p:animEffect transition="in" filter="fade">
                      <p:cBhvr>
                        <p:cTn dur="500"/>
                        <p:tgtEl>
                          <p:spTgt spid="148"/>
                        </p:tgtEl>
                      </p:cBhvr>
                    </p:animEffect>
                    <p:anim calcmode="lin" valueType="num">
                      <p:cBhvr>
                        <p:cTn dur="500" fill="hold"/>
                        <p:tgtEl>
                          <p:spTgt spid="148"/>
                        </p:tgtEl>
                        <p:attrNameLst>
                          <p:attrName>ppt_x</p:attrName>
                        </p:attrNameLst>
                      </p:cBhvr>
                      <p:tavLst>
                        <p:tav tm="0">
                          <p:val>
                            <p:strVal val="#ppt_x"/>
                          </p:val>
                        </p:tav>
                        <p:tav tm="100000">
                          <p:val>
                            <p:strVal val="#ppt_x"/>
                          </p:val>
                        </p:tav>
                      </p:tavLst>
                    </p:anim>
                    <p:anim calcmode="lin" valueType="num">
                      <p:cBhvr>
                        <p:cTn dur="500" fill="hold"/>
                        <p:tgtEl>
                          <p:spTgt spid="148"/>
                        </p:tgtEl>
                        <p:attrNameLst>
                          <p:attrName>ppt_y</p:attrName>
                        </p:attrNameLst>
                      </p:cBhvr>
                      <p:tavLst>
                        <p:tav tm="0">
                          <p:val>
                            <p:strVal val="#ppt_y+.1"/>
                          </p:val>
                        </p:tav>
                        <p:tav tm="100000">
                          <p:val>
                            <p:strVal val="#ppt_y"/>
                          </p:val>
                        </p:tav>
                      </p:tavLst>
                    </p:anim>
                  </p:childTnLst>
                </p:cTn>
              </p:par>
            </p:tnLst>
          </p:tmpl>
        </p:tmplLst>
      </p:bldP>
      <p:bldP spid="149" grpId="0" build="p">
        <p:tmplLst>
          <p:tmpl lvl="1">
            <p:tnLst>
              <p:par>
                <p:cTn presetID="10" presetClass="entr" presetSubtype="0" fill="hold" nodeType="withEffect">
                  <p:stCondLst>
                    <p:cond delay="800"/>
                  </p:stCondLst>
                  <p:childTnLst>
                    <p:set>
                      <p:cBhvr>
                        <p:cTn dur="1" fill="hold">
                          <p:stCondLst>
                            <p:cond delay="0"/>
                          </p:stCondLst>
                        </p:cTn>
                        <p:tgtEl>
                          <p:spTgt spid="149"/>
                        </p:tgtEl>
                        <p:attrNameLst>
                          <p:attrName>style.visibility</p:attrName>
                        </p:attrNameLst>
                      </p:cBhvr>
                      <p:to>
                        <p:strVal val="visible"/>
                      </p:to>
                    </p:set>
                    <p:animEffect transition="in" filter="fade">
                      <p:cBhvr>
                        <p:cTn dur="500"/>
                        <p:tgtEl>
                          <p:spTgt spid="149"/>
                        </p:tgtEl>
                      </p:cBhvr>
                    </p:animEffect>
                  </p:childTnLst>
                </p:cTn>
              </p:par>
            </p:tnLst>
          </p:tmpl>
        </p:tmplLst>
      </p:bldP>
      <p:bldP spid="150" grpId="0" build="p">
        <p:tmplLst>
          <p:tmpl lvl="1">
            <p:tnLst>
              <p:par>
                <p:cTn presetID="10" presetClass="entr" presetSubtype="0" fill="hold" nodeType="withEffect">
                  <p:stCondLst>
                    <p:cond delay="800"/>
                  </p:stCondLst>
                  <p:childTnLst>
                    <p:set>
                      <p:cBhvr>
                        <p:cTn dur="1" fill="hold">
                          <p:stCondLst>
                            <p:cond delay="0"/>
                          </p:stCondLst>
                        </p:cTn>
                        <p:tgtEl>
                          <p:spTgt spid="150"/>
                        </p:tgtEl>
                        <p:attrNameLst>
                          <p:attrName>style.visibility</p:attrName>
                        </p:attrNameLst>
                      </p:cBhvr>
                      <p:to>
                        <p:strVal val="visible"/>
                      </p:to>
                    </p:set>
                    <p:animEffect transition="in" filter="fade">
                      <p:cBhvr>
                        <p:cTn dur="500"/>
                        <p:tgtEl>
                          <p:spTgt spid="150"/>
                        </p:tgtEl>
                      </p:cBhvr>
                    </p:animEffect>
                  </p:childTnLst>
                </p:cTn>
              </p:par>
            </p:tnLst>
          </p:tmpl>
        </p:tmplLst>
      </p:bldP>
      <p:bldP spid="151" grpId="0" build="p">
        <p:tmplLst>
          <p:tmpl lvl="1">
            <p:tnLst>
              <p:par>
                <p:cTn presetID="42" presetClass="entr" presetSubtype="0" fill="hold" nodeType="afterEffect">
                  <p:stCondLst>
                    <p:cond delay="0"/>
                  </p:stCondLst>
                  <p:childTnLst>
                    <p:set>
                      <p:cBhvr>
                        <p:cTn dur="1" fill="hold">
                          <p:stCondLst>
                            <p:cond delay="0"/>
                          </p:stCondLst>
                        </p:cTn>
                        <p:tgtEl>
                          <p:spTgt spid="151"/>
                        </p:tgtEl>
                        <p:attrNameLst>
                          <p:attrName>style.visibility</p:attrName>
                        </p:attrNameLst>
                      </p:cBhvr>
                      <p:to>
                        <p:strVal val="visible"/>
                      </p:to>
                    </p:set>
                    <p:animEffect transition="in" filter="fade">
                      <p:cBhvr>
                        <p:cTn dur="500"/>
                        <p:tgtEl>
                          <p:spTgt spid="151"/>
                        </p:tgtEl>
                      </p:cBhvr>
                    </p:animEffect>
                    <p:anim calcmode="lin" valueType="num">
                      <p:cBhvr>
                        <p:cTn dur="500" fill="hold"/>
                        <p:tgtEl>
                          <p:spTgt spid="151"/>
                        </p:tgtEl>
                        <p:attrNameLst>
                          <p:attrName>ppt_x</p:attrName>
                        </p:attrNameLst>
                      </p:cBhvr>
                      <p:tavLst>
                        <p:tav tm="0">
                          <p:val>
                            <p:strVal val="#ppt_x"/>
                          </p:val>
                        </p:tav>
                        <p:tav tm="100000">
                          <p:val>
                            <p:strVal val="#ppt_x"/>
                          </p:val>
                        </p:tav>
                      </p:tavLst>
                    </p:anim>
                    <p:anim calcmode="lin" valueType="num">
                      <p:cBhvr>
                        <p:cTn dur="500" fill="hold"/>
                        <p:tgtEl>
                          <p:spTgt spid="151"/>
                        </p:tgtEl>
                        <p:attrNameLst>
                          <p:attrName>ppt_y</p:attrName>
                        </p:attrNameLst>
                      </p:cBhvr>
                      <p:tavLst>
                        <p:tav tm="0">
                          <p:val>
                            <p:strVal val="#ppt_y+.1"/>
                          </p:val>
                        </p:tav>
                        <p:tav tm="100000">
                          <p:val>
                            <p:strVal val="#ppt_y"/>
                          </p:val>
                        </p:tav>
                      </p:tavLst>
                    </p:anim>
                  </p:childTnLst>
                </p:cTn>
              </p:par>
            </p:tnLst>
          </p:tmpl>
        </p:tmplLst>
      </p:bldP>
      <p:bldP spid="152" grpId="0" build="p">
        <p:tmplLst>
          <p:tmpl lvl="1">
            <p:tnLst>
              <p:par>
                <p:cTn presetID="10" presetClass="entr" presetSubtype="0" fill="hold" nodeType="withEffect">
                  <p:stCondLst>
                    <p:cond delay="800"/>
                  </p:stCondLst>
                  <p:childTnLst>
                    <p:set>
                      <p:cBhvr>
                        <p:cTn dur="1" fill="hold">
                          <p:stCondLst>
                            <p:cond delay="0"/>
                          </p:stCondLst>
                        </p:cTn>
                        <p:tgtEl>
                          <p:spTgt spid="152"/>
                        </p:tgtEl>
                        <p:attrNameLst>
                          <p:attrName>style.visibility</p:attrName>
                        </p:attrNameLst>
                      </p:cBhvr>
                      <p:to>
                        <p:strVal val="visible"/>
                      </p:to>
                    </p:set>
                    <p:animEffect transition="in" filter="fade">
                      <p:cBhvr>
                        <p:cTn dur="500"/>
                        <p:tgtEl>
                          <p:spTgt spid="152"/>
                        </p:tgtEl>
                      </p:cBhvr>
                    </p:animEffect>
                  </p:childTnLst>
                </p:cTn>
              </p:par>
            </p:tnLst>
          </p:tmpl>
        </p:tmplLst>
      </p:bldP>
      <p:bldP spid="153" grpId="0" build="p">
        <p:tmplLst>
          <p:tmpl lvl="1">
            <p:tnLst>
              <p:par>
                <p:cTn presetID="10" presetClass="entr" presetSubtype="0" fill="hold" nodeType="withEffect">
                  <p:stCondLst>
                    <p:cond delay="800"/>
                  </p:stCondLst>
                  <p:childTnLst>
                    <p:set>
                      <p:cBhvr>
                        <p:cTn dur="1" fill="hold">
                          <p:stCondLst>
                            <p:cond delay="0"/>
                          </p:stCondLst>
                        </p:cTn>
                        <p:tgtEl>
                          <p:spTgt spid="153"/>
                        </p:tgtEl>
                        <p:attrNameLst>
                          <p:attrName>style.visibility</p:attrName>
                        </p:attrNameLst>
                      </p:cBhvr>
                      <p:to>
                        <p:strVal val="visible"/>
                      </p:to>
                    </p:set>
                    <p:animEffect transition="in" filter="fade">
                      <p:cBhvr>
                        <p:cTn dur="500"/>
                        <p:tgtEl>
                          <p:spTgt spid="153"/>
                        </p:tgtEl>
                      </p:cBhvr>
                    </p:animEffect>
                  </p:childTnLst>
                </p:cTn>
              </p:par>
            </p:tnLst>
          </p:tmpl>
        </p:tmplLst>
      </p:bldP>
      <p:bldP spid="154" grpId="0" build="p">
        <p:tmplLst>
          <p:tmpl lvl="1">
            <p:tnLst>
              <p:par>
                <p:cTn presetID="42" presetClass="entr" presetSubtype="0" fill="hold" nodeType="withEffect">
                  <p:stCondLst>
                    <p:cond delay="200"/>
                  </p:stCondLst>
                  <p:childTnLst>
                    <p:set>
                      <p:cBhvr>
                        <p:cTn dur="1" fill="hold">
                          <p:stCondLst>
                            <p:cond delay="0"/>
                          </p:stCondLst>
                        </p:cTn>
                        <p:tgtEl>
                          <p:spTgt spid="154"/>
                        </p:tgtEl>
                        <p:attrNameLst>
                          <p:attrName>style.visibility</p:attrName>
                        </p:attrNameLst>
                      </p:cBhvr>
                      <p:to>
                        <p:strVal val="visible"/>
                      </p:to>
                    </p:set>
                    <p:animEffect transition="in" filter="fade">
                      <p:cBhvr>
                        <p:cTn dur="400"/>
                        <p:tgtEl>
                          <p:spTgt spid="154"/>
                        </p:tgtEl>
                      </p:cBhvr>
                    </p:animEffect>
                    <p:anim calcmode="lin" valueType="num">
                      <p:cBhvr>
                        <p:cTn dur="400" fill="hold"/>
                        <p:tgtEl>
                          <p:spTgt spid="154"/>
                        </p:tgtEl>
                        <p:attrNameLst>
                          <p:attrName>ppt_x</p:attrName>
                        </p:attrNameLst>
                      </p:cBhvr>
                      <p:tavLst>
                        <p:tav tm="0">
                          <p:val>
                            <p:strVal val="#ppt_x"/>
                          </p:val>
                        </p:tav>
                        <p:tav tm="100000">
                          <p:val>
                            <p:strVal val="#ppt_x"/>
                          </p:val>
                        </p:tav>
                      </p:tavLst>
                    </p:anim>
                    <p:anim calcmode="lin" valueType="num">
                      <p:cBhvr>
                        <p:cTn dur="400" fill="hold"/>
                        <p:tgtEl>
                          <p:spTgt spid="154"/>
                        </p:tgtEl>
                        <p:attrNameLst>
                          <p:attrName>ppt_y</p:attrName>
                        </p:attrNameLst>
                      </p:cBhvr>
                      <p:tavLst>
                        <p:tav tm="0">
                          <p:val>
                            <p:strVal val="#ppt_y+.1"/>
                          </p:val>
                        </p:tav>
                        <p:tav tm="100000">
                          <p:val>
                            <p:strVal val="#ppt_y"/>
                          </p:val>
                        </p:tav>
                      </p:tavLst>
                    </p:anim>
                  </p:childTnLst>
                </p:cTn>
              </p:par>
            </p:tnLst>
          </p:tmpl>
        </p:tmplLst>
      </p:bldP>
      <p:bldP spid="155" grpId="0" build="p">
        <p:tmplLst>
          <p:tmpl lvl="1">
            <p:tnLst>
              <p:par>
                <p:cTn presetID="42" presetClass="entr" presetSubtype="0" fill="hold" nodeType="withEffect">
                  <p:stCondLst>
                    <p:cond delay="200"/>
                  </p:stCondLst>
                  <p:childTnLst>
                    <p:set>
                      <p:cBhvr>
                        <p:cTn dur="1" fill="hold">
                          <p:stCondLst>
                            <p:cond delay="0"/>
                          </p:stCondLst>
                        </p:cTn>
                        <p:tgtEl>
                          <p:spTgt spid="155"/>
                        </p:tgtEl>
                        <p:attrNameLst>
                          <p:attrName>style.visibility</p:attrName>
                        </p:attrNameLst>
                      </p:cBhvr>
                      <p:to>
                        <p:strVal val="visible"/>
                      </p:to>
                    </p:set>
                    <p:animEffect transition="in" filter="fade">
                      <p:cBhvr>
                        <p:cTn dur="400"/>
                        <p:tgtEl>
                          <p:spTgt spid="155"/>
                        </p:tgtEl>
                      </p:cBhvr>
                    </p:animEffect>
                    <p:anim calcmode="lin" valueType="num">
                      <p:cBhvr>
                        <p:cTn dur="400" fill="hold"/>
                        <p:tgtEl>
                          <p:spTgt spid="155"/>
                        </p:tgtEl>
                        <p:attrNameLst>
                          <p:attrName>ppt_x</p:attrName>
                        </p:attrNameLst>
                      </p:cBhvr>
                      <p:tavLst>
                        <p:tav tm="0">
                          <p:val>
                            <p:strVal val="#ppt_x"/>
                          </p:val>
                        </p:tav>
                        <p:tav tm="100000">
                          <p:val>
                            <p:strVal val="#ppt_x"/>
                          </p:val>
                        </p:tav>
                      </p:tavLst>
                    </p:anim>
                    <p:anim calcmode="lin" valueType="num">
                      <p:cBhvr>
                        <p:cTn dur="400" fill="hold"/>
                        <p:tgtEl>
                          <p:spTgt spid="155"/>
                        </p:tgtEl>
                        <p:attrNameLst>
                          <p:attrName>ppt_y</p:attrName>
                        </p:attrNameLst>
                      </p:cBhvr>
                      <p:tavLst>
                        <p:tav tm="0">
                          <p:val>
                            <p:strVal val="#ppt_y+.1"/>
                          </p:val>
                        </p:tav>
                        <p:tav tm="100000">
                          <p:val>
                            <p:strVal val="#ppt_y"/>
                          </p:val>
                        </p:tav>
                      </p:tavLst>
                    </p:anim>
                  </p:childTnLst>
                </p:cTn>
              </p:par>
            </p:tnLst>
          </p:tmpl>
        </p:tmplLst>
      </p:bldP>
      <p:bldP spid="156" grpId="0" build="p">
        <p:tmplLst>
          <p:tmpl lvl="1">
            <p:tnLst>
              <p:par>
                <p:cTn presetID="42" presetClass="entr" presetSubtype="0" fill="hold" nodeType="withEffect">
                  <p:stCondLst>
                    <p:cond delay="200"/>
                  </p:stCondLst>
                  <p:childTnLst>
                    <p:set>
                      <p:cBhvr>
                        <p:cTn dur="1" fill="hold">
                          <p:stCondLst>
                            <p:cond delay="0"/>
                          </p:stCondLst>
                        </p:cTn>
                        <p:tgtEl>
                          <p:spTgt spid="156"/>
                        </p:tgtEl>
                        <p:attrNameLst>
                          <p:attrName>style.visibility</p:attrName>
                        </p:attrNameLst>
                      </p:cBhvr>
                      <p:to>
                        <p:strVal val="visible"/>
                      </p:to>
                    </p:set>
                    <p:animEffect transition="in" filter="fade">
                      <p:cBhvr>
                        <p:cTn dur="400"/>
                        <p:tgtEl>
                          <p:spTgt spid="156"/>
                        </p:tgtEl>
                      </p:cBhvr>
                    </p:animEffect>
                    <p:anim calcmode="lin" valueType="num">
                      <p:cBhvr>
                        <p:cTn dur="400" fill="hold"/>
                        <p:tgtEl>
                          <p:spTgt spid="156"/>
                        </p:tgtEl>
                        <p:attrNameLst>
                          <p:attrName>ppt_x</p:attrName>
                        </p:attrNameLst>
                      </p:cBhvr>
                      <p:tavLst>
                        <p:tav tm="0">
                          <p:val>
                            <p:strVal val="#ppt_x"/>
                          </p:val>
                        </p:tav>
                        <p:tav tm="100000">
                          <p:val>
                            <p:strVal val="#ppt_x"/>
                          </p:val>
                        </p:tav>
                      </p:tavLst>
                    </p:anim>
                    <p:anim calcmode="lin" valueType="num">
                      <p:cBhvr>
                        <p:cTn dur="400" fill="hold"/>
                        <p:tgtEl>
                          <p:spTgt spid="156"/>
                        </p:tgtEl>
                        <p:attrNameLst>
                          <p:attrName>ppt_y</p:attrName>
                        </p:attrNameLst>
                      </p:cBhvr>
                      <p:tavLst>
                        <p:tav tm="0">
                          <p:val>
                            <p:strVal val="#ppt_y+.1"/>
                          </p:val>
                        </p:tav>
                        <p:tav tm="100000">
                          <p:val>
                            <p:strVal val="#ppt_y"/>
                          </p:val>
                        </p:tav>
                      </p:tavLst>
                    </p:anim>
                  </p:childTnLst>
                </p:cTn>
              </p:par>
            </p:tnLst>
          </p:tmpl>
        </p:tmplLst>
      </p:bldP>
      <p:bldP spid="157" grpId="0" build="p">
        <p:tmplLst>
          <p:tmpl lvl="1">
            <p:tnLst>
              <p:par>
                <p:cTn presetID="42" presetClass="entr" presetSubtype="0" fill="hold" nodeType="withEffect">
                  <p:stCondLst>
                    <p:cond delay="200"/>
                  </p:stCondLst>
                  <p:childTnLst>
                    <p:set>
                      <p:cBhvr>
                        <p:cTn dur="1" fill="hold">
                          <p:stCondLst>
                            <p:cond delay="0"/>
                          </p:stCondLst>
                        </p:cTn>
                        <p:tgtEl>
                          <p:spTgt spid="157"/>
                        </p:tgtEl>
                        <p:attrNameLst>
                          <p:attrName>style.visibility</p:attrName>
                        </p:attrNameLst>
                      </p:cBhvr>
                      <p:to>
                        <p:strVal val="visible"/>
                      </p:to>
                    </p:set>
                    <p:animEffect transition="in" filter="fade">
                      <p:cBhvr>
                        <p:cTn dur="400"/>
                        <p:tgtEl>
                          <p:spTgt spid="157"/>
                        </p:tgtEl>
                      </p:cBhvr>
                    </p:animEffect>
                    <p:anim calcmode="lin" valueType="num">
                      <p:cBhvr>
                        <p:cTn dur="400" fill="hold"/>
                        <p:tgtEl>
                          <p:spTgt spid="157"/>
                        </p:tgtEl>
                        <p:attrNameLst>
                          <p:attrName>ppt_x</p:attrName>
                        </p:attrNameLst>
                      </p:cBhvr>
                      <p:tavLst>
                        <p:tav tm="0">
                          <p:val>
                            <p:strVal val="#ppt_x"/>
                          </p:val>
                        </p:tav>
                        <p:tav tm="100000">
                          <p:val>
                            <p:strVal val="#ppt_x"/>
                          </p:val>
                        </p:tav>
                      </p:tavLst>
                    </p:anim>
                    <p:anim calcmode="lin" valueType="num">
                      <p:cBhvr>
                        <p:cTn dur="400" fill="hold"/>
                        <p:tgtEl>
                          <p:spTgt spid="157"/>
                        </p:tgtEl>
                        <p:attrNameLst>
                          <p:attrName>ppt_y</p:attrName>
                        </p:attrNameLst>
                      </p:cBhvr>
                      <p:tavLst>
                        <p:tav tm="0">
                          <p:val>
                            <p:strVal val="#ppt_y+.1"/>
                          </p:val>
                        </p:tav>
                        <p:tav tm="100000">
                          <p:val>
                            <p:strVal val="#ppt_y"/>
                          </p:val>
                        </p:tav>
                      </p:tavLst>
                    </p:anim>
                  </p:childTnLst>
                </p:cTn>
              </p:par>
            </p:tnLst>
          </p:tmpl>
        </p:tmplLst>
      </p:bldP>
      <p:bldP spid="158" grpId="0" build="p">
        <p:tmplLst>
          <p:tmpl lvl="1">
            <p:tnLst>
              <p:par>
                <p:cTn presetID="42" presetClass="entr" presetSubtype="0" fill="hold" nodeType="withEffect">
                  <p:stCondLst>
                    <p:cond delay="200"/>
                  </p:stCondLst>
                  <p:childTnLst>
                    <p:set>
                      <p:cBhvr>
                        <p:cTn dur="1" fill="hold">
                          <p:stCondLst>
                            <p:cond delay="0"/>
                          </p:stCondLst>
                        </p:cTn>
                        <p:tgtEl>
                          <p:spTgt spid="158"/>
                        </p:tgtEl>
                        <p:attrNameLst>
                          <p:attrName>style.visibility</p:attrName>
                        </p:attrNameLst>
                      </p:cBhvr>
                      <p:to>
                        <p:strVal val="visible"/>
                      </p:to>
                    </p:set>
                    <p:animEffect transition="in" filter="fade">
                      <p:cBhvr>
                        <p:cTn dur="400"/>
                        <p:tgtEl>
                          <p:spTgt spid="158"/>
                        </p:tgtEl>
                      </p:cBhvr>
                    </p:animEffect>
                    <p:anim calcmode="lin" valueType="num">
                      <p:cBhvr>
                        <p:cTn dur="400" fill="hold"/>
                        <p:tgtEl>
                          <p:spTgt spid="158"/>
                        </p:tgtEl>
                        <p:attrNameLst>
                          <p:attrName>ppt_x</p:attrName>
                        </p:attrNameLst>
                      </p:cBhvr>
                      <p:tavLst>
                        <p:tav tm="0">
                          <p:val>
                            <p:strVal val="#ppt_x"/>
                          </p:val>
                        </p:tav>
                        <p:tav tm="100000">
                          <p:val>
                            <p:strVal val="#ppt_x"/>
                          </p:val>
                        </p:tav>
                      </p:tavLst>
                    </p:anim>
                    <p:anim calcmode="lin" valueType="num">
                      <p:cBhvr>
                        <p:cTn dur="400" fill="hold"/>
                        <p:tgtEl>
                          <p:spTgt spid="158"/>
                        </p:tgtEl>
                        <p:attrNameLst>
                          <p:attrName>ppt_y</p:attrName>
                        </p:attrNameLst>
                      </p:cBhvr>
                      <p:tavLst>
                        <p:tav tm="0">
                          <p:val>
                            <p:strVal val="#ppt_y+.1"/>
                          </p:val>
                        </p:tav>
                        <p:tav tm="100000">
                          <p:val>
                            <p:strVal val="#ppt_y"/>
                          </p:val>
                        </p:tav>
                      </p:tavLst>
                    </p:anim>
                  </p:childTnLst>
                </p:cTn>
              </p:par>
            </p:tnLst>
          </p:tmpl>
        </p:tmplLst>
      </p:bldP>
      <p:bldP spid="159" grpId="0" build="p">
        <p:tmplLst>
          <p:tmpl lvl="1">
            <p:tnLst>
              <p:par>
                <p:cTn presetID="42" presetClass="entr" presetSubtype="0" fill="hold" nodeType="withEffect">
                  <p:stCondLst>
                    <p:cond delay="200"/>
                  </p:stCondLst>
                  <p:childTnLst>
                    <p:set>
                      <p:cBhvr>
                        <p:cTn dur="1" fill="hold">
                          <p:stCondLst>
                            <p:cond delay="0"/>
                          </p:stCondLst>
                        </p:cTn>
                        <p:tgtEl>
                          <p:spTgt spid="159"/>
                        </p:tgtEl>
                        <p:attrNameLst>
                          <p:attrName>style.visibility</p:attrName>
                        </p:attrNameLst>
                      </p:cBhvr>
                      <p:to>
                        <p:strVal val="visible"/>
                      </p:to>
                    </p:set>
                    <p:animEffect transition="in" filter="fade">
                      <p:cBhvr>
                        <p:cTn dur="400"/>
                        <p:tgtEl>
                          <p:spTgt spid="159"/>
                        </p:tgtEl>
                      </p:cBhvr>
                    </p:animEffect>
                    <p:anim calcmode="lin" valueType="num">
                      <p:cBhvr>
                        <p:cTn dur="400" fill="hold"/>
                        <p:tgtEl>
                          <p:spTgt spid="159"/>
                        </p:tgtEl>
                        <p:attrNameLst>
                          <p:attrName>ppt_x</p:attrName>
                        </p:attrNameLst>
                      </p:cBhvr>
                      <p:tavLst>
                        <p:tav tm="0">
                          <p:val>
                            <p:strVal val="#ppt_x"/>
                          </p:val>
                        </p:tav>
                        <p:tav tm="100000">
                          <p:val>
                            <p:strVal val="#ppt_x"/>
                          </p:val>
                        </p:tav>
                      </p:tavLst>
                    </p:anim>
                    <p:anim calcmode="lin" valueType="num">
                      <p:cBhvr>
                        <p:cTn dur="400" fill="hold"/>
                        <p:tgtEl>
                          <p:spTgt spid="159"/>
                        </p:tgtEl>
                        <p:attrNameLst>
                          <p:attrName>ppt_y</p:attrName>
                        </p:attrNameLst>
                      </p:cBhvr>
                      <p:tavLst>
                        <p:tav tm="0">
                          <p:val>
                            <p:strVal val="#ppt_y+.1"/>
                          </p:val>
                        </p:tav>
                        <p:tav tm="100000">
                          <p:val>
                            <p:strVal val="#ppt_y"/>
                          </p:val>
                        </p:tav>
                      </p:tavLst>
                    </p:anim>
                  </p:childTnLst>
                </p:cTn>
              </p:par>
            </p:tnLst>
          </p:tmpl>
        </p:tmplLst>
      </p:bldP>
      <p:bldP spid="160" grpId="0" build="p">
        <p:tmplLst>
          <p:tmpl lvl="1">
            <p:tnLst>
              <p:par>
                <p:cTn presetID="42" presetClass="entr" presetSubtype="0" fill="hold" nodeType="withEffect">
                  <p:stCondLst>
                    <p:cond delay="200"/>
                  </p:stCondLst>
                  <p:childTnLst>
                    <p:set>
                      <p:cBhvr>
                        <p:cTn dur="1" fill="hold">
                          <p:stCondLst>
                            <p:cond delay="0"/>
                          </p:stCondLst>
                        </p:cTn>
                        <p:tgtEl>
                          <p:spTgt spid="160"/>
                        </p:tgtEl>
                        <p:attrNameLst>
                          <p:attrName>style.visibility</p:attrName>
                        </p:attrNameLst>
                      </p:cBhvr>
                      <p:to>
                        <p:strVal val="visible"/>
                      </p:to>
                    </p:set>
                    <p:animEffect transition="in" filter="fade">
                      <p:cBhvr>
                        <p:cTn dur="400"/>
                        <p:tgtEl>
                          <p:spTgt spid="160"/>
                        </p:tgtEl>
                      </p:cBhvr>
                    </p:animEffect>
                    <p:anim calcmode="lin" valueType="num">
                      <p:cBhvr>
                        <p:cTn dur="400" fill="hold"/>
                        <p:tgtEl>
                          <p:spTgt spid="160"/>
                        </p:tgtEl>
                        <p:attrNameLst>
                          <p:attrName>ppt_x</p:attrName>
                        </p:attrNameLst>
                      </p:cBhvr>
                      <p:tavLst>
                        <p:tav tm="0">
                          <p:val>
                            <p:strVal val="#ppt_x"/>
                          </p:val>
                        </p:tav>
                        <p:tav tm="100000">
                          <p:val>
                            <p:strVal val="#ppt_x"/>
                          </p:val>
                        </p:tav>
                      </p:tavLst>
                    </p:anim>
                    <p:anim calcmode="lin" valueType="num">
                      <p:cBhvr>
                        <p:cTn dur="400" fill="hold"/>
                        <p:tgtEl>
                          <p:spTgt spid="160"/>
                        </p:tgtEl>
                        <p:attrNameLst>
                          <p:attrName>ppt_y</p:attrName>
                        </p:attrNameLst>
                      </p:cBhvr>
                      <p:tavLst>
                        <p:tav tm="0">
                          <p:val>
                            <p:strVal val="#ppt_y+.1"/>
                          </p:val>
                        </p:tav>
                        <p:tav tm="100000">
                          <p:val>
                            <p:strVal val="#ppt_y"/>
                          </p:val>
                        </p:tav>
                      </p:tavLst>
                    </p:anim>
                  </p:childTnLst>
                </p:cTn>
              </p:par>
            </p:tnLst>
          </p:tmpl>
        </p:tmplLst>
      </p:bldP>
      <p:bldP spid="161" grpId="0" build="p">
        <p:tmplLst>
          <p:tmpl lvl="1">
            <p:tnLst>
              <p:par>
                <p:cTn presetID="42" presetClass="entr" presetSubtype="0" fill="hold" nodeType="withEffect">
                  <p:stCondLst>
                    <p:cond delay="200"/>
                  </p:stCondLst>
                  <p:childTnLst>
                    <p:set>
                      <p:cBhvr>
                        <p:cTn dur="1" fill="hold">
                          <p:stCondLst>
                            <p:cond delay="0"/>
                          </p:stCondLst>
                        </p:cTn>
                        <p:tgtEl>
                          <p:spTgt spid="161"/>
                        </p:tgtEl>
                        <p:attrNameLst>
                          <p:attrName>style.visibility</p:attrName>
                        </p:attrNameLst>
                      </p:cBhvr>
                      <p:to>
                        <p:strVal val="visible"/>
                      </p:to>
                    </p:set>
                    <p:animEffect transition="in" filter="fade">
                      <p:cBhvr>
                        <p:cTn dur="400"/>
                        <p:tgtEl>
                          <p:spTgt spid="161"/>
                        </p:tgtEl>
                      </p:cBhvr>
                    </p:animEffect>
                    <p:anim calcmode="lin" valueType="num">
                      <p:cBhvr>
                        <p:cTn dur="400" fill="hold"/>
                        <p:tgtEl>
                          <p:spTgt spid="161"/>
                        </p:tgtEl>
                        <p:attrNameLst>
                          <p:attrName>ppt_x</p:attrName>
                        </p:attrNameLst>
                      </p:cBhvr>
                      <p:tavLst>
                        <p:tav tm="0">
                          <p:val>
                            <p:strVal val="#ppt_x"/>
                          </p:val>
                        </p:tav>
                        <p:tav tm="100000">
                          <p:val>
                            <p:strVal val="#ppt_x"/>
                          </p:val>
                        </p:tav>
                      </p:tavLst>
                    </p:anim>
                    <p:anim calcmode="lin" valueType="num">
                      <p:cBhvr>
                        <p:cTn dur="400" fill="hold"/>
                        <p:tgtEl>
                          <p:spTgt spid="161"/>
                        </p:tgtEl>
                        <p:attrNameLst>
                          <p:attrName>ppt_y</p:attrName>
                        </p:attrNameLst>
                      </p:cBhvr>
                      <p:tavLst>
                        <p:tav tm="0">
                          <p:val>
                            <p:strVal val="#ppt_y+.1"/>
                          </p:val>
                        </p:tav>
                        <p:tav tm="100000">
                          <p:val>
                            <p:strVal val="#ppt_y"/>
                          </p:val>
                        </p:tav>
                      </p:tavLst>
                    </p:anim>
                  </p:childTnLst>
                </p:cTn>
              </p:par>
            </p:tnLst>
          </p:tmpl>
        </p:tmplLst>
      </p:bldP>
      <p:bldP spid="162" grpId="0" build="p">
        <p:tmplLst>
          <p:tmpl lvl="1">
            <p:tnLst>
              <p:par>
                <p:cTn presetID="42" presetClass="entr" presetSubtype="0" fill="hold" nodeType="withEffect">
                  <p:stCondLst>
                    <p:cond delay="200"/>
                  </p:stCondLst>
                  <p:childTnLst>
                    <p:set>
                      <p:cBhvr>
                        <p:cTn dur="1" fill="hold">
                          <p:stCondLst>
                            <p:cond delay="0"/>
                          </p:stCondLst>
                        </p:cTn>
                        <p:tgtEl>
                          <p:spTgt spid="162"/>
                        </p:tgtEl>
                        <p:attrNameLst>
                          <p:attrName>style.visibility</p:attrName>
                        </p:attrNameLst>
                      </p:cBhvr>
                      <p:to>
                        <p:strVal val="visible"/>
                      </p:to>
                    </p:set>
                    <p:animEffect transition="in" filter="fade">
                      <p:cBhvr>
                        <p:cTn dur="400"/>
                        <p:tgtEl>
                          <p:spTgt spid="162"/>
                        </p:tgtEl>
                      </p:cBhvr>
                    </p:animEffect>
                    <p:anim calcmode="lin" valueType="num">
                      <p:cBhvr>
                        <p:cTn dur="400" fill="hold"/>
                        <p:tgtEl>
                          <p:spTgt spid="162"/>
                        </p:tgtEl>
                        <p:attrNameLst>
                          <p:attrName>ppt_x</p:attrName>
                        </p:attrNameLst>
                      </p:cBhvr>
                      <p:tavLst>
                        <p:tav tm="0">
                          <p:val>
                            <p:strVal val="#ppt_x"/>
                          </p:val>
                        </p:tav>
                        <p:tav tm="100000">
                          <p:val>
                            <p:strVal val="#ppt_x"/>
                          </p:val>
                        </p:tav>
                      </p:tavLst>
                    </p:anim>
                    <p:anim calcmode="lin" valueType="num">
                      <p:cBhvr>
                        <p:cTn dur="400" fill="hold"/>
                        <p:tgtEl>
                          <p:spTgt spid="162"/>
                        </p:tgtEl>
                        <p:attrNameLst>
                          <p:attrName>ppt_y</p:attrName>
                        </p:attrNameLst>
                      </p:cBhvr>
                      <p:tavLst>
                        <p:tav tm="0">
                          <p:val>
                            <p:strVal val="#ppt_y+.1"/>
                          </p:val>
                        </p:tav>
                        <p:tav tm="100000">
                          <p:val>
                            <p:strVal val="#ppt_y"/>
                          </p:val>
                        </p:tav>
                      </p:tavLst>
                    </p:anim>
                  </p:childTnLst>
                </p:cTn>
              </p:par>
            </p:tnLst>
          </p:tmpl>
        </p:tmplLst>
      </p:bldP>
      <p:bldP spid="163" grpId="0" build="p">
        <p:tmplLst>
          <p:tmpl lvl="1">
            <p:tnLst>
              <p:par>
                <p:cTn presetID="42" presetClass="entr" presetSubtype="0" fill="hold" nodeType="withEffect">
                  <p:stCondLst>
                    <p:cond delay="200"/>
                  </p:stCondLst>
                  <p:childTnLst>
                    <p:set>
                      <p:cBhvr>
                        <p:cTn dur="1" fill="hold">
                          <p:stCondLst>
                            <p:cond delay="0"/>
                          </p:stCondLst>
                        </p:cTn>
                        <p:tgtEl>
                          <p:spTgt spid="163"/>
                        </p:tgtEl>
                        <p:attrNameLst>
                          <p:attrName>style.visibility</p:attrName>
                        </p:attrNameLst>
                      </p:cBhvr>
                      <p:to>
                        <p:strVal val="visible"/>
                      </p:to>
                    </p:set>
                    <p:animEffect transition="in" filter="fade">
                      <p:cBhvr>
                        <p:cTn dur="400"/>
                        <p:tgtEl>
                          <p:spTgt spid="163"/>
                        </p:tgtEl>
                      </p:cBhvr>
                    </p:animEffect>
                    <p:anim calcmode="lin" valueType="num">
                      <p:cBhvr>
                        <p:cTn dur="400" fill="hold"/>
                        <p:tgtEl>
                          <p:spTgt spid="163"/>
                        </p:tgtEl>
                        <p:attrNameLst>
                          <p:attrName>ppt_x</p:attrName>
                        </p:attrNameLst>
                      </p:cBhvr>
                      <p:tavLst>
                        <p:tav tm="0">
                          <p:val>
                            <p:strVal val="#ppt_x"/>
                          </p:val>
                        </p:tav>
                        <p:tav tm="100000">
                          <p:val>
                            <p:strVal val="#ppt_x"/>
                          </p:val>
                        </p:tav>
                      </p:tavLst>
                    </p:anim>
                    <p:anim calcmode="lin" valueType="num">
                      <p:cBhvr>
                        <p:cTn dur="400" fill="hold"/>
                        <p:tgtEl>
                          <p:spTgt spid="163"/>
                        </p:tgtEl>
                        <p:attrNameLst>
                          <p:attrName>ppt_y</p:attrName>
                        </p:attrNameLst>
                      </p:cBhvr>
                      <p:tavLst>
                        <p:tav tm="0">
                          <p:val>
                            <p:strVal val="#ppt_y+.1"/>
                          </p:val>
                        </p:tav>
                        <p:tav tm="100000">
                          <p:val>
                            <p:strVal val="#ppt_y"/>
                          </p:val>
                        </p:tav>
                      </p:tavLst>
                    </p:anim>
                  </p:childTnLst>
                </p:cTn>
              </p:par>
            </p:tnLst>
          </p:tmpl>
        </p:tmplLst>
      </p:bldP>
      <p:bldP spid="164" grpId="0" build="p">
        <p:tmplLst>
          <p:tmpl lvl="1">
            <p:tnLst>
              <p:par>
                <p:cTn presetID="42" presetClass="entr" presetSubtype="0" fill="hold" nodeType="withEffect">
                  <p:stCondLst>
                    <p:cond delay="200"/>
                  </p:stCondLst>
                  <p:childTnLst>
                    <p:set>
                      <p:cBhvr>
                        <p:cTn dur="1" fill="hold">
                          <p:stCondLst>
                            <p:cond delay="0"/>
                          </p:stCondLst>
                        </p:cTn>
                        <p:tgtEl>
                          <p:spTgt spid="164"/>
                        </p:tgtEl>
                        <p:attrNameLst>
                          <p:attrName>style.visibility</p:attrName>
                        </p:attrNameLst>
                      </p:cBhvr>
                      <p:to>
                        <p:strVal val="visible"/>
                      </p:to>
                    </p:set>
                    <p:animEffect transition="in" filter="fade">
                      <p:cBhvr>
                        <p:cTn dur="400"/>
                        <p:tgtEl>
                          <p:spTgt spid="164"/>
                        </p:tgtEl>
                      </p:cBhvr>
                    </p:animEffect>
                    <p:anim calcmode="lin" valueType="num">
                      <p:cBhvr>
                        <p:cTn dur="400" fill="hold"/>
                        <p:tgtEl>
                          <p:spTgt spid="164"/>
                        </p:tgtEl>
                        <p:attrNameLst>
                          <p:attrName>ppt_x</p:attrName>
                        </p:attrNameLst>
                      </p:cBhvr>
                      <p:tavLst>
                        <p:tav tm="0">
                          <p:val>
                            <p:strVal val="#ppt_x"/>
                          </p:val>
                        </p:tav>
                        <p:tav tm="100000">
                          <p:val>
                            <p:strVal val="#ppt_x"/>
                          </p:val>
                        </p:tav>
                      </p:tavLst>
                    </p:anim>
                    <p:anim calcmode="lin" valueType="num">
                      <p:cBhvr>
                        <p:cTn dur="400" fill="hold"/>
                        <p:tgtEl>
                          <p:spTgt spid="164"/>
                        </p:tgtEl>
                        <p:attrNameLst>
                          <p:attrName>ppt_y</p:attrName>
                        </p:attrNameLst>
                      </p:cBhvr>
                      <p:tavLst>
                        <p:tav tm="0">
                          <p:val>
                            <p:strVal val="#ppt_y+.1"/>
                          </p:val>
                        </p:tav>
                        <p:tav tm="100000">
                          <p:val>
                            <p:strVal val="#ppt_y"/>
                          </p:val>
                        </p:tav>
                      </p:tavLst>
                    </p:anim>
                  </p:childTnLst>
                </p:cTn>
              </p:par>
            </p:tnLst>
          </p:tmpl>
        </p:tmplLst>
      </p:bldP>
      <p:bldP spid="165" grpId="0" build="p">
        <p:tmplLst>
          <p:tmpl lvl="1">
            <p:tnLst>
              <p:par>
                <p:cTn presetID="42" presetClass="entr" presetSubtype="0" fill="hold" nodeType="withEffect">
                  <p:stCondLst>
                    <p:cond delay="200"/>
                  </p:stCondLst>
                  <p:childTnLst>
                    <p:set>
                      <p:cBhvr>
                        <p:cTn dur="1" fill="hold">
                          <p:stCondLst>
                            <p:cond delay="0"/>
                          </p:stCondLst>
                        </p:cTn>
                        <p:tgtEl>
                          <p:spTgt spid="165"/>
                        </p:tgtEl>
                        <p:attrNameLst>
                          <p:attrName>style.visibility</p:attrName>
                        </p:attrNameLst>
                      </p:cBhvr>
                      <p:to>
                        <p:strVal val="visible"/>
                      </p:to>
                    </p:set>
                    <p:animEffect transition="in" filter="fade">
                      <p:cBhvr>
                        <p:cTn dur="400"/>
                        <p:tgtEl>
                          <p:spTgt spid="165"/>
                        </p:tgtEl>
                      </p:cBhvr>
                    </p:animEffect>
                    <p:anim calcmode="lin" valueType="num">
                      <p:cBhvr>
                        <p:cTn dur="400" fill="hold"/>
                        <p:tgtEl>
                          <p:spTgt spid="165"/>
                        </p:tgtEl>
                        <p:attrNameLst>
                          <p:attrName>ppt_x</p:attrName>
                        </p:attrNameLst>
                      </p:cBhvr>
                      <p:tavLst>
                        <p:tav tm="0">
                          <p:val>
                            <p:strVal val="#ppt_x"/>
                          </p:val>
                        </p:tav>
                        <p:tav tm="100000">
                          <p:val>
                            <p:strVal val="#ppt_x"/>
                          </p:val>
                        </p:tav>
                      </p:tavLst>
                    </p:anim>
                    <p:anim calcmode="lin" valueType="num">
                      <p:cBhvr>
                        <p:cTn dur="400" fill="hold"/>
                        <p:tgtEl>
                          <p:spTgt spid="16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reack Slide">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7" hasCustomPrompt="1"/>
          </p:nvPr>
        </p:nvSpPr>
        <p:spPr>
          <a:xfrm>
            <a:off x="1536914" y="3899790"/>
            <a:ext cx="2731955" cy="1964200"/>
          </a:xfrm>
          <a:prstGeom prst="rect">
            <a:avLst/>
          </a:prstGeom>
        </p:spPr>
        <p:txBody>
          <a:bodyPr vert="horz" lIns="0" tIns="0" rIns="0" bIns="0" anchor="ctr"/>
          <a:lstStyle>
            <a:lvl1pPr marL="0" indent="0" algn="l">
              <a:lnSpc>
                <a:spcPct val="100000"/>
              </a:lnSpc>
              <a:spcBef>
                <a:spcPts val="0"/>
              </a:spcBef>
              <a:buNone/>
              <a:defRPr sz="12000" b="1">
                <a:solidFill>
                  <a:schemeClr val="bg1"/>
                </a:solidFill>
                <a:latin typeface="FontAwesome"/>
                <a:cs typeface="FontAwesome"/>
              </a:defRPr>
            </a:lvl1pPr>
          </a:lstStyle>
          <a:p>
            <a:pPr lvl="0"/>
            <a:r>
              <a:rPr lang="es-ES_tradnl" dirty="0" err="1"/>
              <a:t>icon</a:t>
            </a:r>
            <a:endParaRPr lang="es-ES_tradnl" dirty="0"/>
          </a:p>
        </p:txBody>
      </p:sp>
      <p:sp>
        <p:nvSpPr>
          <p:cNvPr id="5" name="Text Placeholder 7"/>
          <p:cNvSpPr>
            <a:spLocks noGrp="1"/>
          </p:cNvSpPr>
          <p:nvPr>
            <p:ph type="body" sz="quarter" idx="18" hasCustomPrompt="1"/>
          </p:nvPr>
        </p:nvSpPr>
        <p:spPr>
          <a:xfrm>
            <a:off x="1536914" y="5995204"/>
            <a:ext cx="7051642" cy="863560"/>
          </a:xfrm>
          <a:prstGeom prst="rect">
            <a:avLst/>
          </a:prstGeom>
        </p:spPr>
        <p:txBody>
          <a:bodyPr vert="horz" lIns="0" tIns="103884" rIns="0" bIns="103884" anchor="ctr"/>
          <a:lstStyle>
            <a:lvl1pPr marL="0" indent="0" algn="l">
              <a:lnSpc>
                <a:spcPct val="100000"/>
              </a:lnSpc>
              <a:spcBef>
                <a:spcPts val="0"/>
              </a:spcBef>
              <a:buNone/>
              <a:defRPr sz="5400" b="1" baseline="0">
                <a:solidFill>
                  <a:schemeClr val="bg1"/>
                </a:solidFill>
                <a:latin typeface="Lato"/>
                <a:cs typeface="Lato"/>
              </a:defRPr>
            </a:lvl1pPr>
          </a:lstStyle>
          <a:p>
            <a:pPr lvl="0"/>
            <a:r>
              <a:rPr lang="es-ES_tradnl" dirty="0"/>
              <a:t>Break </a:t>
            </a:r>
            <a:r>
              <a:rPr lang="es-ES_tradnl" dirty="0" err="1"/>
              <a:t>Slide</a:t>
            </a:r>
            <a:endParaRPr lang="es-ES_tradnl" dirty="0"/>
          </a:p>
        </p:txBody>
      </p:sp>
      <p:sp>
        <p:nvSpPr>
          <p:cNvPr id="6" name="Text Placeholder 7"/>
          <p:cNvSpPr>
            <a:spLocks noGrp="1"/>
          </p:cNvSpPr>
          <p:nvPr>
            <p:ph type="body" sz="quarter" idx="19" hasCustomPrompt="1"/>
          </p:nvPr>
        </p:nvSpPr>
        <p:spPr>
          <a:xfrm>
            <a:off x="1536914" y="6969781"/>
            <a:ext cx="7051642" cy="456902"/>
          </a:xfrm>
          <a:prstGeom prst="rect">
            <a:avLst/>
          </a:prstGeom>
        </p:spPr>
        <p:txBody>
          <a:bodyPr vert="horz" lIns="0" tIns="103884" rIns="0" bIns="103884" anchor="ctr"/>
          <a:lstStyle>
            <a:lvl1pPr marL="0" indent="0" algn="l">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7" name="Rectangle 6"/>
          <p:cNvSpPr/>
          <p:nvPr userDrawn="1"/>
        </p:nvSpPr>
        <p:spPr>
          <a:xfrm rot="18083416">
            <a:off x="10343583" y="5545486"/>
            <a:ext cx="18239862" cy="2656972"/>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39862" h="2655933">
                <a:moveTo>
                  <a:pt x="0" y="13230"/>
                </a:moveTo>
                <a:lnTo>
                  <a:pt x="16654103" y="0"/>
                </a:lnTo>
                <a:lnTo>
                  <a:pt x="18239862" y="2655933"/>
                </a:lnTo>
                <a:lnTo>
                  <a:pt x="1572528" y="2647480"/>
                </a:lnTo>
                <a:lnTo>
                  <a:pt x="0" y="13230"/>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 name="Rectangle 6"/>
          <p:cNvSpPr/>
          <p:nvPr userDrawn="1"/>
        </p:nvSpPr>
        <p:spPr>
          <a:xfrm rot="18083416">
            <a:off x="13306597" y="6362287"/>
            <a:ext cx="17375138" cy="1255518"/>
          </a:xfrm>
          <a:custGeom>
            <a:avLst/>
            <a:gdLst>
              <a:gd name="connsiteX0" fmla="*/ 0 w 20143506"/>
              <a:gd name="connsiteY0" fmla="*/ 0 h 2641600"/>
              <a:gd name="connsiteX1" fmla="*/ 20143506 w 20143506"/>
              <a:gd name="connsiteY1" fmla="*/ 0 h 2641600"/>
              <a:gd name="connsiteX2" fmla="*/ 20143506 w 20143506"/>
              <a:gd name="connsiteY2" fmla="*/ 2641600 h 2641600"/>
              <a:gd name="connsiteX3" fmla="*/ 0 w 20143506"/>
              <a:gd name="connsiteY3" fmla="*/ 2641600 h 2641600"/>
              <a:gd name="connsiteX4" fmla="*/ 0 w 20143506"/>
              <a:gd name="connsiteY4" fmla="*/ 0 h 2641600"/>
              <a:gd name="connsiteX0" fmla="*/ 0 w 20143506"/>
              <a:gd name="connsiteY0" fmla="*/ 0 h 2641600"/>
              <a:gd name="connsiteX1" fmla="*/ 20143506 w 20143506"/>
              <a:gd name="connsiteY1" fmla="*/ 0 h 2641600"/>
              <a:gd name="connsiteX2" fmla="*/ 20143506 w 20143506"/>
              <a:gd name="connsiteY2" fmla="*/ 2641600 h 2641600"/>
              <a:gd name="connsiteX3" fmla="*/ 1572528 w 20143506"/>
              <a:gd name="connsiteY3" fmla="*/ 2634250 h 2641600"/>
              <a:gd name="connsiteX4" fmla="*/ 0 w 20143506"/>
              <a:gd name="connsiteY4" fmla="*/ 0 h 2641600"/>
              <a:gd name="connsiteX0" fmla="*/ 0 w 20143506"/>
              <a:gd name="connsiteY0" fmla="*/ 13230 h 2654830"/>
              <a:gd name="connsiteX1" fmla="*/ 16654103 w 20143506"/>
              <a:gd name="connsiteY1" fmla="*/ 0 h 2654830"/>
              <a:gd name="connsiteX2" fmla="*/ 20143506 w 20143506"/>
              <a:gd name="connsiteY2" fmla="*/ 2654830 h 2654830"/>
              <a:gd name="connsiteX3" fmla="*/ 1572528 w 20143506"/>
              <a:gd name="connsiteY3" fmla="*/ 2647480 h 2654830"/>
              <a:gd name="connsiteX4" fmla="*/ 0 w 20143506"/>
              <a:gd name="connsiteY4" fmla="*/ 13230 h 2654830"/>
              <a:gd name="connsiteX0" fmla="*/ 0 w 18239862"/>
              <a:gd name="connsiteY0" fmla="*/ 13230 h 2655933"/>
              <a:gd name="connsiteX1" fmla="*/ 16654103 w 18239862"/>
              <a:gd name="connsiteY1" fmla="*/ 0 h 2655933"/>
              <a:gd name="connsiteX2" fmla="*/ 18239862 w 18239862"/>
              <a:gd name="connsiteY2" fmla="*/ 2655933 h 2655933"/>
              <a:gd name="connsiteX3" fmla="*/ 1572528 w 18239862"/>
              <a:gd name="connsiteY3" fmla="*/ 2647480 h 2655933"/>
              <a:gd name="connsiteX4" fmla="*/ 0 w 18239862"/>
              <a:gd name="connsiteY4" fmla="*/ 13230 h 2655933"/>
              <a:gd name="connsiteX0" fmla="*/ 0 w 17375137"/>
              <a:gd name="connsiteY0" fmla="*/ 13230 h 2647480"/>
              <a:gd name="connsiteX1" fmla="*/ 16654103 w 17375137"/>
              <a:gd name="connsiteY1" fmla="*/ 0 h 2647480"/>
              <a:gd name="connsiteX2" fmla="*/ 17375137 w 17375137"/>
              <a:gd name="connsiteY2" fmla="*/ 1189979 h 2647480"/>
              <a:gd name="connsiteX3" fmla="*/ 1572528 w 17375137"/>
              <a:gd name="connsiteY3" fmla="*/ 2647480 h 2647480"/>
              <a:gd name="connsiteX4" fmla="*/ 0 w 17375137"/>
              <a:gd name="connsiteY4" fmla="*/ 13230 h 2647480"/>
              <a:gd name="connsiteX0" fmla="*/ 0 w 17375137"/>
              <a:gd name="connsiteY0" fmla="*/ 13230 h 1255027"/>
              <a:gd name="connsiteX1" fmla="*/ 16654103 w 17375137"/>
              <a:gd name="connsiteY1" fmla="*/ 0 h 1255027"/>
              <a:gd name="connsiteX2" fmla="*/ 17375137 w 17375137"/>
              <a:gd name="connsiteY2" fmla="*/ 1189979 h 1255027"/>
              <a:gd name="connsiteX3" fmla="*/ 782405 w 17375137"/>
              <a:gd name="connsiteY3" fmla="*/ 1255027 h 1255027"/>
              <a:gd name="connsiteX4" fmla="*/ 0 w 17375137"/>
              <a:gd name="connsiteY4" fmla="*/ 13230 h 125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75137" h="1255027">
                <a:moveTo>
                  <a:pt x="0" y="13230"/>
                </a:moveTo>
                <a:lnTo>
                  <a:pt x="16654103" y="0"/>
                </a:lnTo>
                <a:lnTo>
                  <a:pt x="17375137" y="1189979"/>
                </a:lnTo>
                <a:lnTo>
                  <a:pt x="782405" y="1255027"/>
                </a:lnTo>
                <a:lnTo>
                  <a:pt x="0" y="13230"/>
                </a:lnTo>
                <a:close/>
              </a:path>
            </a:pathLst>
          </a:cu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 name="Text Placeholder 2"/>
          <p:cNvSpPr>
            <a:spLocks noGrp="1"/>
          </p:cNvSpPr>
          <p:nvPr>
            <p:ph type="body" sz="quarter" idx="16" hasCustomPrompt="1"/>
          </p:nvPr>
        </p:nvSpPr>
        <p:spPr>
          <a:xfrm>
            <a:off x="1536914" y="7511358"/>
            <a:ext cx="12794285" cy="2216844"/>
          </a:xfrm>
          <a:prstGeom prst="rect">
            <a:avLst/>
          </a:prstGeom>
        </p:spPr>
        <p:txBody>
          <a:bodyPr vert="horz" lIns="0" tIns="121900" rIns="0" bIns="121900"/>
          <a:lstStyle>
            <a:lvl1pPr marL="0" indent="0" algn="l">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a:t>
            </a:r>
          </a:p>
        </p:txBody>
      </p:sp>
    </p:spTree>
    <p:extLst>
      <p:ext uri="{BB962C8B-B14F-4D97-AF65-F5344CB8AC3E}">
        <p14:creationId xmlns:p14="http://schemas.microsoft.com/office/powerpoint/2010/main" val="77227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anim calcmode="lin" valueType="num">
                                      <p:cBhvr>
                                        <p:cTn id="8"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400"/>
                                        <p:tgtEl>
                                          <p:spTgt spid="5">
                                            <p:txEl>
                                              <p:pRg st="0" end="0"/>
                                            </p:txEl>
                                          </p:spTgt>
                                        </p:tgtEl>
                                      </p:cBhvr>
                                    </p:animEffect>
                                    <p:anim calcmode="lin" valueType="num">
                                      <p:cBhvr>
                                        <p:cTn id="13"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anim calcmode="lin" valueType="num">
                                      <p:cBhvr>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0" end="0"/>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80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anim calcmode="lin" valueType="num">
                      <p:cBhvr>
                        <p:cTn dur="400" fill="hold"/>
                        <p:tgtEl>
                          <p:spTgt spid="4"/>
                        </p:tgtEl>
                        <p:attrNameLst>
                          <p:attrName>ppt_x</p:attrName>
                        </p:attrNameLst>
                      </p:cBhvr>
                      <p:tavLst>
                        <p:tav tm="0">
                          <p:val>
                            <p:strVal val="#ppt_x"/>
                          </p:val>
                        </p:tav>
                        <p:tav tm="100000">
                          <p:val>
                            <p:strVal val="#ppt_x"/>
                          </p:val>
                        </p:tav>
                      </p:tavLst>
                    </p:anim>
                    <p:anim calcmode="lin" valueType="num">
                      <p:cBhvr>
                        <p:cTn dur="4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team member slide">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Five</a:t>
            </a:r>
            <a:r>
              <a:rPr lang="es-ES_tradnl" dirty="0"/>
              <a:t> </a:t>
            </a:r>
            <a:r>
              <a:rPr lang="es-ES_tradnl" dirty="0" err="1"/>
              <a:t>team</a:t>
            </a:r>
            <a:r>
              <a:rPr lang="es-ES_tradnl" dirty="0"/>
              <a:t> </a:t>
            </a:r>
            <a:r>
              <a:rPr lang="es-ES_tradnl" dirty="0" err="1"/>
              <a:t>member</a:t>
            </a:r>
            <a:r>
              <a:rPr lang="es-ES_tradnl" dirty="0"/>
              <a:t> </a:t>
            </a:r>
            <a:r>
              <a:rPr lang="es-ES_tradnl" dirty="0" err="1"/>
              <a:t>slide</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65" name="Picture Placeholder 2"/>
          <p:cNvSpPr>
            <a:spLocks noGrp="1"/>
          </p:cNvSpPr>
          <p:nvPr>
            <p:ph type="pic" sz="quarter" idx="17"/>
          </p:nvPr>
        </p:nvSpPr>
        <p:spPr>
          <a:xfrm>
            <a:off x="1536906" y="3002838"/>
            <a:ext cx="4111906" cy="5937964"/>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166" name="Picture Placeholder 2"/>
          <p:cNvSpPr>
            <a:spLocks noGrp="1"/>
          </p:cNvSpPr>
          <p:nvPr>
            <p:ph type="pic" sz="quarter" idx="32"/>
          </p:nvPr>
        </p:nvSpPr>
        <p:spPr>
          <a:xfrm>
            <a:off x="5827240" y="3002838"/>
            <a:ext cx="4111906" cy="5937964"/>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167" name="Picture Placeholder 2"/>
          <p:cNvSpPr>
            <a:spLocks noGrp="1"/>
          </p:cNvSpPr>
          <p:nvPr>
            <p:ph type="pic" sz="quarter" idx="39"/>
          </p:nvPr>
        </p:nvSpPr>
        <p:spPr>
          <a:xfrm>
            <a:off x="10140158" y="3002838"/>
            <a:ext cx="4111906" cy="5937964"/>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168" name="Picture Placeholder 2"/>
          <p:cNvSpPr>
            <a:spLocks noGrp="1"/>
          </p:cNvSpPr>
          <p:nvPr>
            <p:ph type="pic" sz="quarter" idx="46"/>
          </p:nvPr>
        </p:nvSpPr>
        <p:spPr>
          <a:xfrm>
            <a:off x="14498237" y="3002838"/>
            <a:ext cx="4111906" cy="5937964"/>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169" name="Picture Placeholder 2"/>
          <p:cNvSpPr>
            <a:spLocks noGrp="1"/>
          </p:cNvSpPr>
          <p:nvPr>
            <p:ph type="pic" sz="quarter" idx="53"/>
          </p:nvPr>
        </p:nvSpPr>
        <p:spPr>
          <a:xfrm>
            <a:off x="18853330" y="3002838"/>
            <a:ext cx="4111906" cy="5937964"/>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170" name="Text Placeholder 7"/>
          <p:cNvSpPr>
            <a:spLocks noGrp="1"/>
          </p:cNvSpPr>
          <p:nvPr>
            <p:ph type="body" sz="quarter" idx="18" hasCustomPrompt="1"/>
          </p:nvPr>
        </p:nvSpPr>
        <p:spPr>
          <a:xfrm>
            <a:off x="1536906" y="9187359"/>
            <a:ext cx="411191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71" name="Text Placeholder 2"/>
          <p:cNvSpPr>
            <a:spLocks noGrp="1"/>
          </p:cNvSpPr>
          <p:nvPr>
            <p:ph type="body" sz="quarter" idx="19" hasCustomPrompt="1"/>
          </p:nvPr>
        </p:nvSpPr>
        <p:spPr>
          <a:xfrm>
            <a:off x="1536906" y="9666273"/>
            <a:ext cx="411190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a:t>
            </a:r>
          </a:p>
        </p:txBody>
      </p:sp>
      <p:sp>
        <p:nvSpPr>
          <p:cNvPr id="172" name="Text Placeholder 2"/>
          <p:cNvSpPr>
            <a:spLocks noGrp="1"/>
          </p:cNvSpPr>
          <p:nvPr>
            <p:ph type="body" sz="quarter" idx="26" hasCustomPrompt="1"/>
          </p:nvPr>
        </p:nvSpPr>
        <p:spPr>
          <a:xfrm>
            <a:off x="1536906" y="10501645"/>
            <a:ext cx="411190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a:t>
            </a:r>
          </a:p>
        </p:txBody>
      </p:sp>
      <p:sp>
        <p:nvSpPr>
          <p:cNvPr id="173" name="Text Placeholder 7"/>
          <p:cNvSpPr>
            <a:spLocks noGrp="1"/>
          </p:cNvSpPr>
          <p:nvPr>
            <p:ph type="body" sz="quarter" idx="33" hasCustomPrompt="1"/>
          </p:nvPr>
        </p:nvSpPr>
        <p:spPr>
          <a:xfrm>
            <a:off x="5827240" y="9187359"/>
            <a:ext cx="411191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74" name="Text Placeholder 2"/>
          <p:cNvSpPr>
            <a:spLocks noGrp="1"/>
          </p:cNvSpPr>
          <p:nvPr>
            <p:ph type="body" sz="quarter" idx="34" hasCustomPrompt="1"/>
          </p:nvPr>
        </p:nvSpPr>
        <p:spPr>
          <a:xfrm>
            <a:off x="5827240" y="9666273"/>
            <a:ext cx="411190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a:t>
            </a:r>
          </a:p>
        </p:txBody>
      </p:sp>
      <p:sp>
        <p:nvSpPr>
          <p:cNvPr id="175" name="Text Placeholder 2"/>
          <p:cNvSpPr>
            <a:spLocks noGrp="1"/>
          </p:cNvSpPr>
          <p:nvPr>
            <p:ph type="body" sz="quarter" idx="35" hasCustomPrompt="1"/>
          </p:nvPr>
        </p:nvSpPr>
        <p:spPr>
          <a:xfrm>
            <a:off x="5827240" y="10501645"/>
            <a:ext cx="411190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a:t>
            </a:r>
          </a:p>
        </p:txBody>
      </p:sp>
      <p:sp>
        <p:nvSpPr>
          <p:cNvPr id="176" name="Text Placeholder 7"/>
          <p:cNvSpPr>
            <a:spLocks noGrp="1"/>
          </p:cNvSpPr>
          <p:nvPr>
            <p:ph type="body" sz="quarter" idx="40" hasCustomPrompt="1"/>
          </p:nvPr>
        </p:nvSpPr>
        <p:spPr>
          <a:xfrm>
            <a:off x="10140156" y="9187359"/>
            <a:ext cx="411191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77" name="Text Placeholder 2"/>
          <p:cNvSpPr>
            <a:spLocks noGrp="1"/>
          </p:cNvSpPr>
          <p:nvPr>
            <p:ph type="body" sz="quarter" idx="41" hasCustomPrompt="1"/>
          </p:nvPr>
        </p:nvSpPr>
        <p:spPr>
          <a:xfrm>
            <a:off x="10140158" y="9666273"/>
            <a:ext cx="411190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a:t>
            </a:r>
          </a:p>
        </p:txBody>
      </p:sp>
      <p:sp>
        <p:nvSpPr>
          <p:cNvPr id="178" name="Text Placeholder 2"/>
          <p:cNvSpPr>
            <a:spLocks noGrp="1"/>
          </p:cNvSpPr>
          <p:nvPr>
            <p:ph type="body" sz="quarter" idx="42" hasCustomPrompt="1"/>
          </p:nvPr>
        </p:nvSpPr>
        <p:spPr>
          <a:xfrm>
            <a:off x="10140158" y="10501645"/>
            <a:ext cx="411190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a:t>
            </a:r>
          </a:p>
        </p:txBody>
      </p:sp>
      <p:sp>
        <p:nvSpPr>
          <p:cNvPr id="179" name="Text Placeholder 7"/>
          <p:cNvSpPr>
            <a:spLocks noGrp="1"/>
          </p:cNvSpPr>
          <p:nvPr>
            <p:ph type="body" sz="quarter" idx="47" hasCustomPrompt="1"/>
          </p:nvPr>
        </p:nvSpPr>
        <p:spPr>
          <a:xfrm>
            <a:off x="14498237" y="9187359"/>
            <a:ext cx="411191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80" name="Text Placeholder 2"/>
          <p:cNvSpPr>
            <a:spLocks noGrp="1"/>
          </p:cNvSpPr>
          <p:nvPr>
            <p:ph type="body" sz="quarter" idx="48" hasCustomPrompt="1"/>
          </p:nvPr>
        </p:nvSpPr>
        <p:spPr>
          <a:xfrm>
            <a:off x="14498237" y="9666273"/>
            <a:ext cx="411190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a:t>
            </a:r>
          </a:p>
        </p:txBody>
      </p:sp>
      <p:sp>
        <p:nvSpPr>
          <p:cNvPr id="181" name="Text Placeholder 2"/>
          <p:cNvSpPr>
            <a:spLocks noGrp="1"/>
          </p:cNvSpPr>
          <p:nvPr>
            <p:ph type="body" sz="quarter" idx="49" hasCustomPrompt="1"/>
          </p:nvPr>
        </p:nvSpPr>
        <p:spPr>
          <a:xfrm>
            <a:off x="14498237" y="10501645"/>
            <a:ext cx="411190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a:t>
            </a:r>
          </a:p>
        </p:txBody>
      </p:sp>
      <p:sp>
        <p:nvSpPr>
          <p:cNvPr id="182" name="Text Placeholder 7"/>
          <p:cNvSpPr>
            <a:spLocks noGrp="1"/>
          </p:cNvSpPr>
          <p:nvPr>
            <p:ph type="body" sz="quarter" idx="54" hasCustomPrompt="1"/>
          </p:nvPr>
        </p:nvSpPr>
        <p:spPr>
          <a:xfrm>
            <a:off x="18853328" y="9187359"/>
            <a:ext cx="4111910" cy="456902"/>
          </a:xfrm>
          <a:prstGeom prst="rect">
            <a:avLst/>
          </a:prstGeom>
        </p:spPr>
        <p:txBody>
          <a:bodyPr vert="horz" lIns="0" tIns="103884" rIns="0" bIns="103884" anchor="ctr"/>
          <a:lstStyle>
            <a:lvl1pPr marL="0" indent="0" algn="ctr">
              <a:lnSpc>
                <a:spcPct val="100000"/>
              </a:lnSpc>
              <a:spcBef>
                <a:spcPts val="0"/>
              </a:spcBef>
              <a:buNone/>
              <a:defRPr sz="2800" b="1">
                <a:solidFill>
                  <a:schemeClr val="accent1"/>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183" name="Text Placeholder 2"/>
          <p:cNvSpPr>
            <a:spLocks noGrp="1"/>
          </p:cNvSpPr>
          <p:nvPr>
            <p:ph type="body" sz="quarter" idx="55" hasCustomPrompt="1"/>
          </p:nvPr>
        </p:nvSpPr>
        <p:spPr>
          <a:xfrm>
            <a:off x="18853330" y="9666273"/>
            <a:ext cx="4111906" cy="809926"/>
          </a:xfrm>
          <a:prstGeom prst="rect">
            <a:avLst/>
          </a:prstGeom>
        </p:spPr>
        <p:txBody>
          <a:bodyPr vert="horz" lIns="0" tIns="0" rIns="0" bIns="0"/>
          <a:lstStyle>
            <a:lvl1pPr marL="0" indent="0" algn="ctr">
              <a:lnSpc>
                <a:spcPct val="150000"/>
              </a:lnSpc>
              <a:spcBef>
                <a:spcPts val="0"/>
              </a:spcBef>
              <a:buNone/>
              <a:defRPr sz="2400" baseline="0">
                <a:solidFill>
                  <a:schemeClr val="accent3"/>
                </a:solidFill>
                <a:latin typeface="Lato Regular"/>
                <a:cs typeface="Lato Regular"/>
              </a:defRPr>
            </a:lvl1pPr>
          </a:lstStyle>
          <a:p>
            <a:pPr lvl="0"/>
            <a:r>
              <a:rPr lang="en-US" dirty="0"/>
              <a:t>Member Position</a:t>
            </a:r>
          </a:p>
        </p:txBody>
      </p:sp>
      <p:sp>
        <p:nvSpPr>
          <p:cNvPr id="184" name="Text Placeholder 2"/>
          <p:cNvSpPr>
            <a:spLocks noGrp="1"/>
          </p:cNvSpPr>
          <p:nvPr>
            <p:ph type="body" sz="quarter" idx="56" hasCustomPrompt="1"/>
          </p:nvPr>
        </p:nvSpPr>
        <p:spPr>
          <a:xfrm>
            <a:off x="18853330" y="10501645"/>
            <a:ext cx="4111906" cy="1284070"/>
          </a:xfrm>
          <a:prstGeom prst="rect">
            <a:avLst/>
          </a:prstGeom>
        </p:spPr>
        <p:txBody>
          <a:bodyPr vert="horz" lIns="0" tIns="0" rIns="0" bIns="0"/>
          <a:lstStyle>
            <a:lvl1pPr marL="0" indent="0" algn="ctr">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a:t>A short description or history about this team member</a:t>
            </a:r>
          </a:p>
        </p:txBody>
      </p:sp>
      <p:sp>
        <p:nvSpPr>
          <p:cNvPr id="185" name="Text Placeholder 7"/>
          <p:cNvSpPr>
            <a:spLocks noGrp="1"/>
          </p:cNvSpPr>
          <p:nvPr>
            <p:ph type="body" sz="quarter" idx="29" hasCustomPrompt="1"/>
          </p:nvPr>
        </p:nvSpPr>
        <p:spPr>
          <a:xfrm>
            <a:off x="1826841"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86" name="Text Placeholder 7"/>
          <p:cNvSpPr>
            <a:spLocks noGrp="1"/>
          </p:cNvSpPr>
          <p:nvPr>
            <p:ph type="body" sz="quarter" idx="30" hasCustomPrompt="1"/>
          </p:nvPr>
        </p:nvSpPr>
        <p:spPr>
          <a:xfrm>
            <a:off x="3049806"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87" name="Text Placeholder 7"/>
          <p:cNvSpPr>
            <a:spLocks noGrp="1"/>
          </p:cNvSpPr>
          <p:nvPr>
            <p:ph type="body" sz="quarter" idx="31" hasCustomPrompt="1"/>
          </p:nvPr>
        </p:nvSpPr>
        <p:spPr>
          <a:xfrm>
            <a:off x="4272770"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88" name="Text Placeholder 7"/>
          <p:cNvSpPr>
            <a:spLocks noGrp="1"/>
          </p:cNvSpPr>
          <p:nvPr>
            <p:ph type="body" sz="quarter" idx="36" hasCustomPrompt="1"/>
          </p:nvPr>
        </p:nvSpPr>
        <p:spPr>
          <a:xfrm>
            <a:off x="6117176"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89" name="Text Placeholder 7"/>
          <p:cNvSpPr>
            <a:spLocks noGrp="1"/>
          </p:cNvSpPr>
          <p:nvPr>
            <p:ph type="body" sz="quarter" idx="37" hasCustomPrompt="1"/>
          </p:nvPr>
        </p:nvSpPr>
        <p:spPr>
          <a:xfrm>
            <a:off x="7340140"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0" name="Text Placeholder 7"/>
          <p:cNvSpPr>
            <a:spLocks noGrp="1"/>
          </p:cNvSpPr>
          <p:nvPr>
            <p:ph type="body" sz="quarter" idx="38" hasCustomPrompt="1"/>
          </p:nvPr>
        </p:nvSpPr>
        <p:spPr>
          <a:xfrm>
            <a:off x="8563106"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1" name="Text Placeholder 7"/>
          <p:cNvSpPr>
            <a:spLocks noGrp="1"/>
          </p:cNvSpPr>
          <p:nvPr>
            <p:ph type="body" sz="quarter" idx="43" hasCustomPrompt="1"/>
          </p:nvPr>
        </p:nvSpPr>
        <p:spPr>
          <a:xfrm>
            <a:off x="10430091"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2" name="Text Placeholder 7"/>
          <p:cNvSpPr>
            <a:spLocks noGrp="1"/>
          </p:cNvSpPr>
          <p:nvPr>
            <p:ph type="body" sz="quarter" idx="44" hasCustomPrompt="1"/>
          </p:nvPr>
        </p:nvSpPr>
        <p:spPr>
          <a:xfrm>
            <a:off x="11653057"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3" name="Text Placeholder 7"/>
          <p:cNvSpPr>
            <a:spLocks noGrp="1"/>
          </p:cNvSpPr>
          <p:nvPr>
            <p:ph type="body" sz="quarter" idx="45" hasCustomPrompt="1"/>
          </p:nvPr>
        </p:nvSpPr>
        <p:spPr>
          <a:xfrm>
            <a:off x="12876020"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4" name="Text Placeholder 7"/>
          <p:cNvSpPr>
            <a:spLocks noGrp="1"/>
          </p:cNvSpPr>
          <p:nvPr>
            <p:ph type="body" sz="quarter" idx="50" hasCustomPrompt="1"/>
          </p:nvPr>
        </p:nvSpPr>
        <p:spPr>
          <a:xfrm>
            <a:off x="14788171"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5" name="Text Placeholder 7"/>
          <p:cNvSpPr>
            <a:spLocks noGrp="1"/>
          </p:cNvSpPr>
          <p:nvPr>
            <p:ph type="body" sz="quarter" idx="51" hasCustomPrompt="1"/>
          </p:nvPr>
        </p:nvSpPr>
        <p:spPr>
          <a:xfrm>
            <a:off x="16011137"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6" name="Text Placeholder 7"/>
          <p:cNvSpPr>
            <a:spLocks noGrp="1"/>
          </p:cNvSpPr>
          <p:nvPr>
            <p:ph type="body" sz="quarter" idx="52" hasCustomPrompt="1"/>
          </p:nvPr>
        </p:nvSpPr>
        <p:spPr>
          <a:xfrm>
            <a:off x="17234100"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7" name="Text Placeholder 7"/>
          <p:cNvSpPr>
            <a:spLocks noGrp="1"/>
          </p:cNvSpPr>
          <p:nvPr>
            <p:ph type="body" sz="quarter" idx="57" hasCustomPrompt="1"/>
          </p:nvPr>
        </p:nvSpPr>
        <p:spPr>
          <a:xfrm>
            <a:off x="19143264"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8" name="Text Placeholder 7"/>
          <p:cNvSpPr>
            <a:spLocks noGrp="1"/>
          </p:cNvSpPr>
          <p:nvPr>
            <p:ph type="body" sz="quarter" idx="58" hasCustomPrompt="1"/>
          </p:nvPr>
        </p:nvSpPr>
        <p:spPr>
          <a:xfrm>
            <a:off x="20366228"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199" name="Text Placeholder 7"/>
          <p:cNvSpPr>
            <a:spLocks noGrp="1"/>
          </p:cNvSpPr>
          <p:nvPr>
            <p:ph type="body" sz="quarter" idx="59" hasCustomPrompt="1"/>
          </p:nvPr>
        </p:nvSpPr>
        <p:spPr>
          <a:xfrm>
            <a:off x="21589193" y="11808292"/>
            <a:ext cx="1014742"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46447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nodePh="1">
                                  <p:stCondLst>
                                    <p:cond delay="800"/>
                                  </p:stCondLst>
                                  <p:endCondLst>
                                    <p:cond evt="begin" delay="0">
                                      <p:tn val="19"/>
                                    </p:cond>
                                  </p:endCondLst>
                                  <p:childTnLst>
                                    <p:set>
                                      <p:cBhvr>
                                        <p:cTn id="20" dur="1" fill="hold">
                                          <p:stCondLst>
                                            <p:cond delay="0"/>
                                          </p:stCondLst>
                                        </p:cTn>
                                        <p:tgtEl>
                                          <p:spTgt spid="165"/>
                                        </p:tgtEl>
                                        <p:attrNameLst>
                                          <p:attrName>style.visibility</p:attrName>
                                        </p:attrNameLst>
                                      </p:cBhvr>
                                      <p:to>
                                        <p:strVal val="visible"/>
                                      </p:to>
                                    </p:set>
                                    <p:anim calcmode="lin" valueType="num">
                                      <p:cBhvr>
                                        <p:cTn id="21" dur="1000" fill="hold"/>
                                        <p:tgtEl>
                                          <p:spTgt spid="165"/>
                                        </p:tgtEl>
                                        <p:attrNameLst>
                                          <p:attrName>ppt_w</p:attrName>
                                        </p:attrNameLst>
                                      </p:cBhvr>
                                      <p:tavLst>
                                        <p:tav tm="0">
                                          <p:val>
                                            <p:fltVal val="0"/>
                                          </p:val>
                                        </p:tav>
                                        <p:tav tm="100000">
                                          <p:val>
                                            <p:strVal val="#ppt_w"/>
                                          </p:val>
                                        </p:tav>
                                      </p:tavLst>
                                    </p:anim>
                                    <p:anim calcmode="lin" valueType="num">
                                      <p:cBhvr>
                                        <p:cTn id="22" dur="1000" fill="hold"/>
                                        <p:tgtEl>
                                          <p:spTgt spid="165"/>
                                        </p:tgtEl>
                                        <p:attrNameLst>
                                          <p:attrName>ppt_h</p:attrName>
                                        </p:attrNameLst>
                                      </p:cBhvr>
                                      <p:tavLst>
                                        <p:tav tm="0">
                                          <p:val>
                                            <p:fltVal val="0"/>
                                          </p:val>
                                        </p:tav>
                                        <p:tav tm="100000">
                                          <p:val>
                                            <p:strVal val="#ppt_h"/>
                                          </p:val>
                                        </p:tav>
                                      </p:tavLst>
                                    </p:anim>
                                    <p:animEffect transition="in" filter="fade">
                                      <p:cBhvr>
                                        <p:cTn id="23" dur="1000"/>
                                        <p:tgtEl>
                                          <p:spTgt spid="165"/>
                                        </p:tgtEl>
                                      </p:cBhvr>
                                    </p:animEffect>
                                  </p:childTnLst>
                                </p:cTn>
                              </p:par>
                              <p:par>
                                <p:cTn id="24" presetID="53" presetClass="entr" presetSubtype="16" fill="hold" grpId="0" nodeType="withEffect" nodePh="1">
                                  <p:stCondLst>
                                    <p:cond delay="800"/>
                                  </p:stCondLst>
                                  <p:endCondLst>
                                    <p:cond evt="begin" delay="0">
                                      <p:tn val="24"/>
                                    </p:cond>
                                  </p:endCondLst>
                                  <p:childTnLst>
                                    <p:set>
                                      <p:cBhvr>
                                        <p:cTn id="25" dur="1" fill="hold">
                                          <p:stCondLst>
                                            <p:cond delay="0"/>
                                          </p:stCondLst>
                                        </p:cTn>
                                        <p:tgtEl>
                                          <p:spTgt spid="166"/>
                                        </p:tgtEl>
                                        <p:attrNameLst>
                                          <p:attrName>style.visibility</p:attrName>
                                        </p:attrNameLst>
                                      </p:cBhvr>
                                      <p:to>
                                        <p:strVal val="visible"/>
                                      </p:to>
                                    </p:set>
                                    <p:anim calcmode="lin" valueType="num">
                                      <p:cBhvr>
                                        <p:cTn id="26" dur="1000" fill="hold"/>
                                        <p:tgtEl>
                                          <p:spTgt spid="166"/>
                                        </p:tgtEl>
                                        <p:attrNameLst>
                                          <p:attrName>ppt_w</p:attrName>
                                        </p:attrNameLst>
                                      </p:cBhvr>
                                      <p:tavLst>
                                        <p:tav tm="0">
                                          <p:val>
                                            <p:fltVal val="0"/>
                                          </p:val>
                                        </p:tav>
                                        <p:tav tm="100000">
                                          <p:val>
                                            <p:strVal val="#ppt_w"/>
                                          </p:val>
                                        </p:tav>
                                      </p:tavLst>
                                    </p:anim>
                                    <p:anim calcmode="lin" valueType="num">
                                      <p:cBhvr>
                                        <p:cTn id="27" dur="1000" fill="hold"/>
                                        <p:tgtEl>
                                          <p:spTgt spid="166"/>
                                        </p:tgtEl>
                                        <p:attrNameLst>
                                          <p:attrName>ppt_h</p:attrName>
                                        </p:attrNameLst>
                                      </p:cBhvr>
                                      <p:tavLst>
                                        <p:tav tm="0">
                                          <p:val>
                                            <p:fltVal val="0"/>
                                          </p:val>
                                        </p:tav>
                                        <p:tav tm="100000">
                                          <p:val>
                                            <p:strVal val="#ppt_h"/>
                                          </p:val>
                                        </p:tav>
                                      </p:tavLst>
                                    </p:anim>
                                    <p:animEffect transition="in" filter="fade">
                                      <p:cBhvr>
                                        <p:cTn id="28" dur="1000"/>
                                        <p:tgtEl>
                                          <p:spTgt spid="166"/>
                                        </p:tgtEl>
                                      </p:cBhvr>
                                    </p:animEffect>
                                  </p:childTnLst>
                                </p:cTn>
                              </p:par>
                              <p:par>
                                <p:cTn id="29" presetID="53" presetClass="entr" presetSubtype="16" fill="hold" grpId="0" nodeType="withEffect" nodePh="1">
                                  <p:stCondLst>
                                    <p:cond delay="800"/>
                                  </p:stCondLst>
                                  <p:endCondLst>
                                    <p:cond evt="begin" delay="0">
                                      <p:tn val="29"/>
                                    </p:cond>
                                  </p:endCondLst>
                                  <p:childTnLst>
                                    <p:set>
                                      <p:cBhvr>
                                        <p:cTn id="30" dur="1" fill="hold">
                                          <p:stCondLst>
                                            <p:cond delay="0"/>
                                          </p:stCondLst>
                                        </p:cTn>
                                        <p:tgtEl>
                                          <p:spTgt spid="167"/>
                                        </p:tgtEl>
                                        <p:attrNameLst>
                                          <p:attrName>style.visibility</p:attrName>
                                        </p:attrNameLst>
                                      </p:cBhvr>
                                      <p:to>
                                        <p:strVal val="visible"/>
                                      </p:to>
                                    </p:set>
                                    <p:anim calcmode="lin" valueType="num">
                                      <p:cBhvr>
                                        <p:cTn id="31" dur="1000" fill="hold"/>
                                        <p:tgtEl>
                                          <p:spTgt spid="167"/>
                                        </p:tgtEl>
                                        <p:attrNameLst>
                                          <p:attrName>ppt_w</p:attrName>
                                        </p:attrNameLst>
                                      </p:cBhvr>
                                      <p:tavLst>
                                        <p:tav tm="0">
                                          <p:val>
                                            <p:fltVal val="0"/>
                                          </p:val>
                                        </p:tav>
                                        <p:tav tm="100000">
                                          <p:val>
                                            <p:strVal val="#ppt_w"/>
                                          </p:val>
                                        </p:tav>
                                      </p:tavLst>
                                    </p:anim>
                                    <p:anim calcmode="lin" valueType="num">
                                      <p:cBhvr>
                                        <p:cTn id="32" dur="1000" fill="hold"/>
                                        <p:tgtEl>
                                          <p:spTgt spid="167"/>
                                        </p:tgtEl>
                                        <p:attrNameLst>
                                          <p:attrName>ppt_h</p:attrName>
                                        </p:attrNameLst>
                                      </p:cBhvr>
                                      <p:tavLst>
                                        <p:tav tm="0">
                                          <p:val>
                                            <p:fltVal val="0"/>
                                          </p:val>
                                        </p:tav>
                                        <p:tav tm="100000">
                                          <p:val>
                                            <p:strVal val="#ppt_h"/>
                                          </p:val>
                                        </p:tav>
                                      </p:tavLst>
                                    </p:anim>
                                    <p:animEffect transition="in" filter="fade">
                                      <p:cBhvr>
                                        <p:cTn id="33" dur="1000"/>
                                        <p:tgtEl>
                                          <p:spTgt spid="167"/>
                                        </p:tgtEl>
                                      </p:cBhvr>
                                    </p:animEffect>
                                  </p:childTnLst>
                                </p:cTn>
                              </p:par>
                              <p:par>
                                <p:cTn id="34" presetID="53" presetClass="entr" presetSubtype="16" fill="hold" grpId="0" nodeType="withEffect" nodePh="1">
                                  <p:stCondLst>
                                    <p:cond delay="800"/>
                                  </p:stCondLst>
                                  <p:endCondLst>
                                    <p:cond evt="begin" delay="0">
                                      <p:tn val="34"/>
                                    </p:cond>
                                  </p:endCondLst>
                                  <p:childTnLst>
                                    <p:set>
                                      <p:cBhvr>
                                        <p:cTn id="35" dur="1" fill="hold">
                                          <p:stCondLst>
                                            <p:cond delay="0"/>
                                          </p:stCondLst>
                                        </p:cTn>
                                        <p:tgtEl>
                                          <p:spTgt spid="168"/>
                                        </p:tgtEl>
                                        <p:attrNameLst>
                                          <p:attrName>style.visibility</p:attrName>
                                        </p:attrNameLst>
                                      </p:cBhvr>
                                      <p:to>
                                        <p:strVal val="visible"/>
                                      </p:to>
                                    </p:set>
                                    <p:anim calcmode="lin" valueType="num">
                                      <p:cBhvr>
                                        <p:cTn id="36" dur="1000" fill="hold"/>
                                        <p:tgtEl>
                                          <p:spTgt spid="168"/>
                                        </p:tgtEl>
                                        <p:attrNameLst>
                                          <p:attrName>ppt_w</p:attrName>
                                        </p:attrNameLst>
                                      </p:cBhvr>
                                      <p:tavLst>
                                        <p:tav tm="0">
                                          <p:val>
                                            <p:fltVal val="0"/>
                                          </p:val>
                                        </p:tav>
                                        <p:tav tm="100000">
                                          <p:val>
                                            <p:strVal val="#ppt_w"/>
                                          </p:val>
                                        </p:tav>
                                      </p:tavLst>
                                    </p:anim>
                                    <p:anim calcmode="lin" valueType="num">
                                      <p:cBhvr>
                                        <p:cTn id="37" dur="1000" fill="hold"/>
                                        <p:tgtEl>
                                          <p:spTgt spid="168"/>
                                        </p:tgtEl>
                                        <p:attrNameLst>
                                          <p:attrName>ppt_h</p:attrName>
                                        </p:attrNameLst>
                                      </p:cBhvr>
                                      <p:tavLst>
                                        <p:tav tm="0">
                                          <p:val>
                                            <p:fltVal val="0"/>
                                          </p:val>
                                        </p:tav>
                                        <p:tav tm="100000">
                                          <p:val>
                                            <p:strVal val="#ppt_h"/>
                                          </p:val>
                                        </p:tav>
                                      </p:tavLst>
                                    </p:anim>
                                    <p:animEffect transition="in" filter="fade">
                                      <p:cBhvr>
                                        <p:cTn id="38" dur="1000"/>
                                        <p:tgtEl>
                                          <p:spTgt spid="168"/>
                                        </p:tgtEl>
                                      </p:cBhvr>
                                    </p:animEffect>
                                  </p:childTnLst>
                                </p:cTn>
                              </p:par>
                              <p:par>
                                <p:cTn id="39" presetID="53" presetClass="entr" presetSubtype="16" fill="hold" grpId="0" nodeType="withEffect" nodePh="1">
                                  <p:stCondLst>
                                    <p:cond delay="800"/>
                                  </p:stCondLst>
                                  <p:endCondLst>
                                    <p:cond evt="begin" delay="0">
                                      <p:tn val="39"/>
                                    </p:cond>
                                  </p:endCondLst>
                                  <p:childTnLst>
                                    <p:set>
                                      <p:cBhvr>
                                        <p:cTn id="40" dur="1" fill="hold">
                                          <p:stCondLst>
                                            <p:cond delay="0"/>
                                          </p:stCondLst>
                                        </p:cTn>
                                        <p:tgtEl>
                                          <p:spTgt spid="169"/>
                                        </p:tgtEl>
                                        <p:attrNameLst>
                                          <p:attrName>style.visibility</p:attrName>
                                        </p:attrNameLst>
                                      </p:cBhvr>
                                      <p:to>
                                        <p:strVal val="visible"/>
                                      </p:to>
                                    </p:set>
                                    <p:anim calcmode="lin" valueType="num">
                                      <p:cBhvr>
                                        <p:cTn id="41" dur="1000" fill="hold"/>
                                        <p:tgtEl>
                                          <p:spTgt spid="169"/>
                                        </p:tgtEl>
                                        <p:attrNameLst>
                                          <p:attrName>ppt_w</p:attrName>
                                        </p:attrNameLst>
                                      </p:cBhvr>
                                      <p:tavLst>
                                        <p:tav tm="0">
                                          <p:val>
                                            <p:fltVal val="0"/>
                                          </p:val>
                                        </p:tav>
                                        <p:tav tm="100000">
                                          <p:val>
                                            <p:strVal val="#ppt_w"/>
                                          </p:val>
                                        </p:tav>
                                      </p:tavLst>
                                    </p:anim>
                                    <p:anim calcmode="lin" valueType="num">
                                      <p:cBhvr>
                                        <p:cTn id="42" dur="1000" fill="hold"/>
                                        <p:tgtEl>
                                          <p:spTgt spid="169"/>
                                        </p:tgtEl>
                                        <p:attrNameLst>
                                          <p:attrName>ppt_h</p:attrName>
                                        </p:attrNameLst>
                                      </p:cBhvr>
                                      <p:tavLst>
                                        <p:tav tm="0">
                                          <p:val>
                                            <p:fltVal val="0"/>
                                          </p:val>
                                        </p:tav>
                                        <p:tav tm="100000">
                                          <p:val>
                                            <p:strVal val="#ppt_h"/>
                                          </p:val>
                                        </p:tav>
                                      </p:tavLst>
                                    </p:anim>
                                    <p:animEffect transition="in" filter="fade">
                                      <p:cBhvr>
                                        <p:cTn id="43" dur="1000"/>
                                        <p:tgtEl>
                                          <p:spTgt spid="169"/>
                                        </p:tgtEl>
                                      </p:cBhvr>
                                    </p:animEffect>
                                  </p:childTnLst>
                                </p:cTn>
                              </p:par>
                            </p:childTnLst>
                          </p:cTn>
                        </p:par>
                        <p:par>
                          <p:cTn id="44" fill="hold">
                            <p:stCondLst>
                              <p:cond delay="1800"/>
                            </p:stCondLst>
                            <p:childTnLst>
                              <p:par>
                                <p:cTn id="45" presetID="42" presetClass="entr" presetSubtype="0" fill="hold" grpId="0" nodeType="afterEffect">
                                  <p:stCondLst>
                                    <p:cond delay="0"/>
                                  </p:stCondLst>
                                  <p:childTnLst>
                                    <p:set>
                                      <p:cBhvr>
                                        <p:cTn id="46" dur="1" fill="hold">
                                          <p:stCondLst>
                                            <p:cond delay="0"/>
                                          </p:stCondLst>
                                        </p:cTn>
                                        <p:tgtEl>
                                          <p:spTgt spid="170">
                                            <p:txEl>
                                              <p:pRg st="0" end="0"/>
                                            </p:txEl>
                                          </p:spTgt>
                                        </p:tgtEl>
                                        <p:attrNameLst>
                                          <p:attrName>style.visibility</p:attrName>
                                        </p:attrNameLst>
                                      </p:cBhvr>
                                      <p:to>
                                        <p:strVal val="visible"/>
                                      </p:to>
                                    </p:set>
                                    <p:animEffect transition="in" filter="fade">
                                      <p:cBhvr>
                                        <p:cTn id="47" dur="500"/>
                                        <p:tgtEl>
                                          <p:spTgt spid="170">
                                            <p:txEl>
                                              <p:pRg st="0" end="0"/>
                                            </p:txEl>
                                          </p:spTgt>
                                        </p:tgtEl>
                                      </p:cBhvr>
                                    </p:animEffect>
                                    <p:anim calcmode="lin" valueType="num">
                                      <p:cBhvr>
                                        <p:cTn id="48" dur="500" fill="hold"/>
                                        <p:tgtEl>
                                          <p:spTgt spid="170">
                                            <p:txEl>
                                              <p:pRg st="0" end="0"/>
                                            </p:txEl>
                                          </p:spTgt>
                                        </p:tgtEl>
                                        <p:attrNameLst>
                                          <p:attrName>ppt_x</p:attrName>
                                        </p:attrNameLst>
                                      </p:cBhvr>
                                      <p:tavLst>
                                        <p:tav tm="0">
                                          <p:val>
                                            <p:strVal val="#ppt_x"/>
                                          </p:val>
                                        </p:tav>
                                        <p:tav tm="100000">
                                          <p:val>
                                            <p:strVal val="#ppt_x"/>
                                          </p:val>
                                        </p:tav>
                                      </p:tavLst>
                                    </p:anim>
                                    <p:anim calcmode="lin" valueType="num">
                                      <p:cBhvr>
                                        <p:cTn id="49" dur="500" fill="hold"/>
                                        <p:tgtEl>
                                          <p:spTgt spid="170">
                                            <p:txEl>
                                              <p:pRg st="0" end="0"/>
                                            </p:txEl>
                                          </p:spTgt>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800"/>
                                  </p:stCondLst>
                                  <p:childTnLst>
                                    <p:set>
                                      <p:cBhvr>
                                        <p:cTn id="51" dur="1" fill="hold">
                                          <p:stCondLst>
                                            <p:cond delay="0"/>
                                          </p:stCondLst>
                                        </p:cTn>
                                        <p:tgtEl>
                                          <p:spTgt spid="171">
                                            <p:txEl>
                                              <p:pRg st="0" end="0"/>
                                            </p:txEl>
                                          </p:spTgt>
                                        </p:tgtEl>
                                        <p:attrNameLst>
                                          <p:attrName>style.visibility</p:attrName>
                                        </p:attrNameLst>
                                      </p:cBhvr>
                                      <p:to>
                                        <p:strVal val="visible"/>
                                      </p:to>
                                    </p:set>
                                    <p:animEffect transition="in" filter="fade">
                                      <p:cBhvr>
                                        <p:cTn id="52" dur="500"/>
                                        <p:tgtEl>
                                          <p:spTgt spid="171">
                                            <p:txEl>
                                              <p:pRg st="0" end="0"/>
                                            </p:txEl>
                                          </p:spTgt>
                                        </p:tgtEl>
                                      </p:cBhvr>
                                    </p:animEffect>
                                  </p:childTnLst>
                                </p:cTn>
                              </p:par>
                              <p:par>
                                <p:cTn id="53" presetID="10" presetClass="entr" presetSubtype="0" fill="hold" grpId="0" nodeType="withEffect">
                                  <p:stCondLst>
                                    <p:cond delay="800"/>
                                  </p:stCondLst>
                                  <p:childTnLst>
                                    <p:set>
                                      <p:cBhvr>
                                        <p:cTn id="54" dur="1" fill="hold">
                                          <p:stCondLst>
                                            <p:cond delay="0"/>
                                          </p:stCondLst>
                                        </p:cTn>
                                        <p:tgtEl>
                                          <p:spTgt spid="172">
                                            <p:txEl>
                                              <p:pRg st="0" end="0"/>
                                            </p:txEl>
                                          </p:spTgt>
                                        </p:tgtEl>
                                        <p:attrNameLst>
                                          <p:attrName>style.visibility</p:attrName>
                                        </p:attrNameLst>
                                      </p:cBhvr>
                                      <p:to>
                                        <p:strVal val="visible"/>
                                      </p:to>
                                    </p:set>
                                    <p:animEffect transition="in" filter="fade">
                                      <p:cBhvr>
                                        <p:cTn id="55" dur="500"/>
                                        <p:tgtEl>
                                          <p:spTgt spid="172">
                                            <p:txEl>
                                              <p:pRg st="0" end="0"/>
                                            </p:txEl>
                                          </p:spTgt>
                                        </p:tgtEl>
                                      </p:cBhvr>
                                    </p:animEffect>
                                  </p:childTnLst>
                                </p:cTn>
                              </p:par>
                            </p:childTnLst>
                          </p:cTn>
                        </p:par>
                        <p:par>
                          <p:cTn id="56" fill="hold">
                            <p:stCondLst>
                              <p:cond delay="3100"/>
                            </p:stCondLst>
                            <p:childTnLst>
                              <p:par>
                                <p:cTn id="57" presetID="42" presetClass="entr" presetSubtype="0" fill="hold" grpId="0" nodeType="afterEffect">
                                  <p:stCondLst>
                                    <p:cond delay="0"/>
                                  </p:stCondLst>
                                  <p:childTnLst>
                                    <p:set>
                                      <p:cBhvr>
                                        <p:cTn id="58" dur="1" fill="hold">
                                          <p:stCondLst>
                                            <p:cond delay="0"/>
                                          </p:stCondLst>
                                        </p:cTn>
                                        <p:tgtEl>
                                          <p:spTgt spid="173">
                                            <p:txEl>
                                              <p:pRg st="0" end="0"/>
                                            </p:txEl>
                                          </p:spTgt>
                                        </p:tgtEl>
                                        <p:attrNameLst>
                                          <p:attrName>style.visibility</p:attrName>
                                        </p:attrNameLst>
                                      </p:cBhvr>
                                      <p:to>
                                        <p:strVal val="visible"/>
                                      </p:to>
                                    </p:set>
                                    <p:animEffect transition="in" filter="fade">
                                      <p:cBhvr>
                                        <p:cTn id="59" dur="500"/>
                                        <p:tgtEl>
                                          <p:spTgt spid="173">
                                            <p:txEl>
                                              <p:pRg st="0" end="0"/>
                                            </p:txEl>
                                          </p:spTgt>
                                        </p:tgtEl>
                                      </p:cBhvr>
                                    </p:animEffect>
                                    <p:anim calcmode="lin" valueType="num">
                                      <p:cBhvr>
                                        <p:cTn id="60" dur="500" fill="hold"/>
                                        <p:tgtEl>
                                          <p:spTgt spid="173">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173">
                                            <p:txEl>
                                              <p:pRg st="0" end="0"/>
                                            </p:txEl>
                                          </p:spTgt>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800"/>
                                  </p:stCondLst>
                                  <p:childTnLst>
                                    <p:set>
                                      <p:cBhvr>
                                        <p:cTn id="63" dur="1" fill="hold">
                                          <p:stCondLst>
                                            <p:cond delay="0"/>
                                          </p:stCondLst>
                                        </p:cTn>
                                        <p:tgtEl>
                                          <p:spTgt spid="174">
                                            <p:txEl>
                                              <p:pRg st="0" end="0"/>
                                            </p:txEl>
                                          </p:spTgt>
                                        </p:tgtEl>
                                        <p:attrNameLst>
                                          <p:attrName>style.visibility</p:attrName>
                                        </p:attrNameLst>
                                      </p:cBhvr>
                                      <p:to>
                                        <p:strVal val="visible"/>
                                      </p:to>
                                    </p:set>
                                    <p:animEffect transition="in" filter="fade">
                                      <p:cBhvr>
                                        <p:cTn id="64" dur="500"/>
                                        <p:tgtEl>
                                          <p:spTgt spid="174">
                                            <p:txEl>
                                              <p:pRg st="0" end="0"/>
                                            </p:txEl>
                                          </p:spTgt>
                                        </p:tgtEl>
                                      </p:cBhvr>
                                    </p:animEffect>
                                  </p:childTnLst>
                                </p:cTn>
                              </p:par>
                              <p:par>
                                <p:cTn id="65" presetID="10" presetClass="entr" presetSubtype="0" fill="hold" grpId="0" nodeType="withEffect">
                                  <p:stCondLst>
                                    <p:cond delay="800"/>
                                  </p:stCondLst>
                                  <p:childTnLst>
                                    <p:set>
                                      <p:cBhvr>
                                        <p:cTn id="66" dur="1" fill="hold">
                                          <p:stCondLst>
                                            <p:cond delay="0"/>
                                          </p:stCondLst>
                                        </p:cTn>
                                        <p:tgtEl>
                                          <p:spTgt spid="175">
                                            <p:txEl>
                                              <p:pRg st="0" end="0"/>
                                            </p:txEl>
                                          </p:spTgt>
                                        </p:tgtEl>
                                        <p:attrNameLst>
                                          <p:attrName>style.visibility</p:attrName>
                                        </p:attrNameLst>
                                      </p:cBhvr>
                                      <p:to>
                                        <p:strVal val="visible"/>
                                      </p:to>
                                    </p:set>
                                    <p:animEffect transition="in" filter="fade">
                                      <p:cBhvr>
                                        <p:cTn id="67" dur="500"/>
                                        <p:tgtEl>
                                          <p:spTgt spid="175">
                                            <p:txEl>
                                              <p:pRg st="0" end="0"/>
                                            </p:txEl>
                                          </p:spTgt>
                                        </p:tgtEl>
                                      </p:cBhvr>
                                    </p:animEffect>
                                  </p:childTnLst>
                                </p:cTn>
                              </p:par>
                            </p:childTnLst>
                          </p:cTn>
                        </p:par>
                        <p:par>
                          <p:cTn id="68" fill="hold">
                            <p:stCondLst>
                              <p:cond delay="4400"/>
                            </p:stCondLst>
                            <p:childTnLst>
                              <p:par>
                                <p:cTn id="69" presetID="42" presetClass="entr" presetSubtype="0" fill="hold" grpId="0" nodeType="afterEffect">
                                  <p:stCondLst>
                                    <p:cond delay="0"/>
                                  </p:stCondLst>
                                  <p:childTnLst>
                                    <p:set>
                                      <p:cBhvr>
                                        <p:cTn id="70" dur="1" fill="hold">
                                          <p:stCondLst>
                                            <p:cond delay="0"/>
                                          </p:stCondLst>
                                        </p:cTn>
                                        <p:tgtEl>
                                          <p:spTgt spid="176">
                                            <p:txEl>
                                              <p:pRg st="0" end="0"/>
                                            </p:txEl>
                                          </p:spTgt>
                                        </p:tgtEl>
                                        <p:attrNameLst>
                                          <p:attrName>style.visibility</p:attrName>
                                        </p:attrNameLst>
                                      </p:cBhvr>
                                      <p:to>
                                        <p:strVal val="visible"/>
                                      </p:to>
                                    </p:set>
                                    <p:animEffect transition="in" filter="fade">
                                      <p:cBhvr>
                                        <p:cTn id="71" dur="500"/>
                                        <p:tgtEl>
                                          <p:spTgt spid="176">
                                            <p:txEl>
                                              <p:pRg st="0" end="0"/>
                                            </p:txEl>
                                          </p:spTgt>
                                        </p:tgtEl>
                                      </p:cBhvr>
                                    </p:animEffect>
                                    <p:anim calcmode="lin" valueType="num">
                                      <p:cBhvr>
                                        <p:cTn id="72" dur="500" fill="hold"/>
                                        <p:tgtEl>
                                          <p:spTgt spid="176">
                                            <p:txEl>
                                              <p:pRg st="0" end="0"/>
                                            </p:txEl>
                                          </p:spTgt>
                                        </p:tgtEl>
                                        <p:attrNameLst>
                                          <p:attrName>ppt_x</p:attrName>
                                        </p:attrNameLst>
                                      </p:cBhvr>
                                      <p:tavLst>
                                        <p:tav tm="0">
                                          <p:val>
                                            <p:strVal val="#ppt_x"/>
                                          </p:val>
                                        </p:tav>
                                        <p:tav tm="100000">
                                          <p:val>
                                            <p:strVal val="#ppt_x"/>
                                          </p:val>
                                        </p:tav>
                                      </p:tavLst>
                                    </p:anim>
                                    <p:anim calcmode="lin" valueType="num">
                                      <p:cBhvr>
                                        <p:cTn id="73" dur="500" fill="hold"/>
                                        <p:tgtEl>
                                          <p:spTgt spid="176">
                                            <p:txEl>
                                              <p:pRg st="0" end="0"/>
                                            </p:txEl>
                                          </p:spTgt>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800"/>
                                  </p:stCondLst>
                                  <p:childTnLst>
                                    <p:set>
                                      <p:cBhvr>
                                        <p:cTn id="75" dur="1" fill="hold">
                                          <p:stCondLst>
                                            <p:cond delay="0"/>
                                          </p:stCondLst>
                                        </p:cTn>
                                        <p:tgtEl>
                                          <p:spTgt spid="177">
                                            <p:txEl>
                                              <p:pRg st="0" end="0"/>
                                            </p:txEl>
                                          </p:spTgt>
                                        </p:tgtEl>
                                        <p:attrNameLst>
                                          <p:attrName>style.visibility</p:attrName>
                                        </p:attrNameLst>
                                      </p:cBhvr>
                                      <p:to>
                                        <p:strVal val="visible"/>
                                      </p:to>
                                    </p:set>
                                    <p:animEffect transition="in" filter="fade">
                                      <p:cBhvr>
                                        <p:cTn id="76" dur="500"/>
                                        <p:tgtEl>
                                          <p:spTgt spid="177">
                                            <p:txEl>
                                              <p:pRg st="0" end="0"/>
                                            </p:txEl>
                                          </p:spTgt>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178">
                                            <p:txEl>
                                              <p:pRg st="0" end="0"/>
                                            </p:txEl>
                                          </p:spTgt>
                                        </p:tgtEl>
                                        <p:attrNameLst>
                                          <p:attrName>style.visibility</p:attrName>
                                        </p:attrNameLst>
                                      </p:cBhvr>
                                      <p:to>
                                        <p:strVal val="visible"/>
                                      </p:to>
                                    </p:set>
                                    <p:animEffect transition="in" filter="fade">
                                      <p:cBhvr>
                                        <p:cTn id="79" dur="500"/>
                                        <p:tgtEl>
                                          <p:spTgt spid="178">
                                            <p:txEl>
                                              <p:pRg st="0" end="0"/>
                                            </p:txEl>
                                          </p:spTgt>
                                        </p:tgtEl>
                                      </p:cBhvr>
                                    </p:animEffect>
                                  </p:childTnLst>
                                </p:cTn>
                              </p:par>
                            </p:childTnLst>
                          </p:cTn>
                        </p:par>
                        <p:par>
                          <p:cTn id="80" fill="hold">
                            <p:stCondLst>
                              <p:cond delay="5700"/>
                            </p:stCondLst>
                            <p:childTnLst>
                              <p:par>
                                <p:cTn id="81" presetID="42" presetClass="entr" presetSubtype="0" fill="hold" grpId="0" nodeType="afterEffect">
                                  <p:stCondLst>
                                    <p:cond delay="0"/>
                                  </p:stCondLst>
                                  <p:childTnLst>
                                    <p:set>
                                      <p:cBhvr>
                                        <p:cTn id="82" dur="1" fill="hold">
                                          <p:stCondLst>
                                            <p:cond delay="0"/>
                                          </p:stCondLst>
                                        </p:cTn>
                                        <p:tgtEl>
                                          <p:spTgt spid="179">
                                            <p:txEl>
                                              <p:pRg st="0" end="0"/>
                                            </p:txEl>
                                          </p:spTgt>
                                        </p:tgtEl>
                                        <p:attrNameLst>
                                          <p:attrName>style.visibility</p:attrName>
                                        </p:attrNameLst>
                                      </p:cBhvr>
                                      <p:to>
                                        <p:strVal val="visible"/>
                                      </p:to>
                                    </p:set>
                                    <p:animEffect transition="in" filter="fade">
                                      <p:cBhvr>
                                        <p:cTn id="83" dur="500"/>
                                        <p:tgtEl>
                                          <p:spTgt spid="179">
                                            <p:txEl>
                                              <p:pRg st="0" end="0"/>
                                            </p:txEl>
                                          </p:spTgt>
                                        </p:tgtEl>
                                      </p:cBhvr>
                                    </p:animEffect>
                                    <p:anim calcmode="lin" valueType="num">
                                      <p:cBhvr>
                                        <p:cTn id="84" dur="500" fill="hold"/>
                                        <p:tgtEl>
                                          <p:spTgt spid="179">
                                            <p:txEl>
                                              <p:pRg st="0" end="0"/>
                                            </p:txEl>
                                          </p:spTgt>
                                        </p:tgtEl>
                                        <p:attrNameLst>
                                          <p:attrName>ppt_x</p:attrName>
                                        </p:attrNameLst>
                                      </p:cBhvr>
                                      <p:tavLst>
                                        <p:tav tm="0">
                                          <p:val>
                                            <p:strVal val="#ppt_x"/>
                                          </p:val>
                                        </p:tav>
                                        <p:tav tm="100000">
                                          <p:val>
                                            <p:strVal val="#ppt_x"/>
                                          </p:val>
                                        </p:tav>
                                      </p:tavLst>
                                    </p:anim>
                                    <p:anim calcmode="lin" valueType="num">
                                      <p:cBhvr>
                                        <p:cTn id="85" dur="500" fill="hold"/>
                                        <p:tgtEl>
                                          <p:spTgt spid="179">
                                            <p:txEl>
                                              <p:pRg st="0" end="0"/>
                                            </p:txEl>
                                          </p:spTgt>
                                        </p:tgtEl>
                                        <p:attrNameLst>
                                          <p:attrName>ppt_y</p:attrName>
                                        </p:attrNameLst>
                                      </p:cBhvr>
                                      <p:tavLst>
                                        <p:tav tm="0">
                                          <p:val>
                                            <p:strVal val="#ppt_y+.1"/>
                                          </p:val>
                                        </p:tav>
                                        <p:tav tm="100000">
                                          <p:val>
                                            <p:strVal val="#ppt_y"/>
                                          </p:val>
                                        </p:tav>
                                      </p:tavLst>
                                    </p:anim>
                                  </p:childTnLst>
                                </p:cTn>
                              </p:par>
                              <p:par>
                                <p:cTn id="86" presetID="10" presetClass="entr" presetSubtype="0" fill="hold" grpId="0" nodeType="withEffect">
                                  <p:stCondLst>
                                    <p:cond delay="800"/>
                                  </p:stCondLst>
                                  <p:childTnLst>
                                    <p:set>
                                      <p:cBhvr>
                                        <p:cTn id="87" dur="1" fill="hold">
                                          <p:stCondLst>
                                            <p:cond delay="0"/>
                                          </p:stCondLst>
                                        </p:cTn>
                                        <p:tgtEl>
                                          <p:spTgt spid="180">
                                            <p:txEl>
                                              <p:pRg st="0" end="0"/>
                                            </p:txEl>
                                          </p:spTgt>
                                        </p:tgtEl>
                                        <p:attrNameLst>
                                          <p:attrName>style.visibility</p:attrName>
                                        </p:attrNameLst>
                                      </p:cBhvr>
                                      <p:to>
                                        <p:strVal val="visible"/>
                                      </p:to>
                                    </p:set>
                                    <p:animEffect transition="in" filter="fade">
                                      <p:cBhvr>
                                        <p:cTn id="88" dur="500"/>
                                        <p:tgtEl>
                                          <p:spTgt spid="180">
                                            <p:txEl>
                                              <p:pRg st="0" end="0"/>
                                            </p:txEl>
                                          </p:spTgt>
                                        </p:tgtEl>
                                      </p:cBhvr>
                                    </p:animEffect>
                                  </p:childTnLst>
                                </p:cTn>
                              </p:par>
                              <p:par>
                                <p:cTn id="89" presetID="10" presetClass="entr" presetSubtype="0" fill="hold" grpId="0" nodeType="withEffect">
                                  <p:stCondLst>
                                    <p:cond delay="800"/>
                                  </p:stCondLst>
                                  <p:childTnLst>
                                    <p:set>
                                      <p:cBhvr>
                                        <p:cTn id="90" dur="1" fill="hold">
                                          <p:stCondLst>
                                            <p:cond delay="0"/>
                                          </p:stCondLst>
                                        </p:cTn>
                                        <p:tgtEl>
                                          <p:spTgt spid="181">
                                            <p:txEl>
                                              <p:pRg st="0" end="0"/>
                                            </p:txEl>
                                          </p:spTgt>
                                        </p:tgtEl>
                                        <p:attrNameLst>
                                          <p:attrName>style.visibility</p:attrName>
                                        </p:attrNameLst>
                                      </p:cBhvr>
                                      <p:to>
                                        <p:strVal val="visible"/>
                                      </p:to>
                                    </p:set>
                                    <p:animEffect transition="in" filter="fade">
                                      <p:cBhvr>
                                        <p:cTn id="91" dur="500"/>
                                        <p:tgtEl>
                                          <p:spTgt spid="181">
                                            <p:txEl>
                                              <p:pRg st="0" end="0"/>
                                            </p:txEl>
                                          </p:spTgt>
                                        </p:tgtEl>
                                      </p:cBhvr>
                                    </p:animEffect>
                                  </p:childTnLst>
                                </p:cTn>
                              </p:par>
                            </p:childTnLst>
                          </p:cTn>
                        </p:par>
                        <p:par>
                          <p:cTn id="92" fill="hold">
                            <p:stCondLst>
                              <p:cond delay="7000"/>
                            </p:stCondLst>
                            <p:childTnLst>
                              <p:par>
                                <p:cTn id="93" presetID="42" presetClass="entr" presetSubtype="0" fill="hold" grpId="0" nodeType="afterEffect">
                                  <p:stCondLst>
                                    <p:cond delay="0"/>
                                  </p:stCondLst>
                                  <p:childTnLst>
                                    <p:set>
                                      <p:cBhvr>
                                        <p:cTn id="94" dur="1" fill="hold">
                                          <p:stCondLst>
                                            <p:cond delay="0"/>
                                          </p:stCondLst>
                                        </p:cTn>
                                        <p:tgtEl>
                                          <p:spTgt spid="182">
                                            <p:txEl>
                                              <p:pRg st="0" end="0"/>
                                            </p:txEl>
                                          </p:spTgt>
                                        </p:tgtEl>
                                        <p:attrNameLst>
                                          <p:attrName>style.visibility</p:attrName>
                                        </p:attrNameLst>
                                      </p:cBhvr>
                                      <p:to>
                                        <p:strVal val="visible"/>
                                      </p:to>
                                    </p:set>
                                    <p:animEffect transition="in" filter="fade">
                                      <p:cBhvr>
                                        <p:cTn id="95" dur="500"/>
                                        <p:tgtEl>
                                          <p:spTgt spid="182">
                                            <p:txEl>
                                              <p:pRg st="0" end="0"/>
                                            </p:txEl>
                                          </p:spTgt>
                                        </p:tgtEl>
                                      </p:cBhvr>
                                    </p:animEffect>
                                    <p:anim calcmode="lin" valueType="num">
                                      <p:cBhvr>
                                        <p:cTn id="96" dur="500" fill="hold"/>
                                        <p:tgtEl>
                                          <p:spTgt spid="182">
                                            <p:txEl>
                                              <p:pRg st="0" end="0"/>
                                            </p:txEl>
                                          </p:spTgt>
                                        </p:tgtEl>
                                        <p:attrNameLst>
                                          <p:attrName>ppt_x</p:attrName>
                                        </p:attrNameLst>
                                      </p:cBhvr>
                                      <p:tavLst>
                                        <p:tav tm="0">
                                          <p:val>
                                            <p:strVal val="#ppt_x"/>
                                          </p:val>
                                        </p:tav>
                                        <p:tav tm="100000">
                                          <p:val>
                                            <p:strVal val="#ppt_x"/>
                                          </p:val>
                                        </p:tav>
                                      </p:tavLst>
                                    </p:anim>
                                    <p:anim calcmode="lin" valueType="num">
                                      <p:cBhvr>
                                        <p:cTn id="97" dur="500" fill="hold"/>
                                        <p:tgtEl>
                                          <p:spTgt spid="182">
                                            <p:txEl>
                                              <p:pRg st="0" end="0"/>
                                            </p:txEl>
                                          </p:spTgt>
                                        </p:tgtEl>
                                        <p:attrNameLst>
                                          <p:attrName>ppt_y</p:attrName>
                                        </p:attrNameLst>
                                      </p:cBhvr>
                                      <p:tavLst>
                                        <p:tav tm="0">
                                          <p:val>
                                            <p:strVal val="#ppt_y+.1"/>
                                          </p:val>
                                        </p:tav>
                                        <p:tav tm="100000">
                                          <p:val>
                                            <p:strVal val="#ppt_y"/>
                                          </p:val>
                                        </p:tav>
                                      </p:tavLst>
                                    </p:anim>
                                  </p:childTnLst>
                                </p:cTn>
                              </p:par>
                              <p:par>
                                <p:cTn id="98" presetID="10" presetClass="entr" presetSubtype="0" fill="hold" grpId="0" nodeType="withEffect">
                                  <p:stCondLst>
                                    <p:cond delay="800"/>
                                  </p:stCondLst>
                                  <p:childTnLst>
                                    <p:set>
                                      <p:cBhvr>
                                        <p:cTn id="99" dur="1" fill="hold">
                                          <p:stCondLst>
                                            <p:cond delay="0"/>
                                          </p:stCondLst>
                                        </p:cTn>
                                        <p:tgtEl>
                                          <p:spTgt spid="183">
                                            <p:txEl>
                                              <p:pRg st="0" end="0"/>
                                            </p:txEl>
                                          </p:spTgt>
                                        </p:tgtEl>
                                        <p:attrNameLst>
                                          <p:attrName>style.visibility</p:attrName>
                                        </p:attrNameLst>
                                      </p:cBhvr>
                                      <p:to>
                                        <p:strVal val="visible"/>
                                      </p:to>
                                    </p:set>
                                    <p:animEffect transition="in" filter="fade">
                                      <p:cBhvr>
                                        <p:cTn id="100" dur="500"/>
                                        <p:tgtEl>
                                          <p:spTgt spid="183">
                                            <p:txEl>
                                              <p:pRg st="0" end="0"/>
                                            </p:txEl>
                                          </p:spTgt>
                                        </p:tgtEl>
                                      </p:cBhvr>
                                    </p:animEffect>
                                  </p:childTnLst>
                                </p:cTn>
                              </p:par>
                              <p:par>
                                <p:cTn id="101" presetID="10" presetClass="entr" presetSubtype="0" fill="hold" grpId="0" nodeType="withEffect">
                                  <p:stCondLst>
                                    <p:cond delay="800"/>
                                  </p:stCondLst>
                                  <p:childTnLst>
                                    <p:set>
                                      <p:cBhvr>
                                        <p:cTn id="102" dur="1" fill="hold">
                                          <p:stCondLst>
                                            <p:cond delay="0"/>
                                          </p:stCondLst>
                                        </p:cTn>
                                        <p:tgtEl>
                                          <p:spTgt spid="184">
                                            <p:txEl>
                                              <p:pRg st="0" end="0"/>
                                            </p:txEl>
                                          </p:spTgt>
                                        </p:tgtEl>
                                        <p:attrNameLst>
                                          <p:attrName>style.visibility</p:attrName>
                                        </p:attrNameLst>
                                      </p:cBhvr>
                                      <p:to>
                                        <p:strVal val="visible"/>
                                      </p:to>
                                    </p:set>
                                    <p:animEffect transition="in" filter="fade">
                                      <p:cBhvr>
                                        <p:cTn id="103" dur="500"/>
                                        <p:tgtEl>
                                          <p:spTgt spid="184">
                                            <p:txEl>
                                              <p:pRg st="0" end="0"/>
                                            </p:txEl>
                                          </p:spTgt>
                                        </p:tgtEl>
                                      </p:cBhvr>
                                    </p:animEffect>
                                  </p:childTnLst>
                                </p:cTn>
                              </p:par>
                              <p:par>
                                <p:cTn id="104" presetID="42" presetClass="entr" presetSubtype="0" fill="hold" grpId="0" nodeType="withEffect">
                                  <p:stCondLst>
                                    <p:cond delay="200"/>
                                  </p:stCondLst>
                                  <p:childTnLst>
                                    <p:set>
                                      <p:cBhvr>
                                        <p:cTn id="105" dur="1" fill="hold">
                                          <p:stCondLst>
                                            <p:cond delay="0"/>
                                          </p:stCondLst>
                                        </p:cTn>
                                        <p:tgtEl>
                                          <p:spTgt spid="185">
                                            <p:txEl>
                                              <p:pRg st="0" end="0"/>
                                            </p:txEl>
                                          </p:spTgt>
                                        </p:tgtEl>
                                        <p:attrNameLst>
                                          <p:attrName>style.visibility</p:attrName>
                                        </p:attrNameLst>
                                      </p:cBhvr>
                                      <p:to>
                                        <p:strVal val="visible"/>
                                      </p:to>
                                    </p:set>
                                    <p:animEffect transition="in" filter="fade">
                                      <p:cBhvr>
                                        <p:cTn id="106" dur="400"/>
                                        <p:tgtEl>
                                          <p:spTgt spid="185">
                                            <p:txEl>
                                              <p:pRg st="0" end="0"/>
                                            </p:txEl>
                                          </p:spTgt>
                                        </p:tgtEl>
                                      </p:cBhvr>
                                    </p:animEffect>
                                    <p:anim calcmode="lin" valueType="num">
                                      <p:cBhvr>
                                        <p:cTn id="107" dur="400" fill="hold"/>
                                        <p:tgtEl>
                                          <p:spTgt spid="185">
                                            <p:txEl>
                                              <p:pRg st="0" end="0"/>
                                            </p:txEl>
                                          </p:spTgt>
                                        </p:tgtEl>
                                        <p:attrNameLst>
                                          <p:attrName>ppt_x</p:attrName>
                                        </p:attrNameLst>
                                      </p:cBhvr>
                                      <p:tavLst>
                                        <p:tav tm="0">
                                          <p:val>
                                            <p:strVal val="#ppt_x"/>
                                          </p:val>
                                        </p:tav>
                                        <p:tav tm="100000">
                                          <p:val>
                                            <p:strVal val="#ppt_x"/>
                                          </p:val>
                                        </p:tav>
                                      </p:tavLst>
                                    </p:anim>
                                    <p:anim calcmode="lin" valueType="num">
                                      <p:cBhvr>
                                        <p:cTn id="108" dur="400" fill="hold"/>
                                        <p:tgtEl>
                                          <p:spTgt spid="185">
                                            <p:txEl>
                                              <p:pRg st="0" end="0"/>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200"/>
                                  </p:stCondLst>
                                  <p:childTnLst>
                                    <p:set>
                                      <p:cBhvr>
                                        <p:cTn id="110" dur="1" fill="hold">
                                          <p:stCondLst>
                                            <p:cond delay="0"/>
                                          </p:stCondLst>
                                        </p:cTn>
                                        <p:tgtEl>
                                          <p:spTgt spid="186">
                                            <p:txEl>
                                              <p:pRg st="0" end="0"/>
                                            </p:txEl>
                                          </p:spTgt>
                                        </p:tgtEl>
                                        <p:attrNameLst>
                                          <p:attrName>style.visibility</p:attrName>
                                        </p:attrNameLst>
                                      </p:cBhvr>
                                      <p:to>
                                        <p:strVal val="visible"/>
                                      </p:to>
                                    </p:set>
                                    <p:animEffect transition="in" filter="fade">
                                      <p:cBhvr>
                                        <p:cTn id="111" dur="400"/>
                                        <p:tgtEl>
                                          <p:spTgt spid="186">
                                            <p:txEl>
                                              <p:pRg st="0" end="0"/>
                                            </p:txEl>
                                          </p:spTgt>
                                        </p:tgtEl>
                                      </p:cBhvr>
                                    </p:animEffect>
                                    <p:anim calcmode="lin" valueType="num">
                                      <p:cBhvr>
                                        <p:cTn id="112" dur="400" fill="hold"/>
                                        <p:tgtEl>
                                          <p:spTgt spid="186">
                                            <p:txEl>
                                              <p:pRg st="0" end="0"/>
                                            </p:txEl>
                                          </p:spTgt>
                                        </p:tgtEl>
                                        <p:attrNameLst>
                                          <p:attrName>ppt_x</p:attrName>
                                        </p:attrNameLst>
                                      </p:cBhvr>
                                      <p:tavLst>
                                        <p:tav tm="0">
                                          <p:val>
                                            <p:strVal val="#ppt_x"/>
                                          </p:val>
                                        </p:tav>
                                        <p:tav tm="100000">
                                          <p:val>
                                            <p:strVal val="#ppt_x"/>
                                          </p:val>
                                        </p:tav>
                                      </p:tavLst>
                                    </p:anim>
                                    <p:anim calcmode="lin" valueType="num">
                                      <p:cBhvr>
                                        <p:cTn id="113" dur="400" fill="hold"/>
                                        <p:tgtEl>
                                          <p:spTgt spid="186">
                                            <p:txEl>
                                              <p:pRg st="0" end="0"/>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200"/>
                                  </p:stCondLst>
                                  <p:childTnLst>
                                    <p:set>
                                      <p:cBhvr>
                                        <p:cTn id="115" dur="1" fill="hold">
                                          <p:stCondLst>
                                            <p:cond delay="0"/>
                                          </p:stCondLst>
                                        </p:cTn>
                                        <p:tgtEl>
                                          <p:spTgt spid="187">
                                            <p:txEl>
                                              <p:pRg st="0" end="0"/>
                                            </p:txEl>
                                          </p:spTgt>
                                        </p:tgtEl>
                                        <p:attrNameLst>
                                          <p:attrName>style.visibility</p:attrName>
                                        </p:attrNameLst>
                                      </p:cBhvr>
                                      <p:to>
                                        <p:strVal val="visible"/>
                                      </p:to>
                                    </p:set>
                                    <p:animEffect transition="in" filter="fade">
                                      <p:cBhvr>
                                        <p:cTn id="116" dur="400"/>
                                        <p:tgtEl>
                                          <p:spTgt spid="187">
                                            <p:txEl>
                                              <p:pRg st="0" end="0"/>
                                            </p:txEl>
                                          </p:spTgt>
                                        </p:tgtEl>
                                      </p:cBhvr>
                                    </p:animEffect>
                                    <p:anim calcmode="lin" valueType="num">
                                      <p:cBhvr>
                                        <p:cTn id="117" dur="400" fill="hold"/>
                                        <p:tgtEl>
                                          <p:spTgt spid="187">
                                            <p:txEl>
                                              <p:pRg st="0" end="0"/>
                                            </p:txEl>
                                          </p:spTgt>
                                        </p:tgtEl>
                                        <p:attrNameLst>
                                          <p:attrName>ppt_x</p:attrName>
                                        </p:attrNameLst>
                                      </p:cBhvr>
                                      <p:tavLst>
                                        <p:tav tm="0">
                                          <p:val>
                                            <p:strVal val="#ppt_x"/>
                                          </p:val>
                                        </p:tav>
                                        <p:tav tm="100000">
                                          <p:val>
                                            <p:strVal val="#ppt_x"/>
                                          </p:val>
                                        </p:tav>
                                      </p:tavLst>
                                    </p:anim>
                                    <p:anim calcmode="lin" valueType="num">
                                      <p:cBhvr>
                                        <p:cTn id="118" dur="400" fill="hold"/>
                                        <p:tgtEl>
                                          <p:spTgt spid="187">
                                            <p:txEl>
                                              <p:pRg st="0" end="0"/>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200"/>
                                  </p:stCondLst>
                                  <p:childTnLst>
                                    <p:set>
                                      <p:cBhvr>
                                        <p:cTn id="120" dur="1" fill="hold">
                                          <p:stCondLst>
                                            <p:cond delay="0"/>
                                          </p:stCondLst>
                                        </p:cTn>
                                        <p:tgtEl>
                                          <p:spTgt spid="188">
                                            <p:txEl>
                                              <p:pRg st="0" end="0"/>
                                            </p:txEl>
                                          </p:spTgt>
                                        </p:tgtEl>
                                        <p:attrNameLst>
                                          <p:attrName>style.visibility</p:attrName>
                                        </p:attrNameLst>
                                      </p:cBhvr>
                                      <p:to>
                                        <p:strVal val="visible"/>
                                      </p:to>
                                    </p:set>
                                    <p:animEffect transition="in" filter="fade">
                                      <p:cBhvr>
                                        <p:cTn id="121" dur="400"/>
                                        <p:tgtEl>
                                          <p:spTgt spid="188">
                                            <p:txEl>
                                              <p:pRg st="0" end="0"/>
                                            </p:txEl>
                                          </p:spTgt>
                                        </p:tgtEl>
                                      </p:cBhvr>
                                    </p:animEffect>
                                    <p:anim calcmode="lin" valueType="num">
                                      <p:cBhvr>
                                        <p:cTn id="122" dur="400" fill="hold"/>
                                        <p:tgtEl>
                                          <p:spTgt spid="188">
                                            <p:txEl>
                                              <p:pRg st="0" end="0"/>
                                            </p:txEl>
                                          </p:spTgt>
                                        </p:tgtEl>
                                        <p:attrNameLst>
                                          <p:attrName>ppt_x</p:attrName>
                                        </p:attrNameLst>
                                      </p:cBhvr>
                                      <p:tavLst>
                                        <p:tav tm="0">
                                          <p:val>
                                            <p:strVal val="#ppt_x"/>
                                          </p:val>
                                        </p:tav>
                                        <p:tav tm="100000">
                                          <p:val>
                                            <p:strVal val="#ppt_x"/>
                                          </p:val>
                                        </p:tav>
                                      </p:tavLst>
                                    </p:anim>
                                    <p:anim calcmode="lin" valueType="num">
                                      <p:cBhvr>
                                        <p:cTn id="123" dur="400" fill="hold"/>
                                        <p:tgtEl>
                                          <p:spTgt spid="188">
                                            <p:txEl>
                                              <p:pRg st="0" end="0"/>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200"/>
                                  </p:stCondLst>
                                  <p:childTnLst>
                                    <p:set>
                                      <p:cBhvr>
                                        <p:cTn id="125" dur="1" fill="hold">
                                          <p:stCondLst>
                                            <p:cond delay="0"/>
                                          </p:stCondLst>
                                        </p:cTn>
                                        <p:tgtEl>
                                          <p:spTgt spid="189">
                                            <p:txEl>
                                              <p:pRg st="0" end="0"/>
                                            </p:txEl>
                                          </p:spTgt>
                                        </p:tgtEl>
                                        <p:attrNameLst>
                                          <p:attrName>style.visibility</p:attrName>
                                        </p:attrNameLst>
                                      </p:cBhvr>
                                      <p:to>
                                        <p:strVal val="visible"/>
                                      </p:to>
                                    </p:set>
                                    <p:animEffect transition="in" filter="fade">
                                      <p:cBhvr>
                                        <p:cTn id="126" dur="400"/>
                                        <p:tgtEl>
                                          <p:spTgt spid="189">
                                            <p:txEl>
                                              <p:pRg st="0" end="0"/>
                                            </p:txEl>
                                          </p:spTgt>
                                        </p:tgtEl>
                                      </p:cBhvr>
                                    </p:animEffect>
                                    <p:anim calcmode="lin" valueType="num">
                                      <p:cBhvr>
                                        <p:cTn id="127" dur="400" fill="hold"/>
                                        <p:tgtEl>
                                          <p:spTgt spid="189">
                                            <p:txEl>
                                              <p:pRg st="0" end="0"/>
                                            </p:txEl>
                                          </p:spTgt>
                                        </p:tgtEl>
                                        <p:attrNameLst>
                                          <p:attrName>ppt_x</p:attrName>
                                        </p:attrNameLst>
                                      </p:cBhvr>
                                      <p:tavLst>
                                        <p:tav tm="0">
                                          <p:val>
                                            <p:strVal val="#ppt_x"/>
                                          </p:val>
                                        </p:tav>
                                        <p:tav tm="100000">
                                          <p:val>
                                            <p:strVal val="#ppt_x"/>
                                          </p:val>
                                        </p:tav>
                                      </p:tavLst>
                                    </p:anim>
                                    <p:anim calcmode="lin" valueType="num">
                                      <p:cBhvr>
                                        <p:cTn id="128" dur="400" fill="hold"/>
                                        <p:tgtEl>
                                          <p:spTgt spid="189">
                                            <p:txEl>
                                              <p:pRg st="0" end="0"/>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200"/>
                                  </p:stCondLst>
                                  <p:childTnLst>
                                    <p:set>
                                      <p:cBhvr>
                                        <p:cTn id="130" dur="1" fill="hold">
                                          <p:stCondLst>
                                            <p:cond delay="0"/>
                                          </p:stCondLst>
                                        </p:cTn>
                                        <p:tgtEl>
                                          <p:spTgt spid="190">
                                            <p:txEl>
                                              <p:pRg st="0" end="0"/>
                                            </p:txEl>
                                          </p:spTgt>
                                        </p:tgtEl>
                                        <p:attrNameLst>
                                          <p:attrName>style.visibility</p:attrName>
                                        </p:attrNameLst>
                                      </p:cBhvr>
                                      <p:to>
                                        <p:strVal val="visible"/>
                                      </p:to>
                                    </p:set>
                                    <p:animEffect transition="in" filter="fade">
                                      <p:cBhvr>
                                        <p:cTn id="131" dur="400"/>
                                        <p:tgtEl>
                                          <p:spTgt spid="190">
                                            <p:txEl>
                                              <p:pRg st="0" end="0"/>
                                            </p:txEl>
                                          </p:spTgt>
                                        </p:tgtEl>
                                      </p:cBhvr>
                                    </p:animEffect>
                                    <p:anim calcmode="lin" valueType="num">
                                      <p:cBhvr>
                                        <p:cTn id="132" dur="400" fill="hold"/>
                                        <p:tgtEl>
                                          <p:spTgt spid="190">
                                            <p:txEl>
                                              <p:pRg st="0" end="0"/>
                                            </p:txEl>
                                          </p:spTgt>
                                        </p:tgtEl>
                                        <p:attrNameLst>
                                          <p:attrName>ppt_x</p:attrName>
                                        </p:attrNameLst>
                                      </p:cBhvr>
                                      <p:tavLst>
                                        <p:tav tm="0">
                                          <p:val>
                                            <p:strVal val="#ppt_x"/>
                                          </p:val>
                                        </p:tav>
                                        <p:tav tm="100000">
                                          <p:val>
                                            <p:strVal val="#ppt_x"/>
                                          </p:val>
                                        </p:tav>
                                      </p:tavLst>
                                    </p:anim>
                                    <p:anim calcmode="lin" valueType="num">
                                      <p:cBhvr>
                                        <p:cTn id="133" dur="400" fill="hold"/>
                                        <p:tgtEl>
                                          <p:spTgt spid="190">
                                            <p:txEl>
                                              <p:pRg st="0" end="0"/>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200"/>
                                  </p:stCondLst>
                                  <p:childTnLst>
                                    <p:set>
                                      <p:cBhvr>
                                        <p:cTn id="135" dur="1" fill="hold">
                                          <p:stCondLst>
                                            <p:cond delay="0"/>
                                          </p:stCondLst>
                                        </p:cTn>
                                        <p:tgtEl>
                                          <p:spTgt spid="191">
                                            <p:txEl>
                                              <p:pRg st="0" end="0"/>
                                            </p:txEl>
                                          </p:spTgt>
                                        </p:tgtEl>
                                        <p:attrNameLst>
                                          <p:attrName>style.visibility</p:attrName>
                                        </p:attrNameLst>
                                      </p:cBhvr>
                                      <p:to>
                                        <p:strVal val="visible"/>
                                      </p:to>
                                    </p:set>
                                    <p:animEffect transition="in" filter="fade">
                                      <p:cBhvr>
                                        <p:cTn id="136" dur="400"/>
                                        <p:tgtEl>
                                          <p:spTgt spid="191">
                                            <p:txEl>
                                              <p:pRg st="0" end="0"/>
                                            </p:txEl>
                                          </p:spTgt>
                                        </p:tgtEl>
                                      </p:cBhvr>
                                    </p:animEffect>
                                    <p:anim calcmode="lin" valueType="num">
                                      <p:cBhvr>
                                        <p:cTn id="137" dur="400" fill="hold"/>
                                        <p:tgtEl>
                                          <p:spTgt spid="191">
                                            <p:txEl>
                                              <p:pRg st="0" end="0"/>
                                            </p:txEl>
                                          </p:spTgt>
                                        </p:tgtEl>
                                        <p:attrNameLst>
                                          <p:attrName>ppt_x</p:attrName>
                                        </p:attrNameLst>
                                      </p:cBhvr>
                                      <p:tavLst>
                                        <p:tav tm="0">
                                          <p:val>
                                            <p:strVal val="#ppt_x"/>
                                          </p:val>
                                        </p:tav>
                                        <p:tav tm="100000">
                                          <p:val>
                                            <p:strVal val="#ppt_x"/>
                                          </p:val>
                                        </p:tav>
                                      </p:tavLst>
                                    </p:anim>
                                    <p:anim calcmode="lin" valueType="num">
                                      <p:cBhvr>
                                        <p:cTn id="138" dur="400" fill="hold"/>
                                        <p:tgtEl>
                                          <p:spTgt spid="191">
                                            <p:txEl>
                                              <p:pRg st="0" end="0"/>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200"/>
                                  </p:stCondLst>
                                  <p:childTnLst>
                                    <p:set>
                                      <p:cBhvr>
                                        <p:cTn id="140" dur="1" fill="hold">
                                          <p:stCondLst>
                                            <p:cond delay="0"/>
                                          </p:stCondLst>
                                        </p:cTn>
                                        <p:tgtEl>
                                          <p:spTgt spid="192">
                                            <p:txEl>
                                              <p:pRg st="0" end="0"/>
                                            </p:txEl>
                                          </p:spTgt>
                                        </p:tgtEl>
                                        <p:attrNameLst>
                                          <p:attrName>style.visibility</p:attrName>
                                        </p:attrNameLst>
                                      </p:cBhvr>
                                      <p:to>
                                        <p:strVal val="visible"/>
                                      </p:to>
                                    </p:set>
                                    <p:animEffect transition="in" filter="fade">
                                      <p:cBhvr>
                                        <p:cTn id="141" dur="400"/>
                                        <p:tgtEl>
                                          <p:spTgt spid="192">
                                            <p:txEl>
                                              <p:pRg st="0" end="0"/>
                                            </p:txEl>
                                          </p:spTgt>
                                        </p:tgtEl>
                                      </p:cBhvr>
                                    </p:animEffect>
                                    <p:anim calcmode="lin" valueType="num">
                                      <p:cBhvr>
                                        <p:cTn id="142" dur="400" fill="hold"/>
                                        <p:tgtEl>
                                          <p:spTgt spid="192">
                                            <p:txEl>
                                              <p:pRg st="0" end="0"/>
                                            </p:txEl>
                                          </p:spTgt>
                                        </p:tgtEl>
                                        <p:attrNameLst>
                                          <p:attrName>ppt_x</p:attrName>
                                        </p:attrNameLst>
                                      </p:cBhvr>
                                      <p:tavLst>
                                        <p:tav tm="0">
                                          <p:val>
                                            <p:strVal val="#ppt_x"/>
                                          </p:val>
                                        </p:tav>
                                        <p:tav tm="100000">
                                          <p:val>
                                            <p:strVal val="#ppt_x"/>
                                          </p:val>
                                        </p:tav>
                                      </p:tavLst>
                                    </p:anim>
                                    <p:anim calcmode="lin" valueType="num">
                                      <p:cBhvr>
                                        <p:cTn id="143" dur="400" fill="hold"/>
                                        <p:tgtEl>
                                          <p:spTgt spid="192">
                                            <p:txEl>
                                              <p:pRg st="0" end="0"/>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200"/>
                                  </p:stCondLst>
                                  <p:childTnLst>
                                    <p:set>
                                      <p:cBhvr>
                                        <p:cTn id="145" dur="1" fill="hold">
                                          <p:stCondLst>
                                            <p:cond delay="0"/>
                                          </p:stCondLst>
                                        </p:cTn>
                                        <p:tgtEl>
                                          <p:spTgt spid="193">
                                            <p:txEl>
                                              <p:pRg st="0" end="0"/>
                                            </p:txEl>
                                          </p:spTgt>
                                        </p:tgtEl>
                                        <p:attrNameLst>
                                          <p:attrName>style.visibility</p:attrName>
                                        </p:attrNameLst>
                                      </p:cBhvr>
                                      <p:to>
                                        <p:strVal val="visible"/>
                                      </p:to>
                                    </p:set>
                                    <p:animEffect transition="in" filter="fade">
                                      <p:cBhvr>
                                        <p:cTn id="146" dur="400"/>
                                        <p:tgtEl>
                                          <p:spTgt spid="193">
                                            <p:txEl>
                                              <p:pRg st="0" end="0"/>
                                            </p:txEl>
                                          </p:spTgt>
                                        </p:tgtEl>
                                      </p:cBhvr>
                                    </p:animEffect>
                                    <p:anim calcmode="lin" valueType="num">
                                      <p:cBhvr>
                                        <p:cTn id="147" dur="400" fill="hold"/>
                                        <p:tgtEl>
                                          <p:spTgt spid="193">
                                            <p:txEl>
                                              <p:pRg st="0" end="0"/>
                                            </p:txEl>
                                          </p:spTgt>
                                        </p:tgtEl>
                                        <p:attrNameLst>
                                          <p:attrName>ppt_x</p:attrName>
                                        </p:attrNameLst>
                                      </p:cBhvr>
                                      <p:tavLst>
                                        <p:tav tm="0">
                                          <p:val>
                                            <p:strVal val="#ppt_x"/>
                                          </p:val>
                                        </p:tav>
                                        <p:tav tm="100000">
                                          <p:val>
                                            <p:strVal val="#ppt_x"/>
                                          </p:val>
                                        </p:tav>
                                      </p:tavLst>
                                    </p:anim>
                                    <p:anim calcmode="lin" valueType="num">
                                      <p:cBhvr>
                                        <p:cTn id="148" dur="400" fill="hold"/>
                                        <p:tgtEl>
                                          <p:spTgt spid="193">
                                            <p:txEl>
                                              <p:pRg st="0" end="0"/>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200"/>
                                  </p:stCondLst>
                                  <p:childTnLst>
                                    <p:set>
                                      <p:cBhvr>
                                        <p:cTn id="150" dur="1" fill="hold">
                                          <p:stCondLst>
                                            <p:cond delay="0"/>
                                          </p:stCondLst>
                                        </p:cTn>
                                        <p:tgtEl>
                                          <p:spTgt spid="194">
                                            <p:txEl>
                                              <p:pRg st="0" end="0"/>
                                            </p:txEl>
                                          </p:spTgt>
                                        </p:tgtEl>
                                        <p:attrNameLst>
                                          <p:attrName>style.visibility</p:attrName>
                                        </p:attrNameLst>
                                      </p:cBhvr>
                                      <p:to>
                                        <p:strVal val="visible"/>
                                      </p:to>
                                    </p:set>
                                    <p:animEffect transition="in" filter="fade">
                                      <p:cBhvr>
                                        <p:cTn id="151" dur="400"/>
                                        <p:tgtEl>
                                          <p:spTgt spid="194">
                                            <p:txEl>
                                              <p:pRg st="0" end="0"/>
                                            </p:txEl>
                                          </p:spTgt>
                                        </p:tgtEl>
                                      </p:cBhvr>
                                    </p:animEffect>
                                    <p:anim calcmode="lin" valueType="num">
                                      <p:cBhvr>
                                        <p:cTn id="152" dur="400" fill="hold"/>
                                        <p:tgtEl>
                                          <p:spTgt spid="194">
                                            <p:txEl>
                                              <p:pRg st="0" end="0"/>
                                            </p:txEl>
                                          </p:spTgt>
                                        </p:tgtEl>
                                        <p:attrNameLst>
                                          <p:attrName>ppt_x</p:attrName>
                                        </p:attrNameLst>
                                      </p:cBhvr>
                                      <p:tavLst>
                                        <p:tav tm="0">
                                          <p:val>
                                            <p:strVal val="#ppt_x"/>
                                          </p:val>
                                        </p:tav>
                                        <p:tav tm="100000">
                                          <p:val>
                                            <p:strVal val="#ppt_x"/>
                                          </p:val>
                                        </p:tav>
                                      </p:tavLst>
                                    </p:anim>
                                    <p:anim calcmode="lin" valueType="num">
                                      <p:cBhvr>
                                        <p:cTn id="153" dur="400" fill="hold"/>
                                        <p:tgtEl>
                                          <p:spTgt spid="194">
                                            <p:txEl>
                                              <p:pRg st="0" end="0"/>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200"/>
                                  </p:stCondLst>
                                  <p:childTnLst>
                                    <p:set>
                                      <p:cBhvr>
                                        <p:cTn id="155" dur="1" fill="hold">
                                          <p:stCondLst>
                                            <p:cond delay="0"/>
                                          </p:stCondLst>
                                        </p:cTn>
                                        <p:tgtEl>
                                          <p:spTgt spid="195">
                                            <p:txEl>
                                              <p:pRg st="0" end="0"/>
                                            </p:txEl>
                                          </p:spTgt>
                                        </p:tgtEl>
                                        <p:attrNameLst>
                                          <p:attrName>style.visibility</p:attrName>
                                        </p:attrNameLst>
                                      </p:cBhvr>
                                      <p:to>
                                        <p:strVal val="visible"/>
                                      </p:to>
                                    </p:set>
                                    <p:animEffect transition="in" filter="fade">
                                      <p:cBhvr>
                                        <p:cTn id="156" dur="400"/>
                                        <p:tgtEl>
                                          <p:spTgt spid="195">
                                            <p:txEl>
                                              <p:pRg st="0" end="0"/>
                                            </p:txEl>
                                          </p:spTgt>
                                        </p:tgtEl>
                                      </p:cBhvr>
                                    </p:animEffect>
                                    <p:anim calcmode="lin" valueType="num">
                                      <p:cBhvr>
                                        <p:cTn id="157" dur="400" fill="hold"/>
                                        <p:tgtEl>
                                          <p:spTgt spid="195">
                                            <p:txEl>
                                              <p:pRg st="0" end="0"/>
                                            </p:txEl>
                                          </p:spTgt>
                                        </p:tgtEl>
                                        <p:attrNameLst>
                                          <p:attrName>ppt_x</p:attrName>
                                        </p:attrNameLst>
                                      </p:cBhvr>
                                      <p:tavLst>
                                        <p:tav tm="0">
                                          <p:val>
                                            <p:strVal val="#ppt_x"/>
                                          </p:val>
                                        </p:tav>
                                        <p:tav tm="100000">
                                          <p:val>
                                            <p:strVal val="#ppt_x"/>
                                          </p:val>
                                        </p:tav>
                                      </p:tavLst>
                                    </p:anim>
                                    <p:anim calcmode="lin" valueType="num">
                                      <p:cBhvr>
                                        <p:cTn id="158" dur="400" fill="hold"/>
                                        <p:tgtEl>
                                          <p:spTgt spid="195">
                                            <p:txEl>
                                              <p:pRg st="0" end="0"/>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200"/>
                                  </p:stCondLst>
                                  <p:childTnLst>
                                    <p:set>
                                      <p:cBhvr>
                                        <p:cTn id="160" dur="1" fill="hold">
                                          <p:stCondLst>
                                            <p:cond delay="0"/>
                                          </p:stCondLst>
                                        </p:cTn>
                                        <p:tgtEl>
                                          <p:spTgt spid="196">
                                            <p:txEl>
                                              <p:pRg st="0" end="0"/>
                                            </p:txEl>
                                          </p:spTgt>
                                        </p:tgtEl>
                                        <p:attrNameLst>
                                          <p:attrName>style.visibility</p:attrName>
                                        </p:attrNameLst>
                                      </p:cBhvr>
                                      <p:to>
                                        <p:strVal val="visible"/>
                                      </p:to>
                                    </p:set>
                                    <p:animEffect transition="in" filter="fade">
                                      <p:cBhvr>
                                        <p:cTn id="161" dur="400"/>
                                        <p:tgtEl>
                                          <p:spTgt spid="196">
                                            <p:txEl>
                                              <p:pRg st="0" end="0"/>
                                            </p:txEl>
                                          </p:spTgt>
                                        </p:tgtEl>
                                      </p:cBhvr>
                                    </p:animEffect>
                                    <p:anim calcmode="lin" valueType="num">
                                      <p:cBhvr>
                                        <p:cTn id="162" dur="400" fill="hold"/>
                                        <p:tgtEl>
                                          <p:spTgt spid="196">
                                            <p:txEl>
                                              <p:pRg st="0" end="0"/>
                                            </p:txEl>
                                          </p:spTgt>
                                        </p:tgtEl>
                                        <p:attrNameLst>
                                          <p:attrName>ppt_x</p:attrName>
                                        </p:attrNameLst>
                                      </p:cBhvr>
                                      <p:tavLst>
                                        <p:tav tm="0">
                                          <p:val>
                                            <p:strVal val="#ppt_x"/>
                                          </p:val>
                                        </p:tav>
                                        <p:tav tm="100000">
                                          <p:val>
                                            <p:strVal val="#ppt_x"/>
                                          </p:val>
                                        </p:tav>
                                      </p:tavLst>
                                    </p:anim>
                                    <p:anim calcmode="lin" valueType="num">
                                      <p:cBhvr>
                                        <p:cTn id="163" dur="400" fill="hold"/>
                                        <p:tgtEl>
                                          <p:spTgt spid="196">
                                            <p:txEl>
                                              <p:pRg st="0" end="0"/>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200"/>
                                  </p:stCondLst>
                                  <p:childTnLst>
                                    <p:set>
                                      <p:cBhvr>
                                        <p:cTn id="165" dur="1" fill="hold">
                                          <p:stCondLst>
                                            <p:cond delay="0"/>
                                          </p:stCondLst>
                                        </p:cTn>
                                        <p:tgtEl>
                                          <p:spTgt spid="197">
                                            <p:txEl>
                                              <p:pRg st="0" end="0"/>
                                            </p:txEl>
                                          </p:spTgt>
                                        </p:tgtEl>
                                        <p:attrNameLst>
                                          <p:attrName>style.visibility</p:attrName>
                                        </p:attrNameLst>
                                      </p:cBhvr>
                                      <p:to>
                                        <p:strVal val="visible"/>
                                      </p:to>
                                    </p:set>
                                    <p:animEffect transition="in" filter="fade">
                                      <p:cBhvr>
                                        <p:cTn id="166" dur="400"/>
                                        <p:tgtEl>
                                          <p:spTgt spid="197">
                                            <p:txEl>
                                              <p:pRg st="0" end="0"/>
                                            </p:txEl>
                                          </p:spTgt>
                                        </p:tgtEl>
                                      </p:cBhvr>
                                    </p:animEffect>
                                    <p:anim calcmode="lin" valueType="num">
                                      <p:cBhvr>
                                        <p:cTn id="167" dur="400" fill="hold"/>
                                        <p:tgtEl>
                                          <p:spTgt spid="197">
                                            <p:txEl>
                                              <p:pRg st="0" end="0"/>
                                            </p:txEl>
                                          </p:spTgt>
                                        </p:tgtEl>
                                        <p:attrNameLst>
                                          <p:attrName>ppt_x</p:attrName>
                                        </p:attrNameLst>
                                      </p:cBhvr>
                                      <p:tavLst>
                                        <p:tav tm="0">
                                          <p:val>
                                            <p:strVal val="#ppt_x"/>
                                          </p:val>
                                        </p:tav>
                                        <p:tav tm="100000">
                                          <p:val>
                                            <p:strVal val="#ppt_x"/>
                                          </p:val>
                                        </p:tav>
                                      </p:tavLst>
                                    </p:anim>
                                    <p:anim calcmode="lin" valueType="num">
                                      <p:cBhvr>
                                        <p:cTn id="168" dur="400" fill="hold"/>
                                        <p:tgtEl>
                                          <p:spTgt spid="197">
                                            <p:txEl>
                                              <p:pRg st="0" end="0"/>
                                            </p:txEl>
                                          </p:spTgt>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200"/>
                                  </p:stCondLst>
                                  <p:childTnLst>
                                    <p:set>
                                      <p:cBhvr>
                                        <p:cTn id="170" dur="1" fill="hold">
                                          <p:stCondLst>
                                            <p:cond delay="0"/>
                                          </p:stCondLst>
                                        </p:cTn>
                                        <p:tgtEl>
                                          <p:spTgt spid="198">
                                            <p:txEl>
                                              <p:pRg st="0" end="0"/>
                                            </p:txEl>
                                          </p:spTgt>
                                        </p:tgtEl>
                                        <p:attrNameLst>
                                          <p:attrName>style.visibility</p:attrName>
                                        </p:attrNameLst>
                                      </p:cBhvr>
                                      <p:to>
                                        <p:strVal val="visible"/>
                                      </p:to>
                                    </p:set>
                                    <p:animEffect transition="in" filter="fade">
                                      <p:cBhvr>
                                        <p:cTn id="171" dur="400"/>
                                        <p:tgtEl>
                                          <p:spTgt spid="198">
                                            <p:txEl>
                                              <p:pRg st="0" end="0"/>
                                            </p:txEl>
                                          </p:spTgt>
                                        </p:tgtEl>
                                      </p:cBhvr>
                                    </p:animEffect>
                                    <p:anim calcmode="lin" valueType="num">
                                      <p:cBhvr>
                                        <p:cTn id="172" dur="400" fill="hold"/>
                                        <p:tgtEl>
                                          <p:spTgt spid="198">
                                            <p:txEl>
                                              <p:pRg st="0" end="0"/>
                                            </p:txEl>
                                          </p:spTgt>
                                        </p:tgtEl>
                                        <p:attrNameLst>
                                          <p:attrName>ppt_x</p:attrName>
                                        </p:attrNameLst>
                                      </p:cBhvr>
                                      <p:tavLst>
                                        <p:tav tm="0">
                                          <p:val>
                                            <p:strVal val="#ppt_x"/>
                                          </p:val>
                                        </p:tav>
                                        <p:tav tm="100000">
                                          <p:val>
                                            <p:strVal val="#ppt_x"/>
                                          </p:val>
                                        </p:tav>
                                      </p:tavLst>
                                    </p:anim>
                                    <p:anim calcmode="lin" valueType="num">
                                      <p:cBhvr>
                                        <p:cTn id="173" dur="400" fill="hold"/>
                                        <p:tgtEl>
                                          <p:spTgt spid="198">
                                            <p:txEl>
                                              <p:pRg st="0" end="0"/>
                                            </p:txEl>
                                          </p:spTgt>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200"/>
                                  </p:stCondLst>
                                  <p:childTnLst>
                                    <p:set>
                                      <p:cBhvr>
                                        <p:cTn id="175" dur="1" fill="hold">
                                          <p:stCondLst>
                                            <p:cond delay="0"/>
                                          </p:stCondLst>
                                        </p:cTn>
                                        <p:tgtEl>
                                          <p:spTgt spid="199">
                                            <p:txEl>
                                              <p:pRg st="0" end="0"/>
                                            </p:txEl>
                                          </p:spTgt>
                                        </p:tgtEl>
                                        <p:attrNameLst>
                                          <p:attrName>style.visibility</p:attrName>
                                        </p:attrNameLst>
                                      </p:cBhvr>
                                      <p:to>
                                        <p:strVal val="visible"/>
                                      </p:to>
                                    </p:set>
                                    <p:animEffect transition="in" filter="fade">
                                      <p:cBhvr>
                                        <p:cTn id="176" dur="400"/>
                                        <p:tgtEl>
                                          <p:spTgt spid="199">
                                            <p:txEl>
                                              <p:pRg st="0" end="0"/>
                                            </p:txEl>
                                          </p:spTgt>
                                        </p:tgtEl>
                                      </p:cBhvr>
                                    </p:animEffect>
                                    <p:anim calcmode="lin" valueType="num">
                                      <p:cBhvr>
                                        <p:cTn id="177" dur="400" fill="hold"/>
                                        <p:tgtEl>
                                          <p:spTgt spid="199">
                                            <p:txEl>
                                              <p:pRg st="0" end="0"/>
                                            </p:txEl>
                                          </p:spTgt>
                                        </p:tgtEl>
                                        <p:attrNameLst>
                                          <p:attrName>ppt_x</p:attrName>
                                        </p:attrNameLst>
                                      </p:cBhvr>
                                      <p:tavLst>
                                        <p:tav tm="0">
                                          <p:val>
                                            <p:strVal val="#ppt_x"/>
                                          </p:val>
                                        </p:tav>
                                        <p:tav tm="100000">
                                          <p:val>
                                            <p:strVal val="#ppt_x"/>
                                          </p:val>
                                        </p:tav>
                                      </p:tavLst>
                                    </p:anim>
                                    <p:anim calcmode="lin" valueType="num">
                                      <p:cBhvr>
                                        <p:cTn id="178" dur="400" fill="hold"/>
                                        <p:tgtEl>
                                          <p:spTgt spid="19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165" grpId="0"/>
      <p:bldP spid="166" grpId="0"/>
      <p:bldP spid="167" grpId="0"/>
      <p:bldP spid="168" grpId="0"/>
      <p:bldP spid="169" grpId="0"/>
      <p:bldP spid="170" grpId="0" build="p">
        <p:tmplLst>
          <p:tmpl lvl="1">
            <p:tnLst>
              <p:par>
                <p:cTn presetID="42" presetClass="entr" presetSubtype="0" fill="hold" nodeType="afterEffect">
                  <p:stCondLst>
                    <p:cond delay="0"/>
                  </p:stCondLst>
                  <p:childTnLst>
                    <p:set>
                      <p:cBhvr>
                        <p:cTn dur="1" fill="hold">
                          <p:stCondLst>
                            <p:cond delay="0"/>
                          </p:stCondLst>
                        </p:cTn>
                        <p:tgtEl>
                          <p:spTgt spid="170"/>
                        </p:tgtEl>
                        <p:attrNameLst>
                          <p:attrName>style.visibility</p:attrName>
                        </p:attrNameLst>
                      </p:cBhvr>
                      <p:to>
                        <p:strVal val="visible"/>
                      </p:to>
                    </p:set>
                    <p:animEffect transition="in" filter="fade">
                      <p:cBhvr>
                        <p:cTn dur="500"/>
                        <p:tgtEl>
                          <p:spTgt spid="170"/>
                        </p:tgtEl>
                      </p:cBhvr>
                    </p:animEffect>
                    <p:anim calcmode="lin" valueType="num">
                      <p:cBhvr>
                        <p:cTn dur="500" fill="hold"/>
                        <p:tgtEl>
                          <p:spTgt spid="170"/>
                        </p:tgtEl>
                        <p:attrNameLst>
                          <p:attrName>ppt_x</p:attrName>
                        </p:attrNameLst>
                      </p:cBhvr>
                      <p:tavLst>
                        <p:tav tm="0">
                          <p:val>
                            <p:strVal val="#ppt_x"/>
                          </p:val>
                        </p:tav>
                        <p:tav tm="100000">
                          <p:val>
                            <p:strVal val="#ppt_x"/>
                          </p:val>
                        </p:tav>
                      </p:tavLst>
                    </p:anim>
                    <p:anim calcmode="lin" valueType="num">
                      <p:cBhvr>
                        <p:cTn dur="500" fill="hold"/>
                        <p:tgtEl>
                          <p:spTgt spid="170"/>
                        </p:tgtEl>
                        <p:attrNameLst>
                          <p:attrName>ppt_y</p:attrName>
                        </p:attrNameLst>
                      </p:cBhvr>
                      <p:tavLst>
                        <p:tav tm="0">
                          <p:val>
                            <p:strVal val="#ppt_y+.1"/>
                          </p:val>
                        </p:tav>
                        <p:tav tm="100000">
                          <p:val>
                            <p:strVal val="#ppt_y"/>
                          </p:val>
                        </p:tav>
                      </p:tavLst>
                    </p:anim>
                  </p:childTnLst>
                </p:cTn>
              </p:par>
            </p:tnLst>
          </p:tmpl>
        </p:tmplLst>
      </p:bldP>
      <p:bldP spid="171" grpId="0" build="p">
        <p:tmplLst>
          <p:tmpl lvl="1">
            <p:tnLst>
              <p:par>
                <p:cTn presetID="10" presetClass="entr" presetSubtype="0" fill="hold" nodeType="withEffect">
                  <p:stCondLst>
                    <p:cond delay="800"/>
                  </p:stCondLst>
                  <p:childTnLst>
                    <p:set>
                      <p:cBhvr>
                        <p:cTn dur="1" fill="hold">
                          <p:stCondLst>
                            <p:cond delay="0"/>
                          </p:stCondLst>
                        </p:cTn>
                        <p:tgtEl>
                          <p:spTgt spid="171"/>
                        </p:tgtEl>
                        <p:attrNameLst>
                          <p:attrName>style.visibility</p:attrName>
                        </p:attrNameLst>
                      </p:cBhvr>
                      <p:to>
                        <p:strVal val="visible"/>
                      </p:to>
                    </p:set>
                    <p:animEffect transition="in" filter="fade">
                      <p:cBhvr>
                        <p:cTn dur="500"/>
                        <p:tgtEl>
                          <p:spTgt spid="171"/>
                        </p:tgtEl>
                      </p:cBhvr>
                    </p:animEffect>
                  </p:childTnLst>
                </p:cTn>
              </p:par>
            </p:tnLst>
          </p:tmpl>
        </p:tmplLst>
      </p:bldP>
      <p:bldP spid="172" grpId="0" build="p">
        <p:tmplLst>
          <p:tmpl lvl="1">
            <p:tnLst>
              <p:par>
                <p:cTn presetID="10" presetClass="entr" presetSubtype="0" fill="hold" nodeType="withEffect">
                  <p:stCondLst>
                    <p:cond delay="800"/>
                  </p:stCondLst>
                  <p:childTnLst>
                    <p:set>
                      <p:cBhvr>
                        <p:cTn dur="1" fill="hold">
                          <p:stCondLst>
                            <p:cond delay="0"/>
                          </p:stCondLst>
                        </p:cTn>
                        <p:tgtEl>
                          <p:spTgt spid="172"/>
                        </p:tgtEl>
                        <p:attrNameLst>
                          <p:attrName>style.visibility</p:attrName>
                        </p:attrNameLst>
                      </p:cBhvr>
                      <p:to>
                        <p:strVal val="visible"/>
                      </p:to>
                    </p:set>
                    <p:animEffect transition="in" filter="fade">
                      <p:cBhvr>
                        <p:cTn dur="500"/>
                        <p:tgtEl>
                          <p:spTgt spid="172"/>
                        </p:tgtEl>
                      </p:cBhvr>
                    </p:animEffect>
                  </p:childTnLst>
                </p:cTn>
              </p:par>
            </p:tnLst>
          </p:tmpl>
        </p:tmplLst>
      </p:bldP>
      <p:bldP spid="173" grpId="0" build="p">
        <p:tmplLst>
          <p:tmpl lvl="1">
            <p:tnLst>
              <p:par>
                <p:cTn presetID="42" presetClass="entr" presetSubtype="0" fill="hold" nodeType="afterEffect">
                  <p:stCondLst>
                    <p:cond delay="0"/>
                  </p:stCondLst>
                  <p:childTnLst>
                    <p:set>
                      <p:cBhvr>
                        <p:cTn dur="1" fill="hold">
                          <p:stCondLst>
                            <p:cond delay="0"/>
                          </p:stCondLst>
                        </p:cTn>
                        <p:tgtEl>
                          <p:spTgt spid="173"/>
                        </p:tgtEl>
                        <p:attrNameLst>
                          <p:attrName>style.visibility</p:attrName>
                        </p:attrNameLst>
                      </p:cBhvr>
                      <p:to>
                        <p:strVal val="visible"/>
                      </p:to>
                    </p:set>
                    <p:animEffect transition="in" filter="fade">
                      <p:cBhvr>
                        <p:cTn dur="500"/>
                        <p:tgtEl>
                          <p:spTgt spid="173"/>
                        </p:tgtEl>
                      </p:cBhvr>
                    </p:animEffect>
                    <p:anim calcmode="lin" valueType="num">
                      <p:cBhvr>
                        <p:cTn dur="500" fill="hold"/>
                        <p:tgtEl>
                          <p:spTgt spid="173"/>
                        </p:tgtEl>
                        <p:attrNameLst>
                          <p:attrName>ppt_x</p:attrName>
                        </p:attrNameLst>
                      </p:cBhvr>
                      <p:tavLst>
                        <p:tav tm="0">
                          <p:val>
                            <p:strVal val="#ppt_x"/>
                          </p:val>
                        </p:tav>
                        <p:tav tm="100000">
                          <p:val>
                            <p:strVal val="#ppt_x"/>
                          </p:val>
                        </p:tav>
                      </p:tavLst>
                    </p:anim>
                    <p:anim calcmode="lin" valueType="num">
                      <p:cBhvr>
                        <p:cTn dur="500" fill="hold"/>
                        <p:tgtEl>
                          <p:spTgt spid="173"/>
                        </p:tgtEl>
                        <p:attrNameLst>
                          <p:attrName>ppt_y</p:attrName>
                        </p:attrNameLst>
                      </p:cBhvr>
                      <p:tavLst>
                        <p:tav tm="0">
                          <p:val>
                            <p:strVal val="#ppt_y+.1"/>
                          </p:val>
                        </p:tav>
                        <p:tav tm="100000">
                          <p:val>
                            <p:strVal val="#ppt_y"/>
                          </p:val>
                        </p:tav>
                      </p:tavLst>
                    </p:anim>
                  </p:childTnLst>
                </p:cTn>
              </p:par>
            </p:tnLst>
          </p:tmpl>
        </p:tmplLst>
      </p:bldP>
      <p:bldP spid="174" grpId="0" build="p">
        <p:tmplLst>
          <p:tmpl lvl="1">
            <p:tnLst>
              <p:par>
                <p:cTn presetID="10" presetClass="entr" presetSubtype="0" fill="hold" nodeType="withEffect">
                  <p:stCondLst>
                    <p:cond delay="800"/>
                  </p:stCondLst>
                  <p:childTnLst>
                    <p:set>
                      <p:cBhvr>
                        <p:cTn dur="1" fill="hold">
                          <p:stCondLst>
                            <p:cond delay="0"/>
                          </p:stCondLst>
                        </p:cTn>
                        <p:tgtEl>
                          <p:spTgt spid="174"/>
                        </p:tgtEl>
                        <p:attrNameLst>
                          <p:attrName>style.visibility</p:attrName>
                        </p:attrNameLst>
                      </p:cBhvr>
                      <p:to>
                        <p:strVal val="visible"/>
                      </p:to>
                    </p:set>
                    <p:animEffect transition="in" filter="fade">
                      <p:cBhvr>
                        <p:cTn dur="500"/>
                        <p:tgtEl>
                          <p:spTgt spid="174"/>
                        </p:tgtEl>
                      </p:cBhvr>
                    </p:animEffect>
                  </p:childTnLst>
                </p:cTn>
              </p:par>
            </p:tnLst>
          </p:tmpl>
        </p:tmplLst>
      </p:bldP>
      <p:bldP spid="175" grpId="0" build="p">
        <p:tmplLst>
          <p:tmpl lvl="1">
            <p:tnLst>
              <p:par>
                <p:cTn presetID="10" presetClass="entr" presetSubtype="0" fill="hold" nodeType="withEffect">
                  <p:stCondLst>
                    <p:cond delay="800"/>
                  </p:stCondLst>
                  <p:childTnLst>
                    <p:set>
                      <p:cBhvr>
                        <p:cTn dur="1" fill="hold">
                          <p:stCondLst>
                            <p:cond delay="0"/>
                          </p:stCondLst>
                        </p:cTn>
                        <p:tgtEl>
                          <p:spTgt spid="175"/>
                        </p:tgtEl>
                        <p:attrNameLst>
                          <p:attrName>style.visibility</p:attrName>
                        </p:attrNameLst>
                      </p:cBhvr>
                      <p:to>
                        <p:strVal val="visible"/>
                      </p:to>
                    </p:set>
                    <p:animEffect transition="in" filter="fade">
                      <p:cBhvr>
                        <p:cTn dur="500"/>
                        <p:tgtEl>
                          <p:spTgt spid="175"/>
                        </p:tgtEl>
                      </p:cBhvr>
                    </p:animEffect>
                  </p:childTnLst>
                </p:cTn>
              </p:par>
            </p:tnLst>
          </p:tmpl>
        </p:tmplLst>
      </p:bldP>
      <p:bldP spid="176" grpId="0" build="p">
        <p:tmplLst>
          <p:tmpl lvl="1">
            <p:tnLst>
              <p:par>
                <p:cTn presetID="42" presetClass="entr" presetSubtype="0" fill="hold" nodeType="afterEffect">
                  <p:stCondLst>
                    <p:cond delay="0"/>
                  </p:stCondLst>
                  <p:childTnLst>
                    <p:set>
                      <p:cBhvr>
                        <p:cTn dur="1" fill="hold">
                          <p:stCondLst>
                            <p:cond delay="0"/>
                          </p:stCondLst>
                        </p:cTn>
                        <p:tgtEl>
                          <p:spTgt spid="176"/>
                        </p:tgtEl>
                        <p:attrNameLst>
                          <p:attrName>style.visibility</p:attrName>
                        </p:attrNameLst>
                      </p:cBhvr>
                      <p:to>
                        <p:strVal val="visible"/>
                      </p:to>
                    </p:set>
                    <p:animEffect transition="in" filter="fade">
                      <p:cBhvr>
                        <p:cTn dur="500"/>
                        <p:tgtEl>
                          <p:spTgt spid="176"/>
                        </p:tgtEl>
                      </p:cBhvr>
                    </p:animEffect>
                    <p:anim calcmode="lin" valueType="num">
                      <p:cBhvr>
                        <p:cTn dur="500" fill="hold"/>
                        <p:tgtEl>
                          <p:spTgt spid="176"/>
                        </p:tgtEl>
                        <p:attrNameLst>
                          <p:attrName>ppt_x</p:attrName>
                        </p:attrNameLst>
                      </p:cBhvr>
                      <p:tavLst>
                        <p:tav tm="0">
                          <p:val>
                            <p:strVal val="#ppt_x"/>
                          </p:val>
                        </p:tav>
                        <p:tav tm="100000">
                          <p:val>
                            <p:strVal val="#ppt_x"/>
                          </p:val>
                        </p:tav>
                      </p:tavLst>
                    </p:anim>
                    <p:anim calcmode="lin" valueType="num">
                      <p:cBhvr>
                        <p:cTn dur="500" fill="hold"/>
                        <p:tgtEl>
                          <p:spTgt spid="176"/>
                        </p:tgtEl>
                        <p:attrNameLst>
                          <p:attrName>ppt_y</p:attrName>
                        </p:attrNameLst>
                      </p:cBhvr>
                      <p:tavLst>
                        <p:tav tm="0">
                          <p:val>
                            <p:strVal val="#ppt_y+.1"/>
                          </p:val>
                        </p:tav>
                        <p:tav tm="100000">
                          <p:val>
                            <p:strVal val="#ppt_y"/>
                          </p:val>
                        </p:tav>
                      </p:tavLst>
                    </p:anim>
                  </p:childTnLst>
                </p:cTn>
              </p:par>
            </p:tnLst>
          </p:tmpl>
        </p:tmplLst>
      </p:bldP>
      <p:bldP spid="177" grpId="0" build="p">
        <p:tmplLst>
          <p:tmpl lvl="1">
            <p:tnLst>
              <p:par>
                <p:cTn presetID="10" presetClass="entr" presetSubtype="0" fill="hold" nodeType="withEffect">
                  <p:stCondLst>
                    <p:cond delay="800"/>
                  </p:stCondLst>
                  <p:childTnLst>
                    <p:set>
                      <p:cBhvr>
                        <p:cTn dur="1" fill="hold">
                          <p:stCondLst>
                            <p:cond delay="0"/>
                          </p:stCondLst>
                        </p:cTn>
                        <p:tgtEl>
                          <p:spTgt spid="177"/>
                        </p:tgtEl>
                        <p:attrNameLst>
                          <p:attrName>style.visibility</p:attrName>
                        </p:attrNameLst>
                      </p:cBhvr>
                      <p:to>
                        <p:strVal val="visible"/>
                      </p:to>
                    </p:set>
                    <p:animEffect transition="in" filter="fade">
                      <p:cBhvr>
                        <p:cTn dur="500"/>
                        <p:tgtEl>
                          <p:spTgt spid="177"/>
                        </p:tgtEl>
                      </p:cBhvr>
                    </p:animEffect>
                  </p:childTnLst>
                </p:cTn>
              </p:par>
            </p:tnLst>
          </p:tmpl>
        </p:tmplLst>
      </p:bldP>
      <p:bldP spid="178" grpId="0" build="p">
        <p:tmplLst>
          <p:tmpl lvl="1">
            <p:tnLst>
              <p:par>
                <p:cTn presetID="10" presetClass="entr" presetSubtype="0" fill="hold" nodeType="withEffect">
                  <p:stCondLst>
                    <p:cond delay="800"/>
                  </p:stCondLst>
                  <p:childTnLst>
                    <p:set>
                      <p:cBhvr>
                        <p:cTn dur="1" fill="hold">
                          <p:stCondLst>
                            <p:cond delay="0"/>
                          </p:stCondLst>
                        </p:cTn>
                        <p:tgtEl>
                          <p:spTgt spid="178"/>
                        </p:tgtEl>
                        <p:attrNameLst>
                          <p:attrName>style.visibility</p:attrName>
                        </p:attrNameLst>
                      </p:cBhvr>
                      <p:to>
                        <p:strVal val="visible"/>
                      </p:to>
                    </p:set>
                    <p:animEffect transition="in" filter="fade">
                      <p:cBhvr>
                        <p:cTn dur="500"/>
                        <p:tgtEl>
                          <p:spTgt spid="178"/>
                        </p:tgtEl>
                      </p:cBhvr>
                    </p:animEffect>
                  </p:childTnLst>
                </p:cTn>
              </p:par>
            </p:tnLst>
          </p:tmpl>
        </p:tmplLst>
      </p:bldP>
      <p:bldP spid="179" grpId="0" build="p">
        <p:tmplLst>
          <p:tmpl lvl="1">
            <p:tnLst>
              <p:par>
                <p:cTn presetID="42" presetClass="entr" presetSubtype="0" fill="hold" nodeType="afterEffect">
                  <p:stCondLst>
                    <p:cond delay="0"/>
                  </p:stCondLst>
                  <p:childTnLst>
                    <p:set>
                      <p:cBhvr>
                        <p:cTn dur="1" fill="hold">
                          <p:stCondLst>
                            <p:cond delay="0"/>
                          </p:stCondLst>
                        </p:cTn>
                        <p:tgtEl>
                          <p:spTgt spid="179"/>
                        </p:tgtEl>
                        <p:attrNameLst>
                          <p:attrName>style.visibility</p:attrName>
                        </p:attrNameLst>
                      </p:cBhvr>
                      <p:to>
                        <p:strVal val="visible"/>
                      </p:to>
                    </p:set>
                    <p:animEffect transition="in" filter="fade">
                      <p:cBhvr>
                        <p:cTn dur="500"/>
                        <p:tgtEl>
                          <p:spTgt spid="179"/>
                        </p:tgtEl>
                      </p:cBhvr>
                    </p:animEffect>
                    <p:anim calcmode="lin" valueType="num">
                      <p:cBhvr>
                        <p:cTn dur="500" fill="hold"/>
                        <p:tgtEl>
                          <p:spTgt spid="179"/>
                        </p:tgtEl>
                        <p:attrNameLst>
                          <p:attrName>ppt_x</p:attrName>
                        </p:attrNameLst>
                      </p:cBhvr>
                      <p:tavLst>
                        <p:tav tm="0">
                          <p:val>
                            <p:strVal val="#ppt_x"/>
                          </p:val>
                        </p:tav>
                        <p:tav tm="100000">
                          <p:val>
                            <p:strVal val="#ppt_x"/>
                          </p:val>
                        </p:tav>
                      </p:tavLst>
                    </p:anim>
                    <p:anim calcmode="lin" valueType="num">
                      <p:cBhvr>
                        <p:cTn dur="500" fill="hold"/>
                        <p:tgtEl>
                          <p:spTgt spid="179"/>
                        </p:tgtEl>
                        <p:attrNameLst>
                          <p:attrName>ppt_y</p:attrName>
                        </p:attrNameLst>
                      </p:cBhvr>
                      <p:tavLst>
                        <p:tav tm="0">
                          <p:val>
                            <p:strVal val="#ppt_y+.1"/>
                          </p:val>
                        </p:tav>
                        <p:tav tm="100000">
                          <p:val>
                            <p:strVal val="#ppt_y"/>
                          </p:val>
                        </p:tav>
                      </p:tavLst>
                    </p:anim>
                  </p:childTnLst>
                </p:cTn>
              </p:par>
            </p:tnLst>
          </p:tmpl>
        </p:tmplLst>
      </p:bldP>
      <p:bldP spid="180" grpId="0" build="p">
        <p:tmplLst>
          <p:tmpl lvl="1">
            <p:tnLst>
              <p:par>
                <p:cTn presetID="10" presetClass="entr" presetSubtype="0" fill="hold" nodeType="withEffect">
                  <p:stCondLst>
                    <p:cond delay="800"/>
                  </p:stCondLst>
                  <p:childTnLst>
                    <p:set>
                      <p:cBhvr>
                        <p:cTn dur="1" fill="hold">
                          <p:stCondLst>
                            <p:cond delay="0"/>
                          </p:stCondLst>
                        </p:cTn>
                        <p:tgtEl>
                          <p:spTgt spid="180"/>
                        </p:tgtEl>
                        <p:attrNameLst>
                          <p:attrName>style.visibility</p:attrName>
                        </p:attrNameLst>
                      </p:cBhvr>
                      <p:to>
                        <p:strVal val="visible"/>
                      </p:to>
                    </p:set>
                    <p:animEffect transition="in" filter="fade">
                      <p:cBhvr>
                        <p:cTn dur="500"/>
                        <p:tgtEl>
                          <p:spTgt spid="180"/>
                        </p:tgtEl>
                      </p:cBhvr>
                    </p:animEffect>
                  </p:childTnLst>
                </p:cTn>
              </p:par>
            </p:tnLst>
          </p:tmpl>
        </p:tmplLst>
      </p:bldP>
      <p:bldP spid="181" grpId="0" build="p">
        <p:tmplLst>
          <p:tmpl lvl="1">
            <p:tnLst>
              <p:par>
                <p:cTn presetID="10" presetClass="entr" presetSubtype="0" fill="hold" nodeType="withEffect">
                  <p:stCondLst>
                    <p:cond delay="800"/>
                  </p:stCondLst>
                  <p:childTnLst>
                    <p:set>
                      <p:cBhvr>
                        <p:cTn dur="1" fill="hold">
                          <p:stCondLst>
                            <p:cond delay="0"/>
                          </p:stCondLst>
                        </p:cTn>
                        <p:tgtEl>
                          <p:spTgt spid="181"/>
                        </p:tgtEl>
                        <p:attrNameLst>
                          <p:attrName>style.visibility</p:attrName>
                        </p:attrNameLst>
                      </p:cBhvr>
                      <p:to>
                        <p:strVal val="visible"/>
                      </p:to>
                    </p:set>
                    <p:animEffect transition="in" filter="fade">
                      <p:cBhvr>
                        <p:cTn dur="500"/>
                        <p:tgtEl>
                          <p:spTgt spid="181"/>
                        </p:tgtEl>
                      </p:cBhvr>
                    </p:animEffect>
                  </p:childTnLst>
                </p:cTn>
              </p:par>
            </p:tnLst>
          </p:tmpl>
        </p:tmplLst>
      </p:bldP>
      <p:bldP spid="182" grpId="0" build="p">
        <p:tmplLst>
          <p:tmpl lvl="1">
            <p:tnLst>
              <p:par>
                <p:cTn presetID="42" presetClass="entr" presetSubtype="0" fill="hold" nodeType="afterEffect">
                  <p:stCondLst>
                    <p:cond delay="0"/>
                  </p:stCondLst>
                  <p:childTnLst>
                    <p:set>
                      <p:cBhvr>
                        <p:cTn dur="1" fill="hold">
                          <p:stCondLst>
                            <p:cond delay="0"/>
                          </p:stCondLst>
                        </p:cTn>
                        <p:tgtEl>
                          <p:spTgt spid="182"/>
                        </p:tgtEl>
                        <p:attrNameLst>
                          <p:attrName>style.visibility</p:attrName>
                        </p:attrNameLst>
                      </p:cBhvr>
                      <p:to>
                        <p:strVal val="visible"/>
                      </p:to>
                    </p:set>
                    <p:animEffect transition="in" filter="fade">
                      <p:cBhvr>
                        <p:cTn dur="500"/>
                        <p:tgtEl>
                          <p:spTgt spid="182"/>
                        </p:tgtEl>
                      </p:cBhvr>
                    </p:animEffect>
                    <p:anim calcmode="lin" valueType="num">
                      <p:cBhvr>
                        <p:cTn dur="500" fill="hold"/>
                        <p:tgtEl>
                          <p:spTgt spid="182"/>
                        </p:tgtEl>
                        <p:attrNameLst>
                          <p:attrName>ppt_x</p:attrName>
                        </p:attrNameLst>
                      </p:cBhvr>
                      <p:tavLst>
                        <p:tav tm="0">
                          <p:val>
                            <p:strVal val="#ppt_x"/>
                          </p:val>
                        </p:tav>
                        <p:tav tm="100000">
                          <p:val>
                            <p:strVal val="#ppt_x"/>
                          </p:val>
                        </p:tav>
                      </p:tavLst>
                    </p:anim>
                    <p:anim calcmode="lin" valueType="num">
                      <p:cBhvr>
                        <p:cTn dur="500" fill="hold"/>
                        <p:tgtEl>
                          <p:spTgt spid="182"/>
                        </p:tgtEl>
                        <p:attrNameLst>
                          <p:attrName>ppt_y</p:attrName>
                        </p:attrNameLst>
                      </p:cBhvr>
                      <p:tavLst>
                        <p:tav tm="0">
                          <p:val>
                            <p:strVal val="#ppt_y+.1"/>
                          </p:val>
                        </p:tav>
                        <p:tav tm="100000">
                          <p:val>
                            <p:strVal val="#ppt_y"/>
                          </p:val>
                        </p:tav>
                      </p:tavLst>
                    </p:anim>
                  </p:childTnLst>
                </p:cTn>
              </p:par>
            </p:tnLst>
          </p:tmpl>
        </p:tmplLst>
      </p:bldP>
      <p:bldP spid="183" grpId="0" build="p">
        <p:tmplLst>
          <p:tmpl lvl="1">
            <p:tnLst>
              <p:par>
                <p:cTn presetID="10" presetClass="entr" presetSubtype="0" fill="hold" nodeType="withEffect">
                  <p:stCondLst>
                    <p:cond delay="800"/>
                  </p:stCondLst>
                  <p:childTnLst>
                    <p:set>
                      <p:cBhvr>
                        <p:cTn dur="1" fill="hold">
                          <p:stCondLst>
                            <p:cond delay="0"/>
                          </p:stCondLst>
                        </p:cTn>
                        <p:tgtEl>
                          <p:spTgt spid="183"/>
                        </p:tgtEl>
                        <p:attrNameLst>
                          <p:attrName>style.visibility</p:attrName>
                        </p:attrNameLst>
                      </p:cBhvr>
                      <p:to>
                        <p:strVal val="visible"/>
                      </p:to>
                    </p:set>
                    <p:animEffect transition="in" filter="fade">
                      <p:cBhvr>
                        <p:cTn dur="500"/>
                        <p:tgtEl>
                          <p:spTgt spid="183"/>
                        </p:tgtEl>
                      </p:cBhvr>
                    </p:animEffect>
                  </p:childTnLst>
                </p:cTn>
              </p:par>
            </p:tnLst>
          </p:tmpl>
        </p:tmplLst>
      </p:bldP>
      <p:bldP spid="184" grpId="0" build="p">
        <p:tmplLst>
          <p:tmpl lvl="1">
            <p:tnLst>
              <p:par>
                <p:cTn presetID="10" presetClass="entr" presetSubtype="0" fill="hold" nodeType="withEffect">
                  <p:stCondLst>
                    <p:cond delay="800"/>
                  </p:stCondLst>
                  <p:childTnLst>
                    <p:set>
                      <p:cBhvr>
                        <p:cTn dur="1" fill="hold">
                          <p:stCondLst>
                            <p:cond delay="0"/>
                          </p:stCondLst>
                        </p:cTn>
                        <p:tgtEl>
                          <p:spTgt spid="184"/>
                        </p:tgtEl>
                        <p:attrNameLst>
                          <p:attrName>style.visibility</p:attrName>
                        </p:attrNameLst>
                      </p:cBhvr>
                      <p:to>
                        <p:strVal val="visible"/>
                      </p:to>
                    </p:set>
                    <p:animEffect transition="in" filter="fade">
                      <p:cBhvr>
                        <p:cTn dur="500"/>
                        <p:tgtEl>
                          <p:spTgt spid="184"/>
                        </p:tgtEl>
                      </p:cBhvr>
                    </p:animEffect>
                  </p:childTnLst>
                </p:cTn>
              </p:par>
            </p:tnLst>
          </p:tmpl>
        </p:tmplLst>
      </p:bldP>
      <p:bldP spid="185" grpId="0" build="p">
        <p:tmplLst>
          <p:tmpl lvl="1">
            <p:tnLst>
              <p:par>
                <p:cTn presetID="42" presetClass="entr" presetSubtype="0" fill="hold" nodeType="withEffect">
                  <p:stCondLst>
                    <p:cond delay="200"/>
                  </p:stCondLst>
                  <p:childTnLst>
                    <p:set>
                      <p:cBhvr>
                        <p:cTn dur="1" fill="hold">
                          <p:stCondLst>
                            <p:cond delay="0"/>
                          </p:stCondLst>
                        </p:cTn>
                        <p:tgtEl>
                          <p:spTgt spid="185"/>
                        </p:tgtEl>
                        <p:attrNameLst>
                          <p:attrName>style.visibility</p:attrName>
                        </p:attrNameLst>
                      </p:cBhvr>
                      <p:to>
                        <p:strVal val="visible"/>
                      </p:to>
                    </p:set>
                    <p:animEffect transition="in" filter="fade">
                      <p:cBhvr>
                        <p:cTn dur="400"/>
                        <p:tgtEl>
                          <p:spTgt spid="185"/>
                        </p:tgtEl>
                      </p:cBhvr>
                    </p:animEffect>
                    <p:anim calcmode="lin" valueType="num">
                      <p:cBhvr>
                        <p:cTn dur="400" fill="hold"/>
                        <p:tgtEl>
                          <p:spTgt spid="185"/>
                        </p:tgtEl>
                        <p:attrNameLst>
                          <p:attrName>ppt_x</p:attrName>
                        </p:attrNameLst>
                      </p:cBhvr>
                      <p:tavLst>
                        <p:tav tm="0">
                          <p:val>
                            <p:strVal val="#ppt_x"/>
                          </p:val>
                        </p:tav>
                        <p:tav tm="100000">
                          <p:val>
                            <p:strVal val="#ppt_x"/>
                          </p:val>
                        </p:tav>
                      </p:tavLst>
                    </p:anim>
                    <p:anim calcmode="lin" valueType="num">
                      <p:cBhvr>
                        <p:cTn dur="400" fill="hold"/>
                        <p:tgtEl>
                          <p:spTgt spid="185"/>
                        </p:tgtEl>
                        <p:attrNameLst>
                          <p:attrName>ppt_y</p:attrName>
                        </p:attrNameLst>
                      </p:cBhvr>
                      <p:tavLst>
                        <p:tav tm="0">
                          <p:val>
                            <p:strVal val="#ppt_y+.1"/>
                          </p:val>
                        </p:tav>
                        <p:tav tm="100000">
                          <p:val>
                            <p:strVal val="#ppt_y"/>
                          </p:val>
                        </p:tav>
                      </p:tavLst>
                    </p:anim>
                  </p:childTnLst>
                </p:cTn>
              </p:par>
            </p:tnLst>
          </p:tmpl>
        </p:tmplLst>
      </p:bldP>
      <p:bldP spid="186" grpId="0" build="p">
        <p:tmplLst>
          <p:tmpl lvl="1">
            <p:tnLst>
              <p:par>
                <p:cTn presetID="42" presetClass="entr" presetSubtype="0" fill="hold" nodeType="withEffect">
                  <p:stCondLst>
                    <p:cond delay="200"/>
                  </p:stCondLst>
                  <p:childTnLst>
                    <p:set>
                      <p:cBhvr>
                        <p:cTn dur="1" fill="hold">
                          <p:stCondLst>
                            <p:cond delay="0"/>
                          </p:stCondLst>
                        </p:cTn>
                        <p:tgtEl>
                          <p:spTgt spid="186"/>
                        </p:tgtEl>
                        <p:attrNameLst>
                          <p:attrName>style.visibility</p:attrName>
                        </p:attrNameLst>
                      </p:cBhvr>
                      <p:to>
                        <p:strVal val="visible"/>
                      </p:to>
                    </p:set>
                    <p:animEffect transition="in" filter="fade">
                      <p:cBhvr>
                        <p:cTn dur="400"/>
                        <p:tgtEl>
                          <p:spTgt spid="186"/>
                        </p:tgtEl>
                      </p:cBhvr>
                    </p:animEffect>
                    <p:anim calcmode="lin" valueType="num">
                      <p:cBhvr>
                        <p:cTn dur="400" fill="hold"/>
                        <p:tgtEl>
                          <p:spTgt spid="186"/>
                        </p:tgtEl>
                        <p:attrNameLst>
                          <p:attrName>ppt_x</p:attrName>
                        </p:attrNameLst>
                      </p:cBhvr>
                      <p:tavLst>
                        <p:tav tm="0">
                          <p:val>
                            <p:strVal val="#ppt_x"/>
                          </p:val>
                        </p:tav>
                        <p:tav tm="100000">
                          <p:val>
                            <p:strVal val="#ppt_x"/>
                          </p:val>
                        </p:tav>
                      </p:tavLst>
                    </p:anim>
                    <p:anim calcmode="lin" valueType="num">
                      <p:cBhvr>
                        <p:cTn dur="400" fill="hold"/>
                        <p:tgtEl>
                          <p:spTgt spid="186"/>
                        </p:tgtEl>
                        <p:attrNameLst>
                          <p:attrName>ppt_y</p:attrName>
                        </p:attrNameLst>
                      </p:cBhvr>
                      <p:tavLst>
                        <p:tav tm="0">
                          <p:val>
                            <p:strVal val="#ppt_y+.1"/>
                          </p:val>
                        </p:tav>
                        <p:tav tm="100000">
                          <p:val>
                            <p:strVal val="#ppt_y"/>
                          </p:val>
                        </p:tav>
                      </p:tavLst>
                    </p:anim>
                  </p:childTnLst>
                </p:cTn>
              </p:par>
            </p:tnLst>
          </p:tmpl>
        </p:tmplLst>
      </p:bldP>
      <p:bldP spid="187" grpId="0" build="p">
        <p:tmplLst>
          <p:tmpl lvl="1">
            <p:tnLst>
              <p:par>
                <p:cTn presetID="42" presetClass="entr" presetSubtype="0" fill="hold" nodeType="withEffect">
                  <p:stCondLst>
                    <p:cond delay="200"/>
                  </p:stCondLst>
                  <p:childTnLst>
                    <p:set>
                      <p:cBhvr>
                        <p:cTn dur="1" fill="hold">
                          <p:stCondLst>
                            <p:cond delay="0"/>
                          </p:stCondLst>
                        </p:cTn>
                        <p:tgtEl>
                          <p:spTgt spid="187"/>
                        </p:tgtEl>
                        <p:attrNameLst>
                          <p:attrName>style.visibility</p:attrName>
                        </p:attrNameLst>
                      </p:cBhvr>
                      <p:to>
                        <p:strVal val="visible"/>
                      </p:to>
                    </p:set>
                    <p:animEffect transition="in" filter="fade">
                      <p:cBhvr>
                        <p:cTn dur="400"/>
                        <p:tgtEl>
                          <p:spTgt spid="187"/>
                        </p:tgtEl>
                      </p:cBhvr>
                    </p:animEffect>
                    <p:anim calcmode="lin" valueType="num">
                      <p:cBhvr>
                        <p:cTn dur="400" fill="hold"/>
                        <p:tgtEl>
                          <p:spTgt spid="187"/>
                        </p:tgtEl>
                        <p:attrNameLst>
                          <p:attrName>ppt_x</p:attrName>
                        </p:attrNameLst>
                      </p:cBhvr>
                      <p:tavLst>
                        <p:tav tm="0">
                          <p:val>
                            <p:strVal val="#ppt_x"/>
                          </p:val>
                        </p:tav>
                        <p:tav tm="100000">
                          <p:val>
                            <p:strVal val="#ppt_x"/>
                          </p:val>
                        </p:tav>
                      </p:tavLst>
                    </p:anim>
                    <p:anim calcmode="lin" valueType="num">
                      <p:cBhvr>
                        <p:cTn dur="400" fill="hold"/>
                        <p:tgtEl>
                          <p:spTgt spid="187"/>
                        </p:tgtEl>
                        <p:attrNameLst>
                          <p:attrName>ppt_y</p:attrName>
                        </p:attrNameLst>
                      </p:cBhvr>
                      <p:tavLst>
                        <p:tav tm="0">
                          <p:val>
                            <p:strVal val="#ppt_y+.1"/>
                          </p:val>
                        </p:tav>
                        <p:tav tm="100000">
                          <p:val>
                            <p:strVal val="#ppt_y"/>
                          </p:val>
                        </p:tav>
                      </p:tavLst>
                    </p:anim>
                  </p:childTnLst>
                </p:cTn>
              </p:par>
            </p:tnLst>
          </p:tmpl>
        </p:tmplLst>
      </p:bldP>
      <p:bldP spid="188" grpId="0" build="p">
        <p:tmplLst>
          <p:tmpl lvl="1">
            <p:tnLst>
              <p:par>
                <p:cTn presetID="42" presetClass="entr" presetSubtype="0" fill="hold" nodeType="withEffect">
                  <p:stCondLst>
                    <p:cond delay="200"/>
                  </p:stCondLst>
                  <p:childTnLst>
                    <p:set>
                      <p:cBhvr>
                        <p:cTn dur="1" fill="hold">
                          <p:stCondLst>
                            <p:cond delay="0"/>
                          </p:stCondLst>
                        </p:cTn>
                        <p:tgtEl>
                          <p:spTgt spid="188"/>
                        </p:tgtEl>
                        <p:attrNameLst>
                          <p:attrName>style.visibility</p:attrName>
                        </p:attrNameLst>
                      </p:cBhvr>
                      <p:to>
                        <p:strVal val="visible"/>
                      </p:to>
                    </p:set>
                    <p:animEffect transition="in" filter="fade">
                      <p:cBhvr>
                        <p:cTn dur="400"/>
                        <p:tgtEl>
                          <p:spTgt spid="188"/>
                        </p:tgtEl>
                      </p:cBhvr>
                    </p:animEffect>
                    <p:anim calcmode="lin" valueType="num">
                      <p:cBhvr>
                        <p:cTn dur="400" fill="hold"/>
                        <p:tgtEl>
                          <p:spTgt spid="188"/>
                        </p:tgtEl>
                        <p:attrNameLst>
                          <p:attrName>ppt_x</p:attrName>
                        </p:attrNameLst>
                      </p:cBhvr>
                      <p:tavLst>
                        <p:tav tm="0">
                          <p:val>
                            <p:strVal val="#ppt_x"/>
                          </p:val>
                        </p:tav>
                        <p:tav tm="100000">
                          <p:val>
                            <p:strVal val="#ppt_x"/>
                          </p:val>
                        </p:tav>
                      </p:tavLst>
                    </p:anim>
                    <p:anim calcmode="lin" valueType="num">
                      <p:cBhvr>
                        <p:cTn dur="400" fill="hold"/>
                        <p:tgtEl>
                          <p:spTgt spid="188"/>
                        </p:tgtEl>
                        <p:attrNameLst>
                          <p:attrName>ppt_y</p:attrName>
                        </p:attrNameLst>
                      </p:cBhvr>
                      <p:tavLst>
                        <p:tav tm="0">
                          <p:val>
                            <p:strVal val="#ppt_y+.1"/>
                          </p:val>
                        </p:tav>
                        <p:tav tm="100000">
                          <p:val>
                            <p:strVal val="#ppt_y"/>
                          </p:val>
                        </p:tav>
                      </p:tavLst>
                    </p:anim>
                  </p:childTnLst>
                </p:cTn>
              </p:par>
            </p:tnLst>
          </p:tmpl>
        </p:tmplLst>
      </p:bldP>
      <p:bldP spid="189" grpId="0" build="p">
        <p:tmplLst>
          <p:tmpl lvl="1">
            <p:tnLst>
              <p:par>
                <p:cTn presetID="42" presetClass="entr" presetSubtype="0" fill="hold" nodeType="withEffect">
                  <p:stCondLst>
                    <p:cond delay="200"/>
                  </p:stCondLst>
                  <p:childTnLst>
                    <p:set>
                      <p:cBhvr>
                        <p:cTn dur="1" fill="hold">
                          <p:stCondLst>
                            <p:cond delay="0"/>
                          </p:stCondLst>
                        </p:cTn>
                        <p:tgtEl>
                          <p:spTgt spid="189"/>
                        </p:tgtEl>
                        <p:attrNameLst>
                          <p:attrName>style.visibility</p:attrName>
                        </p:attrNameLst>
                      </p:cBhvr>
                      <p:to>
                        <p:strVal val="visible"/>
                      </p:to>
                    </p:set>
                    <p:animEffect transition="in" filter="fade">
                      <p:cBhvr>
                        <p:cTn dur="400"/>
                        <p:tgtEl>
                          <p:spTgt spid="189"/>
                        </p:tgtEl>
                      </p:cBhvr>
                    </p:animEffect>
                    <p:anim calcmode="lin" valueType="num">
                      <p:cBhvr>
                        <p:cTn dur="400" fill="hold"/>
                        <p:tgtEl>
                          <p:spTgt spid="189"/>
                        </p:tgtEl>
                        <p:attrNameLst>
                          <p:attrName>ppt_x</p:attrName>
                        </p:attrNameLst>
                      </p:cBhvr>
                      <p:tavLst>
                        <p:tav tm="0">
                          <p:val>
                            <p:strVal val="#ppt_x"/>
                          </p:val>
                        </p:tav>
                        <p:tav tm="100000">
                          <p:val>
                            <p:strVal val="#ppt_x"/>
                          </p:val>
                        </p:tav>
                      </p:tavLst>
                    </p:anim>
                    <p:anim calcmode="lin" valueType="num">
                      <p:cBhvr>
                        <p:cTn dur="400" fill="hold"/>
                        <p:tgtEl>
                          <p:spTgt spid="189"/>
                        </p:tgtEl>
                        <p:attrNameLst>
                          <p:attrName>ppt_y</p:attrName>
                        </p:attrNameLst>
                      </p:cBhvr>
                      <p:tavLst>
                        <p:tav tm="0">
                          <p:val>
                            <p:strVal val="#ppt_y+.1"/>
                          </p:val>
                        </p:tav>
                        <p:tav tm="100000">
                          <p:val>
                            <p:strVal val="#ppt_y"/>
                          </p:val>
                        </p:tav>
                      </p:tavLst>
                    </p:anim>
                  </p:childTnLst>
                </p:cTn>
              </p:par>
            </p:tnLst>
          </p:tmpl>
        </p:tmplLst>
      </p:bldP>
      <p:bldP spid="190" grpId="0" build="p">
        <p:tmplLst>
          <p:tmpl lvl="1">
            <p:tnLst>
              <p:par>
                <p:cTn presetID="42" presetClass="entr" presetSubtype="0" fill="hold" nodeType="withEffect">
                  <p:stCondLst>
                    <p:cond delay="200"/>
                  </p:stCondLst>
                  <p:childTnLst>
                    <p:set>
                      <p:cBhvr>
                        <p:cTn dur="1" fill="hold">
                          <p:stCondLst>
                            <p:cond delay="0"/>
                          </p:stCondLst>
                        </p:cTn>
                        <p:tgtEl>
                          <p:spTgt spid="190"/>
                        </p:tgtEl>
                        <p:attrNameLst>
                          <p:attrName>style.visibility</p:attrName>
                        </p:attrNameLst>
                      </p:cBhvr>
                      <p:to>
                        <p:strVal val="visible"/>
                      </p:to>
                    </p:set>
                    <p:animEffect transition="in" filter="fade">
                      <p:cBhvr>
                        <p:cTn dur="400"/>
                        <p:tgtEl>
                          <p:spTgt spid="190"/>
                        </p:tgtEl>
                      </p:cBhvr>
                    </p:animEffect>
                    <p:anim calcmode="lin" valueType="num">
                      <p:cBhvr>
                        <p:cTn dur="400" fill="hold"/>
                        <p:tgtEl>
                          <p:spTgt spid="190"/>
                        </p:tgtEl>
                        <p:attrNameLst>
                          <p:attrName>ppt_x</p:attrName>
                        </p:attrNameLst>
                      </p:cBhvr>
                      <p:tavLst>
                        <p:tav tm="0">
                          <p:val>
                            <p:strVal val="#ppt_x"/>
                          </p:val>
                        </p:tav>
                        <p:tav tm="100000">
                          <p:val>
                            <p:strVal val="#ppt_x"/>
                          </p:val>
                        </p:tav>
                      </p:tavLst>
                    </p:anim>
                    <p:anim calcmode="lin" valueType="num">
                      <p:cBhvr>
                        <p:cTn dur="400" fill="hold"/>
                        <p:tgtEl>
                          <p:spTgt spid="190"/>
                        </p:tgtEl>
                        <p:attrNameLst>
                          <p:attrName>ppt_y</p:attrName>
                        </p:attrNameLst>
                      </p:cBhvr>
                      <p:tavLst>
                        <p:tav tm="0">
                          <p:val>
                            <p:strVal val="#ppt_y+.1"/>
                          </p:val>
                        </p:tav>
                        <p:tav tm="100000">
                          <p:val>
                            <p:strVal val="#ppt_y"/>
                          </p:val>
                        </p:tav>
                      </p:tavLst>
                    </p:anim>
                  </p:childTnLst>
                </p:cTn>
              </p:par>
            </p:tnLst>
          </p:tmpl>
        </p:tmplLst>
      </p:bldP>
      <p:bldP spid="191" grpId="0" build="p">
        <p:tmplLst>
          <p:tmpl lvl="1">
            <p:tnLst>
              <p:par>
                <p:cTn presetID="42" presetClass="entr" presetSubtype="0" fill="hold" nodeType="withEffect">
                  <p:stCondLst>
                    <p:cond delay="200"/>
                  </p:stCondLst>
                  <p:childTnLst>
                    <p:set>
                      <p:cBhvr>
                        <p:cTn dur="1" fill="hold">
                          <p:stCondLst>
                            <p:cond delay="0"/>
                          </p:stCondLst>
                        </p:cTn>
                        <p:tgtEl>
                          <p:spTgt spid="191"/>
                        </p:tgtEl>
                        <p:attrNameLst>
                          <p:attrName>style.visibility</p:attrName>
                        </p:attrNameLst>
                      </p:cBhvr>
                      <p:to>
                        <p:strVal val="visible"/>
                      </p:to>
                    </p:set>
                    <p:animEffect transition="in" filter="fade">
                      <p:cBhvr>
                        <p:cTn dur="400"/>
                        <p:tgtEl>
                          <p:spTgt spid="191"/>
                        </p:tgtEl>
                      </p:cBhvr>
                    </p:animEffect>
                    <p:anim calcmode="lin" valueType="num">
                      <p:cBhvr>
                        <p:cTn dur="400" fill="hold"/>
                        <p:tgtEl>
                          <p:spTgt spid="191"/>
                        </p:tgtEl>
                        <p:attrNameLst>
                          <p:attrName>ppt_x</p:attrName>
                        </p:attrNameLst>
                      </p:cBhvr>
                      <p:tavLst>
                        <p:tav tm="0">
                          <p:val>
                            <p:strVal val="#ppt_x"/>
                          </p:val>
                        </p:tav>
                        <p:tav tm="100000">
                          <p:val>
                            <p:strVal val="#ppt_x"/>
                          </p:val>
                        </p:tav>
                      </p:tavLst>
                    </p:anim>
                    <p:anim calcmode="lin" valueType="num">
                      <p:cBhvr>
                        <p:cTn dur="400" fill="hold"/>
                        <p:tgtEl>
                          <p:spTgt spid="191"/>
                        </p:tgtEl>
                        <p:attrNameLst>
                          <p:attrName>ppt_y</p:attrName>
                        </p:attrNameLst>
                      </p:cBhvr>
                      <p:tavLst>
                        <p:tav tm="0">
                          <p:val>
                            <p:strVal val="#ppt_y+.1"/>
                          </p:val>
                        </p:tav>
                        <p:tav tm="100000">
                          <p:val>
                            <p:strVal val="#ppt_y"/>
                          </p:val>
                        </p:tav>
                      </p:tavLst>
                    </p:anim>
                  </p:childTnLst>
                </p:cTn>
              </p:par>
            </p:tnLst>
          </p:tmpl>
        </p:tmplLst>
      </p:bldP>
      <p:bldP spid="192" grpId="0" build="p">
        <p:tmplLst>
          <p:tmpl lvl="1">
            <p:tnLst>
              <p:par>
                <p:cTn presetID="42" presetClass="entr" presetSubtype="0" fill="hold" nodeType="withEffect">
                  <p:stCondLst>
                    <p:cond delay="200"/>
                  </p:stCondLst>
                  <p:childTnLst>
                    <p:set>
                      <p:cBhvr>
                        <p:cTn dur="1" fill="hold">
                          <p:stCondLst>
                            <p:cond delay="0"/>
                          </p:stCondLst>
                        </p:cTn>
                        <p:tgtEl>
                          <p:spTgt spid="192"/>
                        </p:tgtEl>
                        <p:attrNameLst>
                          <p:attrName>style.visibility</p:attrName>
                        </p:attrNameLst>
                      </p:cBhvr>
                      <p:to>
                        <p:strVal val="visible"/>
                      </p:to>
                    </p:set>
                    <p:animEffect transition="in" filter="fade">
                      <p:cBhvr>
                        <p:cTn dur="400"/>
                        <p:tgtEl>
                          <p:spTgt spid="192"/>
                        </p:tgtEl>
                      </p:cBhvr>
                    </p:animEffect>
                    <p:anim calcmode="lin" valueType="num">
                      <p:cBhvr>
                        <p:cTn dur="400" fill="hold"/>
                        <p:tgtEl>
                          <p:spTgt spid="192"/>
                        </p:tgtEl>
                        <p:attrNameLst>
                          <p:attrName>ppt_x</p:attrName>
                        </p:attrNameLst>
                      </p:cBhvr>
                      <p:tavLst>
                        <p:tav tm="0">
                          <p:val>
                            <p:strVal val="#ppt_x"/>
                          </p:val>
                        </p:tav>
                        <p:tav tm="100000">
                          <p:val>
                            <p:strVal val="#ppt_x"/>
                          </p:val>
                        </p:tav>
                      </p:tavLst>
                    </p:anim>
                    <p:anim calcmode="lin" valueType="num">
                      <p:cBhvr>
                        <p:cTn dur="400" fill="hold"/>
                        <p:tgtEl>
                          <p:spTgt spid="192"/>
                        </p:tgtEl>
                        <p:attrNameLst>
                          <p:attrName>ppt_y</p:attrName>
                        </p:attrNameLst>
                      </p:cBhvr>
                      <p:tavLst>
                        <p:tav tm="0">
                          <p:val>
                            <p:strVal val="#ppt_y+.1"/>
                          </p:val>
                        </p:tav>
                        <p:tav tm="100000">
                          <p:val>
                            <p:strVal val="#ppt_y"/>
                          </p:val>
                        </p:tav>
                      </p:tavLst>
                    </p:anim>
                  </p:childTnLst>
                </p:cTn>
              </p:par>
            </p:tnLst>
          </p:tmpl>
        </p:tmplLst>
      </p:bldP>
      <p:bldP spid="193" grpId="0" build="p">
        <p:tmplLst>
          <p:tmpl lvl="1">
            <p:tnLst>
              <p:par>
                <p:cTn presetID="42" presetClass="entr" presetSubtype="0" fill="hold" nodeType="withEffect">
                  <p:stCondLst>
                    <p:cond delay="200"/>
                  </p:stCondLst>
                  <p:childTnLst>
                    <p:set>
                      <p:cBhvr>
                        <p:cTn dur="1" fill="hold">
                          <p:stCondLst>
                            <p:cond delay="0"/>
                          </p:stCondLst>
                        </p:cTn>
                        <p:tgtEl>
                          <p:spTgt spid="193"/>
                        </p:tgtEl>
                        <p:attrNameLst>
                          <p:attrName>style.visibility</p:attrName>
                        </p:attrNameLst>
                      </p:cBhvr>
                      <p:to>
                        <p:strVal val="visible"/>
                      </p:to>
                    </p:set>
                    <p:animEffect transition="in" filter="fade">
                      <p:cBhvr>
                        <p:cTn dur="400"/>
                        <p:tgtEl>
                          <p:spTgt spid="193"/>
                        </p:tgtEl>
                      </p:cBhvr>
                    </p:animEffect>
                    <p:anim calcmode="lin" valueType="num">
                      <p:cBhvr>
                        <p:cTn dur="400" fill="hold"/>
                        <p:tgtEl>
                          <p:spTgt spid="193"/>
                        </p:tgtEl>
                        <p:attrNameLst>
                          <p:attrName>ppt_x</p:attrName>
                        </p:attrNameLst>
                      </p:cBhvr>
                      <p:tavLst>
                        <p:tav tm="0">
                          <p:val>
                            <p:strVal val="#ppt_x"/>
                          </p:val>
                        </p:tav>
                        <p:tav tm="100000">
                          <p:val>
                            <p:strVal val="#ppt_x"/>
                          </p:val>
                        </p:tav>
                      </p:tavLst>
                    </p:anim>
                    <p:anim calcmode="lin" valueType="num">
                      <p:cBhvr>
                        <p:cTn dur="400" fill="hold"/>
                        <p:tgtEl>
                          <p:spTgt spid="193"/>
                        </p:tgtEl>
                        <p:attrNameLst>
                          <p:attrName>ppt_y</p:attrName>
                        </p:attrNameLst>
                      </p:cBhvr>
                      <p:tavLst>
                        <p:tav tm="0">
                          <p:val>
                            <p:strVal val="#ppt_y+.1"/>
                          </p:val>
                        </p:tav>
                        <p:tav tm="100000">
                          <p:val>
                            <p:strVal val="#ppt_y"/>
                          </p:val>
                        </p:tav>
                      </p:tavLst>
                    </p:anim>
                  </p:childTnLst>
                </p:cTn>
              </p:par>
            </p:tnLst>
          </p:tmpl>
        </p:tmplLst>
      </p:bldP>
      <p:bldP spid="194" grpId="0" build="p">
        <p:tmplLst>
          <p:tmpl lvl="1">
            <p:tnLst>
              <p:par>
                <p:cTn presetID="42" presetClass="entr" presetSubtype="0" fill="hold" nodeType="withEffect">
                  <p:stCondLst>
                    <p:cond delay="200"/>
                  </p:stCondLst>
                  <p:childTnLst>
                    <p:set>
                      <p:cBhvr>
                        <p:cTn dur="1" fill="hold">
                          <p:stCondLst>
                            <p:cond delay="0"/>
                          </p:stCondLst>
                        </p:cTn>
                        <p:tgtEl>
                          <p:spTgt spid="194"/>
                        </p:tgtEl>
                        <p:attrNameLst>
                          <p:attrName>style.visibility</p:attrName>
                        </p:attrNameLst>
                      </p:cBhvr>
                      <p:to>
                        <p:strVal val="visible"/>
                      </p:to>
                    </p:set>
                    <p:animEffect transition="in" filter="fade">
                      <p:cBhvr>
                        <p:cTn dur="400"/>
                        <p:tgtEl>
                          <p:spTgt spid="194"/>
                        </p:tgtEl>
                      </p:cBhvr>
                    </p:animEffect>
                    <p:anim calcmode="lin" valueType="num">
                      <p:cBhvr>
                        <p:cTn dur="400" fill="hold"/>
                        <p:tgtEl>
                          <p:spTgt spid="194"/>
                        </p:tgtEl>
                        <p:attrNameLst>
                          <p:attrName>ppt_x</p:attrName>
                        </p:attrNameLst>
                      </p:cBhvr>
                      <p:tavLst>
                        <p:tav tm="0">
                          <p:val>
                            <p:strVal val="#ppt_x"/>
                          </p:val>
                        </p:tav>
                        <p:tav tm="100000">
                          <p:val>
                            <p:strVal val="#ppt_x"/>
                          </p:val>
                        </p:tav>
                      </p:tavLst>
                    </p:anim>
                    <p:anim calcmode="lin" valueType="num">
                      <p:cBhvr>
                        <p:cTn dur="400" fill="hold"/>
                        <p:tgtEl>
                          <p:spTgt spid="194"/>
                        </p:tgtEl>
                        <p:attrNameLst>
                          <p:attrName>ppt_y</p:attrName>
                        </p:attrNameLst>
                      </p:cBhvr>
                      <p:tavLst>
                        <p:tav tm="0">
                          <p:val>
                            <p:strVal val="#ppt_y+.1"/>
                          </p:val>
                        </p:tav>
                        <p:tav tm="100000">
                          <p:val>
                            <p:strVal val="#ppt_y"/>
                          </p:val>
                        </p:tav>
                      </p:tavLst>
                    </p:anim>
                  </p:childTnLst>
                </p:cTn>
              </p:par>
            </p:tnLst>
          </p:tmpl>
        </p:tmplLst>
      </p:bldP>
      <p:bldP spid="195" grpId="0" build="p">
        <p:tmplLst>
          <p:tmpl lvl="1">
            <p:tnLst>
              <p:par>
                <p:cTn presetID="42" presetClass="entr" presetSubtype="0" fill="hold" nodeType="withEffect">
                  <p:stCondLst>
                    <p:cond delay="200"/>
                  </p:stCondLst>
                  <p:childTnLst>
                    <p:set>
                      <p:cBhvr>
                        <p:cTn dur="1" fill="hold">
                          <p:stCondLst>
                            <p:cond delay="0"/>
                          </p:stCondLst>
                        </p:cTn>
                        <p:tgtEl>
                          <p:spTgt spid="195"/>
                        </p:tgtEl>
                        <p:attrNameLst>
                          <p:attrName>style.visibility</p:attrName>
                        </p:attrNameLst>
                      </p:cBhvr>
                      <p:to>
                        <p:strVal val="visible"/>
                      </p:to>
                    </p:set>
                    <p:animEffect transition="in" filter="fade">
                      <p:cBhvr>
                        <p:cTn dur="400"/>
                        <p:tgtEl>
                          <p:spTgt spid="195"/>
                        </p:tgtEl>
                      </p:cBhvr>
                    </p:animEffect>
                    <p:anim calcmode="lin" valueType="num">
                      <p:cBhvr>
                        <p:cTn dur="400" fill="hold"/>
                        <p:tgtEl>
                          <p:spTgt spid="195"/>
                        </p:tgtEl>
                        <p:attrNameLst>
                          <p:attrName>ppt_x</p:attrName>
                        </p:attrNameLst>
                      </p:cBhvr>
                      <p:tavLst>
                        <p:tav tm="0">
                          <p:val>
                            <p:strVal val="#ppt_x"/>
                          </p:val>
                        </p:tav>
                        <p:tav tm="100000">
                          <p:val>
                            <p:strVal val="#ppt_x"/>
                          </p:val>
                        </p:tav>
                      </p:tavLst>
                    </p:anim>
                    <p:anim calcmode="lin" valueType="num">
                      <p:cBhvr>
                        <p:cTn dur="400" fill="hold"/>
                        <p:tgtEl>
                          <p:spTgt spid="195"/>
                        </p:tgtEl>
                        <p:attrNameLst>
                          <p:attrName>ppt_y</p:attrName>
                        </p:attrNameLst>
                      </p:cBhvr>
                      <p:tavLst>
                        <p:tav tm="0">
                          <p:val>
                            <p:strVal val="#ppt_y+.1"/>
                          </p:val>
                        </p:tav>
                        <p:tav tm="100000">
                          <p:val>
                            <p:strVal val="#ppt_y"/>
                          </p:val>
                        </p:tav>
                      </p:tavLst>
                    </p:anim>
                  </p:childTnLst>
                </p:cTn>
              </p:par>
            </p:tnLst>
          </p:tmpl>
        </p:tmplLst>
      </p:bldP>
      <p:bldP spid="196" grpId="0" build="p">
        <p:tmplLst>
          <p:tmpl lvl="1">
            <p:tnLst>
              <p:par>
                <p:cTn presetID="42" presetClass="entr" presetSubtype="0" fill="hold" nodeType="withEffect">
                  <p:stCondLst>
                    <p:cond delay="200"/>
                  </p:stCondLst>
                  <p:childTnLst>
                    <p:set>
                      <p:cBhvr>
                        <p:cTn dur="1" fill="hold">
                          <p:stCondLst>
                            <p:cond delay="0"/>
                          </p:stCondLst>
                        </p:cTn>
                        <p:tgtEl>
                          <p:spTgt spid="196"/>
                        </p:tgtEl>
                        <p:attrNameLst>
                          <p:attrName>style.visibility</p:attrName>
                        </p:attrNameLst>
                      </p:cBhvr>
                      <p:to>
                        <p:strVal val="visible"/>
                      </p:to>
                    </p:set>
                    <p:animEffect transition="in" filter="fade">
                      <p:cBhvr>
                        <p:cTn dur="400"/>
                        <p:tgtEl>
                          <p:spTgt spid="196"/>
                        </p:tgtEl>
                      </p:cBhvr>
                    </p:animEffect>
                    <p:anim calcmode="lin" valueType="num">
                      <p:cBhvr>
                        <p:cTn dur="400" fill="hold"/>
                        <p:tgtEl>
                          <p:spTgt spid="196"/>
                        </p:tgtEl>
                        <p:attrNameLst>
                          <p:attrName>ppt_x</p:attrName>
                        </p:attrNameLst>
                      </p:cBhvr>
                      <p:tavLst>
                        <p:tav tm="0">
                          <p:val>
                            <p:strVal val="#ppt_x"/>
                          </p:val>
                        </p:tav>
                        <p:tav tm="100000">
                          <p:val>
                            <p:strVal val="#ppt_x"/>
                          </p:val>
                        </p:tav>
                      </p:tavLst>
                    </p:anim>
                    <p:anim calcmode="lin" valueType="num">
                      <p:cBhvr>
                        <p:cTn dur="400" fill="hold"/>
                        <p:tgtEl>
                          <p:spTgt spid="196"/>
                        </p:tgtEl>
                        <p:attrNameLst>
                          <p:attrName>ppt_y</p:attrName>
                        </p:attrNameLst>
                      </p:cBhvr>
                      <p:tavLst>
                        <p:tav tm="0">
                          <p:val>
                            <p:strVal val="#ppt_y+.1"/>
                          </p:val>
                        </p:tav>
                        <p:tav tm="100000">
                          <p:val>
                            <p:strVal val="#ppt_y"/>
                          </p:val>
                        </p:tav>
                      </p:tavLst>
                    </p:anim>
                  </p:childTnLst>
                </p:cTn>
              </p:par>
            </p:tnLst>
          </p:tmpl>
        </p:tmplLst>
      </p:bldP>
      <p:bldP spid="197" grpId="0" build="p">
        <p:tmplLst>
          <p:tmpl lvl="1">
            <p:tnLst>
              <p:par>
                <p:cTn presetID="42" presetClass="entr" presetSubtype="0" fill="hold" nodeType="withEffect">
                  <p:stCondLst>
                    <p:cond delay="200"/>
                  </p:stCondLst>
                  <p:childTnLst>
                    <p:set>
                      <p:cBhvr>
                        <p:cTn dur="1" fill="hold">
                          <p:stCondLst>
                            <p:cond delay="0"/>
                          </p:stCondLst>
                        </p:cTn>
                        <p:tgtEl>
                          <p:spTgt spid="197"/>
                        </p:tgtEl>
                        <p:attrNameLst>
                          <p:attrName>style.visibility</p:attrName>
                        </p:attrNameLst>
                      </p:cBhvr>
                      <p:to>
                        <p:strVal val="visible"/>
                      </p:to>
                    </p:set>
                    <p:animEffect transition="in" filter="fade">
                      <p:cBhvr>
                        <p:cTn dur="400"/>
                        <p:tgtEl>
                          <p:spTgt spid="197"/>
                        </p:tgtEl>
                      </p:cBhvr>
                    </p:animEffect>
                    <p:anim calcmode="lin" valueType="num">
                      <p:cBhvr>
                        <p:cTn dur="400" fill="hold"/>
                        <p:tgtEl>
                          <p:spTgt spid="197"/>
                        </p:tgtEl>
                        <p:attrNameLst>
                          <p:attrName>ppt_x</p:attrName>
                        </p:attrNameLst>
                      </p:cBhvr>
                      <p:tavLst>
                        <p:tav tm="0">
                          <p:val>
                            <p:strVal val="#ppt_x"/>
                          </p:val>
                        </p:tav>
                        <p:tav tm="100000">
                          <p:val>
                            <p:strVal val="#ppt_x"/>
                          </p:val>
                        </p:tav>
                      </p:tavLst>
                    </p:anim>
                    <p:anim calcmode="lin" valueType="num">
                      <p:cBhvr>
                        <p:cTn dur="400" fill="hold"/>
                        <p:tgtEl>
                          <p:spTgt spid="197"/>
                        </p:tgtEl>
                        <p:attrNameLst>
                          <p:attrName>ppt_y</p:attrName>
                        </p:attrNameLst>
                      </p:cBhvr>
                      <p:tavLst>
                        <p:tav tm="0">
                          <p:val>
                            <p:strVal val="#ppt_y+.1"/>
                          </p:val>
                        </p:tav>
                        <p:tav tm="100000">
                          <p:val>
                            <p:strVal val="#ppt_y"/>
                          </p:val>
                        </p:tav>
                      </p:tavLst>
                    </p:anim>
                  </p:childTnLst>
                </p:cTn>
              </p:par>
            </p:tnLst>
          </p:tmpl>
        </p:tmplLst>
      </p:bldP>
      <p:bldP spid="198" grpId="0" build="p">
        <p:tmplLst>
          <p:tmpl lvl="1">
            <p:tnLst>
              <p:par>
                <p:cTn presetID="42" presetClass="entr" presetSubtype="0" fill="hold" nodeType="withEffect">
                  <p:stCondLst>
                    <p:cond delay="200"/>
                  </p:stCondLst>
                  <p:childTnLst>
                    <p:set>
                      <p:cBhvr>
                        <p:cTn dur="1" fill="hold">
                          <p:stCondLst>
                            <p:cond delay="0"/>
                          </p:stCondLst>
                        </p:cTn>
                        <p:tgtEl>
                          <p:spTgt spid="198"/>
                        </p:tgtEl>
                        <p:attrNameLst>
                          <p:attrName>style.visibility</p:attrName>
                        </p:attrNameLst>
                      </p:cBhvr>
                      <p:to>
                        <p:strVal val="visible"/>
                      </p:to>
                    </p:set>
                    <p:animEffect transition="in" filter="fade">
                      <p:cBhvr>
                        <p:cTn dur="400"/>
                        <p:tgtEl>
                          <p:spTgt spid="198"/>
                        </p:tgtEl>
                      </p:cBhvr>
                    </p:animEffect>
                    <p:anim calcmode="lin" valueType="num">
                      <p:cBhvr>
                        <p:cTn dur="400" fill="hold"/>
                        <p:tgtEl>
                          <p:spTgt spid="198"/>
                        </p:tgtEl>
                        <p:attrNameLst>
                          <p:attrName>ppt_x</p:attrName>
                        </p:attrNameLst>
                      </p:cBhvr>
                      <p:tavLst>
                        <p:tav tm="0">
                          <p:val>
                            <p:strVal val="#ppt_x"/>
                          </p:val>
                        </p:tav>
                        <p:tav tm="100000">
                          <p:val>
                            <p:strVal val="#ppt_x"/>
                          </p:val>
                        </p:tav>
                      </p:tavLst>
                    </p:anim>
                    <p:anim calcmode="lin" valueType="num">
                      <p:cBhvr>
                        <p:cTn dur="400" fill="hold"/>
                        <p:tgtEl>
                          <p:spTgt spid="198"/>
                        </p:tgtEl>
                        <p:attrNameLst>
                          <p:attrName>ppt_y</p:attrName>
                        </p:attrNameLst>
                      </p:cBhvr>
                      <p:tavLst>
                        <p:tav tm="0">
                          <p:val>
                            <p:strVal val="#ppt_y+.1"/>
                          </p:val>
                        </p:tav>
                        <p:tav tm="100000">
                          <p:val>
                            <p:strVal val="#ppt_y"/>
                          </p:val>
                        </p:tav>
                      </p:tavLst>
                    </p:anim>
                  </p:childTnLst>
                </p:cTn>
              </p:par>
            </p:tnLst>
          </p:tmpl>
        </p:tmplLst>
      </p:bldP>
      <p:bldP spid="199" grpId="0" build="p">
        <p:tmplLst>
          <p:tmpl lvl="1">
            <p:tnLst>
              <p:par>
                <p:cTn presetID="42" presetClass="entr" presetSubtype="0" fill="hold" nodeType="withEffect">
                  <p:stCondLst>
                    <p:cond delay="200"/>
                  </p:stCondLst>
                  <p:childTnLst>
                    <p:set>
                      <p:cBhvr>
                        <p:cTn dur="1" fill="hold">
                          <p:stCondLst>
                            <p:cond delay="0"/>
                          </p:stCondLst>
                        </p:cTn>
                        <p:tgtEl>
                          <p:spTgt spid="199"/>
                        </p:tgtEl>
                        <p:attrNameLst>
                          <p:attrName>style.visibility</p:attrName>
                        </p:attrNameLst>
                      </p:cBhvr>
                      <p:to>
                        <p:strVal val="visible"/>
                      </p:to>
                    </p:set>
                    <p:animEffect transition="in" filter="fade">
                      <p:cBhvr>
                        <p:cTn dur="400"/>
                        <p:tgtEl>
                          <p:spTgt spid="199"/>
                        </p:tgtEl>
                      </p:cBhvr>
                    </p:animEffect>
                    <p:anim calcmode="lin" valueType="num">
                      <p:cBhvr>
                        <p:cTn dur="400" fill="hold"/>
                        <p:tgtEl>
                          <p:spTgt spid="199"/>
                        </p:tgtEl>
                        <p:attrNameLst>
                          <p:attrName>ppt_x</p:attrName>
                        </p:attrNameLst>
                      </p:cBhvr>
                      <p:tavLst>
                        <p:tav tm="0">
                          <p:val>
                            <p:strVal val="#ppt_x"/>
                          </p:val>
                        </p:tav>
                        <p:tav tm="100000">
                          <p:val>
                            <p:strVal val="#ppt_x"/>
                          </p:val>
                        </p:tav>
                      </p:tavLst>
                    </p:anim>
                    <p:anim calcmode="lin" valueType="num">
                      <p:cBhvr>
                        <p:cTn dur="400" fill="hold"/>
                        <p:tgtEl>
                          <p:spTgt spid="19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team member slide">
    <p:spTree>
      <p:nvGrpSpPr>
        <p:cNvPr id="1" name=""/>
        <p:cNvGrpSpPr/>
        <p:nvPr/>
      </p:nvGrpSpPr>
      <p:grpSpPr>
        <a:xfrm>
          <a:off x="0" y="0"/>
          <a:ext cx="0" cy="0"/>
          <a:chOff x="0" y="0"/>
          <a:chExt cx="0" cy="0"/>
        </a:xfrm>
      </p:grpSpPr>
      <p:sp>
        <p:nvSpPr>
          <p:cNvPr id="21" name="Text Placeholder 7"/>
          <p:cNvSpPr>
            <a:spLocks noGrp="1"/>
          </p:cNvSpPr>
          <p:nvPr>
            <p:ph type="body" sz="quarter" idx="18" hasCustomPrompt="1"/>
          </p:nvPr>
        </p:nvSpPr>
        <p:spPr>
          <a:xfrm>
            <a:off x="1536915" y="181318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Six</a:t>
            </a:r>
            <a:r>
              <a:rPr lang="es-ES_tradnl" dirty="0"/>
              <a:t> </a:t>
            </a:r>
            <a:r>
              <a:rPr lang="es-ES_tradnl" dirty="0" err="1"/>
              <a:t>team</a:t>
            </a:r>
            <a:r>
              <a:rPr lang="es-ES_tradnl" dirty="0"/>
              <a:t> </a:t>
            </a:r>
            <a:r>
              <a:rPr lang="es-ES_tradnl" dirty="0" err="1"/>
              <a:t>member</a:t>
            </a:r>
            <a:r>
              <a:rPr lang="es-ES_tradnl" dirty="0"/>
              <a:t> </a:t>
            </a:r>
            <a:r>
              <a:rPr lang="es-ES_tradnl" dirty="0" err="1"/>
              <a:t>slide</a:t>
            </a:r>
            <a:endParaRPr lang="es-ES_tradnl" dirty="0"/>
          </a:p>
        </p:txBody>
      </p:sp>
      <p:sp>
        <p:nvSpPr>
          <p:cNvPr id="22" name="Text Placeholder 7"/>
          <p:cNvSpPr>
            <a:spLocks noGrp="1"/>
          </p:cNvSpPr>
          <p:nvPr>
            <p:ph type="body" sz="quarter" idx="19" hasCustomPrompt="1"/>
          </p:nvPr>
        </p:nvSpPr>
        <p:spPr>
          <a:xfrm>
            <a:off x="1536915" y="278775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10" name="Text Placeholder 7"/>
          <p:cNvSpPr>
            <a:spLocks noGrp="1"/>
          </p:cNvSpPr>
          <p:nvPr>
            <p:ph type="body" sz="quarter" idx="20" hasCustomPrompt="1"/>
          </p:nvPr>
        </p:nvSpPr>
        <p:spPr>
          <a:xfrm>
            <a:off x="3925519"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211" name="Text Placeholder 2"/>
          <p:cNvSpPr>
            <a:spLocks noGrp="1"/>
          </p:cNvSpPr>
          <p:nvPr>
            <p:ph type="body" sz="quarter" idx="16" hasCustomPrompt="1"/>
          </p:nvPr>
        </p:nvSpPr>
        <p:spPr>
          <a:xfrm>
            <a:off x="3925519" y="4726080"/>
            <a:ext cx="8019708" cy="96352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212" name="Text Placeholder 7"/>
          <p:cNvSpPr>
            <a:spLocks noGrp="1"/>
          </p:cNvSpPr>
          <p:nvPr>
            <p:ph type="body" sz="quarter" idx="32" hasCustomPrompt="1"/>
          </p:nvPr>
        </p:nvSpPr>
        <p:spPr>
          <a:xfrm>
            <a:off x="3925517" y="5689697"/>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13" name="Text Placeholder 7"/>
          <p:cNvSpPr>
            <a:spLocks noGrp="1"/>
          </p:cNvSpPr>
          <p:nvPr>
            <p:ph type="body" sz="quarter" idx="33" hasCustomPrompt="1"/>
          </p:nvPr>
        </p:nvSpPr>
        <p:spPr>
          <a:xfrm>
            <a:off x="5148481" y="5689697"/>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14" name="Text Placeholder 7"/>
          <p:cNvSpPr>
            <a:spLocks noGrp="1"/>
          </p:cNvSpPr>
          <p:nvPr>
            <p:ph type="body" sz="quarter" idx="34" hasCustomPrompt="1"/>
          </p:nvPr>
        </p:nvSpPr>
        <p:spPr>
          <a:xfrm>
            <a:off x="6371446" y="5689697"/>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15" name="Text Placeholder 7"/>
          <p:cNvSpPr>
            <a:spLocks noGrp="1"/>
          </p:cNvSpPr>
          <p:nvPr>
            <p:ph type="body" sz="quarter" idx="22" hasCustomPrompt="1"/>
          </p:nvPr>
        </p:nvSpPr>
        <p:spPr>
          <a:xfrm>
            <a:off x="14949119" y="3996261"/>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216" name="Text Placeholder 2"/>
          <p:cNvSpPr>
            <a:spLocks noGrp="1"/>
          </p:cNvSpPr>
          <p:nvPr>
            <p:ph type="body" sz="quarter" idx="23" hasCustomPrompt="1"/>
          </p:nvPr>
        </p:nvSpPr>
        <p:spPr>
          <a:xfrm>
            <a:off x="14949119" y="4726080"/>
            <a:ext cx="8019708" cy="96352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a:t>
            </a:r>
          </a:p>
        </p:txBody>
      </p:sp>
      <p:sp>
        <p:nvSpPr>
          <p:cNvPr id="217" name="Text Placeholder 7"/>
          <p:cNvSpPr>
            <a:spLocks noGrp="1"/>
          </p:cNvSpPr>
          <p:nvPr>
            <p:ph type="body" sz="quarter" idx="35" hasCustomPrompt="1"/>
          </p:nvPr>
        </p:nvSpPr>
        <p:spPr>
          <a:xfrm>
            <a:off x="14949117" y="5689697"/>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18" name="Text Placeholder 7"/>
          <p:cNvSpPr>
            <a:spLocks noGrp="1"/>
          </p:cNvSpPr>
          <p:nvPr>
            <p:ph type="body" sz="quarter" idx="36" hasCustomPrompt="1"/>
          </p:nvPr>
        </p:nvSpPr>
        <p:spPr>
          <a:xfrm>
            <a:off x="16172082" y="5689697"/>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19" name="Text Placeholder 7"/>
          <p:cNvSpPr>
            <a:spLocks noGrp="1"/>
          </p:cNvSpPr>
          <p:nvPr>
            <p:ph type="body" sz="quarter" idx="37" hasCustomPrompt="1"/>
          </p:nvPr>
        </p:nvSpPr>
        <p:spPr>
          <a:xfrm>
            <a:off x="17395046" y="5689697"/>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20" name="Text Placeholder 7"/>
          <p:cNvSpPr>
            <a:spLocks noGrp="1"/>
          </p:cNvSpPr>
          <p:nvPr>
            <p:ph type="body" sz="quarter" idx="24" hasCustomPrompt="1"/>
          </p:nvPr>
        </p:nvSpPr>
        <p:spPr>
          <a:xfrm>
            <a:off x="3925519" y="6750753"/>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221" name="Text Placeholder 2"/>
          <p:cNvSpPr>
            <a:spLocks noGrp="1"/>
          </p:cNvSpPr>
          <p:nvPr>
            <p:ph type="body" sz="quarter" idx="25" hasCustomPrompt="1"/>
          </p:nvPr>
        </p:nvSpPr>
        <p:spPr>
          <a:xfrm>
            <a:off x="3925519" y="7480568"/>
            <a:ext cx="8019708" cy="96352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222" name="Text Placeholder 7"/>
          <p:cNvSpPr>
            <a:spLocks noGrp="1"/>
          </p:cNvSpPr>
          <p:nvPr>
            <p:ph type="body" sz="quarter" idx="38" hasCustomPrompt="1"/>
          </p:nvPr>
        </p:nvSpPr>
        <p:spPr>
          <a:xfrm>
            <a:off x="3925517" y="844408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23" name="Text Placeholder 7"/>
          <p:cNvSpPr>
            <a:spLocks noGrp="1"/>
          </p:cNvSpPr>
          <p:nvPr>
            <p:ph type="body" sz="quarter" idx="39" hasCustomPrompt="1"/>
          </p:nvPr>
        </p:nvSpPr>
        <p:spPr>
          <a:xfrm>
            <a:off x="5148481" y="844408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24" name="Text Placeholder 7"/>
          <p:cNvSpPr>
            <a:spLocks noGrp="1"/>
          </p:cNvSpPr>
          <p:nvPr>
            <p:ph type="body" sz="quarter" idx="40" hasCustomPrompt="1"/>
          </p:nvPr>
        </p:nvSpPr>
        <p:spPr>
          <a:xfrm>
            <a:off x="6371446" y="844408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25" name="Text Placeholder 7"/>
          <p:cNvSpPr>
            <a:spLocks noGrp="1"/>
          </p:cNvSpPr>
          <p:nvPr>
            <p:ph type="body" sz="quarter" idx="26" hasCustomPrompt="1"/>
          </p:nvPr>
        </p:nvSpPr>
        <p:spPr>
          <a:xfrm>
            <a:off x="14949119" y="6750753"/>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226" name="Text Placeholder 2"/>
          <p:cNvSpPr>
            <a:spLocks noGrp="1"/>
          </p:cNvSpPr>
          <p:nvPr>
            <p:ph type="body" sz="quarter" idx="27" hasCustomPrompt="1"/>
          </p:nvPr>
        </p:nvSpPr>
        <p:spPr>
          <a:xfrm>
            <a:off x="14949119" y="7480568"/>
            <a:ext cx="8019708" cy="96352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pulvinar quam vitae.</a:t>
            </a:r>
          </a:p>
        </p:txBody>
      </p:sp>
      <p:sp>
        <p:nvSpPr>
          <p:cNvPr id="227" name="Text Placeholder 7"/>
          <p:cNvSpPr>
            <a:spLocks noGrp="1"/>
          </p:cNvSpPr>
          <p:nvPr>
            <p:ph type="body" sz="quarter" idx="41" hasCustomPrompt="1"/>
          </p:nvPr>
        </p:nvSpPr>
        <p:spPr>
          <a:xfrm>
            <a:off x="14949117" y="844408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28" name="Text Placeholder 7"/>
          <p:cNvSpPr>
            <a:spLocks noGrp="1"/>
          </p:cNvSpPr>
          <p:nvPr>
            <p:ph type="body" sz="quarter" idx="42" hasCustomPrompt="1"/>
          </p:nvPr>
        </p:nvSpPr>
        <p:spPr>
          <a:xfrm>
            <a:off x="16172082" y="844408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29" name="Text Placeholder 7"/>
          <p:cNvSpPr>
            <a:spLocks noGrp="1"/>
          </p:cNvSpPr>
          <p:nvPr>
            <p:ph type="body" sz="quarter" idx="43" hasCustomPrompt="1"/>
          </p:nvPr>
        </p:nvSpPr>
        <p:spPr>
          <a:xfrm>
            <a:off x="17395046" y="844408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30" name="Text Placeholder 7"/>
          <p:cNvSpPr>
            <a:spLocks noGrp="1"/>
          </p:cNvSpPr>
          <p:nvPr>
            <p:ph type="body" sz="quarter" idx="28" hasCustomPrompt="1"/>
          </p:nvPr>
        </p:nvSpPr>
        <p:spPr>
          <a:xfrm>
            <a:off x="3925519" y="9572977"/>
            <a:ext cx="8019708"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Member</a:t>
            </a:r>
            <a:r>
              <a:rPr lang="es-ES_tradnl" dirty="0"/>
              <a:t> </a:t>
            </a:r>
            <a:r>
              <a:rPr lang="es-ES_tradnl" dirty="0" err="1"/>
              <a:t>Name</a:t>
            </a:r>
            <a:endParaRPr lang="es-ES_tradnl" dirty="0"/>
          </a:p>
        </p:txBody>
      </p:sp>
      <p:sp>
        <p:nvSpPr>
          <p:cNvPr id="231" name="Text Placeholder 2"/>
          <p:cNvSpPr>
            <a:spLocks noGrp="1"/>
          </p:cNvSpPr>
          <p:nvPr>
            <p:ph type="body" sz="quarter" idx="29" hasCustomPrompt="1"/>
          </p:nvPr>
        </p:nvSpPr>
        <p:spPr>
          <a:xfrm>
            <a:off x="3925519" y="10302792"/>
            <a:ext cx="8019708" cy="96352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a:t>
            </a:r>
          </a:p>
        </p:txBody>
      </p:sp>
      <p:sp>
        <p:nvSpPr>
          <p:cNvPr id="232" name="Text Placeholder 7"/>
          <p:cNvSpPr>
            <a:spLocks noGrp="1"/>
          </p:cNvSpPr>
          <p:nvPr>
            <p:ph type="body" sz="quarter" idx="44" hasCustomPrompt="1"/>
          </p:nvPr>
        </p:nvSpPr>
        <p:spPr>
          <a:xfrm>
            <a:off x="3925517" y="1126640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33" name="Text Placeholder 7"/>
          <p:cNvSpPr>
            <a:spLocks noGrp="1"/>
          </p:cNvSpPr>
          <p:nvPr>
            <p:ph type="body" sz="quarter" idx="45" hasCustomPrompt="1"/>
          </p:nvPr>
        </p:nvSpPr>
        <p:spPr>
          <a:xfrm>
            <a:off x="5148481" y="1126640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34" name="Text Placeholder 7"/>
          <p:cNvSpPr>
            <a:spLocks noGrp="1"/>
          </p:cNvSpPr>
          <p:nvPr>
            <p:ph type="body" sz="quarter" idx="46" hasCustomPrompt="1"/>
          </p:nvPr>
        </p:nvSpPr>
        <p:spPr>
          <a:xfrm>
            <a:off x="6371446" y="1126640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35" name="Text Placeholder 7"/>
          <p:cNvSpPr>
            <a:spLocks noGrp="1"/>
          </p:cNvSpPr>
          <p:nvPr>
            <p:ph type="body" sz="quarter" idx="30" hasCustomPrompt="1"/>
          </p:nvPr>
        </p:nvSpPr>
        <p:spPr>
          <a:xfrm>
            <a:off x="14949119" y="9572977"/>
            <a:ext cx="8019708" cy="676718"/>
          </a:xfrm>
          <a:prstGeom prst="rect">
            <a:avLst/>
          </a:prstGeom>
        </p:spPr>
        <p:txBody>
          <a:bodyPr vert="horz" lIns="0" tIns="103884" rIns="0" bIns="103884" anchor="ctr"/>
          <a:lstStyle>
            <a:lvl1pPr marL="0" marR="0" indent="0" algn="l" defTabSz="1038822" rtl="0" eaLnBrk="1" fontAlgn="auto" latinLnBrk="0" hangingPunct="1">
              <a:lnSpc>
                <a:spcPct val="100000"/>
              </a:lnSpc>
              <a:spcBef>
                <a:spcPts val="0"/>
              </a:spcBef>
              <a:spcAft>
                <a:spcPts val="0"/>
              </a:spcAft>
              <a:buClrTx/>
              <a:buSzTx/>
              <a:buFont typeface="Arial"/>
              <a:buNone/>
              <a:tabLst/>
              <a:defRPr sz="2800" b="1">
                <a:solidFill>
                  <a:schemeClr val="tx1">
                    <a:lumMod val="50000"/>
                    <a:lumOff val="50000"/>
                  </a:schemeClr>
                </a:solidFill>
                <a:latin typeface="Lato Regular"/>
                <a:cs typeface="Lato Regular"/>
              </a:defRPr>
            </a:lvl1pPr>
          </a:lstStyle>
          <a:p>
            <a:pPr marL="0" marR="0" lvl="0" indent="0" algn="l" defTabSz="1038822" rtl="0" eaLnBrk="1" fontAlgn="auto" latinLnBrk="0" hangingPunct="1">
              <a:lnSpc>
                <a:spcPct val="100000"/>
              </a:lnSpc>
              <a:spcBef>
                <a:spcPts val="0"/>
              </a:spcBef>
              <a:spcAft>
                <a:spcPts val="0"/>
              </a:spcAft>
              <a:buClrTx/>
              <a:buSzTx/>
              <a:buFont typeface="Arial"/>
              <a:buNone/>
              <a:tabLst/>
              <a:defRPr/>
            </a:pPr>
            <a:r>
              <a:rPr lang="es-ES_tradnl" dirty="0" err="1"/>
              <a:t>Member</a:t>
            </a:r>
            <a:r>
              <a:rPr lang="es-ES_tradnl" dirty="0"/>
              <a:t> </a:t>
            </a:r>
            <a:r>
              <a:rPr lang="es-ES_tradnl" dirty="0" err="1"/>
              <a:t>Name</a:t>
            </a:r>
            <a:endParaRPr lang="es-ES_tradnl" dirty="0"/>
          </a:p>
          <a:p>
            <a:pPr lvl="0"/>
            <a:endParaRPr lang="es-ES_tradnl" dirty="0"/>
          </a:p>
        </p:txBody>
      </p:sp>
      <p:sp>
        <p:nvSpPr>
          <p:cNvPr id="236" name="Text Placeholder 2"/>
          <p:cNvSpPr>
            <a:spLocks noGrp="1"/>
          </p:cNvSpPr>
          <p:nvPr>
            <p:ph type="body" sz="quarter" idx="31" hasCustomPrompt="1"/>
          </p:nvPr>
        </p:nvSpPr>
        <p:spPr>
          <a:xfrm>
            <a:off x="14949119" y="10302792"/>
            <a:ext cx="8019708" cy="96352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porttitor hendrerit. In </a:t>
            </a:r>
            <a:r>
              <a:rPr lang="en-US" dirty="0" err="1"/>
              <a:t>pulvinar</a:t>
            </a:r>
            <a:r>
              <a:rPr lang="en-US" dirty="0"/>
              <a:t> quam.</a:t>
            </a:r>
          </a:p>
        </p:txBody>
      </p:sp>
      <p:sp>
        <p:nvSpPr>
          <p:cNvPr id="237" name="Text Placeholder 7"/>
          <p:cNvSpPr>
            <a:spLocks noGrp="1"/>
          </p:cNvSpPr>
          <p:nvPr>
            <p:ph type="body" sz="quarter" idx="47" hasCustomPrompt="1"/>
          </p:nvPr>
        </p:nvSpPr>
        <p:spPr>
          <a:xfrm>
            <a:off x="14949117" y="1126640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38" name="Text Placeholder 7"/>
          <p:cNvSpPr>
            <a:spLocks noGrp="1"/>
          </p:cNvSpPr>
          <p:nvPr>
            <p:ph type="body" sz="quarter" idx="48" hasCustomPrompt="1"/>
          </p:nvPr>
        </p:nvSpPr>
        <p:spPr>
          <a:xfrm>
            <a:off x="16172082" y="1126640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39" name="Text Placeholder 7"/>
          <p:cNvSpPr>
            <a:spLocks noGrp="1"/>
          </p:cNvSpPr>
          <p:nvPr>
            <p:ph type="body" sz="quarter" idx="49" hasCustomPrompt="1"/>
          </p:nvPr>
        </p:nvSpPr>
        <p:spPr>
          <a:xfrm>
            <a:off x="17395046" y="11266409"/>
            <a:ext cx="1222966" cy="677222"/>
          </a:xfrm>
          <a:prstGeom prst="rect">
            <a:avLst/>
          </a:prstGeom>
        </p:spPr>
        <p:txBody>
          <a:bodyPr vert="horz" lIns="0" tIns="103884" rIns="0" bIns="103884" anchor="ctr"/>
          <a:lstStyle>
            <a:lvl1pPr marL="0" indent="0" algn="ctr">
              <a:lnSpc>
                <a:spcPct val="100000"/>
              </a:lnSpc>
              <a:spcBef>
                <a:spcPts val="0"/>
              </a:spcBef>
              <a:buNone/>
              <a:defRPr sz="3800" b="1">
                <a:solidFill>
                  <a:schemeClr val="accent1"/>
                </a:solidFill>
                <a:latin typeface="FontAwesome"/>
                <a:cs typeface="FontAwesome"/>
              </a:defRPr>
            </a:lvl1pPr>
          </a:lstStyle>
          <a:p>
            <a:pPr lvl="0"/>
            <a:r>
              <a:rPr lang="es-ES_tradnl" dirty="0" err="1"/>
              <a:t>icon</a:t>
            </a:r>
            <a:endParaRPr lang="es-ES_tradnl" dirty="0"/>
          </a:p>
        </p:txBody>
      </p:sp>
      <p:sp>
        <p:nvSpPr>
          <p:cNvPr id="240" name="Picture Placeholder 2"/>
          <p:cNvSpPr>
            <a:spLocks noGrp="1"/>
          </p:cNvSpPr>
          <p:nvPr>
            <p:ph type="pic" sz="quarter" idx="17"/>
          </p:nvPr>
        </p:nvSpPr>
        <p:spPr>
          <a:xfrm>
            <a:off x="1536909" y="3996257"/>
            <a:ext cx="2076009" cy="2370662"/>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241" name="Picture Placeholder 2"/>
          <p:cNvSpPr>
            <a:spLocks noGrp="1"/>
          </p:cNvSpPr>
          <p:nvPr>
            <p:ph type="pic" sz="quarter" idx="50"/>
          </p:nvPr>
        </p:nvSpPr>
        <p:spPr>
          <a:xfrm>
            <a:off x="12578876" y="3996257"/>
            <a:ext cx="2076009" cy="2370662"/>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242" name="Picture Placeholder 2"/>
          <p:cNvSpPr>
            <a:spLocks noGrp="1"/>
          </p:cNvSpPr>
          <p:nvPr>
            <p:ph type="pic" sz="quarter" idx="51"/>
          </p:nvPr>
        </p:nvSpPr>
        <p:spPr>
          <a:xfrm>
            <a:off x="1536909" y="6750745"/>
            <a:ext cx="2076009" cy="2370662"/>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243" name="Picture Placeholder 2"/>
          <p:cNvSpPr>
            <a:spLocks noGrp="1"/>
          </p:cNvSpPr>
          <p:nvPr>
            <p:ph type="pic" sz="quarter" idx="52"/>
          </p:nvPr>
        </p:nvSpPr>
        <p:spPr>
          <a:xfrm>
            <a:off x="12578876" y="6750745"/>
            <a:ext cx="2076009" cy="2370662"/>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244" name="Picture Placeholder 2"/>
          <p:cNvSpPr>
            <a:spLocks noGrp="1"/>
          </p:cNvSpPr>
          <p:nvPr>
            <p:ph type="pic" sz="quarter" idx="53"/>
          </p:nvPr>
        </p:nvSpPr>
        <p:spPr>
          <a:xfrm>
            <a:off x="1536909" y="9572969"/>
            <a:ext cx="2076009" cy="2370662"/>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
        <p:nvSpPr>
          <p:cNvPr id="245" name="Picture Placeholder 2"/>
          <p:cNvSpPr>
            <a:spLocks noGrp="1"/>
          </p:cNvSpPr>
          <p:nvPr>
            <p:ph type="pic" sz="quarter" idx="54"/>
          </p:nvPr>
        </p:nvSpPr>
        <p:spPr>
          <a:xfrm>
            <a:off x="12578876" y="9572969"/>
            <a:ext cx="2076009" cy="2370662"/>
          </a:xfrm>
          <a:prstGeom prst="rect">
            <a:avLst/>
          </a:prstGeom>
        </p:spPr>
        <p:txBody>
          <a:bodyPr vert="horz" lIns="243798" tIns="121900" rIns="243798" bIns="121900"/>
          <a:lstStyle>
            <a:lvl1pPr marL="0" indent="0" algn="ctr">
              <a:buNone/>
              <a:defRPr sz="2400">
                <a:solidFill>
                  <a:schemeClr val="tx1">
                    <a:lumMod val="50000"/>
                    <a:lumOff val="50000"/>
                  </a:schemeClr>
                </a:solidFill>
                <a:latin typeface="Lato Regular"/>
                <a:cs typeface="Lato Regular"/>
              </a:defRPr>
            </a:lvl1pPr>
          </a:lstStyle>
          <a:p>
            <a:endParaRPr lang="en-US" dirty="0"/>
          </a:p>
        </p:txBody>
      </p:sp>
    </p:spTree>
    <p:extLst>
      <p:ext uri="{BB962C8B-B14F-4D97-AF65-F5344CB8AC3E}">
        <p14:creationId xmlns:p14="http://schemas.microsoft.com/office/powerpoint/2010/main" val="327407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400"/>
                                        <p:tgtEl>
                                          <p:spTgt spid="21">
                                            <p:txEl>
                                              <p:pRg st="0" end="0"/>
                                            </p:txEl>
                                          </p:spTgt>
                                        </p:tgtEl>
                                      </p:cBhvr>
                                    </p:animEffect>
                                    <p:anim calcmode="lin" valueType="num">
                                      <p:cBhvr>
                                        <p:cTn id="8" dur="4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anim calcmode="lin" valueType="num">
                                      <p:cBhvr>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210">
                                            <p:txEl>
                                              <p:pRg st="0" end="0"/>
                                            </p:txEl>
                                          </p:spTgt>
                                        </p:tgtEl>
                                        <p:attrNameLst>
                                          <p:attrName>style.visibility</p:attrName>
                                        </p:attrNameLst>
                                      </p:cBhvr>
                                      <p:to>
                                        <p:strVal val="visible"/>
                                      </p:to>
                                    </p:set>
                                    <p:anim calcmode="lin" valueType="num">
                                      <p:cBhvr>
                                        <p:cTn id="17" dur="500" fill="hold"/>
                                        <p:tgtEl>
                                          <p:spTgt spid="210">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210">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210">
                                            <p:txEl>
                                              <p:pRg st="0" end="0"/>
                                            </p:txEl>
                                          </p:spTgt>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11">
                                            <p:txEl>
                                              <p:pRg st="0" end="0"/>
                                            </p:txEl>
                                          </p:spTgt>
                                        </p:tgtEl>
                                        <p:attrNameLst>
                                          <p:attrName>style.visibility</p:attrName>
                                        </p:attrNameLst>
                                      </p:cBhvr>
                                      <p:to>
                                        <p:strVal val="visible"/>
                                      </p:to>
                                    </p:set>
                                    <p:anim calcmode="lin" valueType="num">
                                      <p:cBhvr>
                                        <p:cTn id="22" dur="500" fill="hold"/>
                                        <p:tgtEl>
                                          <p:spTgt spid="211">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211">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211">
                                            <p:txEl>
                                              <p:pRg st="0" end="0"/>
                                            </p:txEl>
                                          </p:spTgt>
                                        </p:tgtEl>
                                      </p:cBhvr>
                                    </p:animEffect>
                                  </p:childTnLst>
                                </p:cTn>
                              </p:par>
                              <p:par>
                                <p:cTn id="25" presetID="42" presetClass="entr" presetSubtype="0" fill="hold" grpId="0" nodeType="withEffect">
                                  <p:stCondLst>
                                    <p:cond delay="200"/>
                                  </p:stCondLst>
                                  <p:childTnLst>
                                    <p:set>
                                      <p:cBhvr>
                                        <p:cTn id="26" dur="1" fill="hold">
                                          <p:stCondLst>
                                            <p:cond delay="0"/>
                                          </p:stCondLst>
                                        </p:cTn>
                                        <p:tgtEl>
                                          <p:spTgt spid="212">
                                            <p:txEl>
                                              <p:pRg st="0" end="0"/>
                                            </p:txEl>
                                          </p:spTgt>
                                        </p:tgtEl>
                                        <p:attrNameLst>
                                          <p:attrName>style.visibility</p:attrName>
                                        </p:attrNameLst>
                                      </p:cBhvr>
                                      <p:to>
                                        <p:strVal val="visible"/>
                                      </p:to>
                                    </p:set>
                                    <p:animEffect transition="in" filter="fade">
                                      <p:cBhvr>
                                        <p:cTn id="27" dur="400"/>
                                        <p:tgtEl>
                                          <p:spTgt spid="212">
                                            <p:txEl>
                                              <p:pRg st="0" end="0"/>
                                            </p:txEl>
                                          </p:spTgt>
                                        </p:tgtEl>
                                      </p:cBhvr>
                                    </p:animEffect>
                                    <p:anim calcmode="lin" valueType="num">
                                      <p:cBhvr>
                                        <p:cTn id="28" dur="400" fill="hold"/>
                                        <p:tgtEl>
                                          <p:spTgt spid="212">
                                            <p:txEl>
                                              <p:pRg st="0" end="0"/>
                                            </p:txEl>
                                          </p:spTgt>
                                        </p:tgtEl>
                                        <p:attrNameLst>
                                          <p:attrName>ppt_x</p:attrName>
                                        </p:attrNameLst>
                                      </p:cBhvr>
                                      <p:tavLst>
                                        <p:tav tm="0">
                                          <p:val>
                                            <p:strVal val="#ppt_x"/>
                                          </p:val>
                                        </p:tav>
                                        <p:tav tm="100000">
                                          <p:val>
                                            <p:strVal val="#ppt_x"/>
                                          </p:val>
                                        </p:tav>
                                      </p:tavLst>
                                    </p:anim>
                                    <p:anim calcmode="lin" valueType="num">
                                      <p:cBhvr>
                                        <p:cTn id="29" dur="400" fill="hold"/>
                                        <p:tgtEl>
                                          <p:spTgt spid="212">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213">
                                            <p:txEl>
                                              <p:pRg st="0" end="0"/>
                                            </p:txEl>
                                          </p:spTgt>
                                        </p:tgtEl>
                                        <p:attrNameLst>
                                          <p:attrName>style.visibility</p:attrName>
                                        </p:attrNameLst>
                                      </p:cBhvr>
                                      <p:to>
                                        <p:strVal val="visible"/>
                                      </p:to>
                                    </p:set>
                                    <p:animEffect transition="in" filter="fade">
                                      <p:cBhvr>
                                        <p:cTn id="32" dur="400"/>
                                        <p:tgtEl>
                                          <p:spTgt spid="213">
                                            <p:txEl>
                                              <p:pRg st="0" end="0"/>
                                            </p:txEl>
                                          </p:spTgt>
                                        </p:tgtEl>
                                      </p:cBhvr>
                                    </p:animEffect>
                                    <p:anim calcmode="lin" valueType="num">
                                      <p:cBhvr>
                                        <p:cTn id="33" dur="400" fill="hold"/>
                                        <p:tgtEl>
                                          <p:spTgt spid="213">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213">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14">
                                            <p:txEl>
                                              <p:pRg st="0" end="0"/>
                                            </p:txEl>
                                          </p:spTgt>
                                        </p:tgtEl>
                                        <p:attrNameLst>
                                          <p:attrName>style.visibility</p:attrName>
                                        </p:attrNameLst>
                                      </p:cBhvr>
                                      <p:to>
                                        <p:strVal val="visible"/>
                                      </p:to>
                                    </p:set>
                                    <p:animEffect transition="in" filter="fade">
                                      <p:cBhvr>
                                        <p:cTn id="37" dur="400"/>
                                        <p:tgtEl>
                                          <p:spTgt spid="214">
                                            <p:txEl>
                                              <p:pRg st="0" end="0"/>
                                            </p:txEl>
                                          </p:spTgt>
                                        </p:tgtEl>
                                      </p:cBhvr>
                                    </p:animEffect>
                                    <p:anim calcmode="lin" valueType="num">
                                      <p:cBhvr>
                                        <p:cTn id="38" dur="400" fill="hold"/>
                                        <p:tgtEl>
                                          <p:spTgt spid="214">
                                            <p:txEl>
                                              <p:pRg st="0" end="0"/>
                                            </p:txEl>
                                          </p:spTgt>
                                        </p:tgtEl>
                                        <p:attrNameLst>
                                          <p:attrName>ppt_x</p:attrName>
                                        </p:attrNameLst>
                                      </p:cBhvr>
                                      <p:tavLst>
                                        <p:tav tm="0">
                                          <p:val>
                                            <p:strVal val="#ppt_x"/>
                                          </p:val>
                                        </p:tav>
                                        <p:tav tm="100000">
                                          <p:val>
                                            <p:strVal val="#ppt_x"/>
                                          </p:val>
                                        </p:tav>
                                      </p:tavLst>
                                    </p:anim>
                                    <p:anim calcmode="lin" valueType="num">
                                      <p:cBhvr>
                                        <p:cTn id="39" dur="400" fill="hold"/>
                                        <p:tgtEl>
                                          <p:spTgt spid="214">
                                            <p:txEl>
                                              <p:pRg st="0" end="0"/>
                                            </p:txEl>
                                          </p:spTgt>
                                        </p:tgtEl>
                                        <p:attrNameLst>
                                          <p:attrName>ppt_y</p:attrName>
                                        </p:attrNameLst>
                                      </p:cBhvr>
                                      <p:tavLst>
                                        <p:tav tm="0">
                                          <p:val>
                                            <p:strVal val="#ppt_y+.1"/>
                                          </p:val>
                                        </p:tav>
                                        <p:tav tm="100000">
                                          <p:val>
                                            <p:strVal val="#ppt_y"/>
                                          </p:val>
                                        </p:tav>
                                      </p:tavLst>
                                    </p:anim>
                                  </p:childTnLst>
                                </p:cTn>
                              </p:par>
                              <p:par>
                                <p:cTn id="40" presetID="53" presetClass="entr" presetSubtype="16" fill="hold" grpId="0" nodeType="withEffect">
                                  <p:stCondLst>
                                    <p:cond delay="200"/>
                                  </p:stCondLst>
                                  <p:childTnLst>
                                    <p:set>
                                      <p:cBhvr>
                                        <p:cTn id="41" dur="1" fill="hold">
                                          <p:stCondLst>
                                            <p:cond delay="0"/>
                                          </p:stCondLst>
                                        </p:cTn>
                                        <p:tgtEl>
                                          <p:spTgt spid="215">
                                            <p:txEl>
                                              <p:pRg st="0" end="0"/>
                                            </p:txEl>
                                          </p:spTgt>
                                        </p:tgtEl>
                                        <p:attrNameLst>
                                          <p:attrName>style.visibility</p:attrName>
                                        </p:attrNameLst>
                                      </p:cBhvr>
                                      <p:to>
                                        <p:strVal val="visible"/>
                                      </p:to>
                                    </p:set>
                                    <p:anim calcmode="lin" valueType="num">
                                      <p:cBhvr>
                                        <p:cTn id="42" dur="500" fill="hold"/>
                                        <p:tgtEl>
                                          <p:spTgt spid="2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15">
                                            <p:txEl>
                                              <p:pRg st="0" end="0"/>
                                            </p:txEl>
                                          </p:spTgt>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216">
                                            <p:txEl>
                                              <p:pRg st="0" end="0"/>
                                            </p:txEl>
                                          </p:spTgt>
                                        </p:tgtEl>
                                        <p:attrNameLst>
                                          <p:attrName>style.visibility</p:attrName>
                                        </p:attrNameLst>
                                      </p:cBhvr>
                                      <p:to>
                                        <p:strVal val="visible"/>
                                      </p:to>
                                    </p:set>
                                    <p:anim calcmode="lin" valueType="num">
                                      <p:cBhvr>
                                        <p:cTn id="47" dur="500" fill="hold"/>
                                        <p:tgtEl>
                                          <p:spTgt spid="216">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216">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216">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217">
                                            <p:txEl>
                                              <p:pRg st="0" end="0"/>
                                            </p:txEl>
                                          </p:spTgt>
                                        </p:tgtEl>
                                        <p:attrNameLst>
                                          <p:attrName>style.visibility</p:attrName>
                                        </p:attrNameLst>
                                      </p:cBhvr>
                                      <p:to>
                                        <p:strVal val="visible"/>
                                      </p:to>
                                    </p:set>
                                    <p:animEffect transition="in" filter="fade">
                                      <p:cBhvr>
                                        <p:cTn id="52" dur="400"/>
                                        <p:tgtEl>
                                          <p:spTgt spid="217">
                                            <p:txEl>
                                              <p:pRg st="0" end="0"/>
                                            </p:txEl>
                                          </p:spTgt>
                                        </p:tgtEl>
                                      </p:cBhvr>
                                    </p:animEffect>
                                    <p:anim calcmode="lin" valueType="num">
                                      <p:cBhvr>
                                        <p:cTn id="53" dur="400" fill="hold"/>
                                        <p:tgtEl>
                                          <p:spTgt spid="217">
                                            <p:txEl>
                                              <p:pRg st="0" end="0"/>
                                            </p:txEl>
                                          </p:spTgt>
                                        </p:tgtEl>
                                        <p:attrNameLst>
                                          <p:attrName>ppt_x</p:attrName>
                                        </p:attrNameLst>
                                      </p:cBhvr>
                                      <p:tavLst>
                                        <p:tav tm="0">
                                          <p:val>
                                            <p:strVal val="#ppt_x"/>
                                          </p:val>
                                        </p:tav>
                                        <p:tav tm="100000">
                                          <p:val>
                                            <p:strVal val="#ppt_x"/>
                                          </p:val>
                                        </p:tav>
                                      </p:tavLst>
                                    </p:anim>
                                    <p:anim calcmode="lin" valueType="num">
                                      <p:cBhvr>
                                        <p:cTn id="54" dur="400" fill="hold"/>
                                        <p:tgtEl>
                                          <p:spTgt spid="217">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00"/>
                                  </p:stCondLst>
                                  <p:childTnLst>
                                    <p:set>
                                      <p:cBhvr>
                                        <p:cTn id="56" dur="1" fill="hold">
                                          <p:stCondLst>
                                            <p:cond delay="0"/>
                                          </p:stCondLst>
                                        </p:cTn>
                                        <p:tgtEl>
                                          <p:spTgt spid="218">
                                            <p:txEl>
                                              <p:pRg st="0" end="0"/>
                                            </p:txEl>
                                          </p:spTgt>
                                        </p:tgtEl>
                                        <p:attrNameLst>
                                          <p:attrName>style.visibility</p:attrName>
                                        </p:attrNameLst>
                                      </p:cBhvr>
                                      <p:to>
                                        <p:strVal val="visible"/>
                                      </p:to>
                                    </p:set>
                                    <p:animEffect transition="in" filter="fade">
                                      <p:cBhvr>
                                        <p:cTn id="57" dur="400"/>
                                        <p:tgtEl>
                                          <p:spTgt spid="218">
                                            <p:txEl>
                                              <p:pRg st="0" end="0"/>
                                            </p:txEl>
                                          </p:spTgt>
                                        </p:tgtEl>
                                      </p:cBhvr>
                                    </p:animEffect>
                                    <p:anim calcmode="lin" valueType="num">
                                      <p:cBhvr>
                                        <p:cTn id="58" dur="400" fill="hold"/>
                                        <p:tgtEl>
                                          <p:spTgt spid="218">
                                            <p:txEl>
                                              <p:pRg st="0" end="0"/>
                                            </p:txEl>
                                          </p:spTgt>
                                        </p:tgtEl>
                                        <p:attrNameLst>
                                          <p:attrName>ppt_x</p:attrName>
                                        </p:attrNameLst>
                                      </p:cBhvr>
                                      <p:tavLst>
                                        <p:tav tm="0">
                                          <p:val>
                                            <p:strVal val="#ppt_x"/>
                                          </p:val>
                                        </p:tav>
                                        <p:tav tm="100000">
                                          <p:val>
                                            <p:strVal val="#ppt_x"/>
                                          </p:val>
                                        </p:tav>
                                      </p:tavLst>
                                    </p:anim>
                                    <p:anim calcmode="lin" valueType="num">
                                      <p:cBhvr>
                                        <p:cTn id="59" dur="400" fill="hold"/>
                                        <p:tgtEl>
                                          <p:spTgt spid="218">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00"/>
                                  </p:stCondLst>
                                  <p:childTnLst>
                                    <p:set>
                                      <p:cBhvr>
                                        <p:cTn id="61" dur="1" fill="hold">
                                          <p:stCondLst>
                                            <p:cond delay="0"/>
                                          </p:stCondLst>
                                        </p:cTn>
                                        <p:tgtEl>
                                          <p:spTgt spid="219">
                                            <p:txEl>
                                              <p:pRg st="0" end="0"/>
                                            </p:txEl>
                                          </p:spTgt>
                                        </p:tgtEl>
                                        <p:attrNameLst>
                                          <p:attrName>style.visibility</p:attrName>
                                        </p:attrNameLst>
                                      </p:cBhvr>
                                      <p:to>
                                        <p:strVal val="visible"/>
                                      </p:to>
                                    </p:set>
                                    <p:animEffect transition="in" filter="fade">
                                      <p:cBhvr>
                                        <p:cTn id="62" dur="400"/>
                                        <p:tgtEl>
                                          <p:spTgt spid="219">
                                            <p:txEl>
                                              <p:pRg st="0" end="0"/>
                                            </p:txEl>
                                          </p:spTgt>
                                        </p:tgtEl>
                                      </p:cBhvr>
                                    </p:animEffect>
                                    <p:anim calcmode="lin" valueType="num">
                                      <p:cBhvr>
                                        <p:cTn id="63" dur="400" fill="hold"/>
                                        <p:tgtEl>
                                          <p:spTgt spid="219">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219">
                                            <p:txEl>
                                              <p:pRg st="0" end="0"/>
                                            </p:txEl>
                                          </p:spTgt>
                                        </p:tgtEl>
                                        <p:attrNameLst>
                                          <p:attrName>ppt_y</p:attrName>
                                        </p:attrNameLst>
                                      </p:cBhvr>
                                      <p:tavLst>
                                        <p:tav tm="0">
                                          <p:val>
                                            <p:strVal val="#ppt_y+.1"/>
                                          </p:val>
                                        </p:tav>
                                        <p:tav tm="100000">
                                          <p:val>
                                            <p:strVal val="#ppt_y"/>
                                          </p:val>
                                        </p:tav>
                                      </p:tavLst>
                                    </p:anim>
                                  </p:childTnLst>
                                </p:cTn>
                              </p:par>
                              <p:par>
                                <p:cTn id="65" presetID="53" presetClass="entr" presetSubtype="16" fill="hold" grpId="0" nodeType="withEffect">
                                  <p:stCondLst>
                                    <p:cond delay="200"/>
                                  </p:stCondLst>
                                  <p:childTnLst>
                                    <p:set>
                                      <p:cBhvr>
                                        <p:cTn id="66" dur="1" fill="hold">
                                          <p:stCondLst>
                                            <p:cond delay="0"/>
                                          </p:stCondLst>
                                        </p:cTn>
                                        <p:tgtEl>
                                          <p:spTgt spid="220">
                                            <p:txEl>
                                              <p:pRg st="0" end="0"/>
                                            </p:txEl>
                                          </p:spTgt>
                                        </p:tgtEl>
                                        <p:attrNameLst>
                                          <p:attrName>style.visibility</p:attrName>
                                        </p:attrNameLst>
                                      </p:cBhvr>
                                      <p:to>
                                        <p:strVal val="visible"/>
                                      </p:to>
                                    </p:set>
                                    <p:anim calcmode="lin" valueType="num">
                                      <p:cBhvr>
                                        <p:cTn id="67" dur="500" fill="hold"/>
                                        <p:tgtEl>
                                          <p:spTgt spid="220">
                                            <p:txEl>
                                              <p:pRg st="0" end="0"/>
                                            </p:txEl>
                                          </p:spTgt>
                                        </p:tgtEl>
                                        <p:attrNameLst>
                                          <p:attrName>ppt_w</p:attrName>
                                        </p:attrNameLst>
                                      </p:cBhvr>
                                      <p:tavLst>
                                        <p:tav tm="0">
                                          <p:val>
                                            <p:fltVal val="0"/>
                                          </p:val>
                                        </p:tav>
                                        <p:tav tm="100000">
                                          <p:val>
                                            <p:strVal val="#ppt_w"/>
                                          </p:val>
                                        </p:tav>
                                      </p:tavLst>
                                    </p:anim>
                                    <p:anim calcmode="lin" valueType="num">
                                      <p:cBhvr>
                                        <p:cTn id="68" dur="500" fill="hold"/>
                                        <p:tgtEl>
                                          <p:spTgt spid="220">
                                            <p:txEl>
                                              <p:pRg st="0" end="0"/>
                                            </p:txEl>
                                          </p:spTgt>
                                        </p:tgtEl>
                                        <p:attrNameLst>
                                          <p:attrName>ppt_h</p:attrName>
                                        </p:attrNameLst>
                                      </p:cBhvr>
                                      <p:tavLst>
                                        <p:tav tm="0">
                                          <p:val>
                                            <p:fltVal val="0"/>
                                          </p:val>
                                        </p:tav>
                                        <p:tav tm="100000">
                                          <p:val>
                                            <p:strVal val="#ppt_h"/>
                                          </p:val>
                                        </p:tav>
                                      </p:tavLst>
                                    </p:anim>
                                    <p:animEffect transition="in" filter="fade">
                                      <p:cBhvr>
                                        <p:cTn id="69" dur="500"/>
                                        <p:tgtEl>
                                          <p:spTgt spid="220">
                                            <p:txEl>
                                              <p:pRg st="0" end="0"/>
                                            </p:txEl>
                                          </p:spTgt>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221">
                                            <p:txEl>
                                              <p:pRg st="0" end="0"/>
                                            </p:txEl>
                                          </p:spTgt>
                                        </p:tgtEl>
                                        <p:attrNameLst>
                                          <p:attrName>style.visibility</p:attrName>
                                        </p:attrNameLst>
                                      </p:cBhvr>
                                      <p:to>
                                        <p:strVal val="visible"/>
                                      </p:to>
                                    </p:set>
                                    <p:anim calcmode="lin" valueType="num">
                                      <p:cBhvr>
                                        <p:cTn id="72" dur="500" fill="hold"/>
                                        <p:tgtEl>
                                          <p:spTgt spid="221">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221">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221">
                                            <p:txEl>
                                              <p:pRg st="0" end="0"/>
                                            </p:txEl>
                                          </p:spTgt>
                                        </p:tgtEl>
                                      </p:cBhvr>
                                    </p:animEffect>
                                  </p:childTnLst>
                                </p:cTn>
                              </p:par>
                              <p:par>
                                <p:cTn id="75" presetID="42" presetClass="entr" presetSubtype="0" fill="hold" grpId="0" nodeType="withEffect">
                                  <p:stCondLst>
                                    <p:cond delay="200"/>
                                  </p:stCondLst>
                                  <p:childTnLst>
                                    <p:set>
                                      <p:cBhvr>
                                        <p:cTn id="76" dur="1" fill="hold">
                                          <p:stCondLst>
                                            <p:cond delay="0"/>
                                          </p:stCondLst>
                                        </p:cTn>
                                        <p:tgtEl>
                                          <p:spTgt spid="222">
                                            <p:txEl>
                                              <p:pRg st="0" end="0"/>
                                            </p:txEl>
                                          </p:spTgt>
                                        </p:tgtEl>
                                        <p:attrNameLst>
                                          <p:attrName>style.visibility</p:attrName>
                                        </p:attrNameLst>
                                      </p:cBhvr>
                                      <p:to>
                                        <p:strVal val="visible"/>
                                      </p:to>
                                    </p:set>
                                    <p:animEffect transition="in" filter="fade">
                                      <p:cBhvr>
                                        <p:cTn id="77" dur="400"/>
                                        <p:tgtEl>
                                          <p:spTgt spid="222">
                                            <p:txEl>
                                              <p:pRg st="0" end="0"/>
                                            </p:txEl>
                                          </p:spTgt>
                                        </p:tgtEl>
                                      </p:cBhvr>
                                    </p:animEffect>
                                    <p:anim calcmode="lin" valueType="num">
                                      <p:cBhvr>
                                        <p:cTn id="78" dur="4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79" dur="400" fill="hold"/>
                                        <p:tgtEl>
                                          <p:spTgt spid="222">
                                            <p:txEl>
                                              <p:pRg st="0" end="0"/>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00"/>
                                  </p:stCondLst>
                                  <p:childTnLst>
                                    <p:set>
                                      <p:cBhvr>
                                        <p:cTn id="81" dur="1" fill="hold">
                                          <p:stCondLst>
                                            <p:cond delay="0"/>
                                          </p:stCondLst>
                                        </p:cTn>
                                        <p:tgtEl>
                                          <p:spTgt spid="223">
                                            <p:txEl>
                                              <p:pRg st="0" end="0"/>
                                            </p:txEl>
                                          </p:spTgt>
                                        </p:tgtEl>
                                        <p:attrNameLst>
                                          <p:attrName>style.visibility</p:attrName>
                                        </p:attrNameLst>
                                      </p:cBhvr>
                                      <p:to>
                                        <p:strVal val="visible"/>
                                      </p:to>
                                    </p:set>
                                    <p:animEffect transition="in" filter="fade">
                                      <p:cBhvr>
                                        <p:cTn id="82" dur="400"/>
                                        <p:tgtEl>
                                          <p:spTgt spid="223">
                                            <p:txEl>
                                              <p:pRg st="0" end="0"/>
                                            </p:txEl>
                                          </p:spTgt>
                                        </p:tgtEl>
                                      </p:cBhvr>
                                    </p:animEffect>
                                    <p:anim calcmode="lin" valueType="num">
                                      <p:cBhvr>
                                        <p:cTn id="83" dur="400" fill="hold"/>
                                        <p:tgtEl>
                                          <p:spTgt spid="223">
                                            <p:txEl>
                                              <p:pRg st="0" end="0"/>
                                            </p:txEl>
                                          </p:spTgt>
                                        </p:tgtEl>
                                        <p:attrNameLst>
                                          <p:attrName>ppt_x</p:attrName>
                                        </p:attrNameLst>
                                      </p:cBhvr>
                                      <p:tavLst>
                                        <p:tav tm="0">
                                          <p:val>
                                            <p:strVal val="#ppt_x"/>
                                          </p:val>
                                        </p:tav>
                                        <p:tav tm="100000">
                                          <p:val>
                                            <p:strVal val="#ppt_x"/>
                                          </p:val>
                                        </p:tav>
                                      </p:tavLst>
                                    </p:anim>
                                    <p:anim calcmode="lin" valueType="num">
                                      <p:cBhvr>
                                        <p:cTn id="84" dur="400" fill="hold"/>
                                        <p:tgtEl>
                                          <p:spTgt spid="223">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00"/>
                                  </p:stCondLst>
                                  <p:childTnLst>
                                    <p:set>
                                      <p:cBhvr>
                                        <p:cTn id="86" dur="1" fill="hold">
                                          <p:stCondLst>
                                            <p:cond delay="0"/>
                                          </p:stCondLst>
                                        </p:cTn>
                                        <p:tgtEl>
                                          <p:spTgt spid="224">
                                            <p:txEl>
                                              <p:pRg st="0" end="0"/>
                                            </p:txEl>
                                          </p:spTgt>
                                        </p:tgtEl>
                                        <p:attrNameLst>
                                          <p:attrName>style.visibility</p:attrName>
                                        </p:attrNameLst>
                                      </p:cBhvr>
                                      <p:to>
                                        <p:strVal val="visible"/>
                                      </p:to>
                                    </p:set>
                                    <p:animEffect transition="in" filter="fade">
                                      <p:cBhvr>
                                        <p:cTn id="87" dur="400"/>
                                        <p:tgtEl>
                                          <p:spTgt spid="224">
                                            <p:txEl>
                                              <p:pRg st="0" end="0"/>
                                            </p:txEl>
                                          </p:spTgt>
                                        </p:tgtEl>
                                      </p:cBhvr>
                                    </p:animEffect>
                                    <p:anim calcmode="lin" valueType="num">
                                      <p:cBhvr>
                                        <p:cTn id="88" dur="400" fill="hold"/>
                                        <p:tgtEl>
                                          <p:spTgt spid="224">
                                            <p:txEl>
                                              <p:pRg st="0" end="0"/>
                                            </p:txEl>
                                          </p:spTgt>
                                        </p:tgtEl>
                                        <p:attrNameLst>
                                          <p:attrName>ppt_x</p:attrName>
                                        </p:attrNameLst>
                                      </p:cBhvr>
                                      <p:tavLst>
                                        <p:tav tm="0">
                                          <p:val>
                                            <p:strVal val="#ppt_x"/>
                                          </p:val>
                                        </p:tav>
                                        <p:tav tm="100000">
                                          <p:val>
                                            <p:strVal val="#ppt_x"/>
                                          </p:val>
                                        </p:tav>
                                      </p:tavLst>
                                    </p:anim>
                                    <p:anim calcmode="lin" valueType="num">
                                      <p:cBhvr>
                                        <p:cTn id="89" dur="400" fill="hold"/>
                                        <p:tgtEl>
                                          <p:spTgt spid="224">
                                            <p:txEl>
                                              <p:pRg st="0" end="0"/>
                                            </p:txEl>
                                          </p:spTgt>
                                        </p:tgtEl>
                                        <p:attrNameLst>
                                          <p:attrName>ppt_y</p:attrName>
                                        </p:attrNameLst>
                                      </p:cBhvr>
                                      <p:tavLst>
                                        <p:tav tm="0">
                                          <p:val>
                                            <p:strVal val="#ppt_y+.1"/>
                                          </p:val>
                                        </p:tav>
                                        <p:tav tm="100000">
                                          <p:val>
                                            <p:strVal val="#ppt_y"/>
                                          </p:val>
                                        </p:tav>
                                      </p:tavLst>
                                    </p:anim>
                                  </p:childTnLst>
                                </p:cTn>
                              </p:par>
                              <p:par>
                                <p:cTn id="90" presetID="53" presetClass="entr" presetSubtype="16" fill="hold" grpId="0" nodeType="withEffect">
                                  <p:stCondLst>
                                    <p:cond delay="200"/>
                                  </p:stCondLst>
                                  <p:childTnLst>
                                    <p:set>
                                      <p:cBhvr>
                                        <p:cTn id="91" dur="1" fill="hold">
                                          <p:stCondLst>
                                            <p:cond delay="0"/>
                                          </p:stCondLst>
                                        </p:cTn>
                                        <p:tgtEl>
                                          <p:spTgt spid="225">
                                            <p:txEl>
                                              <p:pRg st="0" end="0"/>
                                            </p:txEl>
                                          </p:spTgt>
                                        </p:tgtEl>
                                        <p:attrNameLst>
                                          <p:attrName>style.visibility</p:attrName>
                                        </p:attrNameLst>
                                      </p:cBhvr>
                                      <p:to>
                                        <p:strVal val="visible"/>
                                      </p:to>
                                    </p:set>
                                    <p:anim calcmode="lin" valueType="num">
                                      <p:cBhvr>
                                        <p:cTn id="92" dur="500" fill="hold"/>
                                        <p:tgtEl>
                                          <p:spTgt spid="225">
                                            <p:txEl>
                                              <p:pRg st="0" end="0"/>
                                            </p:txEl>
                                          </p:spTgt>
                                        </p:tgtEl>
                                        <p:attrNameLst>
                                          <p:attrName>ppt_w</p:attrName>
                                        </p:attrNameLst>
                                      </p:cBhvr>
                                      <p:tavLst>
                                        <p:tav tm="0">
                                          <p:val>
                                            <p:fltVal val="0"/>
                                          </p:val>
                                        </p:tav>
                                        <p:tav tm="100000">
                                          <p:val>
                                            <p:strVal val="#ppt_w"/>
                                          </p:val>
                                        </p:tav>
                                      </p:tavLst>
                                    </p:anim>
                                    <p:anim calcmode="lin" valueType="num">
                                      <p:cBhvr>
                                        <p:cTn id="93" dur="500" fill="hold"/>
                                        <p:tgtEl>
                                          <p:spTgt spid="225">
                                            <p:txEl>
                                              <p:pRg st="0" end="0"/>
                                            </p:txEl>
                                          </p:spTgt>
                                        </p:tgtEl>
                                        <p:attrNameLst>
                                          <p:attrName>ppt_h</p:attrName>
                                        </p:attrNameLst>
                                      </p:cBhvr>
                                      <p:tavLst>
                                        <p:tav tm="0">
                                          <p:val>
                                            <p:fltVal val="0"/>
                                          </p:val>
                                        </p:tav>
                                        <p:tav tm="100000">
                                          <p:val>
                                            <p:strVal val="#ppt_h"/>
                                          </p:val>
                                        </p:tav>
                                      </p:tavLst>
                                    </p:anim>
                                    <p:animEffect transition="in" filter="fade">
                                      <p:cBhvr>
                                        <p:cTn id="94" dur="500"/>
                                        <p:tgtEl>
                                          <p:spTgt spid="225">
                                            <p:txEl>
                                              <p:pRg st="0" end="0"/>
                                            </p:txEl>
                                          </p:spTgt>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226">
                                            <p:txEl>
                                              <p:pRg st="0" end="0"/>
                                            </p:txEl>
                                          </p:spTgt>
                                        </p:tgtEl>
                                        <p:attrNameLst>
                                          <p:attrName>style.visibility</p:attrName>
                                        </p:attrNameLst>
                                      </p:cBhvr>
                                      <p:to>
                                        <p:strVal val="visible"/>
                                      </p:to>
                                    </p:set>
                                    <p:anim calcmode="lin" valueType="num">
                                      <p:cBhvr>
                                        <p:cTn id="97" dur="500" fill="hold"/>
                                        <p:tgtEl>
                                          <p:spTgt spid="226">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226">
                                            <p:txEl>
                                              <p:pRg st="0" end="0"/>
                                            </p:txEl>
                                          </p:spTgt>
                                        </p:tgtEl>
                                        <p:attrNameLst>
                                          <p:attrName>ppt_h</p:attrName>
                                        </p:attrNameLst>
                                      </p:cBhvr>
                                      <p:tavLst>
                                        <p:tav tm="0">
                                          <p:val>
                                            <p:fltVal val="0"/>
                                          </p:val>
                                        </p:tav>
                                        <p:tav tm="100000">
                                          <p:val>
                                            <p:strVal val="#ppt_h"/>
                                          </p:val>
                                        </p:tav>
                                      </p:tavLst>
                                    </p:anim>
                                    <p:animEffect transition="in" filter="fade">
                                      <p:cBhvr>
                                        <p:cTn id="99" dur="500"/>
                                        <p:tgtEl>
                                          <p:spTgt spid="226">
                                            <p:txEl>
                                              <p:pRg st="0" end="0"/>
                                            </p:txEl>
                                          </p:spTgt>
                                        </p:tgtEl>
                                      </p:cBhvr>
                                    </p:animEffect>
                                  </p:childTnLst>
                                </p:cTn>
                              </p:par>
                              <p:par>
                                <p:cTn id="100" presetID="42" presetClass="entr" presetSubtype="0" fill="hold" grpId="0" nodeType="withEffect">
                                  <p:stCondLst>
                                    <p:cond delay="200"/>
                                  </p:stCondLst>
                                  <p:childTnLst>
                                    <p:set>
                                      <p:cBhvr>
                                        <p:cTn id="101" dur="1" fill="hold">
                                          <p:stCondLst>
                                            <p:cond delay="0"/>
                                          </p:stCondLst>
                                        </p:cTn>
                                        <p:tgtEl>
                                          <p:spTgt spid="227">
                                            <p:txEl>
                                              <p:pRg st="0" end="0"/>
                                            </p:txEl>
                                          </p:spTgt>
                                        </p:tgtEl>
                                        <p:attrNameLst>
                                          <p:attrName>style.visibility</p:attrName>
                                        </p:attrNameLst>
                                      </p:cBhvr>
                                      <p:to>
                                        <p:strVal val="visible"/>
                                      </p:to>
                                    </p:set>
                                    <p:animEffect transition="in" filter="fade">
                                      <p:cBhvr>
                                        <p:cTn id="102" dur="400"/>
                                        <p:tgtEl>
                                          <p:spTgt spid="227">
                                            <p:txEl>
                                              <p:pRg st="0" end="0"/>
                                            </p:txEl>
                                          </p:spTgt>
                                        </p:tgtEl>
                                      </p:cBhvr>
                                    </p:animEffect>
                                    <p:anim calcmode="lin" valueType="num">
                                      <p:cBhvr>
                                        <p:cTn id="103" dur="400" fill="hold"/>
                                        <p:tgtEl>
                                          <p:spTgt spid="227">
                                            <p:txEl>
                                              <p:pRg st="0" end="0"/>
                                            </p:txEl>
                                          </p:spTgt>
                                        </p:tgtEl>
                                        <p:attrNameLst>
                                          <p:attrName>ppt_x</p:attrName>
                                        </p:attrNameLst>
                                      </p:cBhvr>
                                      <p:tavLst>
                                        <p:tav tm="0">
                                          <p:val>
                                            <p:strVal val="#ppt_x"/>
                                          </p:val>
                                        </p:tav>
                                        <p:tav tm="100000">
                                          <p:val>
                                            <p:strVal val="#ppt_x"/>
                                          </p:val>
                                        </p:tav>
                                      </p:tavLst>
                                    </p:anim>
                                    <p:anim calcmode="lin" valueType="num">
                                      <p:cBhvr>
                                        <p:cTn id="104" dur="400" fill="hold"/>
                                        <p:tgtEl>
                                          <p:spTgt spid="227">
                                            <p:txEl>
                                              <p:pRg st="0" end="0"/>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200"/>
                                  </p:stCondLst>
                                  <p:childTnLst>
                                    <p:set>
                                      <p:cBhvr>
                                        <p:cTn id="106" dur="1" fill="hold">
                                          <p:stCondLst>
                                            <p:cond delay="0"/>
                                          </p:stCondLst>
                                        </p:cTn>
                                        <p:tgtEl>
                                          <p:spTgt spid="228">
                                            <p:txEl>
                                              <p:pRg st="0" end="0"/>
                                            </p:txEl>
                                          </p:spTgt>
                                        </p:tgtEl>
                                        <p:attrNameLst>
                                          <p:attrName>style.visibility</p:attrName>
                                        </p:attrNameLst>
                                      </p:cBhvr>
                                      <p:to>
                                        <p:strVal val="visible"/>
                                      </p:to>
                                    </p:set>
                                    <p:animEffect transition="in" filter="fade">
                                      <p:cBhvr>
                                        <p:cTn id="107" dur="400"/>
                                        <p:tgtEl>
                                          <p:spTgt spid="228">
                                            <p:txEl>
                                              <p:pRg st="0" end="0"/>
                                            </p:txEl>
                                          </p:spTgt>
                                        </p:tgtEl>
                                      </p:cBhvr>
                                    </p:animEffect>
                                    <p:anim calcmode="lin" valueType="num">
                                      <p:cBhvr>
                                        <p:cTn id="108" dur="400" fill="hold"/>
                                        <p:tgtEl>
                                          <p:spTgt spid="228">
                                            <p:txEl>
                                              <p:pRg st="0" end="0"/>
                                            </p:txEl>
                                          </p:spTgt>
                                        </p:tgtEl>
                                        <p:attrNameLst>
                                          <p:attrName>ppt_x</p:attrName>
                                        </p:attrNameLst>
                                      </p:cBhvr>
                                      <p:tavLst>
                                        <p:tav tm="0">
                                          <p:val>
                                            <p:strVal val="#ppt_x"/>
                                          </p:val>
                                        </p:tav>
                                        <p:tav tm="100000">
                                          <p:val>
                                            <p:strVal val="#ppt_x"/>
                                          </p:val>
                                        </p:tav>
                                      </p:tavLst>
                                    </p:anim>
                                    <p:anim calcmode="lin" valueType="num">
                                      <p:cBhvr>
                                        <p:cTn id="109" dur="400" fill="hold"/>
                                        <p:tgtEl>
                                          <p:spTgt spid="228">
                                            <p:txEl>
                                              <p:pRg st="0" end="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200"/>
                                  </p:stCondLst>
                                  <p:childTnLst>
                                    <p:set>
                                      <p:cBhvr>
                                        <p:cTn id="111" dur="1" fill="hold">
                                          <p:stCondLst>
                                            <p:cond delay="0"/>
                                          </p:stCondLst>
                                        </p:cTn>
                                        <p:tgtEl>
                                          <p:spTgt spid="229">
                                            <p:txEl>
                                              <p:pRg st="0" end="0"/>
                                            </p:txEl>
                                          </p:spTgt>
                                        </p:tgtEl>
                                        <p:attrNameLst>
                                          <p:attrName>style.visibility</p:attrName>
                                        </p:attrNameLst>
                                      </p:cBhvr>
                                      <p:to>
                                        <p:strVal val="visible"/>
                                      </p:to>
                                    </p:set>
                                    <p:animEffect transition="in" filter="fade">
                                      <p:cBhvr>
                                        <p:cTn id="112" dur="400"/>
                                        <p:tgtEl>
                                          <p:spTgt spid="229">
                                            <p:txEl>
                                              <p:pRg st="0" end="0"/>
                                            </p:txEl>
                                          </p:spTgt>
                                        </p:tgtEl>
                                      </p:cBhvr>
                                    </p:animEffect>
                                    <p:anim calcmode="lin" valueType="num">
                                      <p:cBhvr>
                                        <p:cTn id="113" dur="400" fill="hold"/>
                                        <p:tgtEl>
                                          <p:spTgt spid="229">
                                            <p:txEl>
                                              <p:pRg st="0" end="0"/>
                                            </p:txEl>
                                          </p:spTgt>
                                        </p:tgtEl>
                                        <p:attrNameLst>
                                          <p:attrName>ppt_x</p:attrName>
                                        </p:attrNameLst>
                                      </p:cBhvr>
                                      <p:tavLst>
                                        <p:tav tm="0">
                                          <p:val>
                                            <p:strVal val="#ppt_x"/>
                                          </p:val>
                                        </p:tav>
                                        <p:tav tm="100000">
                                          <p:val>
                                            <p:strVal val="#ppt_x"/>
                                          </p:val>
                                        </p:tav>
                                      </p:tavLst>
                                    </p:anim>
                                    <p:anim calcmode="lin" valueType="num">
                                      <p:cBhvr>
                                        <p:cTn id="114" dur="400" fill="hold"/>
                                        <p:tgtEl>
                                          <p:spTgt spid="229">
                                            <p:txEl>
                                              <p:pRg st="0" end="0"/>
                                            </p:txEl>
                                          </p:spTgt>
                                        </p:tgtEl>
                                        <p:attrNameLst>
                                          <p:attrName>ppt_y</p:attrName>
                                        </p:attrNameLst>
                                      </p:cBhvr>
                                      <p:tavLst>
                                        <p:tav tm="0">
                                          <p:val>
                                            <p:strVal val="#ppt_y+.1"/>
                                          </p:val>
                                        </p:tav>
                                        <p:tav tm="100000">
                                          <p:val>
                                            <p:strVal val="#ppt_y"/>
                                          </p:val>
                                        </p:tav>
                                      </p:tavLst>
                                    </p:anim>
                                  </p:childTnLst>
                                </p:cTn>
                              </p:par>
                              <p:par>
                                <p:cTn id="115" presetID="53" presetClass="entr" presetSubtype="16" fill="hold" grpId="0" nodeType="withEffect">
                                  <p:stCondLst>
                                    <p:cond delay="200"/>
                                  </p:stCondLst>
                                  <p:childTnLst>
                                    <p:set>
                                      <p:cBhvr>
                                        <p:cTn id="116" dur="1" fill="hold">
                                          <p:stCondLst>
                                            <p:cond delay="0"/>
                                          </p:stCondLst>
                                        </p:cTn>
                                        <p:tgtEl>
                                          <p:spTgt spid="230">
                                            <p:txEl>
                                              <p:pRg st="0" end="0"/>
                                            </p:txEl>
                                          </p:spTgt>
                                        </p:tgtEl>
                                        <p:attrNameLst>
                                          <p:attrName>style.visibility</p:attrName>
                                        </p:attrNameLst>
                                      </p:cBhvr>
                                      <p:to>
                                        <p:strVal val="visible"/>
                                      </p:to>
                                    </p:set>
                                    <p:anim calcmode="lin" valueType="num">
                                      <p:cBhvr>
                                        <p:cTn id="117" dur="500" fill="hold"/>
                                        <p:tgtEl>
                                          <p:spTgt spid="230">
                                            <p:txEl>
                                              <p:pRg st="0" end="0"/>
                                            </p:txEl>
                                          </p:spTgt>
                                        </p:tgtEl>
                                        <p:attrNameLst>
                                          <p:attrName>ppt_w</p:attrName>
                                        </p:attrNameLst>
                                      </p:cBhvr>
                                      <p:tavLst>
                                        <p:tav tm="0">
                                          <p:val>
                                            <p:fltVal val="0"/>
                                          </p:val>
                                        </p:tav>
                                        <p:tav tm="100000">
                                          <p:val>
                                            <p:strVal val="#ppt_w"/>
                                          </p:val>
                                        </p:tav>
                                      </p:tavLst>
                                    </p:anim>
                                    <p:anim calcmode="lin" valueType="num">
                                      <p:cBhvr>
                                        <p:cTn id="118" dur="500" fill="hold"/>
                                        <p:tgtEl>
                                          <p:spTgt spid="230">
                                            <p:txEl>
                                              <p:pRg st="0" end="0"/>
                                            </p:txEl>
                                          </p:spTgt>
                                        </p:tgtEl>
                                        <p:attrNameLst>
                                          <p:attrName>ppt_h</p:attrName>
                                        </p:attrNameLst>
                                      </p:cBhvr>
                                      <p:tavLst>
                                        <p:tav tm="0">
                                          <p:val>
                                            <p:fltVal val="0"/>
                                          </p:val>
                                        </p:tav>
                                        <p:tav tm="100000">
                                          <p:val>
                                            <p:strVal val="#ppt_h"/>
                                          </p:val>
                                        </p:tav>
                                      </p:tavLst>
                                    </p:anim>
                                    <p:animEffect transition="in" filter="fade">
                                      <p:cBhvr>
                                        <p:cTn id="119" dur="500"/>
                                        <p:tgtEl>
                                          <p:spTgt spid="230">
                                            <p:txEl>
                                              <p:pRg st="0" end="0"/>
                                            </p:txEl>
                                          </p:spTgt>
                                        </p:tgtEl>
                                      </p:cBhvr>
                                    </p:animEffect>
                                  </p:childTnLst>
                                </p:cTn>
                              </p:par>
                              <p:par>
                                <p:cTn id="120" presetID="53" presetClass="entr" presetSubtype="16" fill="hold" grpId="0" nodeType="withEffect">
                                  <p:stCondLst>
                                    <p:cond delay="200"/>
                                  </p:stCondLst>
                                  <p:childTnLst>
                                    <p:set>
                                      <p:cBhvr>
                                        <p:cTn id="121" dur="1" fill="hold">
                                          <p:stCondLst>
                                            <p:cond delay="0"/>
                                          </p:stCondLst>
                                        </p:cTn>
                                        <p:tgtEl>
                                          <p:spTgt spid="231">
                                            <p:txEl>
                                              <p:pRg st="0" end="0"/>
                                            </p:txEl>
                                          </p:spTgt>
                                        </p:tgtEl>
                                        <p:attrNameLst>
                                          <p:attrName>style.visibility</p:attrName>
                                        </p:attrNameLst>
                                      </p:cBhvr>
                                      <p:to>
                                        <p:strVal val="visible"/>
                                      </p:to>
                                    </p:set>
                                    <p:anim calcmode="lin" valueType="num">
                                      <p:cBhvr>
                                        <p:cTn id="122" dur="500" fill="hold"/>
                                        <p:tgtEl>
                                          <p:spTgt spid="231">
                                            <p:txEl>
                                              <p:pRg st="0" end="0"/>
                                            </p:txEl>
                                          </p:spTgt>
                                        </p:tgtEl>
                                        <p:attrNameLst>
                                          <p:attrName>ppt_w</p:attrName>
                                        </p:attrNameLst>
                                      </p:cBhvr>
                                      <p:tavLst>
                                        <p:tav tm="0">
                                          <p:val>
                                            <p:fltVal val="0"/>
                                          </p:val>
                                        </p:tav>
                                        <p:tav tm="100000">
                                          <p:val>
                                            <p:strVal val="#ppt_w"/>
                                          </p:val>
                                        </p:tav>
                                      </p:tavLst>
                                    </p:anim>
                                    <p:anim calcmode="lin" valueType="num">
                                      <p:cBhvr>
                                        <p:cTn id="123" dur="500" fill="hold"/>
                                        <p:tgtEl>
                                          <p:spTgt spid="231">
                                            <p:txEl>
                                              <p:pRg st="0" end="0"/>
                                            </p:txEl>
                                          </p:spTgt>
                                        </p:tgtEl>
                                        <p:attrNameLst>
                                          <p:attrName>ppt_h</p:attrName>
                                        </p:attrNameLst>
                                      </p:cBhvr>
                                      <p:tavLst>
                                        <p:tav tm="0">
                                          <p:val>
                                            <p:fltVal val="0"/>
                                          </p:val>
                                        </p:tav>
                                        <p:tav tm="100000">
                                          <p:val>
                                            <p:strVal val="#ppt_h"/>
                                          </p:val>
                                        </p:tav>
                                      </p:tavLst>
                                    </p:anim>
                                    <p:animEffect transition="in" filter="fade">
                                      <p:cBhvr>
                                        <p:cTn id="124" dur="500"/>
                                        <p:tgtEl>
                                          <p:spTgt spid="231">
                                            <p:txEl>
                                              <p:pRg st="0" end="0"/>
                                            </p:txEl>
                                          </p:spTgt>
                                        </p:tgtEl>
                                      </p:cBhvr>
                                    </p:animEffect>
                                  </p:childTnLst>
                                </p:cTn>
                              </p:par>
                              <p:par>
                                <p:cTn id="125" presetID="42" presetClass="entr" presetSubtype="0" fill="hold" grpId="0" nodeType="withEffect">
                                  <p:stCondLst>
                                    <p:cond delay="200"/>
                                  </p:stCondLst>
                                  <p:childTnLst>
                                    <p:set>
                                      <p:cBhvr>
                                        <p:cTn id="126" dur="1" fill="hold">
                                          <p:stCondLst>
                                            <p:cond delay="0"/>
                                          </p:stCondLst>
                                        </p:cTn>
                                        <p:tgtEl>
                                          <p:spTgt spid="232">
                                            <p:txEl>
                                              <p:pRg st="0" end="0"/>
                                            </p:txEl>
                                          </p:spTgt>
                                        </p:tgtEl>
                                        <p:attrNameLst>
                                          <p:attrName>style.visibility</p:attrName>
                                        </p:attrNameLst>
                                      </p:cBhvr>
                                      <p:to>
                                        <p:strVal val="visible"/>
                                      </p:to>
                                    </p:set>
                                    <p:animEffect transition="in" filter="fade">
                                      <p:cBhvr>
                                        <p:cTn id="127" dur="400"/>
                                        <p:tgtEl>
                                          <p:spTgt spid="232">
                                            <p:txEl>
                                              <p:pRg st="0" end="0"/>
                                            </p:txEl>
                                          </p:spTgt>
                                        </p:tgtEl>
                                      </p:cBhvr>
                                    </p:animEffect>
                                    <p:anim calcmode="lin" valueType="num">
                                      <p:cBhvr>
                                        <p:cTn id="128" dur="400" fill="hold"/>
                                        <p:tgtEl>
                                          <p:spTgt spid="232">
                                            <p:txEl>
                                              <p:pRg st="0" end="0"/>
                                            </p:txEl>
                                          </p:spTgt>
                                        </p:tgtEl>
                                        <p:attrNameLst>
                                          <p:attrName>ppt_x</p:attrName>
                                        </p:attrNameLst>
                                      </p:cBhvr>
                                      <p:tavLst>
                                        <p:tav tm="0">
                                          <p:val>
                                            <p:strVal val="#ppt_x"/>
                                          </p:val>
                                        </p:tav>
                                        <p:tav tm="100000">
                                          <p:val>
                                            <p:strVal val="#ppt_x"/>
                                          </p:val>
                                        </p:tav>
                                      </p:tavLst>
                                    </p:anim>
                                    <p:anim calcmode="lin" valueType="num">
                                      <p:cBhvr>
                                        <p:cTn id="129" dur="400" fill="hold"/>
                                        <p:tgtEl>
                                          <p:spTgt spid="232">
                                            <p:txEl>
                                              <p:pRg st="0" end="0"/>
                                            </p:txEl>
                                          </p:spTgt>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200"/>
                                  </p:stCondLst>
                                  <p:childTnLst>
                                    <p:set>
                                      <p:cBhvr>
                                        <p:cTn id="131" dur="1" fill="hold">
                                          <p:stCondLst>
                                            <p:cond delay="0"/>
                                          </p:stCondLst>
                                        </p:cTn>
                                        <p:tgtEl>
                                          <p:spTgt spid="233">
                                            <p:txEl>
                                              <p:pRg st="0" end="0"/>
                                            </p:txEl>
                                          </p:spTgt>
                                        </p:tgtEl>
                                        <p:attrNameLst>
                                          <p:attrName>style.visibility</p:attrName>
                                        </p:attrNameLst>
                                      </p:cBhvr>
                                      <p:to>
                                        <p:strVal val="visible"/>
                                      </p:to>
                                    </p:set>
                                    <p:animEffect transition="in" filter="fade">
                                      <p:cBhvr>
                                        <p:cTn id="132" dur="400"/>
                                        <p:tgtEl>
                                          <p:spTgt spid="233">
                                            <p:txEl>
                                              <p:pRg st="0" end="0"/>
                                            </p:txEl>
                                          </p:spTgt>
                                        </p:tgtEl>
                                      </p:cBhvr>
                                    </p:animEffect>
                                    <p:anim calcmode="lin" valueType="num">
                                      <p:cBhvr>
                                        <p:cTn id="133" dur="400" fill="hold"/>
                                        <p:tgtEl>
                                          <p:spTgt spid="233">
                                            <p:txEl>
                                              <p:pRg st="0" end="0"/>
                                            </p:txEl>
                                          </p:spTgt>
                                        </p:tgtEl>
                                        <p:attrNameLst>
                                          <p:attrName>ppt_x</p:attrName>
                                        </p:attrNameLst>
                                      </p:cBhvr>
                                      <p:tavLst>
                                        <p:tav tm="0">
                                          <p:val>
                                            <p:strVal val="#ppt_x"/>
                                          </p:val>
                                        </p:tav>
                                        <p:tav tm="100000">
                                          <p:val>
                                            <p:strVal val="#ppt_x"/>
                                          </p:val>
                                        </p:tav>
                                      </p:tavLst>
                                    </p:anim>
                                    <p:anim calcmode="lin" valueType="num">
                                      <p:cBhvr>
                                        <p:cTn id="134" dur="400" fill="hold"/>
                                        <p:tgtEl>
                                          <p:spTgt spid="233">
                                            <p:txEl>
                                              <p:pRg st="0" end="0"/>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200"/>
                                  </p:stCondLst>
                                  <p:childTnLst>
                                    <p:set>
                                      <p:cBhvr>
                                        <p:cTn id="136" dur="1" fill="hold">
                                          <p:stCondLst>
                                            <p:cond delay="0"/>
                                          </p:stCondLst>
                                        </p:cTn>
                                        <p:tgtEl>
                                          <p:spTgt spid="234">
                                            <p:txEl>
                                              <p:pRg st="0" end="0"/>
                                            </p:txEl>
                                          </p:spTgt>
                                        </p:tgtEl>
                                        <p:attrNameLst>
                                          <p:attrName>style.visibility</p:attrName>
                                        </p:attrNameLst>
                                      </p:cBhvr>
                                      <p:to>
                                        <p:strVal val="visible"/>
                                      </p:to>
                                    </p:set>
                                    <p:animEffect transition="in" filter="fade">
                                      <p:cBhvr>
                                        <p:cTn id="137" dur="400"/>
                                        <p:tgtEl>
                                          <p:spTgt spid="234">
                                            <p:txEl>
                                              <p:pRg st="0" end="0"/>
                                            </p:txEl>
                                          </p:spTgt>
                                        </p:tgtEl>
                                      </p:cBhvr>
                                    </p:animEffect>
                                    <p:anim calcmode="lin" valueType="num">
                                      <p:cBhvr>
                                        <p:cTn id="138" dur="400" fill="hold"/>
                                        <p:tgtEl>
                                          <p:spTgt spid="234">
                                            <p:txEl>
                                              <p:pRg st="0" end="0"/>
                                            </p:txEl>
                                          </p:spTgt>
                                        </p:tgtEl>
                                        <p:attrNameLst>
                                          <p:attrName>ppt_x</p:attrName>
                                        </p:attrNameLst>
                                      </p:cBhvr>
                                      <p:tavLst>
                                        <p:tav tm="0">
                                          <p:val>
                                            <p:strVal val="#ppt_x"/>
                                          </p:val>
                                        </p:tav>
                                        <p:tav tm="100000">
                                          <p:val>
                                            <p:strVal val="#ppt_x"/>
                                          </p:val>
                                        </p:tav>
                                      </p:tavLst>
                                    </p:anim>
                                    <p:anim calcmode="lin" valueType="num">
                                      <p:cBhvr>
                                        <p:cTn id="139" dur="400" fill="hold"/>
                                        <p:tgtEl>
                                          <p:spTgt spid="234">
                                            <p:txEl>
                                              <p:pRg st="0" end="0"/>
                                            </p:txEl>
                                          </p:spTgt>
                                        </p:tgtEl>
                                        <p:attrNameLst>
                                          <p:attrName>ppt_y</p:attrName>
                                        </p:attrNameLst>
                                      </p:cBhvr>
                                      <p:tavLst>
                                        <p:tav tm="0">
                                          <p:val>
                                            <p:strVal val="#ppt_y+.1"/>
                                          </p:val>
                                        </p:tav>
                                        <p:tav tm="100000">
                                          <p:val>
                                            <p:strVal val="#ppt_y"/>
                                          </p:val>
                                        </p:tav>
                                      </p:tavLst>
                                    </p:anim>
                                  </p:childTnLst>
                                </p:cTn>
                              </p:par>
                              <p:par>
                                <p:cTn id="140" presetID="53" presetClass="entr" presetSubtype="16" fill="hold" grpId="0" nodeType="withEffect">
                                  <p:stCondLst>
                                    <p:cond delay="200"/>
                                  </p:stCondLst>
                                  <p:childTnLst>
                                    <p:set>
                                      <p:cBhvr>
                                        <p:cTn id="141" dur="1" fill="hold">
                                          <p:stCondLst>
                                            <p:cond delay="0"/>
                                          </p:stCondLst>
                                        </p:cTn>
                                        <p:tgtEl>
                                          <p:spTgt spid="235">
                                            <p:txEl>
                                              <p:pRg st="0" end="0"/>
                                            </p:txEl>
                                          </p:spTgt>
                                        </p:tgtEl>
                                        <p:attrNameLst>
                                          <p:attrName>style.visibility</p:attrName>
                                        </p:attrNameLst>
                                      </p:cBhvr>
                                      <p:to>
                                        <p:strVal val="visible"/>
                                      </p:to>
                                    </p:set>
                                    <p:anim calcmode="lin" valueType="num">
                                      <p:cBhvr>
                                        <p:cTn id="142" dur="500" fill="hold"/>
                                        <p:tgtEl>
                                          <p:spTgt spid="235">
                                            <p:txEl>
                                              <p:pRg st="0" end="0"/>
                                            </p:txEl>
                                          </p:spTgt>
                                        </p:tgtEl>
                                        <p:attrNameLst>
                                          <p:attrName>ppt_w</p:attrName>
                                        </p:attrNameLst>
                                      </p:cBhvr>
                                      <p:tavLst>
                                        <p:tav tm="0">
                                          <p:val>
                                            <p:fltVal val="0"/>
                                          </p:val>
                                        </p:tav>
                                        <p:tav tm="100000">
                                          <p:val>
                                            <p:strVal val="#ppt_w"/>
                                          </p:val>
                                        </p:tav>
                                      </p:tavLst>
                                    </p:anim>
                                    <p:anim calcmode="lin" valueType="num">
                                      <p:cBhvr>
                                        <p:cTn id="143" dur="500" fill="hold"/>
                                        <p:tgtEl>
                                          <p:spTgt spid="235">
                                            <p:txEl>
                                              <p:pRg st="0" end="0"/>
                                            </p:txEl>
                                          </p:spTgt>
                                        </p:tgtEl>
                                        <p:attrNameLst>
                                          <p:attrName>ppt_h</p:attrName>
                                        </p:attrNameLst>
                                      </p:cBhvr>
                                      <p:tavLst>
                                        <p:tav tm="0">
                                          <p:val>
                                            <p:fltVal val="0"/>
                                          </p:val>
                                        </p:tav>
                                        <p:tav tm="100000">
                                          <p:val>
                                            <p:strVal val="#ppt_h"/>
                                          </p:val>
                                        </p:tav>
                                      </p:tavLst>
                                    </p:anim>
                                    <p:animEffect transition="in" filter="fade">
                                      <p:cBhvr>
                                        <p:cTn id="144" dur="500"/>
                                        <p:tgtEl>
                                          <p:spTgt spid="235">
                                            <p:txEl>
                                              <p:pRg st="0" end="0"/>
                                            </p:txEl>
                                          </p:spTgt>
                                        </p:tgtEl>
                                      </p:cBhvr>
                                    </p:animEffect>
                                  </p:childTnLst>
                                </p:cTn>
                              </p:par>
                              <p:par>
                                <p:cTn id="145" presetID="53" presetClass="entr" presetSubtype="16" fill="hold" grpId="0" nodeType="withEffect">
                                  <p:stCondLst>
                                    <p:cond delay="200"/>
                                  </p:stCondLst>
                                  <p:childTnLst>
                                    <p:set>
                                      <p:cBhvr>
                                        <p:cTn id="146" dur="1" fill="hold">
                                          <p:stCondLst>
                                            <p:cond delay="0"/>
                                          </p:stCondLst>
                                        </p:cTn>
                                        <p:tgtEl>
                                          <p:spTgt spid="236">
                                            <p:txEl>
                                              <p:pRg st="0" end="0"/>
                                            </p:txEl>
                                          </p:spTgt>
                                        </p:tgtEl>
                                        <p:attrNameLst>
                                          <p:attrName>style.visibility</p:attrName>
                                        </p:attrNameLst>
                                      </p:cBhvr>
                                      <p:to>
                                        <p:strVal val="visible"/>
                                      </p:to>
                                    </p:set>
                                    <p:anim calcmode="lin" valueType="num">
                                      <p:cBhvr>
                                        <p:cTn id="147" dur="500" fill="hold"/>
                                        <p:tgtEl>
                                          <p:spTgt spid="236">
                                            <p:txEl>
                                              <p:pRg st="0" end="0"/>
                                            </p:txEl>
                                          </p:spTgt>
                                        </p:tgtEl>
                                        <p:attrNameLst>
                                          <p:attrName>ppt_w</p:attrName>
                                        </p:attrNameLst>
                                      </p:cBhvr>
                                      <p:tavLst>
                                        <p:tav tm="0">
                                          <p:val>
                                            <p:fltVal val="0"/>
                                          </p:val>
                                        </p:tav>
                                        <p:tav tm="100000">
                                          <p:val>
                                            <p:strVal val="#ppt_w"/>
                                          </p:val>
                                        </p:tav>
                                      </p:tavLst>
                                    </p:anim>
                                    <p:anim calcmode="lin" valueType="num">
                                      <p:cBhvr>
                                        <p:cTn id="148" dur="500" fill="hold"/>
                                        <p:tgtEl>
                                          <p:spTgt spid="236">
                                            <p:txEl>
                                              <p:pRg st="0" end="0"/>
                                            </p:txEl>
                                          </p:spTgt>
                                        </p:tgtEl>
                                        <p:attrNameLst>
                                          <p:attrName>ppt_h</p:attrName>
                                        </p:attrNameLst>
                                      </p:cBhvr>
                                      <p:tavLst>
                                        <p:tav tm="0">
                                          <p:val>
                                            <p:fltVal val="0"/>
                                          </p:val>
                                        </p:tav>
                                        <p:tav tm="100000">
                                          <p:val>
                                            <p:strVal val="#ppt_h"/>
                                          </p:val>
                                        </p:tav>
                                      </p:tavLst>
                                    </p:anim>
                                    <p:animEffect transition="in" filter="fade">
                                      <p:cBhvr>
                                        <p:cTn id="149" dur="500"/>
                                        <p:tgtEl>
                                          <p:spTgt spid="236">
                                            <p:txEl>
                                              <p:pRg st="0" end="0"/>
                                            </p:txEl>
                                          </p:spTgt>
                                        </p:tgtEl>
                                      </p:cBhvr>
                                    </p:animEffect>
                                  </p:childTnLst>
                                </p:cTn>
                              </p:par>
                              <p:par>
                                <p:cTn id="150" presetID="42" presetClass="entr" presetSubtype="0" fill="hold" grpId="0" nodeType="withEffect">
                                  <p:stCondLst>
                                    <p:cond delay="200"/>
                                  </p:stCondLst>
                                  <p:childTnLst>
                                    <p:set>
                                      <p:cBhvr>
                                        <p:cTn id="151" dur="1" fill="hold">
                                          <p:stCondLst>
                                            <p:cond delay="0"/>
                                          </p:stCondLst>
                                        </p:cTn>
                                        <p:tgtEl>
                                          <p:spTgt spid="237">
                                            <p:txEl>
                                              <p:pRg st="0" end="0"/>
                                            </p:txEl>
                                          </p:spTgt>
                                        </p:tgtEl>
                                        <p:attrNameLst>
                                          <p:attrName>style.visibility</p:attrName>
                                        </p:attrNameLst>
                                      </p:cBhvr>
                                      <p:to>
                                        <p:strVal val="visible"/>
                                      </p:to>
                                    </p:set>
                                    <p:animEffect transition="in" filter="fade">
                                      <p:cBhvr>
                                        <p:cTn id="152" dur="400"/>
                                        <p:tgtEl>
                                          <p:spTgt spid="237">
                                            <p:txEl>
                                              <p:pRg st="0" end="0"/>
                                            </p:txEl>
                                          </p:spTgt>
                                        </p:tgtEl>
                                      </p:cBhvr>
                                    </p:animEffect>
                                    <p:anim calcmode="lin" valueType="num">
                                      <p:cBhvr>
                                        <p:cTn id="153" dur="4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154" dur="400" fill="hold"/>
                                        <p:tgtEl>
                                          <p:spTgt spid="237">
                                            <p:txEl>
                                              <p:pRg st="0" end="0"/>
                                            </p:txEl>
                                          </p:spTgt>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200"/>
                                  </p:stCondLst>
                                  <p:childTnLst>
                                    <p:set>
                                      <p:cBhvr>
                                        <p:cTn id="156" dur="1" fill="hold">
                                          <p:stCondLst>
                                            <p:cond delay="0"/>
                                          </p:stCondLst>
                                        </p:cTn>
                                        <p:tgtEl>
                                          <p:spTgt spid="238">
                                            <p:txEl>
                                              <p:pRg st="0" end="0"/>
                                            </p:txEl>
                                          </p:spTgt>
                                        </p:tgtEl>
                                        <p:attrNameLst>
                                          <p:attrName>style.visibility</p:attrName>
                                        </p:attrNameLst>
                                      </p:cBhvr>
                                      <p:to>
                                        <p:strVal val="visible"/>
                                      </p:to>
                                    </p:set>
                                    <p:animEffect transition="in" filter="fade">
                                      <p:cBhvr>
                                        <p:cTn id="157" dur="400"/>
                                        <p:tgtEl>
                                          <p:spTgt spid="238">
                                            <p:txEl>
                                              <p:pRg st="0" end="0"/>
                                            </p:txEl>
                                          </p:spTgt>
                                        </p:tgtEl>
                                      </p:cBhvr>
                                    </p:animEffect>
                                    <p:anim calcmode="lin" valueType="num">
                                      <p:cBhvr>
                                        <p:cTn id="158" dur="4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59" dur="400" fill="hold"/>
                                        <p:tgtEl>
                                          <p:spTgt spid="238">
                                            <p:txEl>
                                              <p:pRg st="0" end="0"/>
                                            </p:tx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200"/>
                                  </p:stCondLst>
                                  <p:childTnLst>
                                    <p:set>
                                      <p:cBhvr>
                                        <p:cTn id="161" dur="1" fill="hold">
                                          <p:stCondLst>
                                            <p:cond delay="0"/>
                                          </p:stCondLst>
                                        </p:cTn>
                                        <p:tgtEl>
                                          <p:spTgt spid="239">
                                            <p:txEl>
                                              <p:pRg st="0" end="0"/>
                                            </p:txEl>
                                          </p:spTgt>
                                        </p:tgtEl>
                                        <p:attrNameLst>
                                          <p:attrName>style.visibility</p:attrName>
                                        </p:attrNameLst>
                                      </p:cBhvr>
                                      <p:to>
                                        <p:strVal val="visible"/>
                                      </p:to>
                                    </p:set>
                                    <p:animEffect transition="in" filter="fade">
                                      <p:cBhvr>
                                        <p:cTn id="162" dur="400"/>
                                        <p:tgtEl>
                                          <p:spTgt spid="239">
                                            <p:txEl>
                                              <p:pRg st="0" end="0"/>
                                            </p:txEl>
                                          </p:spTgt>
                                        </p:tgtEl>
                                      </p:cBhvr>
                                    </p:animEffect>
                                    <p:anim calcmode="lin" valueType="num">
                                      <p:cBhvr>
                                        <p:cTn id="163" dur="400" fill="hold"/>
                                        <p:tgtEl>
                                          <p:spTgt spid="239">
                                            <p:txEl>
                                              <p:pRg st="0" end="0"/>
                                            </p:txEl>
                                          </p:spTgt>
                                        </p:tgtEl>
                                        <p:attrNameLst>
                                          <p:attrName>ppt_x</p:attrName>
                                        </p:attrNameLst>
                                      </p:cBhvr>
                                      <p:tavLst>
                                        <p:tav tm="0">
                                          <p:val>
                                            <p:strVal val="#ppt_x"/>
                                          </p:val>
                                        </p:tav>
                                        <p:tav tm="100000">
                                          <p:val>
                                            <p:strVal val="#ppt_x"/>
                                          </p:val>
                                        </p:tav>
                                      </p:tavLst>
                                    </p:anim>
                                    <p:anim calcmode="lin" valueType="num">
                                      <p:cBhvr>
                                        <p:cTn id="164" dur="400" fill="hold"/>
                                        <p:tgtEl>
                                          <p:spTgt spid="239">
                                            <p:txEl>
                                              <p:pRg st="0" end="0"/>
                                            </p:txEl>
                                          </p:spTgt>
                                        </p:tgtEl>
                                        <p:attrNameLst>
                                          <p:attrName>ppt_y</p:attrName>
                                        </p:attrNameLst>
                                      </p:cBhvr>
                                      <p:tavLst>
                                        <p:tav tm="0">
                                          <p:val>
                                            <p:strVal val="#ppt_y+.1"/>
                                          </p:val>
                                        </p:tav>
                                        <p:tav tm="100000">
                                          <p:val>
                                            <p:strVal val="#ppt_y"/>
                                          </p:val>
                                        </p:tav>
                                      </p:tavLst>
                                    </p:anim>
                                  </p:childTnLst>
                                </p:cTn>
                              </p:par>
                              <p:par>
                                <p:cTn id="165" presetID="53" presetClass="entr" presetSubtype="16" fill="hold" grpId="0" nodeType="withEffect" nodePh="1">
                                  <p:stCondLst>
                                    <p:cond delay="800"/>
                                  </p:stCondLst>
                                  <p:endCondLst>
                                    <p:cond evt="begin" delay="0">
                                      <p:tn val="165"/>
                                    </p:cond>
                                  </p:endCondLst>
                                  <p:childTnLst>
                                    <p:set>
                                      <p:cBhvr>
                                        <p:cTn id="166" dur="1" fill="hold">
                                          <p:stCondLst>
                                            <p:cond delay="0"/>
                                          </p:stCondLst>
                                        </p:cTn>
                                        <p:tgtEl>
                                          <p:spTgt spid="240"/>
                                        </p:tgtEl>
                                        <p:attrNameLst>
                                          <p:attrName>style.visibility</p:attrName>
                                        </p:attrNameLst>
                                      </p:cBhvr>
                                      <p:to>
                                        <p:strVal val="visible"/>
                                      </p:to>
                                    </p:set>
                                    <p:anim calcmode="lin" valueType="num">
                                      <p:cBhvr>
                                        <p:cTn id="167" dur="1000" fill="hold"/>
                                        <p:tgtEl>
                                          <p:spTgt spid="240"/>
                                        </p:tgtEl>
                                        <p:attrNameLst>
                                          <p:attrName>ppt_w</p:attrName>
                                        </p:attrNameLst>
                                      </p:cBhvr>
                                      <p:tavLst>
                                        <p:tav tm="0">
                                          <p:val>
                                            <p:fltVal val="0"/>
                                          </p:val>
                                        </p:tav>
                                        <p:tav tm="100000">
                                          <p:val>
                                            <p:strVal val="#ppt_w"/>
                                          </p:val>
                                        </p:tav>
                                      </p:tavLst>
                                    </p:anim>
                                    <p:anim calcmode="lin" valueType="num">
                                      <p:cBhvr>
                                        <p:cTn id="168" dur="1000" fill="hold"/>
                                        <p:tgtEl>
                                          <p:spTgt spid="240"/>
                                        </p:tgtEl>
                                        <p:attrNameLst>
                                          <p:attrName>ppt_h</p:attrName>
                                        </p:attrNameLst>
                                      </p:cBhvr>
                                      <p:tavLst>
                                        <p:tav tm="0">
                                          <p:val>
                                            <p:fltVal val="0"/>
                                          </p:val>
                                        </p:tav>
                                        <p:tav tm="100000">
                                          <p:val>
                                            <p:strVal val="#ppt_h"/>
                                          </p:val>
                                        </p:tav>
                                      </p:tavLst>
                                    </p:anim>
                                    <p:animEffect transition="in" filter="fade">
                                      <p:cBhvr>
                                        <p:cTn id="169" dur="1000"/>
                                        <p:tgtEl>
                                          <p:spTgt spid="240"/>
                                        </p:tgtEl>
                                      </p:cBhvr>
                                    </p:animEffect>
                                  </p:childTnLst>
                                </p:cTn>
                              </p:par>
                              <p:par>
                                <p:cTn id="170" presetID="53" presetClass="entr" presetSubtype="16" fill="hold" grpId="0" nodeType="withEffect" nodePh="1">
                                  <p:stCondLst>
                                    <p:cond delay="800"/>
                                  </p:stCondLst>
                                  <p:endCondLst>
                                    <p:cond evt="begin" delay="0">
                                      <p:tn val="170"/>
                                    </p:cond>
                                  </p:endCondLst>
                                  <p:childTnLst>
                                    <p:set>
                                      <p:cBhvr>
                                        <p:cTn id="171" dur="1" fill="hold">
                                          <p:stCondLst>
                                            <p:cond delay="0"/>
                                          </p:stCondLst>
                                        </p:cTn>
                                        <p:tgtEl>
                                          <p:spTgt spid="241"/>
                                        </p:tgtEl>
                                        <p:attrNameLst>
                                          <p:attrName>style.visibility</p:attrName>
                                        </p:attrNameLst>
                                      </p:cBhvr>
                                      <p:to>
                                        <p:strVal val="visible"/>
                                      </p:to>
                                    </p:set>
                                    <p:anim calcmode="lin" valueType="num">
                                      <p:cBhvr>
                                        <p:cTn id="172" dur="1000" fill="hold"/>
                                        <p:tgtEl>
                                          <p:spTgt spid="241"/>
                                        </p:tgtEl>
                                        <p:attrNameLst>
                                          <p:attrName>ppt_w</p:attrName>
                                        </p:attrNameLst>
                                      </p:cBhvr>
                                      <p:tavLst>
                                        <p:tav tm="0">
                                          <p:val>
                                            <p:fltVal val="0"/>
                                          </p:val>
                                        </p:tav>
                                        <p:tav tm="100000">
                                          <p:val>
                                            <p:strVal val="#ppt_w"/>
                                          </p:val>
                                        </p:tav>
                                      </p:tavLst>
                                    </p:anim>
                                    <p:anim calcmode="lin" valueType="num">
                                      <p:cBhvr>
                                        <p:cTn id="173" dur="1000" fill="hold"/>
                                        <p:tgtEl>
                                          <p:spTgt spid="241"/>
                                        </p:tgtEl>
                                        <p:attrNameLst>
                                          <p:attrName>ppt_h</p:attrName>
                                        </p:attrNameLst>
                                      </p:cBhvr>
                                      <p:tavLst>
                                        <p:tav tm="0">
                                          <p:val>
                                            <p:fltVal val="0"/>
                                          </p:val>
                                        </p:tav>
                                        <p:tav tm="100000">
                                          <p:val>
                                            <p:strVal val="#ppt_h"/>
                                          </p:val>
                                        </p:tav>
                                      </p:tavLst>
                                    </p:anim>
                                    <p:animEffect transition="in" filter="fade">
                                      <p:cBhvr>
                                        <p:cTn id="174" dur="1000"/>
                                        <p:tgtEl>
                                          <p:spTgt spid="241"/>
                                        </p:tgtEl>
                                      </p:cBhvr>
                                    </p:animEffect>
                                  </p:childTnLst>
                                </p:cTn>
                              </p:par>
                              <p:par>
                                <p:cTn id="175" presetID="53" presetClass="entr" presetSubtype="16" fill="hold" grpId="0" nodeType="withEffect" nodePh="1">
                                  <p:stCondLst>
                                    <p:cond delay="800"/>
                                  </p:stCondLst>
                                  <p:endCondLst>
                                    <p:cond evt="begin" delay="0">
                                      <p:tn val="175"/>
                                    </p:cond>
                                  </p:endCondLst>
                                  <p:childTnLst>
                                    <p:set>
                                      <p:cBhvr>
                                        <p:cTn id="176" dur="1" fill="hold">
                                          <p:stCondLst>
                                            <p:cond delay="0"/>
                                          </p:stCondLst>
                                        </p:cTn>
                                        <p:tgtEl>
                                          <p:spTgt spid="242"/>
                                        </p:tgtEl>
                                        <p:attrNameLst>
                                          <p:attrName>style.visibility</p:attrName>
                                        </p:attrNameLst>
                                      </p:cBhvr>
                                      <p:to>
                                        <p:strVal val="visible"/>
                                      </p:to>
                                    </p:set>
                                    <p:anim calcmode="lin" valueType="num">
                                      <p:cBhvr>
                                        <p:cTn id="177" dur="1000" fill="hold"/>
                                        <p:tgtEl>
                                          <p:spTgt spid="242"/>
                                        </p:tgtEl>
                                        <p:attrNameLst>
                                          <p:attrName>ppt_w</p:attrName>
                                        </p:attrNameLst>
                                      </p:cBhvr>
                                      <p:tavLst>
                                        <p:tav tm="0">
                                          <p:val>
                                            <p:fltVal val="0"/>
                                          </p:val>
                                        </p:tav>
                                        <p:tav tm="100000">
                                          <p:val>
                                            <p:strVal val="#ppt_w"/>
                                          </p:val>
                                        </p:tav>
                                      </p:tavLst>
                                    </p:anim>
                                    <p:anim calcmode="lin" valueType="num">
                                      <p:cBhvr>
                                        <p:cTn id="178" dur="1000" fill="hold"/>
                                        <p:tgtEl>
                                          <p:spTgt spid="242"/>
                                        </p:tgtEl>
                                        <p:attrNameLst>
                                          <p:attrName>ppt_h</p:attrName>
                                        </p:attrNameLst>
                                      </p:cBhvr>
                                      <p:tavLst>
                                        <p:tav tm="0">
                                          <p:val>
                                            <p:fltVal val="0"/>
                                          </p:val>
                                        </p:tav>
                                        <p:tav tm="100000">
                                          <p:val>
                                            <p:strVal val="#ppt_h"/>
                                          </p:val>
                                        </p:tav>
                                      </p:tavLst>
                                    </p:anim>
                                    <p:animEffect transition="in" filter="fade">
                                      <p:cBhvr>
                                        <p:cTn id="179" dur="1000"/>
                                        <p:tgtEl>
                                          <p:spTgt spid="242"/>
                                        </p:tgtEl>
                                      </p:cBhvr>
                                    </p:animEffect>
                                  </p:childTnLst>
                                </p:cTn>
                              </p:par>
                              <p:par>
                                <p:cTn id="180" presetID="53" presetClass="entr" presetSubtype="16" fill="hold" grpId="0" nodeType="withEffect" nodePh="1">
                                  <p:stCondLst>
                                    <p:cond delay="800"/>
                                  </p:stCondLst>
                                  <p:endCondLst>
                                    <p:cond evt="begin" delay="0">
                                      <p:tn val="180"/>
                                    </p:cond>
                                  </p:endCondLst>
                                  <p:childTnLst>
                                    <p:set>
                                      <p:cBhvr>
                                        <p:cTn id="181" dur="1" fill="hold">
                                          <p:stCondLst>
                                            <p:cond delay="0"/>
                                          </p:stCondLst>
                                        </p:cTn>
                                        <p:tgtEl>
                                          <p:spTgt spid="243"/>
                                        </p:tgtEl>
                                        <p:attrNameLst>
                                          <p:attrName>style.visibility</p:attrName>
                                        </p:attrNameLst>
                                      </p:cBhvr>
                                      <p:to>
                                        <p:strVal val="visible"/>
                                      </p:to>
                                    </p:set>
                                    <p:anim calcmode="lin" valueType="num">
                                      <p:cBhvr>
                                        <p:cTn id="182" dur="1000" fill="hold"/>
                                        <p:tgtEl>
                                          <p:spTgt spid="243"/>
                                        </p:tgtEl>
                                        <p:attrNameLst>
                                          <p:attrName>ppt_w</p:attrName>
                                        </p:attrNameLst>
                                      </p:cBhvr>
                                      <p:tavLst>
                                        <p:tav tm="0">
                                          <p:val>
                                            <p:fltVal val="0"/>
                                          </p:val>
                                        </p:tav>
                                        <p:tav tm="100000">
                                          <p:val>
                                            <p:strVal val="#ppt_w"/>
                                          </p:val>
                                        </p:tav>
                                      </p:tavLst>
                                    </p:anim>
                                    <p:anim calcmode="lin" valueType="num">
                                      <p:cBhvr>
                                        <p:cTn id="183" dur="1000" fill="hold"/>
                                        <p:tgtEl>
                                          <p:spTgt spid="243"/>
                                        </p:tgtEl>
                                        <p:attrNameLst>
                                          <p:attrName>ppt_h</p:attrName>
                                        </p:attrNameLst>
                                      </p:cBhvr>
                                      <p:tavLst>
                                        <p:tav tm="0">
                                          <p:val>
                                            <p:fltVal val="0"/>
                                          </p:val>
                                        </p:tav>
                                        <p:tav tm="100000">
                                          <p:val>
                                            <p:strVal val="#ppt_h"/>
                                          </p:val>
                                        </p:tav>
                                      </p:tavLst>
                                    </p:anim>
                                    <p:animEffect transition="in" filter="fade">
                                      <p:cBhvr>
                                        <p:cTn id="184" dur="1000"/>
                                        <p:tgtEl>
                                          <p:spTgt spid="243"/>
                                        </p:tgtEl>
                                      </p:cBhvr>
                                    </p:animEffect>
                                  </p:childTnLst>
                                </p:cTn>
                              </p:par>
                              <p:par>
                                <p:cTn id="185" presetID="53" presetClass="entr" presetSubtype="16" fill="hold" grpId="0" nodeType="withEffect" nodePh="1">
                                  <p:stCondLst>
                                    <p:cond delay="800"/>
                                  </p:stCondLst>
                                  <p:endCondLst>
                                    <p:cond evt="begin" delay="0">
                                      <p:tn val="185"/>
                                    </p:cond>
                                  </p:endCondLst>
                                  <p:childTnLst>
                                    <p:set>
                                      <p:cBhvr>
                                        <p:cTn id="186" dur="1" fill="hold">
                                          <p:stCondLst>
                                            <p:cond delay="0"/>
                                          </p:stCondLst>
                                        </p:cTn>
                                        <p:tgtEl>
                                          <p:spTgt spid="244"/>
                                        </p:tgtEl>
                                        <p:attrNameLst>
                                          <p:attrName>style.visibility</p:attrName>
                                        </p:attrNameLst>
                                      </p:cBhvr>
                                      <p:to>
                                        <p:strVal val="visible"/>
                                      </p:to>
                                    </p:set>
                                    <p:anim calcmode="lin" valueType="num">
                                      <p:cBhvr>
                                        <p:cTn id="187" dur="1000" fill="hold"/>
                                        <p:tgtEl>
                                          <p:spTgt spid="244"/>
                                        </p:tgtEl>
                                        <p:attrNameLst>
                                          <p:attrName>ppt_w</p:attrName>
                                        </p:attrNameLst>
                                      </p:cBhvr>
                                      <p:tavLst>
                                        <p:tav tm="0">
                                          <p:val>
                                            <p:fltVal val="0"/>
                                          </p:val>
                                        </p:tav>
                                        <p:tav tm="100000">
                                          <p:val>
                                            <p:strVal val="#ppt_w"/>
                                          </p:val>
                                        </p:tav>
                                      </p:tavLst>
                                    </p:anim>
                                    <p:anim calcmode="lin" valueType="num">
                                      <p:cBhvr>
                                        <p:cTn id="188" dur="1000" fill="hold"/>
                                        <p:tgtEl>
                                          <p:spTgt spid="244"/>
                                        </p:tgtEl>
                                        <p:attrNameLst>
                                          <p:attrName>ppt_h</p:attrName>
                                        </p:attrNameLst>
                                      </p:cBhvr>
                                      <p:tavLst>
                                        <p:tav tm="0">
                                          <p:val>
                                            <p:fltVal val="0"/>
                                          </p:val>
                                        </p:tav>
                                        <p:tav tm="100000">
                                          <p:val>
                                            <p:strVal val="#ppt_h"/>
                                          </p:val>
                                        </p:tav>
                                      </p:tavLst>
                                    </p:anim>
                                    <p:animEffect transition="in" filter="fade">
                                      <p:cBhvr>
                                        <p:cTn id="189" dur="1000"/>
                                        <p:tgtEl>
                                          <p:spTgt spid="244"/>
                                        </p:tgtEl>
                                      </p:cBhvr>
                                    </p:animEffect>
                                  </p:childTnLst>
                                </p:cTn>
                              </p:par>
                              <p:par>
                                <p:cTn id="190" presetID="53" presetClass="entr" presetSubtype="16" fill="hold" grpId="0" nodeType="withEffect" nodePh="1">
                                  <p:stCondLst>
                                    <p:cond delay="800"/>
                                  </p:stCondLst>
                                  <p:endCondLst>
                                    <p:cond evt="begin" delay="0">
                                      <p:tn val="190"/>
                                    </p:cond>
                                  </p:endCondLst>
                                  <p:childTnLst>
                                    <p:set>
                                      <p:cBhvr>
                                        <p:cTn id="191" dur="1" fill="hold">
                                          <p:stCondLst>
                                            <p:cond delay="0"/>
                                          </p:stCondLst>
                                        </p:cTn>
                                        <p:tgtEl>
                                          <p:spTgt spid="245"/>
                                        </p:tgtEl>
                                        <p:attrNameLst>
                                          <p:attrName>style.visibility</p:attrName>
                                        </p:attrNameLst>
                                      </p:cBhvr>
                                      <p:to>
                                        <p:strVal val="visible"/>
                                      </p:to>
                                    </p:set>
                                    <p:anim calcmode="lin" valueType="num">
                                      <p:cBhvr>
                                        <p:cTn id="192" dur="1000" fill="hold"/>
                                        <p:tgtEl>
                                          <p:spTgt spid="245"/>
                                        </p:tgtEl>
                                        <p:attrNameLst>
                                          <p:attrName>ppt_w</p:attrName>
                                        </p:attrNameLst>
                                      </p:cBhvr>
                                      <p:tavLst>
                                        <p:tav tm="0">
                                          <p:val>
                                            <p:fltVal val="0"/>
                                          </p:val>
                                        </p:tav>
                                        <p:tav tm="100000">
                                          <p:val>
                                            <p:strVal val="#ppt_w"/>
                                          </p:val>
                                        </p:tav>
                                      </p:tavLst>
                                    </p:anim>
                                    <p:anim calcmode="lin" valueType="num">
                                      <p:cBhvr>
                                        <p:cTn id="193" dur="1000" fill="hold"/>
                                        <p:tgtEl>
                                          <p:spTgt spid="245"/>
                                        </p:tgtEl>
                                        <p:attrNameLst>
                                          <p:attrName>ppt_h</p:attrName>
                                        </p:attrNameLst>
                                      </p:cBhvr>
                                      <p:tavLst>
                                        <p:tav tm="0">
                                          <p:val>
                                            <p:fltVal val="0"/>
                                          </p:val>
                                        </p:tav>
                                        <p:tav tm="100000">
                                          <p:val>
                                            <p:strVal val="#ppt_h"/>
                                          </p:val>
                                        </p:tav>
                                      </p:tavLst>
                                    </p:anim>
                                    <p:animEffect transition="in" filter="fade">
                                      <p:cBhvr>
                                        <p:cTn id="194"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400"/>
                        <p:tgtEl>
                          <p:spTgt spid="21"/>
                        </p:tgtEl>
                      </p:cBhvr>
                    </p:animEffect>
                    <p:anim calcmode="lin" valueType="num">
                      <p:cBhvr>
                        <p:cTn dur="400" fill="hold"/>
                        <p:tgtEl>
                          <p:spTgt spid="21"/>
                        </p:tgtEl>
                        <p:attrNameLst>
                          <p:attrName>ppt_x</p:attrName>
                        </p:attrNameLst>
                      </p:cBhvr>
                      <p:tavLst>
                        <p:tav tm="0">
                          <p:val>
                            <p:strVal val="#ppt_x"/>
                          </p:val>
                        </p:tav>
                        <p:tav tm="100000">
                          <p:val>
                            <p:strVal val="#ppt_x"/>
                          </p:val>
                        </p:tav>
                      </p:tavLst>
                    </p:anim>
                    <p:anim calcmode="lin" valueType="num">
                      <p:cBhvr>
                        <p:cTn dur="4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210" grpId="0" build="p">
        <p:tmplLst>
          <p:tmpl lvl="1">
            <p:tnLst>
              <p:par>
                <p:cTn presetID="53" presetClass="entr" presetSubtype="16" fill="hold" nodeType="withEffect">
                  <p:stCondLst>
                    <p:cond delay="200"/>
                  </p:stCondLst>
                  <p:childTnLst>
                    <p:set>
                      <p:cBhvr>
                        <p:cTn dur="1" fill="hold">
                          <p:stCondLst>
                            <p:cond delay="0"/>
                          </p:stCondLst>
                        </p:cTn>
                        <p:tgtEl>
                          <p:spTgt spid="210"/>
                        </p:tgtEl>
                        <p:attrNameLst>
                          <p:attrName>style.visibility</p:attrName>
                        </p:attrNameLst>
                      </p:cBhvr>
                      <p:to>
                        <p:strVal val="visible"/>
                      </p:to>
                    </p:set>
                    <p:anim calcmode="lin" valueType="num">
                      <p:cBhvr>
                        <p:cTn dur="500" fill="hold"/>
                        <p:tgtEl>
                          <p:spTgt spid="210"/>
                        </p:tgtEl>
                        <p:attrNameLst>
                          <p:attrName>ppt_w</p:attrName>
                        </p:attrNameLst>
                      </p:cBhvr>
                      <p:tavLst>
                        <p:tav tm="0">
                          <p:val>
                            <p:fltVal val="0"/>
                          </p:val>
                        </p:tav>
                        <p:tav tm="100000">
                          <p:val>
                            <p:strVal val="#ppt_w"/>
                          </p:val>
                        </p:tav>
                      </p:tavLst>
                    </p:anim>
                    <p:anim calcmode="lin" valueType="num">
                      <p:cBhvr>
                        <p:cTn dur="500" fill="hold"/>
                        <p:tgtEl>
                          <p:spTgt spid="210"/>
                        </p:tgtEl>
                        <p:attrNameLst>
                          <p:attrName>ppt_h</p:attrName>
                        </p:attrNameLst>
                      </p:cBhvr>
                      <p:tavLst>
                        <p:tav tm="0">
                          <p:val>
                            <p:fltVal val="0"/>
                          </p:val>
                        </p:tav>
                        <p:tav tm="100000">
                          <p:val>
                            <p:strVal val="#ppt_h"/>
                          </p:val>
                        </p:tav>
                      </p:tavLst>
                    </p:anim>
                    <p:animEffect transition="in" filter="fade">
                      <p:cBhvr>
                        <p:cTn dur="500"/>
                        <p:tgtEl>
                          <p:spTgt spid="210"/>
                        </p:tgtEl>
                      </p:cBhvr>
                    </p:animEffect>
                  </p:childTnLst>
                </p:cTn>
              </p:par>
            </p:tnLst>
          </p:tmpl>
        </p:tmplLst>
      </p:bldP>
      <p:bldP spid="211" grpId="0" build="p">
        <p:tmplLst>
          <p:tmpl lvl="1">
            <p:tnLst>
              <p:par>
                <p:cTn presetID="53" presetClass="entr" presetSubtype="16" fill="hold" nodeType="withEffect">
                  <p:stCondLst>
                    <p:cond delay="200"/>
                  </p:stCondLst>
                  <p:childTnLst>
                    <p:set>
                      <p:cBhvr>
                        <p:cTn dur="1" fill="hold">
                          <p:stCondLst>
                            <p:cond delay="0"/>
                          </p:stCondLst>
                        </p:cTn>
                        <p:tgtEl>
                          <p:spTgt spid="211"/>
                        </p:tgtEl>
                        <p:attrNameLst>
                          <p:attrName>style.visibility</p:attrName>
                        </p:attrNameLst>
                      </p:cBhvr>
                      <p:to>
                        <p:strVal val="visible"/>
                      </p:to>
                    </p:set>
                    <p:anim calcmode="lin" valueType="num">
                      <p:cBhvr>
                        <p:cTn dur="500" fill="hold"/>
                        <p:tgtEl>
                          <p:spTgt spid="211"/>
                        </p:tgtEl>
                        <p:attrNameLst>
                          <p:attrName>ppt_w</p:attrName>
                        </p:attrNameLst>
                      </p:cBhvr>
                      <p:tavLst>
                        <p:tav tm="0">
                          <p:val>
                            <p:fltVal val="0"/>
                          </p:val>
                        </p:tav>
                        <p:tav tm="100000">
                          <p:val>
                            <p:strVal val="#ppt_w"/>
                          </p:val>
                        </p:tav>
                      </p:tavLst>
                    </p:anim>
                    <p:anim calcmode="lin" valueType="num">
                      <p:cBhvr>
                        <p:cTn dur="500" fill="hold"/>
                        <p:tgtEl>
                          <p:spTgt spid="211"/>
                        </p:tgtEl>
                        <p:attrNameLst>
                          <p:attrName>ppt_h</p:attrName>
                        </p:attrNameLst>
                      </p:cBhvr>
                      <p:tavLst>
                        <p:tav tm="0">
                          <p:val>
                            <p:fltVal val="0"/>
                          </p:val>
                        </p:tav>
                        <p:tav tm="100000">
                          <p:val>
                            <p:strVal val="#ppt_h"/>
                          </p:val>
                        </p:tav>
                      </p:tavLst>
                    </p:anim>
                    <p:animEffect transition="in" filter="fade">
                      <p:cBhvr>
                        <p:cTn dur="500"/>
                        <p:tgtEl>
                          <p:spTgt spid="211"/>
                        </p:tgtEl>
                      </p:cBhvr>
                    </p:animEffect>
                  </p:childTnLst>
                </p:cTn>
              </p:par>
            </p:tnLst>
          </p:tmpl>
        </p:tmplLst>
      </p:bldP>
      <p:bldP spid="212" grpId="0" build="p">
        <p:tmplLst>
          <p:tmpl lvl="1">
            <p:tnLst>
              <p:par>
                <p:cTn presetID="42" presetClass="entr" presetSubtype="0" fill="hold" nodeType="withEffect">
                  <p:stCondLst>
                    <p:cond delay="200"/>
                  </p:stCondLst>
                  <p:childTnLst>
                    <p:set>
                      <p:cBhvr>
                        <p:cTn dur="1" fill="hold">
                          <p:stCondLst>
                            <p:cond delay="0"/>
                          </p:stCondLst>
                        </p:cTn>
                        <p:tgtEl>
                          <p:spTgt spid="212"/>
                        </p:tgtEl>
                        <p:attrNameLst>
                          <p:attrName>style.visibility</p:attrName>
                        </p:attrNameLst>
                      </p:cBhvr>
                      <p:to>
                        <p:strVal val="visible"/>
                      </p:to>
                    </p:set>
                    <p:animEffect transition="in" filter="fade">
                      <p:cBhvr>
                        <p:cTn dur="400"/>
                        <p:tgtEl>
                          <p:spTgt spid="212"/>
                        </p:tgtEl>
                      </p:cBhvr>
                    </p:animEffect>
                    <p:anim calcmode="lin" valueType="num">
                      <p:cBhvr>
                        <p:cTn dur="400" fill="hold"/>
                        <p:tgtEl>
                          <p:spTgt spid="212"/>
                        </p:tgtEl>
                        <p:attrNameLst>
                          <p:attrName>ppt_x</p:attrName>
                        </p:attrNameLst>
                      </p:cBhvr>
                      <p:tavLst>
                        <p:tav tm="0">
                          <p:val>
                            <p:strVal val="#ppt_x"/>
                          </p:val>
                        </p:tav>
                        <p:tav tm="100000">
                          <p:val>
                            <p:strVal val="#ppt_x"/>
                          </p:val>
                        </p:tav>
                      </p:tavLst>
                    </p:anim>
                    <p:anim calcmode="lin" valueType="num">
                      <p:cBhvr>
                        <p:cTn dur="400" fill="hold"/>
                        <p:tgtEl>
                          <p:spTgt spid="212"/>
                        </p:tgtEl>
                        <p:attrNameLst>
                          <p:attrName>ppt_y</p:attrName>
                        </p:attrNameLst>
                      </p:cBhvr>
                      <p:tavLst>
                        <p:tav tm="0">
                          <p:val>
                            <p:strVal val="#ppt_y+.1"/>
                          </p:val>
                        </p:tav>
                        <p:tav tm="100000">
                          <p:val>
                            <p:strVal val="#ppt_y"/>
                          </p:val>
                        </p:tav>
                      </p:tavLst>
                    </p:anim>
                  </p:childTnLst>
                </p:cTn>
              </p:par>
            </p:tnLst>
          </p:tmpl>
        </p:tmplLst>
      </p:bldP>
      <p:bldP spid="213" grpId="0" build="p">
        <p:tmplLst>
          <p:tmpl lvl="1">
            <p:tnLst>
              <p:par>
                <p:cTn presetID="42" presetClass="entr" presetSubtype="0" fill="hold" nodeType="withEffect">
                  <p:stCondLst>
                    <p:cond delay="200"/>
                  </p:stCondLst>
                  <p:childTnLst>
                    <p:set>
                      <p:cBhvr>
                        <p:cTn dur="1" fill="hold">
                          <p:stCondLst>
                            <p:cond delay="0"/>
                          </p:stCondLst>
                        </p:cTn>
                        <p:tgtEl>
                          <p:spTgt spid="213"/>
                        </p:tgtEl>
                        <p:attrNameLst>
                          <p:attrName>style.visibility</p:attrName>
                        </p:attrNameLst>
                      </p:cBhvr>
                      <p:to>
                        <p:strVal val="visible"/>
                      </p:to>
                    </p:set>
                    <p:animEffect transition="in" filter="fade">
                      <p:cBhvr>
                        <p:cTn dur="400"/>
                        <p:tgtEl>
                          <p:spTgt spid="213"/>
                        </p:tgtEl>
                      </p:cBhvr>
                    </p:animEffect>
                    <p:anim calcmode="lin" valueType="num">
                      <p:cBhvr>
                        <p:cTn dur="400" fill="hold"/>
                        <p:tgtEl>
                          <p:spTgt spid="213"/>
                        </p:tgtEl>
                        <p:attrNameLst>
                          <p:attrName>ppt_x</p:attrName>
                        </p:attrNameLst>
                      </p:cBhvr>
                      <p:tavLst>
                        <p:tav tm="0">
                          <p:val>
                            <p:strVal val="#ppt_x"/>
                          </p:val>
                        </p:tav>
                        <p:tav tm="100000">
                          <p:val>
                            <p:strVal val="#ppt_x"/>
                          </p:val>
                        </p:tav>
                      </p:tavLst>
                    </p:anim>
                    <p:anim calcmode="lin" valueType="num">
                      <p:cBhvr>
                        <p:cTn dur="400" fill="hold"/>
                        <p:tgtEl>
                          <p:spTgt spid="213"/>
                        </p:tgtEl>
                        <p:attrNameLst>
                          <p:attrName>ppt_y</p:attrName>
                        </p:attrNameLst>
                      </p:cBhvr>
                      <p:tavLst>
                        <p:tav tm="0">
                          <p:val>
                            <p:strVal val="#ppt_y+.1"/>
                          </p:val>
                        </p:tav>
                        <p:tav tm="100000">
                          <p:val>
                            <p:strVal val="#ppt_y"/>
                          </p:val>
                        </p:tav>
                      </p:tavLst>
                    </p:anim>
                  </p:childTnLst>
                </p:cTn>
              </p:par>
            </p:tnLst>
          </p:tmpl>
        </p:tmplLst>
      </p:bldP>
      <p:bldP spid="214" grpId="0" build="p">
        <p:tmplLst>
          <p:tmpl lvl="1">
            <p:tnLst>
              <p:par>
                <p:cTn presetID="42" presetClass="entr" presetSubtype="0" fill="hold" nodeType="withEffect">
                  <p:stCondLst>
                    <p:cond delay="200"/>
                  </p:stCondLst>
                  <p:childTnLst>
                    <p:set>
                      <p:cBhvr>
                        <p:cTn dur="1" fill="hold">
                          <p:stCondLst>
                            <p:cond delay="0"/>
                          </p:stCondLst>
                        </p:cTn>
                        <p:tgtEl>
                          <p:spTgt spid="214"/>
                        </p:tgtEl>
                        <p:attrNameLst>
                          <p:attrName>style.visibility</p:attrName>
                        </p:attrNameLst>
                      </p:cBhvr>
                      <p:to>
                        <p:strVal val="visible"/>
                      </p:to>
                    </p:set>
                    <p:animEffect transition="in" filter="fade">
                      <p:cBhvr>
                        <p:cTn dur="400"/>
                        <p:tgtEl>
                          <p:spTgt spid="214"/>
                        </p:tgtEl>
                      </p:cBhvr>
                    </p:animEffect>
                    <p:anim calcmode="lin" valueType="num">
                      <p:cBhvr>
                        <p:cTn dur="400" fill="hold"/>
                        <p:tgtEl>
                          <p:spTgt spid="214"/>
                        </p:tgtEl>
                        <p:attrNameLst>
                          <p:attrName>ppt_x</p:attrName>
                        </p:attrNameLst>
                      </p:cBhvr>
                      <p:tavLst>
                        <p:tav tm="0">
                          <p:val>
                            <p:strVal val="#ppt_x"/>
                          </p:val>
                        </p:tav>
                        <p:tav tm="100000">
                          <p:val>
                            <p:strVal val="#ppt_x"/>
                          </p:val>
                        </p:tav>
                      </p:tavLst>
                    </p:anim>
                    <p:anim calcmode="lin" valueType="num">
                      <p:cBhvr>
                        <p:cTn dur="400" fill="hold"/>
                        <p:tgtEl>
                          <p:spTgt spid="214"/>
                        </p:tgtEl>
                        <p:attrNameLst>
                          <p:attrName>ppt_y</p:attrName>
                        </p:attrNameLst>
                      </p:cBhvr>
                      <p:tavLst>
                        <p:tav tm="0">
                          <p:val>
                            <p:strVal val="#ppt_y+.1"/>
                          </p:val>
                        </p:tav>
                        <p:tav tm="100000">
                          <p:val>
                            <p:strVal val="#ppt_y"/>
                          </p:val>
                        </p:tav>
                      </p:tavLst>
                    </p:anim>
                  </p:childTnLst>
                </p:cTn>
              </p:par>
            </p:tnLst>
          </p:tmpl>
        </p:tmplLst>
      </p:bldP>
      <p:bldP spid="215" grpId="0" build="p">
        <p:tmplLst>
          <p:tmpl lvl="1">
            <p:tnLst>
              <p:par>
                <p:cTn presetID="53" presetClass="entr" presetSubtype="16" fill="hold" nodeType="withEffect">
                  <p:stCondLst>
                    <p:cond delay="200"/>
                  </p:stCondLst>
                  <p:childTnLst>
                    <p:set>
                      <p:cBhvr>
                        <p:cTn dur="1" fill="hold">
                          <p:stCondLst>
                            <p:cond delay="0"/>
                          </p:stCondLst>
                        </p:cTn>
                        <p:tgtEl>
                          <p:spTgt spid="215"/>
                        </p:tgtEl>
                        <p:attrNameLst>
                          <p:attrName>style.visibility</p:attrName>
                        </p:attrNameLst>
                      </p:cBhvr>
                      <p:to>
                        <p:strVal val="visible"/>
                      </p:to>
                    </p:set>
                    <p:anim calcmode="lin" valueType="num">
                      <p:cBhvr>
                        <p:cTn dur="500" fill="hold"/>
                        <p:tgtEl>
                          <p:spTgt spid="215"/>
                        </p:tgtEl>
                        <p:attrNameLst>
                          <p:attrName>ppt_w</p:attrName>
                        </p:attrNameLst>
                      </p:cBhvr>
                      <p:tavLst>
                        <p:tav tm="0">
                          <p:val>
                            <p:fltVal val="0"/>
                          </p:val>
                        </p:tav>
                        <p:tav tm="100000">
                          <p:val>
                            <p:strVal val="#ppt_w"/>
                          </p:val>
                        </p:tav>
                      </p:tavLst>
                    </p:anim>
                    <p:anim calcmode="lin" valueType="num">
                      <p:cBhvr>
                        <p:cTn dur="500" fill="hold"/>
                        <p:tgtEl>
                          <p:spTgt spid="215"/>
                        </p:tgtEl>
                        <p:attrNameLst>
                          <p:attrName>ppt_h</p:attrName>
                        </p:attrNameLst>
                      </p:cBhvr>
                      <p:tavLst>
                        <p:tav tm="0">
                          <p:val>
                            <p:fltVal val="0"/>
                          </p:val>
                        </p:tav>
                        <p:tav tm="100000">
                          <p:val>
                            <p:strVal val="#ppt_h"/>
                          </p:val>
                        </p:tav>
                      </p:tavLst>
                    </p:anim>
                    <p:animEffect transition="in" filter="fade">
                      <p:cBhvr>
                        <p:cTn dur="500"/>
                        <p:tgtEl>
                          <p:spTgt spid="215"/>
                        </p:tgtEl>
                      </p:cBhvr>
                    </p:animEffect>
                  </p:childTnLst>
                </p:cTn>
              </p:par>
            </p:tnLst>
          </p:tmpl>
        </p:tmplLst>
      </p:bldP>
      <p:bldP spid="216" grpId="0" build="p">
        <p:tmplLst>
          <p:tmpl lvl="1">
            <p:tnLst>
              <p:par>
                <p:cTn presetID="53" presetClass="entr" presetSubtype="16" fill="hold" nodeType="withEffect">
                  <p:stCondLst>
                    <p:cond delay="200"/>
                  </p:stCondLst>
                  <p:childTnLst>
                    <p:set>
                      <p:cBhvr>
                        <p:cTn dur="1" fill="hold">
                          <p:stCondLst>
                            <p:cond delay="0"/>
                          </p:stCondLst>
                        </p:cTn>
                        <p:tgtEl>
                          <p:spTgt spid="216"/>
                        </p:tgtEl>
                        <p:attrNameLst>
                          <p:attrName>style.visibility</p:attrName>
                        </p:attrNameLst>
                      </p:cBhvr>
                      <p:to>
                        <p:strVal val="visible"/>
                      </p:to>
                    </p:set>
                    <p:anim calcmode="lin" valueType="num">
                      <p:cBhvr>
                        <p:cTn dur="500" fill="hold"/>
                        <p:tgtEl>
                          <p:spTgt spid="216"/>
                        </p:tgtEl>
                        <p:attrNameLst>
                          <p:attrName>ppt_w</p:attrName>
                        </p:attrNameLst>
                      </p:cBhvr>
                      <p:tavLst>
                        <p:tav tm="0">
                          <p:val>
                            <p:fltVal val="0"/>
                          </p:val>
                        </p:tav>
                        <p:tav tm="100000">
                          <p:val>
                            <p:strVal val="#ppt_w"/>
                          </p:val>
                        </p:tav>
                      </p:tavLst>
                    </p:anim>
                    <p:anim calcmode="lin" valueType="num">
                      <p:cBhvr>
                        <p:cTn dur="500" fill="hold"/>
                        <p:tgtEl>
                          <p:spTgt spid="216"/>
                        </p:tgtEl>
                        <p:attrNameLst>
                          <p:attrName>ppt_h</p:attrName>
                        </p:attrNameLst>
                      </p:cBhvr>
                      <p:tavLst>
                        <p:tav tm="0">
                          <p:val>
                            <p:fltVal val="0"/>
                          </p:val>
                        </p:tav>
                        <p:tav tm="100000">
                          <p:val>
                            <p:strVal val="#ppt_h"/>
                          </p:val>
                        </p:tav>
                      </p:tavLst>
                    </p:anim>
                    <p:animEffect transition="in" filter="fade">
                      <p:cBhvr>
                        <p:cTn dur="500"/>
                        <p:tgtEl>
                          <p:spTgt spid="216"/>
                        </p:tgtEl>
                      </p:cBhvr>
                    </p:animEffect>
                  </p:childTnLst>
                </p:cTn>
              </p:par>
            </p:tnLst>
          </p:tmpl>
        </p:tmplLst>
      </p:bldP>
      <p:bldP spid="217" grpId="0" build="p">
        <p:tmplLst>
          <p:tmpl lvl="1">
            <p:tnLst>
              <p:par>
                <p:cTn presetID="42" presetClass="entr" presetSubtype="0" fill="hold" nodeType="withEffect">
                  <p:stCondLst>
                    <p:cond delay="200"/>
                  </p:stCondLst>
                  <p:childTnLst>
                    <p:set>
                      <p:cBhvr>
                        <p:cTn dur="1" fill="hold">
                          <p:stCondLst>
                            <p:cond delay="0"/>
                          </p:stCondLst>
                        </p:cTn>
                        <p:tgtEl>
                          <p:spTgt spid="217"/>
                        </p:tgtEl>
                        <p:attrNameLst>
                          <p:attrName>style.visibility</p:attrName>
                        </p:attrNameLst>
                      </p:cBhvr>
                      <p:to>
                        <p:strVal val="visible"/>
                      </p:to>
                    </p:set>
                    <p:animEffect transition="in" filter="fade">
                      <p:cBhvr>
                        <p:cTn dur="400"/>
                        <p:tgtEl>
                          <p:spTgt spid="217"/>
                        </p:tgtEl>
                      </p:cBhvr>
                    </p:animEffect>
                    <p:anim calcmode="lin" valueType="num">
                      <p:cBhvr>
                        <p:cTn dur="400" fill="hold"/>
                        <p:tgtEl>
                          <p:spTgt spid="217"/>
                        </p:tgtEl>
                        <p:attrNameLst>
                          <p:attrName>ppt_x</p:attrName>
                        </p:attrNameLst>
                      </p:cBhvr>
                      <p:tavLst>
                        <p:tav tm="0">
                          <p:val>
                            <p:strVal val="#ppt_x"/>
                          </p:val>
                        </p:tav>
                        <p:tav tm="100000">
                          <p:val>
                            <p:strVal val="#ppt_x"/>
                          </p:val>
                        </p:tav>
                      </p:tavLst>
                    </p:anim>
                    <p:anim calcmode="lin" valueType="num">
                      <p:cBhvr>
                        <p:cTn dur="400" fill="hold"/>
                        <p:tgtEl>
                          <p:spTgt spid="217"/>
                        </p:tgtEl>
                        <p:attrNameLst>
                          <p:attrName>ppt_y</p:attrName>
                        </p:attrNameLst>
                      </p:cBhvr>
                      <p:tavLst>
                        <p:tav tm="0">
                          <p:val>
                            <p:strVal val="#ppt_y+.1"/>
                          </p:val>
                        </p:tav>
                        <p:tav tm="100000">
                          <p:val>
                            <p:strVal val="#ppt_y"/>
                          </p:val>
                        </p:tav>
                      </p:tavLst>
                    </p:anim>
                  </p:childTnLst>
                </p:cTn>
              </p:par>
            </p:tnLst>
          </p:tmpl>
        </p:tmplLst>
      </p:bldP>
      <p:bldP spid="218" grpId="0" build="p">
        <p:tmplLst>
          <p:tmpl lvl="1">
            <p:tnLst>
              <p:par>
                <p:cTn presetID="42" presetClass="entr" presetSubtype="0" fill="hold" nodeType="withEffect">
                  <p:stCondLst>
                    <p:cond delay="200"/>
                  </p:stCondLst>
                  <p:childTnLst>
                    <p:set>
                      <p:cBhvr>
                        <p:cTn dur="1" fill="hold">
                          <p:stCondLst>
                            <p:cond delay="0"/>
                          </p:stCondLst>
                        </p:cTn>
                        <p:tgtEl>
                          <p:spTgt spid="218"/>
                        </p:tgtEl>
                        <p:attrNameLst>
                          <p:attrName>style.visibility</p:attrName>
                        </p:attrNameLst>
                      </p:cBhvr>
                      <p:to>
                        <p:strVal val="visible"/>
                      </p:to>
                    </p:set>
                    <p:animEffect transition="in" filter="fade">
                      <p:cBhvr>
                        <p:cTn dur="400"/>
                        <p:tgtEl>
                          <p:spTgt spid="218"/>
                        </p:tgtEl>
                      </p:cBhvr>
                    </p:animEffect>
                    <p:anim calcmode="lin" valueType="num">
                      <p:cBhvr>
                        <p:cTn dur="400" fill="hold"/>
                        <p:tgtEl>
                          <p:spTgt spid="218"/>
                        </p:tgtEl>
                        <p:attrNameLst>
                          <p:attrName>ppt_x</p:attrName>
                        </p:attrNameLst>
                      </p:cBhvr>
                      <p:tavLst>
                        <p:tav tm="0">
                          <p:val>
                            <p:strVal val="#ppt_x"/>
                          </p:val>
                        </p:tav>
                        <p:tav tm="100000">
                          <p:val>
                            <p:strVal val="#ppt_x"/>
                          </p:val>
                        </p:tav>
                      </p:tavLst>
                    </p:anim>
                    <p:anim calcmode="lin" valueType="num">
                      <p:cBhvr>
                        <p:cTn dur="400" fill="hold"/>
                        <p:tgtEl>
                          <p:spTgt spid="218"/>
                        </p:tgtEl>
                        <p:attrNameLst>
                          <p:attrName>ppt_y</p:attrName>
                        </p:attrNameLst>
                      </p:cBhvr>
                      <p:tavLst>
                        <p:tav tm="0">
                          <p:val>
                            <p:strVal val="#ppt_y+.1"/>
                          </p:val>
                        </p:tav>
                        <p:tav tm="100000">
                          <p:val>
                            <p:strVal val="#ppt_y"/>
                          </p:val>
                        </p:tav>
                      </p:tavLst>
                    </p:anim>
                  </p:childTnLst>
                </p:cTn>
              </p:par>
            </p:tnLst>
          </p:tmpl>
        </p:tmplLst>
      </p:bldP>
      <p:bldP spid="219" grpId="0" build="p">
        <p:tmplLst>
          <p:tmpl lvl="1">
            <p:tnLst>
              <p:par>
                <p:cTn presetID="42" presetClass="entr" presetSubtype="0" fill="hold" nodeType="withEffect">
                  <p:stCondLst>
                    <p:cond delay="200"/>
                  </p:stCondLst>
                  <p:childTnLst>
                    <p:set>
                      <p:cBhvr>
                        <p:cTn dur="1" fill="hold">
                          <p:stCondLst>
                            <p:cond delay="0"/>
                          </p:stCondLst>
                        </p:cTn>
                        <p:tgtEl>
                          <p:spTgt spid="219"/>
                        </p:tgtEl>
                        <p:attrNameLst>
                          <p:attrName>style.visibility</p:attrName>
                        </p:attrNameLst>
                      </p:cBhvr>
                      <p:to>
                        <p:strVal val="visible"/>
                      </p:to>
                    </p:set>
                    <p:animEffect transition="in" filter="fade">
                      <p:cBhvr>
                        <p:cTn dur="400"/>
                        <p:tgtEl>
                          <p:spTgt spid="219"/>
                        </p:tgtEl>
                      </p:cBhvr>
                    </p:animEffect>
                    <p:anim calcmode="lin" valueType="num">
                      <p:cBhvr>
                        <p:cTn dur="400" fill="hold"/>
                        <p:tgtEl>
                          <p:spTgt spid="219"/>
                        </p:tgtEl>
                        <p:attrNameLst>
                          <p:attrName>ppt_x</p:attrName>
                        </p:attrNameLst>
                      </p:cBhvr>
                      <p:tavLst>
                        <p:tav tm="0">
                          <p:val>
                            <p:strVal val="#ppt_x"/>
                          </p:val>
                        </p:tav>
                        <p:tav tm="100000">
                          <p:val>
                            <p:strVal val="#ppt_x"/>
                          </p:val>
                        </p:tav>
                      </p:tavLst>
                    </p:anim>
                    <p:anim calcmode="lin" valueType="num">
                      <p:cBhvr>
                        <p:cTn dur="400" fill="hold"/>
                        <p:tgtEl>
                          <p:spTgt spid="219"/>
                        </p:tgtEl>
                        <p:attrNameLst>
                          <p:attrName>ppt_y</p:attrName>
                        </p:attrNameLst>
                      </p:cBhvr>
                      <p:tavLst>
                        <p:tav tm="0">
                          <p:val>
                            <p:strVal val="#ppt_y+.1"/>
                          </p:val>
                        </p:tav>
                        <p:tav tm="100000">
                          <p:val>
                            <p:strVal val="#ppt_y"/>
                          </p:val>
                        </p:tav>
                      </p:tavLst>
                    </p:anim>
                  </p:childTnLst>
                </p:cTn>
              </p:par>
            </p:tnLst>
          </p:tmpl>
        </p:tmplLst>
      </p:bldP>
      <p:bldP spid="220" grpId="0" build="p">
        <p:tmplLst>
          <p:tmpl lvl="1">
            <p:tnLst>
              <p:par>
                <p:cTn presetID="53" presetClass="entr" presetSubtype="16" fill="hold" nodeType="withEffect">
                  <p:stCondLst>
                    <p:cond delay="200"/>
                  </p:stCondLst>
                  <p:childTnLst>
                    <p:set>
                      <p:cBhvr>
                        <p:cTn dur="1" fill="hold">
                          <p:stCondLst>
                            <p:cond delay="0"/>
                          </p:stCondLst>
                        </p:cTn>
                        <p:tgtEl>
                          <p:spTgt spid="220"/>
                        </p:tgtEl>
                        <p:attrNameLst>
                          <p:attrName>style.visibility</p:attrName>
                        </p:attrNameLst>
                      </p:cBhvr>
                      <p:to>
                        <p:strVal val="visible"/>
                      </p:to>
                    </p:set>
                    <p:anim calcmode="lin" valueType="num">
                      <p:cBhvr>
                        <p:cTn dur="500" fill="hold"/>
                        <p:tgtEl>
                          <p:spTgt spid="220"/>
                        </p:tgtEl>
                        <p:attrNameLst>
                          <p:attrName>ppt_w</p:attrName>
                        </p:attrNameLst>
                      </p:cBhvr>
                      <p:tavLst>
                        <p:tav tm="0">
                          <p:val>
                            <p:fltVal val="0"/>
                          </p:val>
                        </p:tav>
                        <p:tav tm="100000">
                          <p:val>
                            <p:strVal val="#ppt_w"/>
                          </p:val>
                        </p:tav>
                      </p:tavLst>
                    </p:anim>
                    <p:anim calcmode="lin" valueType="num">
                      <p:cBhvr>
                        <p:cTn dur="500" fill="hold"/>
                        <p:tgtEl>
                          <p:spTgt spid="220"/>
                        </p:tgtEl>
                        <p:attrNameLst>
                          <p:attrName>ppt_h</p:attrName>
                        </p:attrNameLst>
                      </p:cBhvr>
                      <p:tavLst>
                        <p:tav tm="0">
                          <p:val>
                            <p:fltVal val="0"/>
                          </p:val>
                        </p:tav>
                        <p:tav tm="100000">
                          <p:val>
                            <p:strVal val="#ppt_h"/>
                          </p:val>
                        </p:tav>
                      </p:tavLst>
                    </p:anim>
                    <p:animEffect transition="in" filter="fade">
                      <p:cBhvr>
                        <p:cTn dur="500"/>
                        <p:tgtEl>
                          <p:spTgt spid="220"/>
                        </p:tgtEl>
                      </p:cBhvr>
                    </p:animEffect>
                  </p:childTnLst>
                </p:cTn>
              </p:par>
            </p:tnLst>
          </p:tmpl>
        </p:tmplLst>
      </p:bldP>
      <p:bldP spid="221" grpId="0" build="p">
        <p:tmplLst>
          <p:tmpl lvl="1">
            <p:tnLst>
              <p:par>
                <p:cTn presetID="53" presetClass="entr" presetSubtype="16" fill="hold" nodeType="withEffect">
                  <p:stCondLst>
                    <p:cond delay="200"/>
                  </p:stCondLst>
                  <p:childTnLst>
                    <p:set>
                      <p:cBhvr>
                        <p:cTn dur="1" fill="hold">
                          <p:stCondLst>
                            <p:cond delay="0"/>
                          </p:stCondLst>
                        </p:cTn>
                        <p:tgtEl>
                          <p:spTgt spid="221"/>
                        </p:tgtEl>
                        <p:attrNameLst>
                          <p:attrName>style.visibility</p:attrName>
                        </p:attrNameLst>
                      </p:cBhvr>
                      <p:to>
                        <p:strVal val="visible"/>
                      </p:to>
                    </p:set>
                    <p:anim calcmode="lin" valueType="num">
                      <p:cBhvr>
                        <p:cTn dur="500" fill="hold"/>
                        <p:tgtEl>
                          <p:spTgt spid="221"/>
                        </p:tgtEl>
                        <p:attrNameLst>
                          <p:attrName>ppt_w</p:attrName>
                        </p:attrNameLst>
                      </p:cBhvr>
                      <p:tavLst>
                        <p:tav tm="0">
                          <p:val>
                            <p:fltVal val="0"/>
                          </p:val>
                        </p:tav>
                        <p:tav tm="100000">
                          <p:val>
                            <p:strVal val="#ppt_w"/>
                          </p:val>
                        </p:tav>
                      </p:tavLst>
                    </p:anim>
                    <p:anim calcmode="lin" valueType="num">
                      <p:cBhvr>
                        <p:cTn dur="500" fill="hold"/>
                        <p:tgtEl>
                          <p:spTgt spid="221"/>
                        </p:tgtEl>
                        <p:attrNameLst>
                          <p:attrName>ppt_h</p:attrName>
                        </p:attrNameLst>
                      </p:cBhvr>
                      <p:tavLst>
                        <p:tav tm="0">
                          <p:val>
                            <p:fltVal val="0"/>
                          </p:val>
                        </p:tav>
                        <p:tav tm="100000">
                          <p:val>
                            <p:strVal val="#ppt_h"/>
                          </p:val>
                        </p:tav>
                      </p:tavLst>
                    </p:anim>
                    <p:animEffect transition="in" filter="fade">
                      <p:cBhvr>
                        <p:cTn dur="500"/>
                        <p:tgtEl>
                          <p:spTgt spid="221"/>
                        </p:tgtEl>
                      </p:cBhvr>
                    </p:animEffect>
                  </p:childTnLst>
                </p:cTn>
              </p:par>
            </p:tnLst>
          </p:tmpl>
        </p:tmplLst>
      </p:bldP>
      <p:bldP spid="222" grpId="0" build="p">
        <p:tmplLst>
          <p:tmpl lvl="1">
            <p:tnLst>
              <p:par>
                <p:cTn presetID="42" presetClass="entr" presetSubtype="0" fill="hold" nodeType="withEffect">
                  <p:stCondLst>
                    <p:cond delay="200"/>
                  </p:stCondLst>
                  <p:childTnLst>
                    <p:set>
                      <p:cBhvr>
                        <p:cTn dur="1" fill="hold">
                          <p:stCondLst>
                            <p:cond delay="0"/>
                          </p:stCondLst>
                        </p:cTn>
                        <p:tgtEl>
                          <p:spTgt spid="222"/>
                        </p:tgtEl>
                        <p:attrNameLst>
                          <p:attrName>style.visibility</p:attrName>
                        </p:attrNameLst>
                      </p:cBhvr>
                      <p:to>
                        <p:strVal val="visible"/>
                      </p:to>
                    </p:set>
                    <p:animEffect transition="in" filter="fade">
                      <p:cBhvr>
                        <p:cTn dur="400"/>
                        <p:tgtEl>
                          <p:spTgt spid="222"/>
                        </p:tgtEl>
                      </p:cBhvr>
                    </p:animEffect>
                    <p:anim calcmode="lin" valueType="num">
                      <p:cBhvr>
                        <p:cTn dur="400" fill="hold"/>
                        <p:tgtEl>
                          <p:spTgt spid="222"/>
                        </p:tgtEl>
                        <p:attrNameLst>
                          <p:attrName>ppt_x</p:attrName>
                        </p:attrNameLst>
                      </p:cBhvr>
                      <p:tavLst>
                        <p:tav tm="0">
                          <p:val>
                            <p:strVal val="#ppt_x"/>
                          </p:val>
                        </p:tav>
                        <p:tav tm="100000">
                          <p:val>
                            <p:strVal val="#ppt_x"/>
                          </p:val>
                        </p:tav>
                      </p:tavLst>
                    </p:anim>
                    <p:anim calcmode="lin" valueType="num">
                      <p:cBhvr>
                        <p:cTn dur="400" fill="hold"/>
                        <p:tgtEl>
                          <p:spTgt spid="222"/>
                        </p:tgtEl>
                        <p:attrNameLst>
                          <p:attrName>ppt_y</p:attrName>
                        </p:attrNameLst>
                      </p:cBhvr>
                      <p:tavLst>
                        <p:tav tm="0">
                          <p:val>
                            <p:strVal val="#ppt_y+.1"/>
                          </p:val>
                        </p:tav>
                        <p:tav tm="100000">
                          <p:val>
                            <p:strVal val="#ppt_y"/>
                          </p:val>
                        </p:tav>
                      </p:tavLst>
                    </p:anim>
                  </p:childTnLst>
                </p:cTn>
              </p:par>
            </p:tnLst>
          </p:tmpl>
        </p:tmplLst>
      </p:bldP>
      <p:bldP spid="223" grpId="0" build="p">
        <p:tmplLst>
          <p:tmpl lvl="1">
            <p:tnLst>
              <p:par>
                <p:cTn presetID="42" presetClass="entr" presetSubtype="0" fill="hold" nodeType="withEffect">
                  <p:stCondLst>
                    <p:cond delay="200"/>
                  </p:stCondLst>
                  <p:childTnLst>
                    <p:set>
                      <p:cBhvr>
                        <p:cTn dur="1" fill="hold">
                          <p:stCondLst>
                            <p:cond delay="0"/>
                          </p:stCondLst>
                        </p:cTn>
                        <p:tgtEl>
                          <p:spTgt spid="223"/>
                        </p:tgtEl>
                        <p:attrNameLst>
                          <p:attrName>style.visibility</p:attrName>
                        </p:attrNameLst>
                      </p:cBhvr>
                      <p:to>
                        <p:strVal val="visible"/>
                      </p:to>
                    </p:set>
                    <p:animEffect transition="in" filter="fade">
                      <p:cBhvr>
                        <p:cTn dur="400"/>
                        <p:tgtEl>
                          <p:spTgt spid="223"/>
                        </p:tgtEl>
                      </p:cBhvr>
                    </p:animEffect>
                    <p:anim calcmode="lin" valueType="num">
                      <p:cBhvr>
                        <p:cTn dur="400" fill="hold"/>
                        <p:tgtEl>
                          <p:spTgt spid="223"/>
                        </p:tgtEl>
                        <p:attrNameLst>
                          <p:attrName>ppt_x</p:attrName>
                        </p:attrNameLst>
                      </p:cBhvr>
                      <p:tavLst>
                        <p:tav tm="0">
                          <p:val>
                            <p:strVal val="#ppt_x"/>
                          </p:val>
                        </p:tav>
                        <p:tav tm="100000">
                          <p:val>
                            <p:strVal val="#ppt_x"/>
                          </p:val>
                        </p:tav>
                      </p:tavLst>
                    </p:anim>
                    <p:anim calcmode="lin" valueType="num">
                      <p:cBhvr>
                        <p:cTn dur="400" fill="hold"/>
                        <p:tgtEl>
                          <p:spTgt spid="223"/>
                        </p:tgtEl>
                        <p:attrNameLst>
                          <p:attrName>ppt_y</p:attrName>
                        </p:attrNameLst>
                      </p:cBhvr>
                      <p:tavLst>
                        <p:tav tm="0">
                          <p:val>
                            <p:strVal val="#ppt_y+.1"/>
                          </p:val>
                        </p:tav>
                        <p:tav tm="100000">
                          <p:val>
                            <p:strVal val="#ppt_y"/>
                          </p:val>
                        </p:tav>
                      </p:tavLst>
                    </p:anim>
                  </p:childTnLst>
                </p:cTn>
              </p:par>
            </p:tnLst>
          </p:tmpl>
        </p:tmplLst>
      </p:bldP>
      <p:bldP spid="224" grpId="0" build="p">
        <p:tmplLst>
          <p:tmpl lvl="1">
            <p:tnLst>
              <p:par>
                <p:cTn presetID="42" presetClass="entr" presetSubtype="0" fill="hold" nodeType="withEffect">
                  <p:stCondLst>
                    <p:cond delay="200"/>
                  </p:stCondLst>
                  <p:childTnLst>
                    <p:set>
                      <p:cBhvr>
                        <p:cTn dur="1" fill="hold">
                          <p:stCondLst>
                            <p:cond delay="0"/>
                          </p:stCondLst>
                        </p:cTn>
                        <p:tgtEl>
                          <p:spTgt spid="224"/>
                        </p:tgtEl>
                        <p:attrNameLst>
                          <p:attrName>style.visibility</p:attrName>
                        </p:attrNameLst>
                      </p:cBhvr>
                      <p:to>
                        <p:strVal val="visible"/>
                      </p:to>
                    </p:set>
                    <p:animEffect transition="in" filter="fade">
                      <p:cBhvr>
                        <p:cTn dur="400"/>
                        <p:tgtEl>
                          <p:spTgt spid="224"/>
                        </p:tgtEl>
                      </p:cBhvr>
                    </p:animEffect>
                    <p:anim calcmode="lin" valueType="num">
                      <p:cBhvr>
                        <p:cTn dur="400" fill="hold"/>
                        <p:tgtEl>
                          <p:spTgt spid="224"/>
                        </p:tgtEl>
                        <p:attrNameLst>
                          <p:attrName>ppt_x</p:attrName>
                        </p:attrNameLst>
                      </p:cBhvr>
                      <p:tavLst>
                        <p:tav tm="0">
                          <p:val>
                            <p:strVal val="#ppt_x"/>
                          </p:val>
                        </p:tav>
                        <p:tav tm="100000">
                          <p:val>
                            <p:strVal val="#ppt_x"/>
                          </p:val>
                        </p:tav>
                      </p:tavLst>
                    </p:anim>
                    <p:anim calcmode="lin" valueType="num">
                      <p:cBhvr>
                        <p:cTn dur="400" fill="hold"/>
                        <p:tgtEl>
                          <p:spTgt spid="224"/>
                        </p:tgtEl>
                        <p:attrNameLst>
                          <p:attrName>ppt_y</p:attrName>
                        </p:attrNameLst>
                      </p:cBhvr>
                      <p:tavLst>
                        <p:tav tm="0">
                          <p:val>
                            <p:strVal val="#ppt_y+.1"/>
                          </p:val>
                        </p:tav>
                        <p:tav tm="100000">
                          <p:val>
                            <p:strVal val="#ppt_y"/>
                          </p:val>
                        </p:tav>
                      </p:tavLst>
                    </p:anim>
                  </p:childTnLst>
                </p:cTn>
              </p:par>
            </p:tnLst>
          </p:tmpl>
        </p:tmplLst>
      </p:bldP>
      <p:bldP spid="225" grpId="0" build="p">
        <p:tmplLst>
          <p:tmpl lvl="1">
            <p:tnLst>
              <p:par>
                <p:cTn presetID="53" presetClass="entr" presetSubtype="16" fill="hold" nodeType="withEffect">
                  <p:stCondLst>
                    <p:cond delay="200"/>
                  </p:stCondLst>
                  <p:childTnLst>
                    <p:set>
                      <p:cBhvr>
                        <p:cTn dur="1" fill="hold">
                          <p:stCondLst>
                            <p:cond delay="0"/>
                          </p:stCondLst>
                        </p:cTn>
                        <p:tgtEl>
                          <p:spTgt spid="225"/>
                        </p:tgtEl>
                        <p:attrNameLst>
                          <p:attrName>style.visibility</p:attrName>
                        </p:attrNameLst>
                      </p:cBhvr>
                      <p:to>
                        <p:strVal val="visible"/>
                      </p:to>
                    </p:set>
                    <p:anim calcmode="lin" valueType="num">
                      <p:cBhvr>
                        <p:cTn dur="500" fill="hold"/>
                        <p:tgtEl>
                          <p:spTgt spid="225"/>
                        </p:tgtEl>
                        <p:attrNameLst>
                          <p:attrName>ppt_w</p:attrName>
                        </p:attrNameLst>
                      </p:cBhvr>
                      <p:tavLst>
                        <p:tav tm="0">
                          <p:val>
                            <p:fltVal val="0"/>
                          </p:val>
                        </p:tav>
                        <p:tav tm="100000">
                          <p:val>
                            <p:strVal val="#ppt_w"/>
                          </p:val>
                        </p:tav>
                      </p:tavLst>
                    </p:anim>
                    <p:anim calcmode="lin" valueType="num">
                      <p:cBhvr>
                        <p:cTn dur="500" fill="hold"/>
                        <p:tgtEl>
                          <p:spTgt spid="225"/>
                        </p:tgtEl>
                        <p:attrNameLst>
                          <p:attrName>ppt_h</p:attrName>
                        </p:attrNameLst>
                      </p:cBhvr>
                      <p:tavLst>
                        <p:tav tm="0">
                          <p:val>
                            <p:fltVal val="0"/>
                          </p:val>
                        </p:tav>
                        <p:tav tm="100000">
                          <p:val>
                            <p:strVal val="#ppt_h"/>
                          </p:val>
                        </p:tav>
                      </p:tavLst>
                    </p:anim>
                    <p:animEffect transition="in" filter="fade">
                      <p:cBhvr>
                        <p:cTn dur="500"/>
                        <p:tgtEl>
                          <p:spTgt spid="225"/>
                        </p:tgtEl>
                      </p:cBhvr>
                    </p:animEffect>
                  </p:childTnLst>
                </p:cTn>
              </p:par>
            </p:tnLst>
          </p:tmpl>
        </p:tmplLst>
      </p:bldP>
      <p:bldP spid="226" grpId="0" build="p">
        <p:tmplLst>
          <p:tmpl lvl="1">
            <p:tnLst>
              <p:par>
                <p:cTn presetID="53" presetClass="entr" presetSubtype="16" fill="hold" nodeType="withEffect">
                  <p:stCondLst>
                    <p:cond delay="200"/>
                  </p:stCondLst>
                  <p:childTnLst>
                    <p:set>
                      <p:cBhvr>
                        <p:cTn dur="1" fill="hold">
                          <p:stCondLst>
                            <p:cond delay="0"/>
                          </p:stCondLst>
                        </p:cTn>
                        <p:tgtEl>
                          <p:spTgt spid="226"/>
                        </p:tgtEl>
                        <p:attrNameLst>
                          <p:attrName>style.visibility</p:attrName>
                        </p:attrNameLst>
                      </p:cBhvr>
                      <p:to>
                        <p:strVal val="visible"/>
                      </p:to>
                    </p:set>
                    <p:anim calcmode="lin" valueType="num">
                      <p:cBhvr>
                        <p:cTn dur="500" fill="hold"/>
                        <p:tgtEl>
                          <p:spTgt spid="226"/>
                        </p:tgtEl>
                        <p:attrNameLst>
                          <p:attrName>ppt_w</p:attrName>
                        </p:attrNameLst>
                      </p:cBhvr>
                      <p:tavLst>
                        <p:tav tm="0">
                          <p:val>
                            <p:fltVal val="0"/>
                          </p:val>
                        </p:tav>
                        <p:tav tm="100000">
                          <p:val>
                            <p:strVal val="#ppt_w"/>
                          </p:val>
                        </p:tav>
                      </p:tavLst>
                    </p:anim>
                    <p:anim calcmode="lin" valueType="num">
                      <p:cBhvr>
                        <p:cTn dur="500" fill="hold"/>
                        <p:tgtEl>
                          <p:spTgt spid="226"/>
                        </p:tgtEl>
                        <p:attrNameLst>
                          <p:attrName>ppt_h</p:attrName>
                        </p:attrNameLst>
                      </p:cBhvr>
                      <p:tavLst>
                        <p:tav tm="0">
                          <p:val>
                            <p:fltVal val="0"/>
                          </p:val>
                        </p:tav>
                        <p:tav tm="100000">
                          <p:val>
                            <p:strVal val="#ppt_h"/>
                          </p:val>
                        </p:tav>
                      </p:tavLst>
                    </p:anim>
                    <p:animEffect transition="in" filter="fade">
                      <p:cBhvr>
                        <p:cTn dur="500"/>
                        <p:tgtEl>
                          <p:spTgt spid="226"/>
                        </p:tgtEl>
                      </p:cBhvr>
                    </p:animEffect>
                  </p:childTnLst>
                </p:cTn>
              </p:par>
            </p:tnLst>
          </p:tmpl>
        </p:tmplLst>
      </p:bldP>
      <p:bldP spid="227" grpId="0" build="p">
        <p:tmplLst>
          <p:tmpl lvl="1">
            <p:tnLst>
              <p:par>
                <p:cTn presetID="42" presetClass="entr" presetSubtype="0" fill="hold" nodeType="withEffect">
                  <p:stCondLst>
                    <p:cond delay="200"/>
                  </p:stCondLst>
                  <p:childTnLst>
                    <p:set>
                      <p:cBhvr>
                        <p:cTn dur="1" fill="hold">
                          <p:stCondLst>
                            <p:cond delay="0"/>
                          </p:stCondLst>
                        </p:cTn>
                        <p:tgtEl>
                          <p:spTgt spid="227"/>
                        </p:tgtEl>
                        <p:attrNameLst>
                          <p:attrName>style.visibility</p:attrName>
                        </p:attrNameLst>
                      </p:cBhvr>
                      <p:to>
                        <p:strVal val="visible"/>
                      </p:to>
                    </p:set>
                    <p:animEffect transition="in" filter="fade">
                      <p:cBhvr>
                        <p:cTn dur="400"/>
                        <p:tgtEl>
                          <p:spTgt spid="227"/>
                        </p:tgtEl>
                      </p:cBhvr>
                    </p:animEffect>
                    <p:anim calcmode="lin" valueType="num">
                      <p:cBhvr>
                        <p:cTn dur="400" fill="hold"/>
                        <p:tgtEl>
                          <p:spTgt spid="227"/>
                        </p:tgtEl>
                        <p:attrNameLst>
                          <p:attrName>ppt_x</p:attrName>
                        </p:attrNameLst>
                      </p:cBhvr>
                      <p:tavLst>
                        <p:tav tm="0">
                          <p:val>
                            <p:strVal val="#ppt_x"/>
                          </p:val>
                        </p:tav>
                        <p:tav tm="100000">
                          <p:val>
                            <p:strVal val="#ppt_x"/>
                          </p:val>
                        </p:tav>
                      </p:tavLst>
                    </p:anim>
                    <p:anim calcmode="lin" valueType="num">
                      <p:cBhvr>
                        <p:cTn dur="400" fill="hold"/>
                        <p:tgtEl>
                          <p:spTgt spid="227"/>
                        </p:tgtEl>
                        <p:attrNameLst>
                          <p:attrName>ppt_y</p:attrName>
                        </p:attrNameLst>
                      </p:cBhvr>
                      <p:tavLst>
                        <p:tav tm="0">
                          <p:val>
                            <p:strVal val="#ppt_y+.1"/>
                          </p:val>
                        </p:tav>
                        <p:tav tm="100000">
                          <p:val>
                            <p:strVal val="#ppt_y"/>
                          </p:val>
                        </p:tav>
                      </p:tavLst>
                    </p:anim>
                  </p:childTnLst>
                </p:cTn>
              </p:par>
            </p:tnLst>
          </p:tmpl>
        </p:tmplLst>
      </p:bldP>
      <p:bldP spid="228" grpId="0" build="p">
        <p:tmplLst>
          <p:tmpl lvl="1">
            <p:tnLst>
              <p:par>
                <p:cTn presetID="42" presetClass="entr" presetSubtype="0" fill="hold" nodeType="withEffect">
                  <p:stCondLst>
                    <p:cond delay="200"/>
                  </p:stCondLst>
                  <p:childTnLst>
                    <p:set>
                      <p:cBhvr>
                        <p:cTn dur="1" fill="hold">
                          <p:stCondLst>
                            <p:cond delay="0"/>
                          </p:stCondLst>
                        </p:cTn>
                        <p:tgtEl>
                          <p:spTgt spid="228"/>
                        </p:tgtEl>
                        <p:attrNameLst>
                          <p:attrName>style.visibility</p:attrName>
                        </p:attrNameLst>
                      </p:cBhvr>
                      <p:to>
                        <p:strVal val="visible"/>
                      </p:to>
                    </p:set>
                    <p:animEffect transition="in" filter="fade">
                      <p:cBhvr>
                        <p:cTn dur="400"/>
                        <p:tgtEl>
                          <p:spTgt spid="228"/>
                        </p:tgtEl>
                      </p:cBhvr>
                    </p:animEffect>
                    <p:anim calcmode="lin" valueType="num">
                      <p:cBhvr>
                        <p:cTn dur="400" fill="hold"/>
                        <p:tgtEl>
                          <p:spTgt spid="228"/>
                        </p:tgtEl>
                        <p:attrNameLst>
                          <p:attrName>ppt_x</p:attrName>
                        </p:attrNameLst>
                      </p:cBhvr>
                      <p:tavLst>
                        <p:tav tm="0">
                          <p:val>
                            <p:strVal val="#ppt_x"/>
                          </p:val>
                        </p:tav>
                        <p:tav tm="100000">
                          <p:val>
                            <p:strVal val="#ppt_x"/>
                          </p:val>
                        </p:tav>
                      </p:tavLst>
                    </p:anim>
                    <p:anim calcmode="lin" valueType="num">
                      <p:cBhvr>
                        <p:cTn dur="400" fill="hold"/>
                        <p:tgtEl>
                          <p:spTgt spid="228"/>
                        </p:tgtEl>
                        <p:attrNameLst>
                          <p:attrName>ppt_y</p:attrName>
                        </p:attrNameLst>
                      </p:cBhvr>
                      <p:tavLst>
                        <p:tav tm="0">
                          <p:val>
                            <p:strVal val="#ppt_y+.1"/>
                          </p:val>
                        </p:tav>
                        <p:tav tm="100000">
                          <p:val>
                            <p:strVal val="#ppt_y"/>
                          </p:val>
                        </p:tav>
                      </p:tavLst>
                    </p:anim>
                  </p:childTnLst>
                </p:cTn>
              </p:par>
            </p:tnLst>
          </p:tmpl>
        </p:tmplLst>
      </p:bldP>
      <p:bldP spid="229" grpId="0" build="p">
        <p:tmplLst>
          <p:tmpl lvl="1">
            <p:tnLst>
              <p:par>
                <p:cTn presetID="42" presetClass="entr" presetSubtype="0" fill="hold" nodeType="withEffect">
                  <p:stCondLst>
                    <p:cond delay="200"/>
                  </p:stCondLst>
                  <p:childTnLst>
                    <p:set>
                      <p:cBhvr>
                        <p:cTn dur="1" fill="hold">
                          <p:stCondLst>
                            <p:cond delay="0"/>
                          </p:stCondLst>
                        </p:cTn>
                        <p:tgtEl>
                          <p:spTgt spid="229"/>
                        </p:tgtEl>
                        <p:attrNameLst>
                          <p:attrName>style.visibility</p:attrName>
                        </p:attrNameLst>
                      </p:cBhvr>
                      <p:to>
                        <p:strVal val="visible"/>
                      </p:to>
                    </p:set>
                    <p:animEffect transition="in" filter="fade">
                      <p:cBhvr>
                        <p:cTn dur="400"/>
                        <p:tgtEl>
                          <p:spTgt spid="229"/>
                        </p:tgtEl>
                      </p:cBhvr>
                    </p:animEffect>
                    <p:anim calcmode="lin" valueType="num">
                      <p:cBhvr>
                        <p:cTn dur="400" fill="hold"/>
                        <p:tgtEl>
                          <p:spTgt spid="229"/>
                        </p:tgtEl>
                        <p:attrNameLst>
                          <p:attrName>ppt_x</p:attrName>
                        </p:attrNameLst>
                      </p:cBhvr>
                      <p:tavLst>
                        <p:tav tm="0">
                          <p:val>
                            <p:strVal val="#ppt_x"/>
                          </p:val>
                        </p:tav>
                        <p:tav tm="100000">
                          <p:val>
                            <p:strVal val="#ppt_x"/>
                          </p:val>
                        </p:tav>
                      </p:tavLst>
                    </p:anim>
                    <p:anim calcmode="lin" valueType="num">
                      <p:cBhvr>
                        <p:cTn dur="400" fill="hold"/>
                        <p:tgtEl>
                          <p:spTgt spid="229"/>
                        </p:tgtEl>
                        <p:attrNameLst>
                          <p:attrName>ppt_y</p:attrName>
                        </p:attrNameLst>
                      </p:cBhvr>
                      <p:tavLst>
                        <p:tav tm="0">
                          <p:val>
                            <p:strVal val="#ppt_y+.1"/>
                          </p:val>
                        </p:tav>
                        <p:tav tm="100000">
                          <p:val>
                            <p:strVal val="#ppt_y"/>
                          </p:val>
                        </p:tav>
                      </p:tavLst>
                    </p:anim>
                  </p:childTnLst>
                </p:cTn>
              </p:par>
            </p:tnLst>
          </p:tmpl>
        </p:tmplLst>
      </p:bldP>
      <p:bldP spid="230" grpId="0" build="p">
        <p:tmplLst>
          <p:tmpl lvl="1">
            <p:tnLst>
              <p:par>
                <p:cTn presetID="53" presetClass="entr" presetSubtype="16" fill="hold" nodeType="withEffect">
                  <p:stCondLst>
                    <p:cond delay="200"/>
                  </p:stCondLst>
                  <p:childTnLst>
                    <p:set>
                      <p:cBhvr>
                        <p:cTn dur="1" fill="hold">
                          <p:stCondLst>
                            <p:cond delay="0"/>
                          </p:stCondLst>
                        </p:cTn>
                        <p:tgtEl>
                          <p:spTgt spid="230"/>
                        </p:tgtEl>
                        <p:attrNameLst>
                          <p:attrName>style.visibility</p:attrName>
                        </p:attrNameLst>
                      </p:cBhvr>
                      <p:to>
                        <p:strVal val="visible"/>
                      </p:to>
                    </p:set>
                    <p:anim calcmode="lin" valueType="num">
                      <p:cBhvr>
                        <p:cTn dur="500" fill="hold"/>
                        <p:tgtEl>
                          <p:spTgt spid="230"/>
                        </p:tgtEl>
                        <p:attrNameLst>
                          <p:attrName>ppt_w</p:attrName>
                        </p:attrNameLst>
                      </p:cBhvr>
                      <p:tavLst>
                        <p:tav tm="0">
                          <p:val>
                            <p:fltVal val="0"/>
                          </p:val>
                        </p:tav>
                        <p:tav tm="100000">
                          <p:val>
                            <p:strVal val="#ppt_w"/>
                          </p:val>
                        </p:tav>
                      </p:tavLst>
                    </p:anim>
                    <p:anim calcmode="lin" valueType="num">
                      <p:cBhvr>
                        <p:cTn dur="500" fill="hold"/>
                        <p:tgtEl>
                          <p:spTgt spid="230"/>
                        </p:tgtEl>
                        <p:attrNameLst>
                          <p:attrName>ppt_h</p:attrName>
                        </p:attrNameLst>
                      </p:cBhvr>
                      <p:tavLst>
                        <p:tav tm="0">
                          <p:val>
                            <p:fltVal val="0"/>
                          </p:val>
                        </p:tav>
                        <p:tav tm="100000">
                          <p:val>
                            <p:strVal val="#ppt_h"/>
                          </p:val>
                        </p:tav>
                      </p:tavLst>
                    </p:anim>
                    <p:animEffect transition="in" filter="fade">
                      <p:cBhvr>
                        <p:cTn dur="500"/>
                        <p:tgtEl>
                          <p:spTgt spid="230"/>
                        </p:tgtEl>
                      </p:cBhvr>
                    </p:animEffect>
                  </p:childTnLst>
                </p:cTn>
              </p:par>
            </p:tnLst>
          </p:tmpl>
        </p:tmplLst>
      </p:bldP>
      <p:bldP spid="231" grpId="0" build="p">
        <p:tmplLst>
          <p:tmpl lvl="1">
            <p:tnLst>
              <p:par>
                <p:cTn presetID="53" presetClass="entr" presetSubtype="16" fill="hold" nodeType="withEffect">
                  <p:stCondLst>
                    <p:cond delay="200"/>
                  </p:stCondLst>
                  <p:childTnLst>
                    <p:set>
                      <p:cBhvr>
                        <p:cTn dur="1" fill="hold">
                          <p:stCondLst>
                            <p:cond delay="0"/>
                          </p:stCondLst>
                        </p:cTn>
                        <p:tgtEl>
                          <p:spTgt spid="231"/>
                        </p:tgtEl>
                        <p:attrNameLst>
                          <p:attrName>style.visibility</p:attrName>
                        </p:attrNameLst>
                      </p:cBhvr>
                      <p:to>
                        <p:strVal val="visible"/>
                      </p:to>
                    </p:set>
                    <p:anim calcmode="lin" valueType="num">
                      <p:cBhvr>
                        <p:cTn dur="500" fill="hold"/>
                        <p:tgtEl>
                          <p:spTgt spid="231"/>
                        </p:tgtEl>
                        <p:attrNameLst>
                          <p:attrName>ppt_w</p:attrName>
                        </p:attrNameLst>
                      </p:cBhvr>
                      <p:tavLst>
                        <p:tav tm="0">
                          <p:val>
                            <p:fltVal val="0"/>
                          </p:val>
                        </p:tav>
                        <p:tav tm="100000">
                          <p:val>
                            <p:strVal val="#ppt_w"/>
                          </p:val>
                        </p:tav>
                      </p:tavLst>
                    </p:anim>
                    <p:anim calcmode="lin" valueType="num">
                      <p:cBhvr>
                        <p:cTn dur="500" fill="hold"/>
                        <p:tgtEl>
                          <p:spTgt spid="231"/>
                        </p:tgtEl>
                        <p:attrNameLst>
                          <p:attrName>ppt_h</p:attrName>
                        </p:attrNameLst>
                      </p:cBhvr>
                      <p:tavLst>
                        <p:tav tm="0">
                          <p:val>
                            <p:fltVal val="0"/>
                          </p:val>
                        </p:tav>
                        <p:tav tm="100000">
                          <p:val>
                            <p:strVal val="#ppt_h"/>
                          </p:val>
                        </p:tav>
                      </p:tavLst>
                    </p:anim>
                    <p:animEffect transition="in" filter="fade">
                      <p:cBhvr>
                        <p:cTn dur="500"/>
                        <p:tgtEl>
                          <p:spTgt spid="231"/>
                        </p:tgtEl>
                      </p:cBhvr>
                    </p:animEffect>
                  </p:childTnLst>
                </p:cTn>
              </p:par>
            </p:tnLst>
          </p:tmpl>
        </p:tmplLst>
      </p:bldP>
      <p:bldP spid="232" grpId="0" build="p">
        <p:tmplLst>
          <p:tmpl lvl="1">
            <p:tnLst>
              <p:par>
                <p:cTn presetID="42" presetClass="entr" presetSubtype="0" fill="hold" nodeType="withEffect">
                  <p:stCondLst>
                    <p:cond delay="200"/>
                  </p:stCondLst>
                  <p:childTnLst>
                    <p:set>
                      <p:cBhvr>
                        <p:cTn dur="1" fill="hold">
                          <p:stCondLst>
                            <p:cond delay="0"/>
                          </p:stCondLst>
                        </p:cTn>
                        <p:tgtEl>
                          <p:spTgt spid="232"/>
                        </p:tgtEl>
                        <p:attrNameLst>
                          <p:attrName>style.visibility</p:attrName>
                        </p:attrNameLst>
                      </p:cBhvr>
                      <p:to>
                        <p:strVal val="visible"/>
                      </p:to>
                    </p:set>
                    <p:animEffect transition="in" filter="fade">
                      <p:cBhvr>
                        <p:cTn dur="400"/>
                        <p:tgtEl>
                          <p:spTgt spid="232"/>
                        </p:tgtEl>
                      </p:cBhvr>
                    </p:animEffect>
                    <p:anim calcmode="lin" valueType="num">
                      <p:cBhvr>
                        <p:cTn dur="400" fill="hold"/>
                        <p:tgtEl>
                          <p:spTgt spid="232"/>
                        </p:tgtEl>
                        <p:attrNameLst>
                          <p:attrName>ppt_x</p:attrName>
                        </p:attrNameLst>
                      </p:cBhvr>
                      <p:tavLst>
                        <p:tav tm="0">
                          <p:val>
                            <p:strVal val="#ppt_x"/>
                          </p:val>
                        </p:tav>
                        <p:tav tm="100000">
                          <p:val>
                            <p:strVal val="#ppt_x"/>
                          </p:val>
                        </p:tav>
                      </p:tavLst>
                    </p:anim>
                    <p:anim calcmode="lin" valueType="num">
                      <p:cBhvr>
                        <p:cTn dur="400" fill="hold"/>
                        <p:tgtEl>
                          <p:spTgt spid="232"/>
                        </p:tgtEl>
                        <p:attrNameLst>
                          <p:attrName>ppt_y</p:attrName>
                        </p:attrNameLst>
                      </p:cBhvr>
                      <p:tavLst>
                        <p:tav tm="0">
                          <p:val>
                            <p:strVal val="#ppt_y+.1"/>
                          </p:val>
                        </p:tav>
                        <p:tav tm="100000">
                          <p:val>
                            <p:strVal val="#ppt_y"/>
                          </p:val>
                        </p:tav>
                      </p:tavLst>
                    </p:anim>
                  </p:childTnLst>
                </p:cTn>
              </p:par>
            </p:tnLst>
          </p:tmpl>
        </p:tmplLst>
      </p:bldP>
      <p:bldP spid="233" grpId="0" build="p">
        <p:tmplLst>
          <p:tmpl lvl="1">
            <p:tnLst>
              <p:par>
                <p:cTn presetID="42" presetClass="entr" presetSubtype="0" fill="hold" nodeType="withEffect">
                  <p:stCondLst>
                    <p:cond delay="200"/>
                  </p:stCondLst>
                  <p:childTnLst>
                    <p:set>
                      <p:cBhvr>
                        <p:cTn dur="1" fill="hold">
                          <p:stCondLst>
                            <p:cond delay="0"/>
                          </p:stCondLst>
                        </p:cTn>
                        <p:tgtEl>
                          <p:spTgt spid="233"/>
                        </p:tgtEl>
                        <p:attrNameLst>
                          <p:attrName>style.visibility</p:attrName>
                        </p:attrNameLst>
                      </p:cBhvr>
                      <p:to>
                        <p:strVal val="visible"/>
                      </p:to>
                    </p:set>
                    <p:animEffect transition="in" filter="fade">
                      <p:cBhvr>
                        <p:cTn dur="400"/>
                        <p:tgtEl>
                          <p:spTgt spid="233"/>
                        </p:tgtEl>
                      </p:cBhvr>
                    </p:animEffect>
                    <p:anim calcmode="lin" valueType="num">
                      <p:cBhvr>
                        <p:cTn dur="400" fill="hold"/>
                        <p:tgtEl>
                          <p:spTgt spid="233"/>
                        </p:tgtEl>
                        <p:attrNameLst>
                          <p:attrName>ppt_x</p:attrName>
                        </p:attrNameLst>
                      </p:cBhvr>
                      <p:tavLst>
                        <p:tav tm="0">
                          <p:val>
                            <p:strVal val="#ppt_x"/>
                          </p:val>
                        </p:tav>
                        <p:tav tm="100000">
                          <p:val>
                            <p:strVal val="#ppt_x"/>
                          </p:val>
                        </p:tav>
                      </p:tavLst>
                    </p:anim>
                    <p:anim calcmode="lin" valueType="num">
                      <p:cBhvr>
                        <p:cTn dur="400" fill="hold"/>
                        <p:tgtEl>
                          <p:spTgt spid="233"/>
                        </p:tgtEl>
                        <p:attrNameLst>
                          <p:attrName>ppt_y</p:attrName>
                        </p:attrNameLst>
                      </p:cBhvr>
                      <p:tavLst>
                        <p:tav tm="0">
                          <p:val>
                            <p:strVal val="#ppt_y+.1"/>
                          </p:val>
                        </p:tav>
                        <p:tav tm="100000">
                          <p:val>
                            <p:strVal val="#ppt_y"/>
                          </p:val>
                        </p:tav>
                      </p:tavLst>
                    </p:anim>
                  </p:childTnLst>
                </p:cTn>
              </p:par>
            </p:tnLst>
          </p:tmpl>
        </p:tmplLst>
      </p:bldP>
      <p:bldP spid="234" grpId="0" build="p">
        <p:tmplLst>
          <p:tmpl lvl="1">
            <p:tnLst>
              <p:par>
                <p:cTn presetID="42" presetClass="entr" presetSubtype="0" fill="hold" nodeType="withEffect">
                  <p:stCondLst>
                    <p:cond delay="200"/>
                  </p:stCondLst>
                  <p:childTnLst>
                    <p:set>
                      <p:cBhvr>
                        <p:cTn dur="1" fill="hold">
                          <p:stCondLst>
                            <p:cond delay="0"/>
                          </p:stCondLst>
                        </p:cTn>
                        <p:tgtEl>
                          <p:spTgt spid="234"/>
                        </p:tgtEl>
                        <p:attrNameLst>
                          <p:attrName>style.visibility</p:attrName>
                        </p:attrNameLst>
                      </p:cBhvr>
                      <p:to>
                        <p:strVal val="visible"/>
                      </p:to>
                    </p:set>
                    <p:animEffect transition="in" filter="fade">
                      <p:cBhvr>
                        <p:cTn dur="400"/>
                        <p:tgtEl>
                          <p:spTgt spid="234"/>
                        </p:tgtEl>
                      </p:cBhvr>
                    </p:animEffect>
                    <p:anim calcmode="lin" valueType="num">
                      <p:cBhvr>
                        <p:cTn dur="400" fill="hold"/>
                        <p:tgtEl>
                          <p:spTgt spid="234"/>
                        </p:tgtEl>
                        <p:attrNameLst>
                          <p:attrName>ppt_x</p:attrName>
                        </p:attrNameLst>
                      </p:cBhvr>
                      <p:tavLst>
                        <p:tav tm="0">
                          <p:val>
                            <p:strVal val="#ppt_x"/>
                          </p:val>
                        </p:tav>
                        <p:tav tm="100000">
                          <p:val>
                            <p:strVal val="#ppt_x"/>
                          </p:val>
                        </p:tav>
                      </p:tavLst>
                    </p:anim>
                    <p:anim calcmode="lin" valueType="num">
                      <p:cBhvr>
                        <p:cTn dur="400" fill="hold"/>
                        <p:tgtEl>
                          <p:spTgt spid="234"/>
                        </p:tgtEl>
                        <p:attrNameLst>
                          <p:attrName>ppt_y</p:attrName>
                        </p:attrNameLst>
                      </p:cBhvr>
                      <p:tavLst>
                        <p:tav tm="0">
                          <p:val>
                            <p:strVal val="#ppt_y+.1"/>
                          </p:val>
                        </p:tav>
                        <p:tav tm="100000">
                          <p:val>
                            <p:strVal val="#ppt_y"/>
                          </p:val>
                        </p:tav>
                      </p:tavLst>
                    </p:anim>
                  </p:childTnLst>
                </p:cTn>
              </p:par>
            </p:tnLst>
          </p:tmpl>
        </p:tmplLst>
      </p:bldP>
      <p:bldP spid="235" grpId="0" build="p">
        <p:tmplLst>
          <p:tmpl lvl="1">
            <p:tnLst>
              <p:par>
                <p:cTn presetID="53" presetClass="entr" presetSubtype="16" fill="hold" nodeType="withEffect">
                  <p:stCondLst>
                    <p:cond delay="200"/>
                  </p:stCondLst>
                  <p:childTnLst>
                    <p:set>
                      <p:cBhvr>
                        <p:cTn dur="1" fill="hold">
                          <p:stCondLst>
                            <p:cond delay="0"/>
                          </p:stCondLst>
                        </p:cTn>
                        <p:tgtEl>
                          <p:spTgt spid="235"/>
                        </p:tgtEl>
                        <p:attrNameLst>
                          <p:attrName>style.visibility</p:attrName>
                        </p:attrNameLst>
                      </p:cBhvr>
                      <p:to>
                        <p:strVal val="visible"/>
                      </p:to>
                    </p:set>
                    <p:anim calcmode="lin" valueType="num">
                      <p:cBhvr>
                        <p:cTn dur="500" fill="hold"/>
                        <p:tgtEl>
                          <p:spTgt spid="235"/>
                        </p:tgtEl>
                        <p:attrNameLst>
                          <p:attrName>ppt_w</p:attrName>
                        </p:attrNameLst>
                      </p:cBhvr>
                      <p:tavLst>
                        <p:tav tm="0">
                          <p:val>
                            <p:fltVal val="0"/>
                          </p:val>
                        </p:tav>
                        <p:tav tm="100000">
                          <p:val>
                            <p:strVal val="#ppt_w"/>
                          </p:val>
                        </p:tav>
                      </p:tavLst>
                    </p:anim>
                    <p:anim calcmode="lin" valueType="num">
                      <p:cBhvr>
                        <p:cTn dur="500" fill="hold"/>
                        <p:tgtEl>
                          <p:spTgt spid="235"/>
                        </p:tgtEl>
                        <p:attrNameLst>
                          <p:attrName>ppt_h</p:attrName>
                        </p:attrNameLst>
                      </p:cBhvr>
                      <p:tavLst>
                        <p:tav tm="0">
                          <p:val>
                            <p:fltVal val="0"/>
                          </p:val>
                        </p:tav>
                        <p:tav tm="100000">
                          <p:val>
                            <p:strVal val="#ppt_h"/>
                          </p:val>
                        </p:tav>
                      </p:tavLst>
                    </p:anim>
                    <p:animEffect transition="in" filter="fade">
                      <p:cBhvr>
                        <p:cTn dur="500"/>
                        <p:tgtEl>
                          <p:spTgt spid="235"/>
                        </p:tgtEl>
                      </p:cBhvr>
                    </p:animEffect>
                  </p:childTnLst>
                </p:cTn>
              </p:par>
            </p:tnLst>
          </p:tmpl>
        </p:tmplLst>
      </p:bldP>
      <p:bldP spid="236" grpId="0" build="p">
        <p:tmplLst>
          <p:tmpl lvl="1">
            <p:tnLst>
              <p:par>
                <p:cTn presetID="53" presetClass="entr" presetSubtype="16" fill="hold" nodeType="withEffect">
                  <p:stCondLst>
                    <p:cond delay="200"/>
                  </p:stCondLst>
                  <p:childTnLst>
                    <p:set>
                      <p:cBhvr>
                        <p:cTn dur="1" fill="hold">
                          <p:stCondLst>
                            <p:cond delay="0"/>
                          </p:stCondLst>
                        </p:cTn>
                        <p:tgtEl>
                          <p:spTgt spid="236"/>
                        </p:tgtEl>
                        <p:attrNameLst>
                          <p:attrName>style.visibility</p:attrName>
                        </p:attrNameLst>
                      </p:cBhvr>
                      <p:to>
                        <p:strVal val="visible"/>
                      </p:to>
                    </p:set>
                    <p:anim calcmode="lin" valueType="num">
                      <p:cBhvr>
                        <p:cTn dur="500" fill="hold"/>
                        <p:tgtEl>
                          <p:spTgt spid="236"/>
                        </p:tgtEl>
                        <p:attrNameLst>
                          <p:attrName>ppt_w</p:attrName>
                        </p:attrNameLst>
                      </p:cBhvr>
                      <p:tavLst>
                        <p:tav tm="0">
                          <p:val>
                            <p:fltVal val="0"/>
                          </p:val>
                        </p:tav>
                        <p:tav tm="100000">
                          <p:val>
                            <p:strVal val="#ppt_w"/>
                          </p:val>
                        </p:tav>
                      </p:tavLst>
                    </p:anim>
                    <p:anim calcmode="lin" valueType="num">
                      <p:cBhvr>
                        <p:cTn dur="500" fill="hold"/>
                        <p:tgtEl>
                          <p:spTgt spid="236"/>
                        </p:tgtEl>
                        <p:attrNameLst>
                          <p:attrName>ppt_h</p:attrName>
                        </p:attrNameLst>
                      </p:cBhvr>
                      <p:tavLst>
                        <p:tav tm="0">
                          <p:val>
                            <p:fltVal val="0"/>
                          </p:val>
                        </p:tav>
                        <p:tav tm="100000">
                          <p:val>
                            <p:strVal val="#ppt_h"/>
                          </p:val>
                        </p:tav>
                      </p:tavLst>
                    </p:anim>
                    <p:animEffect transition="in" filter="fade">
                      <p:cBhvr>
                        <p:cTn dur="500"/>
                        <p:tgtEl>
                          <p:spTgt spid="236"/>
                        </p:tgtEl>
                      </p:cBhvr>
                    </p:animEffect>
                  </p:childTnLst>
                </p:cTn>
              </p:par>
            </p:tnLst>
          </p:tmpl>
        </p:tmplLst>
      </p:bldP>
      <p:bldP spid="237" grpId="0" build="p">
        <p:tmplLst>
          <p:tmpl lvl="1">
            <p:tnLst>
              <p:par>
                <p:cTn presetID="42" presetClass="entr" presetSubtype="0" fill="hold" nodeType="withEffect">
                  <p:stCondLst>
                    <p:cond delay="200"/>
                  </p:stCondLst>
                  <p:childTnLst>
                    <p:set>
                      <p:cBhvr>
                        <p:cTn dur="1" fill="hold">
                          <p:stCondLst>
                            <p:cond delay="0"/>
                          </p:stCondLst>
                        </p:cTn>
                        <p:tgtEl>
                          <p:spTgt spid="237"/>
                        </p:tgtEl>
                        <p:attrNameLst>
                          <p:attrName>style.visibility</p:attrName>
                        </p:attrNameLst>
                      </p:cBhvr>
                      <p:to>
                        <p:strVal val="visible"/>
                      </p:to>
                    </p:set>
                    <p:animEffect transition="in" filter="fade">
                      <p:cBhvr>
                        <p:cTn dur="400"/>
                        <p:tgtEl>
                          <p:spTgt spid="237"/>
                        </p:tgtEl>
                      </p:cBhvr>
                    </p:animEffect>
                    <p:anim calcmode="lin" valueType="num">
                      <p:cBhvr>
                        <p:cTn dur="400" fill="hold"/>
                        <p:tgtEl>
                          <p:spTgt spid="237"/>
                        </p:tgtEl>
                        <p:attrNameLst>
                          <p:attrName>ppt_x</p:attrName>
                        </p:attrNameLst>
                      </p:cBhvr>
                      <p:tavLst>
                        <p:tav tm="0">
                          <p:val>
                            <p:strVal val="#ppt_x"/>
                          </p:val>
                        </p:tav>
                        <p:tav tm="100000">
                          <p:val>
                            <p:strVal val="#ppt_x"/>
                          </p:val>
                        </p:tav>
                      </p:tavLst>
                    </p:anim>
                    <p:anim calcmode="lin" valueType="num">
                      <p:cBhvr>
                        <p:cTn dur="400" fill="hold"/>
                        <p:tgtEl>
                          <p:spTgt spid="237"/>
                        </p:tgtEl>
                        <p:attrNameLst>
                          <p:attrName>ppt_y</p:attrName>
                        </p:attrNameLst>
                      </p:cBhvr>
                      <p:tavLst>
                        <p:tav tm="0">
                          <p:val>
                            <p:strVal val="#ppt_y+.1"/>
                          </p:val>
                        </p:tav>
                        <p:tav tm="100000">
                          <p:val>
                            <p:strVal val="#ppt_y"/>
                          </p:val>
                        </p:tav>
                      </p:tavLst>
                    </p:anim>
                  </p:childTnLst>
                </p:cTn>
              </p:par>
            </p:tnLst>
          </p:tmpl>
        </p:tmplLst>
      </p:bldP>
      <p:bldP spid="238" grpId="0" build="p">
        <p:tmplLst>
          <p:tmpl lvl="1">
            <p:tnLst>
              <p:par>
                <p:cTn presetID="42" presetClass="entr" presetSubtype="0" fill="hold" nodeType="withEffect">
                  <p:stCondLst>
                    <p:cond delay="200"/>
                  </p:stCondLst>
                  <p:childTnLst>
                    <p:set>
                      <p:cBhvr>
                        <p:cTn dur="1" fill="hold">
                          <p:stCondLst>
                            <p:cond delay="0"/>
                          </p:stCondLst>
                        </p:cTn>
                        <p:tgtEl>
                          <p:spTgt spid="238"/>
                        </p:tgtEl>
                        <p:attrNameLst>
                          <p:attrName>style.visibility</p:attrName>
                        </p:attrNameLst>
                      </p:cBhvr>
                      <p:to>
                        <p:strVal val="visible"/>
                      </p:to>
                    </p:set>
                    <p:animEffect transition="in" filter="fade">
                      <p:cBhvr>
                        <p:cTn dur="400"/>
                        <p:tgtEl>
                          <p:spTgt spid="238"/>
                        </p:tgtEl>
                      </p:cBhvr>
                    </p:animEffect>
                    <p:anim calcmode="lin" valueType="num">
                      <p:cBhvr>
                        <p:cTn dur="400" fill="hold"/>
                        <p:tgtEl>
                          <p:spTgt spid="238"/>
                        </p:tgtEl>
                        <p:attrNameLst>
                          <p:attrName>ppt_x</p:attrName>
                        </p:attrNameLst>
                      </p:cBhvr>
                      <p:tavLst>
                        <p:tav tm="0">
                          <p:val>
                            <p:strVal val="#ppt_x"/>
                          </p:val>
                        </p:tav>
                        <p:tav tm="100000">
                          <p:val>
                            <p:strVal val="#ppt_x"/>
                          </p:val>
                        </p:tav>
                      </p:tavLst>
                    </p:anim>
                    <p:anim calcmode="lin" valueType="num">
                      <p:cBhvr>
                        <p:cTn dur="400" fill="hold"/>
                        <p:tgtEl>
                          <p:spTgt spid="238"/>
                        </p:tgtEl>
                        <p:attrNameLst>
                          <p:attrName>ppt_y</p:attrName>
                        </p:attrNameLst>
                      </p:cBhvr>
                      <p:tavLst>
                        <p:tav tm="0">
                          <p:val>
                            <p:strVal val="#ppt_y+.1"/>
                          </p:val>
                        </p:tav>
                        <p:tav tm="100000">
                          <p:val>
                            <p:strVal val="#ppt_y"/>
                          </p:val>
                        </p:tav>
                      </p:tavLst>
                    </p:anim>
                  </p:childTnLst>
                </p:cTn>
              </p:par>
            </p:tnLst>
          </p:tmpl>
        </p:tmplLst>
      </p:bldP>
      <p:bldP spid="239" grpId="0" build="p">
        <p:tmplLst>
          <p:tmpl lvl="1">
            <p:tnLst>
              <p:par>
                <p:cTn presetID="42" presetClass="entr" presetSubtype="0" fill="hold" nodeType="withEffect">
                  <p:stCondLst>
                    <p:cond delay="200"/>
                  </p:stCondLst>
                  <p:childTnLst>
                    <p:set>
                      <p:cBhvr>
                        <p:cTn dur="1" fill="hold">
                          <p:stCondLst>
                            <p:cond delay="0"/>
                          </p:stCondLst>
                        </p:cTn>
                        <p:tgtEl>
                          <p:spTgt spid="239"/>
                        </p:tgtEl>
                        <p:attrNameLst>
                          <p:attrName>style.visibility</p:attrName>
                        </p:attrNameLst>
                      </p:cBhvr>
                      <p:to>
                        <p:strVal val="visible"/>
                      </p:to>
                    </p:set>
                    <p:animEffect transition="in" filter="fade">
                      <p:cBhvr>
                        <p:cTn dur="400"/>
                        <p:tgtEl>
                          <p:spTgt spid="239"/>
                        </p:tgtEl>
                      </p:cBhvr>
                    </p:animEffect>
                    <p:anim calcmode="lin" valueType="num">
                      <p:cBhvr>
                        <p:cTn dur="400" fill="hold"/>
                        <p:tgtEl>
                          <p:spTgt spid="239"/>
                        </p:tgtEl>
                        <p:attrNameLst>
                          <p:attrName>ppt_x</p:attrName>
                        </p:attrNameLst>
                      </p:cBhvr>
                      <p:tavLst>
                        <p:tav tm="0">
                          <p:val>
                            <p:strVal val="#ppt_x"/>
                          </p:val>
                        </p:tav>
                        <p:tav tm="100000">
                          <p:val>
                            <p:strVal val="#ppt_x"/>
                          </p:val>
                        </p:tav>
                      </p:tavLst>
                    </p:anim>
                    <p:anim calcmode="lin" valueType="num">
                      <p:cBhvr>
                        <p:cTn dur="400" fill="hold"/>
                        <p:tgtEl>
                          <p:spTgt spid="239"/>
                        </p:tgtEl>
                        <p:attrNameLst>
                          <p:attrName>ppt_y</p:attrName>
                        </p:attrNameLst>
                      </p:cBhvr>
                      <p:tavLst>
                        <p:tav tm="0">
                          <p:val>
                            <p:strVal val="#ppt_y+.1"/>
                          </p:val>
                        </p:tav>
                        <p:tav tm="100000">
                          <p:val>
                            <p:strVal val="#ppt_y"/>
                          </p:val>
                        </p:tav>
                      </p:tavLst>
                    </p:anim>
                  </p:childTnLst>
                </p:cTn>
              </p:par>
            </p:tnLst>
          </p:tmpl>
        </p:tmplLst>
      </p:bldP>
      <p:bldP spid="240" grpId="0"/>
      <p:bldP spid="241" grpId="0"/>
      <p:bldP spid="242" grpId="0"/>
      <p:bldP spid="243" grpId="0"/>
      <p:bldP spid="244" grpId="0"/>
      <p:bldP spid="245"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0" name="Content Placeholder 2"/>
          <p:cNvSpPr>
            <a:spLocks noGrp="1"/>
          </p:cNvSpPr>
          <p:nvPr>
            <p:ph sz="quarter" idx="12" hasCustomPrompt="1"/>
          </p:nvPr>
        </p:nvSpPr>
        <p:spPr>
          <a:xfrm>
            <a:off x="1536907" y="2391836"/>
            <a:ext cx="21431925" cy="9935632"/>
          </a:xfrm>
          <a:prstGeom prst="rect">
            <a:avLst/>
          </a:prstGeom>
        </p:spPr>
        <p:txBody>
          <a:bodyPr vert="horz" lIns="243798" tIns="121900" rIns="243798" bIns="121900"/>
          <a:lstStyle>
            <a:lvl1pPr marL="0" indent="0">
              <a:buNone/>
              <a:defRPr sz="2400">
                <a:solidFill>
                  <a:schemeClr val="tx1">
                    <a:lumMod val="50000"/>
                    <a:lumOff val="50000"/>
                  </a:schemeClr>
                </a:solidFill>
                <a:latin typeface="Lato Regular"/>
                <a:cs typeface="Lato Regular"/>
              </a:defRPr>
            </a:lvl1pPr>
            <a:lvl2pPr marL="1038822" indent="0">
              <a:buNone/>
              <a:defRPr sz="2400">
                <a:solidFill>
                  <a:schemeClr val="tx1">
                    <a:lumMod val="50000"/>
                    <a:lumOff val="50000"/>
                  </a:schemeClr>
                </a:solidFill>
                <a:latin typeface="Lato Regular"/>
                <a:cs typeface="Lato Regular"/>
              </a:defRPr>
            </a:lvl2pPr>
            <a:lvl3pPr marL="2077642" indent="0">
              <a:buNone/>
              <a:defRPr sz="2400">
                <a:solidFill>
                  <a:schemeClr val="tx1">
                    <a:lumMod val="50000"/>
                    <a:lumOff val="50000"/>
                  </a:schemeClr>
                </a:solidFill>
                <a:latin typeface="Lato Regular"/>
                <a:cs typeface="Lato Regular"/>
              </a:defRPr>
            </a:lvl3pPr>
            <a:lvl4pPr marL="3116460" indent="0">
              <a:buNone/>
              <a:defRPr sz="2400">
                <a:solidFill>
                  <a:schemeClr val="tx1">
                    <a:lumMod val="50000"/>
                    <a:lumOff val="50000"/>
                  </a:schemeClr>
                </a:solidFill>
                <a:latin typeface="Lato Regular"/>
                <a:cs typeface="Lato Regular"/>
              </a:defRPr>
            </a:lvl4pPr>
            <a:lvl5pPr marL="4155282" indent="0">
              <a:buNone/>
              <a:defRPr sz="2400">
                <a:solidFill>
                  <a:schemeClr val="tx1">
                    <a:lumMod val="50000"/>
                    <a:lumOff val="50000"/>
                  </a:schemeClr>
                </a:solidFill>
                <a:latin typeface="Lato Regular"/>
                <a:cs typeface="Lato Regular"/>
              </a:defRPr>
            </a:lvl5pPr>
          </a:lstStyle>
          <a:p>
            <a:pPr lvl="0"/>
            <a:r>
              <a:rPr lang="es-ES_tradnl" dirty="0"/>
              <a:t>Text </a:t>
            </a:r>
            <a:r>
              <a:rPr lang="es-ES_tradnl" dirty="0" err="1"/>
              <a:t>Example</a:t>
            </a:r>
            <a:endParaRPr lang="en-US" dirty="0"/>
          </a:p>
        </p:txBody>
      </p:sp>
    </p:spTree>
    <p:extLst>
      <p:ext uri="{BB962C8B-B14F-4D97-AF65-F5344CB8AC3E}">
        <p14:creationId xmlns:p14="http://schemas.microsoft.com/office/powerpoint/2010/main" val="63387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100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10" grpId="0" build="p">
        <p:tmplLst>
          <p:tmpl lvl="1">
            <p:tnLst>
              <p:par>
                <p:cTn presetID="53" presetClass="entr" presetSubtype="16"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p:cTn dur="500" fill="hold"/>
                        <p:tgtEl>
                          <p:spTgt spid="10"/>
                        </p:tgtEl>
                        <p:attrNameLst>
                          <p:attrName>ppt_w</p:attrName>
                        </p:attrNameLst>
                      </p:cBhvr>
                      <p:tavLst>
                        <p:tav tm="0">
                          <p:val>
                            <p:fltVal val="0"/>
                          </p:val>
                        </p:tav>
                        <p:tav tm="100000">
                          <p:val>
                            <p:strVal val="#ppt_w"/>
                          </p:val>
                        </p:tav>
                      </p:tavLst>
                    </p:anim>
                    <p:anim calcmode="lin" valueType="num">
                      <p:cBhvr>
                        <p:cTn dur="500" fill="hold"/>
                        <p:tgtEl>
                          <p:spTgt spid="10"/>
                        </p:tgtEl>
                        <p:attrNameLst>
                          <p:attrName>ppt_h</p:attrName>
                        </p:attrNameLst>
                      </p:cBhvr>
                      <p:tavLst>
                        <p:tav tm="0">
                          <p:val>
                            <p:fltVal val="0"/>
                          </p:val>
                        </p:tav>
                        <p:tav tm="100000">
                          <p:val>
                            <p:strVal val="#ppt_h"/>
                          </p:val>
                        </p:tav>
                      </p:tavLst>
                    </p:anim>
                    <p:animEffect transition="in" filter="fade">
                      <p:cBhvr>
                        <p:cTn dur="500"/>
                        <p:tgtEl>
                          <p:spTgt spid="10"/>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ontent dark">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0" name="Content Placeholder 2"/>
          <p:cNvSpPr>
            <a:spLocks noGrp="1"/>
          </p:cNvSpPr>
          <p:nvPr>
            <p:ph sz="quarter" idx="12" hasCustomPrompt="1"/>
          </p:nvPr>
        </p:nvSpPr>
        <p:spPr>
          <a:xfrm>
            <a:off x="1536907" y="2391836"/>
            <a:ext cx="21431925" cy="9935632"/>
          </a:xfrm>
          <a:prstGeom prst="rect">
            <a:avLst/>
          </a:prstGeom>
        </p:spPr>
        <p:txBody>
          <a:bodyPr vert="horz" lIns="243798" tIns="121900" rIns="243798" bIns="121900"/>
          <a:lstStyle>
            <a:lvl1pPr marL="0" indent="0">
              <a:buNone/>
              <a:defRPr sz="2400">
                <a:solidFill>
                  <a:schemeClr val="bg1">
                    <a:lumMod val="85000"/>
                  </a:schemeClr>
                </a:solidFill>
                <a:latin typeface="Lato Regular"/>
                <a:cs typeface="Lato Regular"/>
              </a:defRPr>
            </a:lvl1pPr>
            <a:lvl2pPr marL="1038822" indent="0">
              <a:buNone/>
              <a:defRPr sz="2400">
                <a:solidFill>
                  <a:schemeClr val="tx1">
                    <a:lumMod val="50000"/>
                    <a:lumOff val="50000"/>
                  </a:schemeClr>
                </a:solidFill>
                <a:latin typeface="Lato Regular"/>
                <a:cs typeface="Lato Regular"/>
              </a:defRPr>
            </a:lvl2pPr>
            <a:lvl3pPr marL="2077642" indent="0">
              <a:buNone/>
              <a:defRPr sz="2400">
                <a:solidFill>
                  <a:schemeClr val="tx1">
                    <a:lumMod val="50000"/>
                    <a:lumOff val="50000"/>
                  </a:schemeClr>
                </a:solidFill>
                <a:latin typeface="Lato Regular"/>
                <a:cs typeface="Lato Regular"/>
              </a:defRPr>
            </a:lvl3pPr>
            <a:lvl4pPr marL="3116460" indent="0">
              <a:buNone/>
              <a:defRPr sz="2400">
                <a:solidFill>
                  <a:schemeClr val="tx1">
                    <a:lumMod val="50000"/>
                    <a:lumOff val="50000"/>
                  </a:schemeClr>
                </a:solidFill>
                <a:latin typeface="Lato Regular"/>
                <a:cs typeface="Lato Regular"/>
              </a:defRPr>
            </a:lvl4pPr>
            <a:lvl5pPr marL="4155282" indent="0">
              <a:buNone/>
              <a:defRPr sz="2400">
                <a:solidFill>
                  <a:schemeClr val="tx1">
                    <a:lumMod val="50000"/>
                    <a:lumOff val="50000"/>
                  </a:schemeClr>
                </a:solidFill>
                <a:latin typeface="Lato Regular"/>
                <a:cs typeface="Lato Regular"/>
              </a:defRPr>
            </a:lvl5pPr>
          </a:lstStyle>
          <a:p>
            <a:pPr lvl="0"/>
            <a:r>
              <a:rPr lang="es-ES_tradnl" dirty="0"/>
              <a:t>Text </a:t>
            </a:r>
            <a:r>
              <a:rPr lang="es-ES_tradnl" dirty="0" err="1"/>
              <a:t>Example</a:t>
            </a:r>
            <a:endParaRPr lang="en-US" dirty="0"/>
          </a:p>
        </p:txBody>
      </p:sp>
    </p:spTree>
    <p:extLst>
      <p:ext uri="{BB962C8B-B14F-4D97-AF65-F5344CB8AC3E}">
        <p14:creationId xmlns:p14="http://schemas.microsoft.com/office/powerpoint/2010/main" val="108916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100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10" grpId="0" build="p">
        <p:tmplLst>
          <p:tmpl lvl="1">
            <p:tnLst>
              <p:par>
                <p:cTn presetID="53" presetClass="entr" presetSubtype="16"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p:cTn dur="500" fill="hold"/>
                        <p:tgtEl>
                          <p:spTgt spid="10"/>
                        </p:tgtEl>
                        <p:attrNameLst>
                          <p:attrName>ppt_w</p:attrName>
                        </p:attrNameLst>
                      </p:cBhvr>
                      <p:tavLst>
                        <p:tav tm="0">
                          <p:val>
                            <p:fltVal val="0"/>
                          </p:val>
                        </p:tav>
                        <p:tav tm="100000">
                          <p:val>
                            <p:strVal val="#ppt_w"/>
                          </p:val>
                        </p:tav>
                      </p:tavLst>
                    </p:anim>
                    <p:anim calcmode="lin" valueType="num">
                      <p:cBhvr>
                        <p:cTn dur="500" fill="hold"/>
                        <p:tgtEl>
                          <p:spTgt spid="10"/>
                        </p:tgtEl>
                        <p:attrNameLst>
                          <p:attrName>ppt_h</p:attrName>
                        </p:attrNameLst>
                      </p:cBhvr>
                      <p:tavLst>
                        <p:tav tm="0">
                          <p:val>
                            <p:fltVal val="0"/>
                          </p:val>
                        </p:tav>
                        <p:tav tm="100000">
                          <p:val>
                            <p:strVal val="#ppt_h"/>
                          </p:val>
                        </p:tav>
                      </p:tavLst>
                    </p:anim>
                    <p:animEffect transition="in" filter="fade">
                      <p:cBhvr>
                        <p:cTn dur="500"/>
                        <p:tgtEl>
                          <p:spTgt spid="1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Tree>
    <p:extLst>
      <p:ext uri="{BB962C8B-B14F-4D97-AF65-F5344CB8AC3E}">
        <p14:creationId xmlns:p14="http://schemas.microsoft.com/office/powerpoint/2010/main" val="14607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Text </a:t>
            </a:r>
            <a:r>
              <a:rPr lang="es-ES_tradnl" dirty="0" err="1"/>
              <a:t>slide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5" name="Text Placeholder 2"/>
          <p:cNvSpPr>
            <a:spLocks noGrp="1"/>
          </p:cNvSpPr>
          <p:nvPr>
            <p:ph type="body" sz="quarter" idx="16" hasCustomPrompt="1"/>
          </p:nvPr>
        </p:nvSpPr>
        <p:spPr>
          <a:xfrm>
            <a:off x="1536915" y="2483792"/>
            <a:ext cx="21431925" cy="10428780"/>
          </a:xfrm>
          <a:prstGeom prst="rect">
            <a:avLst/>
          </a:prstGeom>
        </p:spPr>
        <p:txBody>
          <a:bodyPr vert="horz" lIns="243798" tIns="121900" rIns="243798" bIns="121900"/>
          <a:lstStyle>
            <a:lvl1pPr marL="0" indent="0" algn="just">
              <a:lnSpc>
                <a:spcPct val="13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endParaRPr lang="en-US" dirty="0"/>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spTree>
    <p:extLst>
      <p:ext uri="{BB962C8B-B14F-4D97-AF65-F5344CB8AC3E}">
        <p14:creationId xmlns:p14="http://schemas.microsoft.com/office/powerpoint/2010/main" val="331628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par>
                                <p:cTn id="25" presetID="10" presetClass="entr" presetSubtype="0" fill="hold" grpId="0" nodeType="withEffect">
                                  <p:stCondLst>
                                    <p:cond delay="80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5" grpId="0" build="p">
        <p:tmplLst>
          <p:tmpl lvl="1">
            <p:tnLst>
              <p:par>
                <p:cTn presetID="10" presetClass="entr" presetSubtype="0" fill="hold" nodeType="withEffect" nodePh="1">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Two</a:t>
            </a:r>
            <a:r>
              <a:rPr lang="es-ES_tradnl" dirty="0"/>
              <a:t> </a:t>
            </a:r>
            <a:r>
              <a:rPr lang="es-ES_tradnl" dirty="0" err="1"/>
              <a:t>columns</a:t>
            </a:r>
            <a:r>
              <a:rPr lang="es-ES_tradnl" dirty="0"/>
              <a:t> </a:t>
            </a:r>
            <a:r>
              <a:rPr lang="es-ES_tradnl" dirty="0" err="1"/>
              <a:t>text</a:t>
            </a:r>
            <a:r>
              <a:rPr lang="es-ES_tradnl" dirty="0"/>
              <a:t> </a:t>
            </a:r>
            <a:r>
              <a:rPr lang="es-ES_tradnl" dirty="0" err="1"/>
              <a:t>slide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5" name="Text Placeholder 2"/>
          <p:cNvSpPr>
            <a:spLocks noGrp="1"/>
          </p:cNvSpPr>
          <p:nvPr>
            <p:ph type="body" sz="quarter" idx="16" hasCustomPrompt="1"/>
          </p:nvPr>
        </p:nvSpPr>
        <p:spPr>
          <a:xfrm>
            <a:off x="1536915" y="2483792"/>
            <a:ext cx="21431925" cy="10428780"/>
          </a:xfrm>
          <a:prstGeom prst="rect">
            <a:avLst/>
          </a:prstGeom>
        </p:spPr>
        <p:txBody>
          <a:bodyPr vert="horz" lIns="243798" tIns="121900" rIns="243798" bIns="121900" numCol="2" spcCol="720000"/>
          <a:lstStyle>
            <a:lvl1pPr marL="0" indent="0" algn="just">
              <a:lnSpc>
                <a:spcPct val="13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endParaRPr lang="en-US" dirty="0"/>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spTree>
    <p:extLst>
      <p:ext uri="{BB962C8B-B14F-4D97-AF65-F5344CB8AC3E}">
        <p14:creationId xmlns:p14="http://schemas.microsoft.com/office/powerpoint/2010/main" val="21635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par>
                                <p:cTn id="25" presetID="10" presetClass="entr" presetSubtype="0" fill="hold" grpId="0" nodeType="withEffect">
                                  <p:stCondLst>
                                    <p:cond delay="80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5" grpId="0" build="p">
        <p:tmplLst>
          <p:tmpl lvl="1">
            <p:tnLst>
              <p:par>
                <p:cTn presetID="10" presetClass="entr" presetSubtype="0" fill="hold" nodeType="withEffect" nodePh="1">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s Tex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Three</a:t>
            </a:r>
            <a:r>
              <a:rPr lang="es-ES_tradnl" dirty="0"/>
              <a:t> </a:t>
            </a:r>
            <a:r>
              <a:rPr lang="es-ES_tradnl" dirty="0" err="1"/>
              <a:t>columns</a:t>
            </a:r>
            <a:r>
              <a:rPr lang="es-ES_tradnl" dirty="0"/>
              <a:t> </a:t>
            </a:r>
            <a:r>
              <a:rPr lang="es-ES_tradnl" dirty="0" err="1"/>
              <a:t>text</a:t>
            </a:r>
            <a:r>
              <a:rPr lang="es-ES_tradnl" dirty="0"/>
              <a:t> </a:t>
            </a:r>
            <a:r>
              <a:rPr lang="es-ES_tradnl" dirty="0" err="1"/>
              <a:t>slide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5" name="Text Placeholder 2"/>
          <p:cNvSpPr>
            <a:spLocks noGrp="1"/>
          </p:cNvSpPr>
          <p:nvPr>
            <p:ph type="body" sz="quarter" idx="16" hasCustomPrompt="1"/>
          </p:nvPr>
        </p:nvSpPr>
        <p:spPr>
          <a:xfrm>
            <a:off x="1536915" y="2483792"/>
            <a:ext cx="21431925" cy="10428780"/>
          </a:xfrm>
          <a:prstGeom prst="rect">
            <a:avLst/>
          </a:prstGeom>
        </p:spPr>
        <p:txBody>
          <a:bodyPr vert="horz" lIns="243798" tIns="121900" rIns="243798" bIns="121900" numCol="3" spcCol="720000"/>
          <a:lstStyle>
            <a:lvl1pPr marL="0" indent="0" algn="just">
              <a:lnSpc>
                <a:spcPct val="13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p>
          <a:p>
            <a:pPr lvl="0"/>
            <a:endParaRPr lang="en-US" dirty="0"/>
          </a:p>
          <a:p>
            <a:pPr lvl="0"/>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p>
          <a:p>
            <a:pPr lvl="0"/>
            <a:endParaRPr lang="en-US" dirty="0"/>
          </a:p>
          <a:p>
            <a:pPr lvl="0"/>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spTree>
    <p:extLst>
      <p:ext uri="{BB962C8B-B14F-4D97-AF65-F5344CB8AC3E}">
        <p14:creationId xmlns:p14="http://schemas.microsoft.com/office/powerpoint/2010/main" val="16079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par>
                                <p:cTn id="25" presetID="10" presetClass="entr" presetSubtype="0" fill="hold" grpId="0" nodeType="withEffect">
                                  <p:stCondLst>
                                    <p:cond delay="80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grpId="0" nodeType="withEffect">
                                  <p:stCondLst>
                                    <p:cond delay="80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grpId="0" nodeType="withEffect">
                                  <p:stCondLst>
                                    <p:cond delay="80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5" grpId="0" build="p">
        <p:tmplLst>
          <p:tmpl lvl="1">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mple Title Dark Slide">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Tree>
    <p:extLst>
      <p:ext uri="{BB962C8B-B14F-4D97-AF65-F5344CB8AC3E}">
        <p14:creationId xmlns:p14="http://schemas.microsoft.com/office/powerpoint/2010/main" val="165414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ext with image and footer">
    <p:spTree>
      <p:nvGrpSpPr>
        <p:cNvPr id="1" name=""/>
        <p:cNvGrpSpPr/>
        <p:nvPr/>
      </p:nvGrpSpPr>
      <p:grpSpPr>
        <a:xfrm>
          <a:off x="0" y="0"/>
          <a:ext cx="0" cy="0"/>
          <a:chOff x="0" y="0"/>
          <a:chExt cx="0" cy="0"/>
        </a:xfrm>
      </p:grpSpPr>
      <p:sp>
        <p:nvSpPr>
          <p:cNvPr id="1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1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9" name="Rounded Rectangle 1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6" name="Text Placeholder 2"/>
          <p:cNvSpPr>
            <a:spLocks noGrp="1"/>
          </p:cNvSpPr>
          <p:nvPr>
            <p:ph type="body" sz="quarter" idx="16" hasCustomPrompt="1"/>
          </p:nvPr>
        </p:nvSpPr>
        <p:spPr>
          <a:xfrm>
            <a:off x="1536915" y="2912516"/>
            <a:ext cx="21431925" cy="1715940"/>
          </a:xfrm>
          <a:prstGeom prst="rect">
            <a:avLst/>
          </a:prstGeom>
        </p:spPr>
        <p:txBody>
          <a:bodyPr vert="horz" lIns="0" tIns="0" rIns="0" bIns="0"/>
          <a:lstStyle>
            <a:lvl1pPr marL="0" indent="0" algn="just">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21" name="Picture Placeholder 2"/>
          <p:cNvSpPr>
            <a:spLocks noGrp="1"/>
          </p:cNvSpPr>
          <p:nvPr>
            <p:ph type="pic" sz="quarter" idx="17"/>
          </p:nvPr>
        </p:nvSpPr>
        <p:spPr>
          <a:xfrm>
            <a:off x="1536915" y="5013693"/>
            <a:ext cx="21431925"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2" name="Text Placeholder 7"/>
          <p:cNvSpPr>
            <a:spLocks noGrp="1"/>
          </p:cNvSpPr>
          <p:nvPr>
            <p:ph type="body" sz="quarter" idx="18" hasCustomPrompt="1"/>
          </p:nvPr>
        </p:nvSpPr>
        <p:spPr>
          <a:xfrm>
            <a:off x="1536915" y="11083781"/>
            <a:ext cx="21431925"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3" name="Text Placeholder 2"/>
          <p:cNvSpPr>
            <a:spLocks noGrp="1"/>
          </p:cNvSpPr>
          <p:nvPr>
            <p:ph type="body" sz="quarter" idx="19" hasCustomPrompt="1"/>
          </p:nvPr>
        </p:nvSpPr>
        <p:spPr>
          <a:xfrm>
            <a:off x="1536915" y="11698160"/>
            <a:ext cx="21431925"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a:t>
            </a:r>
            <a:r>
              <a:rPr lang="en-US" dirty="0" err="1"/>
              <a:t>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hendreritn</a:t>
            </a:r>
            <a:r>
              <a:rPr lang="en-US" dirty="0"/>
              <a:t>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p>
        </p:txBody>
      </p:sp>
    </p:spTree>
    <p:extLst>
      <p:ext uri="{BB962C8B-B14F-4D97-AF65-F5344CB8AC3E}">
        <p14:creationId xmlns:p14="http://schemas.microsoft.com/office/powerpoint/2010/main" val="321512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 fill="hold"/>
                                        <p:tgtEl>
                                          <p:spTgt spid="19"/>
                                        </p:tgtEl>
                                        <p:attrNameLst>
                                          <p:attrName>ppt_x</p:attrName>
                                        </p:attrNameLst>
                                      </p:cBhvr>
                                      <p:tavLst>
                                        <p:tav tm="0">
                                          <p:val>
                                            <p:strVal val="0-#ppt_w/2"/>
                                          </p:val>
                                        </p:tav>
                                        <p:tav tm="100000">
                                          <p:val>
                                            <p:strVal val="#ppt_x"/>
                                          </p:val>
                                        </p:tav>
                                      </p:tavLst>
                                    </p:anim>
                                    <p:anim calcmode="lin" valueType="num">
                                      <p:cBhvr additive="base">
                                        <p:cTn id="8" dur="200" fill="hold"/>
                                        <p:tgtEl>
                                          <p:spTgt spid="1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400"/>
                                        <p:tgtEl>
                                          <p:spTgt spid="17">
                                            <p:txEl>
                                              <p:pRg st="0" end="0"/>
                                            </p:txEl>
                                          </p:spTgt>
                                        </p:tgtEl>
                                      </p:cBhvr>
                                    </p:animEffect>
                                    <p:anim calcmode="lin" valueType="num">
                                      <p:cBhvr>
                                        <p:cTn id="12" dur="4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1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18">
                                            <p:txEl>
                                              <p:pRg st="0" end="0"/>
                                            </p:txEl>
                                          </p:spTgt>
                                        </p:tgtEl>
                                        <p:attrNameLst>
                                          <p:attrName>style.visibility</p:attrName>
                                        </p:attrNameLst>
                                      </p:cBhvr>
                                      <p:to>
                                        <p:strVal val="visible"/>
                                      </p:to>
                                    </p:set>
                                    <p:animEffect transition="in" filter="fade">
                                      <p:cBhvr>
                                        <p:cTn id="16" dur="500"/>
                                        <p:tgtEl>
                                          <p:spTgt spid="18">
                                            <p:txEl>
                                              <p:pRg st="0" end="0"/>
                                            </p:txEl>
                                          </p:spTgt>
                                        </p:tgtEl>
                                      </p:cBhvr>
                                    </p:animEffect>
                                    <p:anim calcmode="lin" valueType="num">
                                      <p:cBhvr>
                                        <p:cTn id="1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18">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fade">
                                      <p:cBhvr>
                                        <p:cTn id="21" dur="500"/>
                                        <p:tgtEl>
                                          <p:spTgt spid="16">
                                            <p:txEl>
                                              <p:pRg st="0" end="0"/>
                                            </p:txEl>
                                          </p:spTgt>
                                        </p:tgtEl>
                                      </p:cBhvr>
                                    </p:animEffect>
                                  </p:childTnLst>
                                </p:cTn>
                              </p:par>
                              <p:par>
                                <p:cTn id="22" presetID="53" presetClass="entr" presetSubtype="16" fill="hold" grpId="0" nodeType="withEffect" nodePh="1">
                                  <p:stCondLst>
                                    <p:cond delay="800"/>
                                  </p:stCondLst>
                                  <p:endCondLst>
                                    <p:cond evt="begin" delay="0">
                                      <p:tn val="22"/>
                                    </p:cond>
                                  </p:endCondLst>
                                  <p:childTnLst>
                                    <p:set>
                                      <p:cBhvr>
                                        <p:cTn id="23" dur="1" fill="hold">
                                          <p:stCondLst>
                                            <p:cond delay="0"/>
                                          </p:stCondLst>
                                        </p:cTn>
                                        <p:tgtEl>
                                          <p:spTgt spid="21"/>
                                        </p:tgtEl>
                                        <p:attrNameLst>
                                          <p:attrName>style.visibility</p:attrName>
                                        </p:attrNameLst>
                                      </p:cBhvr>
                                      <p:to>
                                        <p:strVal val="visible"/>
                                      </p:to>
                                    </p:set>
                                    <p:anim calcmode="lin" valueType="num">
                                      <p:cBhvr>
                                        <p:cTn id="24" dur="1000" fill="hold"/>
                                        <p:tgtEl>
                                          <p:spTgt spid="21"/>
                                        </p:tgtEl>
                                        <p:attrNameLst>
                                          <p:attrName>ppt_w</p:attrName>
                                        </p:attrNameLst>
                                      </p:cBhvr>
                                      <p:tavLst>
                                        <p:tav tm="0">
                                          <p:val>
                                            <p:fltVal val="0"/>
                                          </p:val>
                                        </p:tav>
                                        <p:tav tm="100000">
                                          <p:val>
                                            <p:strVal val="#ppt_w"/>
                                          </p:val>
                                        </p:tav>
                                      </p:tavLst>
                                    </p:anim>
                                    <p:anim calcmode="lin" valueType="num">
                                      <p:cBhvr>
                                        <p:cTn id="25" dur="1000" fill="hold"/>
                                        <p:tgtEl>
                                          <p:spTgt spid="21"/>
                                        </p:tgtEl>
                                        <p:attrNameLst>
                                          <p:attrName>ppt_h</p:attrName>
                                        </p:attrNameLst>
                                      </p:cBhvr>
                                      <p:tavLst>
                                        <p:tav tm="0">
                                          <p:val>
                                            <p:fltVal val="0"/>
                                          </p:val>
                                        </p:tav>
                                        <p:tav tm="100000">
                                          <p:val>
                                            <p:strVal val="#ppt_h"/>
                                          </p:val>
                                        </p:tav>
                                      </p:tavLst>
                                    </p:anim>
                                    <p:animEffect transition="in" filter="fade">
                                      <p:cBhvr>
                                        <p:cTn id="26" dur="1000"/>
                                        <p:tgtEl>
                                          <p:spTgt spid="21"/>
                                        </p:tgtEl>
                                      </p:cBhvr>
                                    </p:animEffect>
                                  </p:childTnLst>
                                </p:cTn>
                              </p:par>
                            </p:childTnLst>
                          </p:cTn>
                        </p:par>
                        <p:par>
                          <p:cTn id="27" fill="hold">
                            <p:stCondLst>
                              <p:cond delay="1800"/>
                            </p:stCondLst>
                            <p:childTnLst>
                              <p:par>
                                <p:cTn id="28" presetID="42" presetClass="entr" presetSubtype="0" fill="hold" grpId="0" nodeType="afterEffect">
                                  <p:stCondLst>
                                    <p:cond delay="0"/>
                                  </p:stCondLst>
                                  <p:childTnLst>
                                    <p:set>
                                      <p:cBhvr>
                                        <p:cTn id="29" dur="1" fill="hold">
                                          <p:stCondLst>
                                            <p:cond delay="0"/>
                                          </p:stCondLst>
                                        </p:cTn>
                                        <p:tgtEl>
                                          <p:spTgt spid="22">
                                            <p:txEl>
                                              <p:pRg st="0" end="0"/>
                                            </p:txEl>
                                          </p:spTgt>
                                        </p:tgtEl>
                                        <p:attrNameLst>
                                          <p:attrName>style.visibility</p:attrName>
                                        </p:attrNameLst>
                                      </p:cBhvr>
                                      <p:to>
                                        <p:strVal val="visible"/>
                                      </p:to>
                                    </p:set>
                                    <p:animEffect transition="in" filter="fade">
                                      <p:cBhvr>
                                        <p:cTn id="30" dur="500"/>
                                        <p:tgtEl>
                                          <p:spTgt spid="22">
                                            <p:txEl>
                                              <p:pRg st="0" end="0"/>
                                            </p:txEl>
                                          </p:spTgt>
                                        </p:tgtEl>
                                      </p:cBhvr>
                                    </p:animEffect>
                                    <p:anim calcmode="lin" valueType="num">
                                      <p:cBhvr>
                                        <p:cTn id="3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22">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23">
                                            <p:txEl>
                                              <p:pRg st="0" end="0"/>
                                            </p:txEl>
                                          </p:spTgt>
                                        </p:tgtEl>
                                        <p:attrNameLst>
                                          <p:attrName>style.visibility</p:attrName>
                                        </p:attrNameLst>
                                      </p:cBhvr>
                                      <p:to>
                                        <p:strVal val="visible"/>
                                      </p:to>
                                    </p:set>
                                    <p:animEffect transition="in" filter="fade">
                                      <p:cBhvr>
                                        <p:cTn id="3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42" presetClass="entr" presetSubtype="0"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Effect transition="in" filter="fade">
                      <p:cBhvr>
                        <p:cTn dur="400"/>
                        <p:tgtEl>
                          <p:spTgt spid="17"/>
                        </p:tgtEl>
                      </p:cBhvr>
                    </p:animEffect>
                    <p:anim calcmode="lin" valueType="num">
                      <p:cBhvr>
                        <p:cTn dur="400" fill="hold"/>
                        <p:tgtEl>
                          <p:spTgt spid="17"/>
                        </p:tgtEl>
                        <p:attrNameLst>
                          <p:attrName>ppt_x</p:attrName>
                        </p:attrNameLst>
                      </p:cBhvr>
                      <p:tavLst>
                        <p:tav tm="0">
                          <p:val>
                            <p:strVal val="#ppt_x"/>
                          </p:val>
                        </p:tav>
                        <p:tav tm="100000">
                          <p:val>
                            <p:strVal val="#ppt_x"/>
                          </p:val>
                        </p:tav>
                      </p:tavLst>
                    </p:anim>
                    <p:anim calcmode="lin" valueType="num">
                      <p:cBhvr>
                        <p:cTn dur="400" fill="hold"/>
                        <p:tgtEl>
                          <p:spTgt spid="1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42" presetClass="entr" presetSubtype="0" fill="hold" nodeType="withEffect">
                  <p:stCondLst>
                    <p:cond delay="2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anim calcmode="lin" valueType="num">
                      <p:cBhvr>
                        <p:cTn dur="500" fill="hold"/>
                        <p:tgtEl>
                          <p:spTgt spid="18"/>
                        </p:tgtEl>
                        <p:attrNameLst>
                          <p:attrName>ppt_x</p:attrName>
                        </p:attrNameLst>
                      </p:cBhvr>
                      <p:tavLst>
                        <p:tav tm="0">
                          <p:val>
                            <p:strVal val="#ppt_x"/>
                          </p:val>
                        </p:tav>
                        <p:tav tm="100000">
                          <p:val>
                            <p:strVal val="#ppt_x"/>
                          </p:val>
                        </p:tav>
                      </p:tavLst>
                    </p:anim>
                    <p:anim calcmode="lin" valueType="num">
                      <p:cBhvr>
                        <p:cTn dur="500" fill="hold"/>
                        <p:tgtEl>
                          <p:spTgt spid="18"/>
                        </p:tgtEl>
                        <p:attrNameLst>
                          <p:attrName>ppt_y</p:attrName>
                        </p:attrNameLst>
                      </p:cBhvr>
                      <p:tavLst>
                        <p:tav tm="0">
                          <p:val>
                            <p:strVal val="#ppt_y+.1"/>
                          </p:val>
                        </p:tav>
                        <p:tav tm="100000">
                          <p:val>
                            <p:strVal val="#ppt_y"/>
                          </p:val>
                        </p:tav>
                      </p:tavLst>
                    </p:anim>
                  </p:childTnLst>
                </p:cTn>
              </p:par>
            </p:tnLst>
          </p:tmpl>
        </p:tmplLst>
      </p:bldP>
      <p:bldP spid="19" grpId="0" animBg="1"/>
      <p:bldP spid="16" grpId="0" build="p">
        <p:tmplLst>
          <p:tmpl lvl="1">
            <p:tnLst>
              <p:par>
                <p:cTn presetID="10" presetClass="entr" presetSubtype="0" fill="hold" nodeType="withEffect">
                  <p:stCondLst>
                    <p:cond delay="8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1" grpId="0"/>
      <p:bldP spid="22" grpId="0" build="p">
        <p:tmplLst>
          <p:tmpl lvl="1">
            <p:tnLst>
              <p:par>
                <p:cTn presetID="42"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10" presetClass="entr" presetSubtype="0" fill="hold" nodeType="withEffect">
                  <p:stCondLst>
                    <p:cond delay="8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ck Slide 2">
    <p:bg>
      <p:bgPr>
        <a:solidFill>
          <a:schemeClr val="accent1">
            <a:lumMod val="50000"/>
          </a:schemeClr>
        </a:solidFill>
        <a:effectLst/>
      </p:bgPr>
    </p:bg>
    <p:spTree>
      <p:nvGrpSpPr>
        <p:cNvPr id="1" name=""/>
        <p:cNvGrpSpPr/>
        <p:nvPr/>
      </p:nvGrpSpPr>
      <p:grpSpPr>
        <a:xfrm>
          <a:off x="0" y="0"/>
          <a:ext cx="0" cy="0"/>
          <a:chOff x="0" y="0"/>
          <a:chExt cx="0" cy="0"/>
        </a:xfrm>
      </p:grpSpPr>
      <p:sp>
        <p:nvSpPr>
          <p:cNvPr id="20" name="Text Placeholder 7"/>
          <p:cNvSpPr>
            <a:spLocks noGrp="1"/>
          </p:cNvSpPr>
          <p:nvPr>
            <p:ph type="body" sz="quarter" idx="18" hasCustomPrompt="1"/>
          </p:nvPr>
        </p:nvSpPr>
        <p:spPr>
          <a:xfrm>
            <a:off x="1286671" y="4368344"/>
            <a:ext cx="8858010" cy="1537672"/>
          </a:xfrm>
          <a:prstGeom prst="rect">
            <a:avLst/>
          </a:prstGeom>
          <a:solidFill>
            <a:schemeClr val="accent3"/>
          </a:solidFill>
        </p:spPr>
        <p:txBody>
          <a:bodyPr vert="horz" lIns="360000" tIns="103884" rIns="0" bIns="103884" anchor="ctr"/>
          <a:lstStyle>
            <a:lvl1pPr marL="0" indent="0" algn="l">
              <a:lnSpc>
                <a:spcPct val="100000"/>
              </a:lnSpc>
              <a:spcBef>
                <a:spcPts val="500"/>
              </a:spcBef>
              <a:buNone/>
              <a:defRPr sz="9000" b="0" baseline="0">
                <a:solidFill>
                  <a:schemeClr val="bg1"/>
                </a:solidFill>
                <a:latin typeface="Lato Hairline"/>
                <a:cs typeface="Lato Hairline"/>
              </a:defRPr>
            </a:lvl1pPr>
          </a:lstStyle>
          <a:p>
            <a:pPr lvl="0"/>
            <a:r>
              <a:rPr lang="es-ES_tradnl" dirty="0"/>
              <a:t>THE BEST WAY</a:t>
            </a:r>
          </a:p>
        </p:txBody>
      </p:sp>
      <p:sp>
        <p:nvSpPr>
          <p:cNvPr id="23" name="Text Placeholder 7"/>
          <p:cNvSpPr>
            <a:spLocks noGrp="1"/>
          </p:cNvSpPr>
          <p:nvPr>
            <p:ph type="body" sz="quarter" idx="19" hasCustomPrompt="1"/>
          </p:nvPr>
        </p:nvSpPr>
        <p:spPr>
          <a:xfrm>
            <a:off x="1286674" y="6100280"/>
            <a:ext cx="6086027" cy="1537672"/>
          </a:xfrm>
          <a:prstGeom prst="rect">
            <a:avLst/>
          </a:prstGeom>
          <a:solidFill>
            <a:schemeClr val="accent2"/>
          </a:solidFill>
        </p:spPr>
        <p:txBody>
          <a:bodyPr vert="horz" lIns="360000" tIns="103884" rIns="0" bIns="103884" anchor="ctr"/>
          <a:lstStyle>
            <a:lvl1pPr marL="0" indent="0" algn="l">
              <a:lnSpc>
                <a:spcPct val="100000"/>
              </a:lnSpc>
              <a:spcBef>
                <a:spcPts val="500"/>
              </a:spcBef>
              <a:buNone/>
              <a:defRPr sz="9000" b="0" baseline="0">
                <a:solidFill>
                  <a:schemeClr val="bg1"/>
                </a:solidFill>
                <a:latin typeface="Lato Hairline"/>
                <a:cs typeface="Lato Hairline"/>
              </a:defRPr>
            </a:lvl1pPr>
          </a:lstStyle>
          <a:p>
            <a:pPr lvl="0"/>
            <a:r>
              <a:rPr lang="es-ES_tradnl" dirty="0"/>
              <a:t>TO CLOSE</a:t>
            </a:r>
          </a:p>
        </p:txBody>
      </p:sp>
      <p:sp>
        <p:nvSpPr>
          <p:cNvPr id="24" name="Text Placeholder 7"/>
          <p:cNvSpPr>
            <a:spLocks noGrp="1"/>
          </p:cNvSpPr>
          <p:nvPr>
            <p:ph type="body" sz="quarter" idx="20" hasCustomPrompt="1"/>
          </p:nvPr>
        </p:nvSpPr>
        <p:spPr>
          <a:xfrm>
            <a:off x="1286671" y="7830392"/>
            <a:ext cx="9416256" cy="1537672"/>
          </a:xfrm>
          <a:prstGeom prst="rect">
            <a:avLst/>
          </a:prstGeom>
          <a:solidFill>
            <a:schemeClr val="accent3"/>
          </a:solidFill>
        </p:spPr>
        <p:txBody>
          <a:bodyPr vert="horz" lIns="360000" tIns="103884" rIns="0" bIns="103884" anchor="ctr"/>
          <a:lstStyle>
            <a:lvl1pPr marL="0" indent="0" algn="l">
              <a:lnSpc>
                <a:spcPct val="100000"/>
              </a:lnSpc>
              <a:spcBef>
                <a:spcPts val="500"/>
              </a:spcBef>
              <a:buNone/>
              <a:defRPr sz="9000" b="0" baseline="0">
                <a:solidFill>
                  <a:schemeClr val="bg1"/>
                </a:solidFill>
                <a:latin typeface="Lato Hairline"/>
                <a:cs typeface="Lato Hairline"/>
              </a:defRPr>
            </a:lvl1pPr>
          </a:lstStyle>
          <a:p>
            <a:pPr lvl="0"/>
            <a:r>
              <a:rPr lang="es-ES_tradnl" dirty="0"/>
              <a:t>YOUR BUSINESS</a:t>
            </a:r>
          </a:p>
        </p:txBody>
      </p:sp>
      <p:sp>
        <p:nvSpPr>
          <p:cNvPr id="25" name="Rounded Rectangle 24"/>
          <p:cNvSpPr/>
          <p:nvPr userDrawn="1"/>
        </p:nvSpPr>
        <p:spPr>
          <a:xfrm>
            <a:off x="10369789" y="4347271"/>
            <a:ext cx="12691551" cy="1558746"/>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26" name="Rounded Rectangle 25"/>
          <p:cNvSpPr/>
          <p:nvPr userDrawn="1"/>
        </p:nvSpPr>
        <p:spPr>
          <a:xfrm>
            <a:off x="7603698" y="6081037"/>
            <a:ext cx="15457641" cy="1558746"/>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27" name="Rounded Rectangle 26"/>
          <p:cNvSpPr/>
          <p:nvPr userDrawn="1"/>
        </p:nvSpPr>
        <p:spPr>
          <a:xfrm>
            <a:off x="10953173" y="7838513"/>
            <a:ext cx="12108167" cy="1558746"/>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9" name="Text Placeholder 2"/>
          <p:cNvSpPr>
            <a:spLocks noGrp="1"/>
          </p:cNvSpPr>
          <p:nvPr>
            <p:ph type="body" sz="quarter" idx="16" hasCustomPrompt="1"/>
          </p:nvPr>
        </p:nvSpPr>
        <p:spPr>
          <a:xfrm>
            <a:off x="10812527" y="6112859"/>
            <a:ext cx="11783991" cy="1448118"/>
          </a:xfrm>
          <a:prstGeom prst="rect">
            <a:avLst/>
          </a:prstGeom>
        </p:spPr>
        <p:txBody>
          <a:bodyPr vert="horz" lIns="0" tIns="121900" rIns="0" bIns="121900"/>
          <a:lstStyle>
            <a:lvl1pPr marL="0" indent="0" algn="r">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endParaRPr lang="en-US" dirty="0"/>
          </a:p>
        </p:txBody>
      </p:sp>
    </p:spTree>
    <p:extLst>
      <p:ext uri="{BB962C8B-B14F-4D97-AF65-F5344CB8AC3E}">
        <p14:creationId xmlns:p14="http://schemas.microsoft.com/office/powerpoint/2010/main" val="53536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53" presetClass="entr" presetSubtype="16" fill="hold" grpId="0" nodeType="withEffect">
                                  <p:stCondLst>
                                    <p:cond delay="80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80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par>
                                <p:cTn id="18" presetID="53" presetClass="entr" presetSubtype="16" fill="hold" grpId="0" nodeType="withEffect">
                                  <p:stCondLst>
                                    <p:cond delay="80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ext with image and footer">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2" name="Picture Placeholder 2"/>
          <p:cNvSpPr>
            <a:spLocks noGrp="1"/>
          </p:cNvSpPr>
          <p:nvPr>
            <p:ph type="pic" sz="quarter" idx="17"/>
          </p:nvPr>
        </p:nvSpPr>
        <p:spPr>
          <a:xfrm>
            <a:off x="1536900" y="5058853"/>
            <a:ext cx="10521205"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5" name="Picture Placeholder 2"/>
          <p:cNvSpPr>
            <a:spLocks noGrp="1"/>
          </p:cNvSpPr>
          <p:nvPr>
            <p:ph type="pic" sz="quarter" idx="20"/>
          </p:nvPr>
        </p:nvSpPr>
        <p:spPr>
          <a:xfrm>
            <a:off x="12536547" y="5058853"/>
            <a:ext cx="10432285"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8" name="Text Placeholder 2"/>
          <p:cNvSpPr>
            <a:spLocks noGrp="1"/>
          </p:cNvSpPr>
          <p:nvPr>
            <p:ph type="body" sz="quarter" idx="16" hasCustomPrompt="1"/>
          </p:nvPr>
        </p:nvSpPr>
        <p:spPr>
          <a:xfrm>
            <a:off x="1536915" y="2912516"/>
            <a:ext cx="21431925" cy="1715940"/>
          </a:xfrm>
          <a:prstGeom prst="rect">
            <a:avLst/>
          </a:prstGeom>
        </p:spPr>
        <p:txBody>
          <a:bodyPr vert="horz" lIns="0" tIns="0" rIns="0" bIns="0"/>
          <a:lstStyle>
            <a:lvl1pPr marL="0" indent="0" algn="just">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19" name="Text Placeholder 7"/>
          <p:cNvSpPr>
            <a:spLocks noGrp="1"/>
          </p:cNvSpPr>
          <p:nvPr>
            <p:ph type="body" sz="quarter" idx="18" hasCustomPrompt="1"/>
          </p:nvPr>
        </p:nvSpPr>
        <p:spPr>
          <a:xfrm>
            <a:off x="1536896" y="11083781"/>
            <a:ext cx="10521209"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0" name="Text Placeholder 2"/>
          <p:cNvSpPr>
            <a:spLocks noGrp="1"/>
          </p:cNvSpPr>
          <p:nvPr>
            <p:ph type="body" sz="quarter" idx="19" hasCustomPrompt="1"/>
          </p:nvPr>
        </p:nvSpPr>
        <p:spPr>
          <a:xfrm>
            <a:off x="1536900" y="11675588"/>
            <a:ext cx="10521205"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a:t>
            </a:r>
          </a:p>
        </p:txBody>
      </p:sp>
      <p:sp>
        <p:nvSpPr>
          <p:cNvPr id="21" name="Text Placeholder 7"/>
          <p:cNvSpPr>
            <a:spLocks noGrp="1"/>
          </p:cNvSpPr>
          <p:nvPr>
            <p:ph type="body" sz="quarter" idx="21" hasCustomPrompt="1"/>
          </p:nvPr>
        </p:nvSpPr>
        <p:spPr>
          <a:xfrm>
            <a:off x="12536545" y="11083781"/>
            <a:ext cx="10432289"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2" name="Text Placeholder 2"/>
          <p:cNvSpPr>
            <a:spLocks noGrp="1"/>
          </p:cNvSpPr>
          <p:nvPr>
            <p:ph type="body" sz="quarter" idx="22" hasCustomPrompt="1"/>
          </p:nvPr>
        </p:nvSpPr>
        <p:spPr>
          <a:xfrm>
            <a:off x="12536547" y="11675588"/>
            <a:ext cx="10432285"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a:t>
            </a:r>
          </a:p>
        </p:txBody>
      </p:sp>
    </p:spTree>
    <p:extLst>
      <p:ext uri="{BB962C8B-B14F-4D97-AF65-F5344CB8AC3E}">
        <p14:creationId xmlns:p14="http://schemas.microsoft.com/office/powerpoint/2010/main" val="308227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nodePh="1">
                                  <p:stCondLst>
                                    <p:cond delay="800"/>
                                  </p:stCondLst>
                                  <p:endCondLst>
                                    <p:cond evt="begin" delay="0">
                                      <p:tn val="19"/>
                                    </p:cond>
                                  </p:end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53" presetClass="entr" presetSubtype="16" fill="hold" grpId="0" nodeType="withEffect" nodePh="1">
                                  <p:stCondLst>
                                    <p:cond delay="1000"/>
                                  </p:stCondLst>
                                  <p:endCondLst>
                                    <p:cond evt="begin" delay="0">
                                      <p:tn val="24"/>
                                    </p:cond>
                                  </p:end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fltVal val="0"/>
                                          </p:val>
                                        </p:tav>
                                        <p:tav tm="100000">
                                          <p:val>
                                            <p:strVal val="#ppt_w"/>
                                          </p:val>
                                        </p:tav>
                                      </p:tavLst>
                                    </p:anim>
                                    <p:anim calcmode="lin" valueType="num">
                                      <p:cBhvr>
                                        <p:cTn id="27" dur="1000" fill="hold"/>
                                        <p:tgtEl>
                                          <p:spTgt spid="15"/>
                                        </p:tgtEl>
                                        <p:attrNameLst>
                                          <p:attrName>ppt_h</p:attrName>
                                        </p:attrNameLst>
                                      </p:cBhvr>
                                      <p:tavLst>
                                        <p:tav tm="0">
                                          <p:val>
                                            <p:fltVal val="0"/>
                                          </p:val>
                                        </p:tav>
                                        <p:tav tm="100000">
                                          <p:val>
                                            <p:strVal val="#ppt_h"/>
                                          </p:val>
                                        </p:tav>
                                      </p:tavLst>
                                    </p:anim>
                                    <p:animEffect transition="in" filter="fade">
                                      <p:cBhvr>
                                        <p:cTn id="28" dur="1000"/>
                                        <p:tgtEl>
                                          <p:spTgt spid="15"/>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fade">
                                      <p:cBhvr>
                                        <p:cTn id="35" dur="500"/>
                                        <p:tgtEl>
                                          <p:spTgt spid="19">
                                            <p:txEl>
                                              <p:pRg st="0" end="0"/>
                                            </p:txEl>
                                          </p:spTgt>
                                        </p:tgtEl>
                                      </p:cBhvr>
                                    </p:animEffect>
                                    <p:anim calcmode="lin" valueType="num">
                                      <p:cBhvr>
                                        <p:cTn id="3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7"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8" presetID="10" presetClass="entr" presetSubtype="0" fill="hold" grpId="0" nodeType="withEffect">
                                  <p:stCondLst>
                                    <p:cond delay="80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fade">
                                      <p:cBhvr>
                                        <p:cTn id="40" dur="500"/>
                                        <p:tgtEl>
                                          <p:spTgt spid="20">
                                            <p:txEl>
                                              <p:pRg st="0" end="0"/>
                                            </p:txEl>
                                          </p:spTgt>
                                        </p:tgtEl>
                                      </p:cBhvr>
                                    </p:animEffect>
                                  </p:childTnLst>
                                </p:cTn>
                              </p:par>
                            </p:childTnLst>
                          </p:cTn>
                        </p:par>
                        <p:par>
                          <p:cTn id="41" fill="hold">
                            <p:stCondLst>
                              <p:cond delay="3300"/>
                            </p:stCondLst>
                            <p:childTnLst>
                              <p:par>
                                <p:cTn id="42" presetID="42"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anim calcmode="lin" valueType="num">
                                      <p:cBhvr>
                                        <p:cTn id="4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21">
                                            <p:txEl>
                                              <p:pRg st="0" end="0"/>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80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12" grpId="0"/>
      <p:bldP spid="15" grpId="0"/>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10" presetClass="entr" presetSubtype="0" fill="hold" nodeType="withEffect">
                  <p:stCondLst>
                    <p:cond delay="8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42"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10" presetClass="entr" presetSubtype="0" fill="hold" nodeType="withEffect">
                  <p:stCondLst>
                    <p:cond delay="8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thre images">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Text </a:t>
            </a:r>
            <a:r>
              <a:rPr lang="es-ES_tradnl" dirty="0" err="1"/>
              <a:t>with</a:t>
            </a:r>
            <a:r>
              <a:rPr lang="es-ES_tradnl" dirty="0"/>
              <a:t> </a:t>
            </a:r>
            <a:r>
              <a:rPr lang="es-ES_tradnl" dirty="0" err="1"/>
              <a:t>three</a:t>
            </a:r>
            <a:r>
              <a:rPr lang="es-ES_tradnl" dirty="0"/>
              <a:t> </a:t>
            </a:r>
            <a:r>
              <a:rPr lang="es-ES_tradnl" dirty="0" err="1"/>
              <a:t>images</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2"/>
          <p:cNvSpPr>
            <a:spLocks noGrp="1"/>
          </p:cNvSpPr>
          <p:nvPr>
            <p:ph type="body" sz="quarter" idx="16" hasCustomPrompt="1"/>
          </p:nvPr>
        </p:nvSpPr>
        <p:spPr>
          <a:xfrm>
            <a:off x="1536915" y="2912516"/>
            <a:ext cx="21431925" cy="1715940"/>
          </a:xfrm>
          <a:prstGeom prst="rect">
            <a:avLst/>
          </a:prstGeom>
        </p:spPr>
        <p:txBody>
          <a:bodyPr vert="horz" lIns="0" tIns="0" rIns="0" bIns="0"/>
          <a:lstStyle>
            <a:lvl1pPr marL="0" indent="0" algn="just">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24" name="Picture Placeholder 2"/>
          <p:cNvSpPr>
            <a:spLocks noGrp="1"/>
          </p:cNvSpPr>
          <p:nvPr>
            <p:ph type="pic" sz="quarter" idx="17"/>
          </p:nvPr>
        </p:nvSpPr>
        <p:spPr>
          <a:xfrm>
            <a:off x="1536905" y="5058853"/>
            <a:ext cx="6592157"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18" hasCustomPrompt="1"/>
          </p:nvPr>
        </p:nvSpPr>
        <p:spPr>
          <a:xfrm>
            <a:off x="1536897" y="11083781"/>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6" name="Text Placeholder 2"/>
          <p:cNvSpPr>
            <a:spLocks noGrp="1"/>
          </p:cNvSpPr>
          <p:nvPr>
            <p:ph type="body" sz="quarter" idx="19" hasCustomPrompt="1"/>
          </p:nvPr>
        </p:nvSpPr>
        <p:spPr>
          <a:xfrm>
            <a:off x="1536905" y="11675588"/>
            <a:ext cx="6592157"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 magna </a:t>
            </a:r>
            <a:r>
              <a:rPr lang="en-US" dirty="0" err="1"/>
              <a:t>nec</a:t>
            </a:r>
            <a:endParaRPr lang="en-US" dirty="0"/>
          </a:p>
        </p:txBody>
      </p:sp>
      <p:sp>
        <p:nvSpPr>
          <p:cNvPr id="31" name="Picture Placeholder 2"/>
          <p:cNvSpPr>
            <a:spLocks noGrp="1"/>
          </p:cNvSpPr>
          <p:nvPr>
            <p:ph type="pic" sz="quarter" idx="20"/>
          </p:nvPr>
        </p:nvSpPr>
        <p:spPr>
          <a:xfrm>
            <a:off x="8897514" y="5058853"/>
            <a:ext cx="6592157"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2" name="Text Placeholder 7"/>
          <p:cNvSpPr>
            <a:spLocks noGrp="1"/>
          </p:cNvSpPr>
          <p:nvPr>
            <p:ph type="body" sz="quarter" idx="21" hasCustomPrompt="1"/>
          </p:nvPr>
        </p:nvSpPr>
        <p:spPr>
          <a:xfrm>
            <a:off x="8897506" y="11083781"/>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33" name="Text Placeholder 2"/>
          <p:cNvSpPr>
            <a:spLocks noGrp="1"/>
          </p:cNvSpPr>
          <p:nvPr>
            <p:ph type="body" sz="quarter" idx="22" hasCustomPrompt="1"/>
          </p:nvPr>
        </p:nvSpPr>
        <p:spPr>
          <a:xfrm>
            <a:off x="8897514" y="11675588"/>
            <a:ext cx="6592157"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 magna </a:t>
            </a:r>
            <a:r>
              <a:rPr lang="en-US" dirty="0" err="1"/>
              <a:t>nec</a:t>
            </a:r>
            <a:endParaRPr lang="en-US" dirty="0"/>
          </a:p>
        </p:txBody>
      </p:sp>
      <p:sp>
        <p:nvSpPr>
          <p:cNvPr id="34" name="Picture Placeholder 2"/>
          <p:cNvSpPr>
            <a:spLocks noGrp="1"/>
          </p:cNvSpPr>
          <p:nvPr>
            <p:ph type="pic" sz="quarter" idx="23"/>
          </p:nvPr>
        </p:nvSpPr>
        <p:spPr>
          <a:xfrm>
            <a:off x="16376685" y="5058853"/>
            <a:ext cx="6592157"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5" name="Text Placeholder 7"/>
          <p:cNvSpPr>
            <a:spLocks noGrp="1"/>
          </p:cNvSpPr>
          <p:nvPr>
            <p:ph type="body" sz="quarter" idx="24" hasCustomPrompt="1"/>
          </p:nvPr>
        </p:nvSpPr>
        <p:spPr>
          <a:xfrm>
            <a:off x="16376677" y="11083781"/>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36" name="Text Placeholder 2"/>
          <p:cNvSpPr>
            <a:spLocks noGrp="1"/>
          </p:cNvSpPr>
          <p:nvPr>
            <p:ph type="body" sz="quarter" idx="25" hasCustomPrompt="1"/>
          </p:nvPr>
        </p:nvSpPr>
        <p:spPr>
          <a:xfrm>
            <a:off x="16376685" y="11675588"/>
            <a:ext cx="6592157"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 magna </a:t>
            </a:r>
            <a:r>
              <a:rPr lang="en-US" dirty="0" err="1"/>
              <a:t>nec</a:t>
            </a:r>
            <a:endParaRPr lang="en-US" dirty="0"/>
          </a:p>
        </p:txBody>
      </p:sp>
    </p:spTree>
    <p:extLst>
      <p:ext uri="{BB962C8B-B14F-4D97-AF65-F5344CB8AC3E}">
        <p14:creationId xmlns:p14="http://schemas.microsoft.com/office/powerpoint/2010/main" val="243824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fade">
                                      <p:cBhvr>
                                        <p:cTn id="21" dur="500"/>
                                        <p:tgtEl>
                                          <p:spTgt spid="30">
                                            <p:txEl>
                                              <p:pRg st="0" end="0"/>
                                            </p:txEl>
                                          </p:spTgt>
                                        </p:tgtEl>
                                      </p:cBhvr>
                                    </p:animEffect>
                                  </p:childTnLst>
                                </p:cTn>
                              </p:par>
                              <p:par>
                                <p:cTn id="22" presetID="53" presetClass="entr" presetSubtype="16" fill="hold" grpId="0" nodeType="withEffect" nodePh="1">
                                  <p:stCondLst>
                                    <p:cond delay="800"/>
                                  </p:stCondLst>
                                  <p:endCondLst>
                                    <p:cond evt="begin" delay="0">
                                      <p:tn val="22"/>
                                    </p:cond>
                                  </p:end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fltVal val="0"/>
                                          </p:val>
                                        </p:tav>
                                        <p:tav tm="100000">
                                          <p:val>
                                            <p:strVal val="#ppt_w"/>
                                          </p:val>
                                        </p:tav>
                                      </p:tavLst>
                                    </p:anim>
                                    <p:anim calcmode="lin" valueType="num">
                                      <p:cBhvr>
                                        <p:cTn id="25" dur="1000" fill="hold"/>
                                        <p:tgtEl>
                                          <p:spTgt spid="24"/>
                                        </p:tgtEl>
                                        <p:attrNameLst>
                                          <p:attrName>ppt_h</p:attrName>
                                        </p:attrNameLst>
                                      </p:cBhvr>
                                      <p:tavLst>
                                        <p:tav tm="0">
                                          <p:val>
                                            <p:fltVal val="0"/>
                                          </p:val>
                                        </p:tav>
                                        <p:tav tm="100000">
                                          <p:val>
                                            <p:strVal val="#ppt_h"/>
                                          </p:val>
                                        </p:tav>
                                      </p:tavLst>
                                    </p:anim>
                                    <p:animEffect transition="in" filter="fade">
                                      <p:cBhvr>
                                        <p:cTn id="26" dur="1000"/>
                                        <p:tgtEl>
                                          <p:spTgt spid="24"/>
                                        </p:tgtEl>
                                      </p:cBhvr>
                                    </p:animEffect>
                                  </p:childTnLst>
                                </p:cTn>
                              </p:par>
                            </p:childTnLst>
                          </p:cTn>
                        </p:par>
                        <p:par>
                          <p:cTn id="27" fill="hold">
                            <p:stCondLst>
                              <p:cond delay="1800"/>
                            </p:stCondLst>
                            <p:childTnLst>
                              <p:par>
                                <p:cTn id="28" presetID="42" presetClass="entr" presetSubtype="0" fill="hold" grpId="0" nodeType="after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500"/>
                                        <p:tgtEl>
                                          <p:spTgt spid="25">
                                            <p:txEl>
                                              <p:pRg st="0" end="0"/>
                                            </p:txEl>
                                          </p:spTgt>
                                        </p:tgtEl>
                                      </p:cBhvr>
                                    </p:animEffect>
                                    <p:anim calcmode="lin" valueType="num">
                                      <p:cBhvr>
                                        <p:cTn id="3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53" presetClass="entr" presetSubtype="16" fill="hold" grpId="0" nodeType="withEffect" nodePh="1">
                                  <p:stCondLst>
                                    <p:cond delay="800"/>
                                  </p:stCondLst>
                                  <p:endCondLst>
                                    <p:cond evt="begin" delay="0">
                                      <p:tn val="36"/>
                                    </p:cond>
                                  </p:end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fltVal val="0"/>
                                          </p:val>
                                        </p:tav>
                                        <p:tav tm="100000">
                                          <p:val>
                                            <p:strVal val="#ppt_w"/>
                                          </p:val>
                                        </p:tav>
                                      </p:tavLst>
                                    </p:anim>
                                    <p:anim calcmode="lin" valueType="num">
                                      <p:cBhvr>
                                        <p:cTn id="39" dur="1000" fill="hold"/>
                                        <p:tgtEl>
                                          <p:spTgt spid="31"/>
                                        </p:tgtEl>
                                        <p:attrNameLst>
                                          <p:attrName>ppt_h</p:attrName>
                                        </p:attrNameLst>
                                      </p:cBhvr>
                                      <p:tavLst>
                                        <p:tav tm="0">
                                          <p:val>
                                            <p:fltVal val="0"/>
                                          </p:val>
                                        </p:tav>
                                        <p:tav tm="100000">
                                          <p:val>
                                            <p:strVal val="#ppt_h"/>
                                          </p:val>
                                        </p:tav>
                                      </p:tavLst>
                                    </p:anim>
                                    <p:animEffect transition="in" filter="fade">
                                      <p:cBhvr>
                                        <p:cTn id="40" dur="1000"/>
                                        <p:tgtEl>
                                          <p:spTgt spid="31"/>
                                        </p:tgtEl>
                                      </p:cBhvr>
                                    </p:animEffect>
                                  </p:childTnLst>
                                </p:cTn>
                              </p:par>
                            </p:childTnLst>
                          </p:cTn>
                        </p:par>
                        <p:par>
                          <p:cTn id="41" fill="hold">
                            <p:stCondLst>
                              <p:cond delay="3600"/>
                            </p:stCondLst>
                            <p:childTnLst>
                              <p:par>
                                <p:cTn id="42" presetID="42" presetClass="entr" presetSubtype="0" fill="hold" grpId="0" nodeType="afterEffect">
                                  <p:stCondLst>
                                    <p:cond delay="0"/>
                                  </p:stCondLst>
                                  <p:childTnLst>
                                    <p:set>
                                      <p:cBhvr>
                                        <p:cTn id="43" dur="1" fill="hold">
                                          <p:stCondLst>
                                            <p:cond delay="0"/>
                                          </p:stCondLst>
                                        </p:cTn>
                                        <p:tgtEl>
                                          <p:spTgt spid="32">
                                            <p:txEl>
                                              <p:pRg st="0" end="0"/>
                                            </p:txEl>
                                          </p:spTgt>
                                        </p:tgtEl>
                                        <p:attrNameLst>
                                          <p:attrName>style.visibility</p:attrName>
                                        </p:attrNameLst>
                                      </p:cBhvr>
                                      <p:to>
                                        <p:strVal val="visible"/>
                                      </p:to>
                                    </p:set>
                                    <p:animEffect transition="in" filter="fade">
                                      <p:cBhvr>
                                        <p:cTn id="44" dur="500"/>
                                        <p:tgtEl>
                                          <p:spTgt spid="32">
                                            <p:txEl>
                                              <p:pRg st="0" end="0"/>
                                            </p:txEl>
                                          </p:spTgt>
                                        </p:tgtEl>
                                      </p:cBhvr>
                                    </p:animEffect>
                                    <p:anim calcmode="lin" valueType="num">
                                      <p:cBhvr>
                                        <p:cTn id="4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32">
                                            <p:txEl>
                                              <p:pRg st="0" end="0"/>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800"/>
                                  </p:stCondLst>
                                  <p:childTnLst>
                                    <p:set>
                                      <p:cBhvr>
                                        <p:cTn id="48" dur="1" fill="hold">
                                          <p:stCondLst>
                                            <p:cond delay="0"/>
                                          </p:stCondLst>
                                        </p:cTn>
                                        <p:tgtEl>
                                          <p:spTgt spid="33">
                                            <p:txEl>
                                              <p:pRg st="0" end="0"/>
                                            </p:txEl>
                                          </p:spTgt>
                                        </p:tgtEl>
                                        <p:attrNameLst>
                                          <p:attrName>style.visibility</p:attrName>
                                        </p:attrNameLst>
                                      </p:cBhvr>
                                      <p:to>
                                        <p:strVal val="visible"/>
                                      </p:to>
                                    </p:set>
                                    <p:animEffect transition="in" filter="fade">
                                      <p:cBhvr>
                                        <p:cTn id="49" dur="500"/>
                                        <p:tgtEl>
                                          <p:spTgt spid="33">
                                            <p:txEl>
                                              <p:pRg st="0" end="0"/>
                                            </p:txEl>
                                          </p:spTgt>
                                        </p:tgtEl>
                                      </p:cBhvr>
                                    </p:animEffect>
                                  </p:childTnLst>
                                </p:cTn>
                              </p:par>
                              <p:par>
                                <p:cTn id="50" presetID="53" presetClass="entr" presetSubtype="16" fill="hold" grpId="0" nodeType="withEffect" nodePh="1">
                                  <p:stCondLst>
                                    <p:cond delay="800"/>
                                  </p:stCondLst>
                                  <p:endCondLst>
                                    <p:cond evt="begin" delay="0">
                                      <p:tn val="50"/>
                                    </p:cond>
                                  </p:end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ppt_w</p:attrName>
                                        </p:attrNameLst>
                                      </p:cBhvr>
                                      <p:tavLst>
                                        <p:tav tm="0">
                                          <p:val>
                                            <p:fltVal val="0"/>
                                          </p:val>
                                        </p:tav>
                                        <p:tav tm="100000">
                                          <p:val>
                                            <p:strVal val="#ppt_w"/>
                                          </p:val>
                                        </p:tav>
                                      </p:tavLst>
                                    </p:anim>
                                    <p:anim calcmode="lin" valueType="num">
                                      <p:cBhvr>
                                        <p:cTn id="53" dur="1000" fill="hold"/>
                                        <p:tgtEl>
                                          <p:spTgt spid="34"/>
                                        </p:tgtEl>
                                        <p:attrNameLst>
                                          <p:attrName>ppt_h</p:attrName>
                                        </p:attrNameLst>
                                      </p:cBhvr>
                                      <p:tavLst>
                                        <p:tav tm="0">
                                          <p:val>
                                            <p:fltVal val="0"/>
                                          </p:val>
                                        </p:tav>
                                        <p:tav tm="100000">
                                          <p:val>
                                            <p:strVal val="#ppt_h"/>
                                          </p:val>
                                        </p:tav>
                                      </p:tavLst>
                                    </p:anim>
                                    <p:animEffect transition="in" filter="fade">
                                      <p:cBhvr>
                                        <p:cTn id="54" dur="1000"/>
                                        <p:tgtEl>
                                          <p:spTgt spid="34"/>
                                        </p:tgtEl>
                                      </p:cBhvr>
                                    </p:animEffect>
                                  </p:childTnLst>
                                </p:cTn>
                              </p:par>
                            </p:childTnLst>
                          </p:cTn>
                        </p:par>
                        <p:par>
                          <p:cTn id="55" fill="hold">
                            <p:stCondLst>
                              <p:cond delay="5400"/>
                            </p:stCondLst>
                            <p:childTnLst>
                              <p:par>
                                <p:cTn id="56" presetID="42" presetClass="entr" presetSubtype="0" fill="hold" grpId="0" nodeType="afterEffect">
                                  <p:stCondLst>
                                    <p:cond delay="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fade">
                                      <p:cBhvr>
                                        <p:cTn id="58" dur="500"/>
                                        <p:tgtEl>
                                          <p:spTgt spid="35">
                                            <p:txEl>
                                              <p:pRg st="0" end="0"/>
                                            </p:txEl>
                                          </p:spTgt>
                                        </p:tgtEl>
                                      </p:cBhvr>
                                    </p:animEffect>
                                    <p:anim calcmode="lin" valueType="num">
                                      <p:cBhvr>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60" dur="500" fill="hold"/>
                                        <p:tgtEl>
                                          <p:spTgt spid="35">
                                            <p:txEl>
                                              <p:pRg st="0" end="0"/>
                                            </p:txEl>
                                          </p:spTgt>
                                        </p:tgtEl>
                                        <p:attrNameLst>
                                          <p:attrName>ppt_y</p:attrName>
                                        </p:attrNameLst>
                                      </p:cBhvr>
                                      <p:tavLst>
                                        <p:tav tm="0">
                                          <p:val>
                                            <p:strVal val="#ppt_y+.1"/>
                                          </p:val>
                                        </p:tav>
                                        <p:tav tm="100000">
                                          <p:val>
                                            <p:strVal val="#ppt_y"/>
                                          </p:val>
                                        </p:tav>
                                      </p:tavLst>
                                    </p:anim>
                                  </p:childTnLst>
                                </p:cTn>
                              </p:par>
                              <p:par>
                                <p:cTn id="61" presetID="10" presetClass="entr" presetSubtype="0" fill="hold" grpId="0" nodeType="withEffect">
                                  <p:stCondLst>
                                    <p:cond delay="80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24" grpId="0"/>
      <p:bldP spid="25" grpId="0" build="p">
        <p:tmplLst>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1" grpId="0"/>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build="p">
        <p:tmplLst>
          <p:tmpl lvl="1">
            <p:tnLst>
              <p:par>
                <p:cTn presetID="42"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ith four images">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Text </a:t>
            </a:r>
            <a:r>
              <a:rPr lang="es-ES_tradnl" dirty="0" err="1"/>
              <a:t>with</a:t>
            </a:r>
            <a:r>
              <a:rPr lang="es-ES_tradnl" dirty="0"/>
              <a:t> </a:t>
            </a:r>
            <a:r>
              <a:rPr lang="es-ES_tradnl" dirty="0" err="1"/>
              <a:t>four</a:t>
            </a:r>
            <a:r>
              <a:rPr lang="es-ES_tradnl" dirty="0"/>
              <a:t> </a:t>
            </a:r>
            <a:r>
              <a:rPr lang="es-ES_tradnl" dirty="0" err="1"/>
              <a:t>images</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2"/>
          <p:cNvSpPr>
            <a:spLocks noGrp="1"/>
          </p:cNvSpPr>
          <p:nvPr>
            <p:ph type="body" sz="quarter" idx="16" hasCustomPrompt="1"/>
          </p:nvPr>
        </p:nvSpPr>
        <p:spPr>
          <a:xfrm>
            <a:off x="1536915" y="2912516"/>
            <a:ext cx="21431925" cy="1715940"/>
          </a:xfrm>
          <a:prstGeom prst="rect">
            <a:avLst/>
          </a:prstGeom>
        </p:spPr>
        <p:txBody>
          <a:bodyPr vert="horz" lIns="0" tIns="0" rIns="0" bIns="0"/>
          <a:lstStyle>
            <a:lvl1pPr marL="0" indent="0" algn="just">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18" name="Picture Placeholder 2"/>
          <p:cNvSpPr>
            <a:spLocks noGrp="1"/>
          </p:cNvSpPr>
          <p:nvPr>
            <p:ph type="pic" sz="quarter" idx="17"/>
          </p:nvPr>
        </p:nvSpPr>
        <p:spPr>
          <a:xfrm>
            <a:off x="1536900" y="5058853"/>
            <a:ext cx="4876024"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9" name="Text Placeholder 7"/>
          <p:cNvSpPr>
            <a:spLocks noGrp="1"/>
          </p:cNvSpPr>
          <p:nvPr>
            <p:ph type="body" sz="quarter" idx="18" hasCustomPrompt="1"/>
          </p:nvPr>
        </p:nvSpPr>
        <p:spPr>
          <a:xfrm>
            <a:off x="1536897" y="11083781"/>
            <a:ext cx="4876026"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0" name="Text Placeholder 2"/>
          <p:cNvSpPr>
            <a:spLocks noGrp="1"/>
          </p:cNvSpPr>
          <p:nvPr>
            <p:ph type="body" sz="quarter" idx="19" hasCustomPrompt="1"/>
          </p:nvPr>
        </p:nvSpPr>
        <p:spPr>
          <a:xfrm>
            <a:off x="1536900" y="11675588"/>
            <a:ext cx="4876024"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a:t>
            </a:r>
          </a:p>
        </p:txBody>
      </p:sp>
      <p:sp>
        <p:nvSpPr>
          <p:cNvPr id="24" name="Picture Placeholder 2"/>
          <p:cNvSpPr>
            <a:spLocks noGrp="1"/>
          </p:cNvSpPr>
          <p:nvPr>
            <p:ph type="pic" sz="quarter" idx="20"/>
          </p:nvPr>
        </p:nvSpPr>
        <p:spPr>
          <a:xfrm>
            <a:off x="6957706" y="5058853"/>
            <a:ext cx="4876024"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21" hasCustomPrompt="1"/>
          </p:nvPr>
        </p:nvSpPr>
        <p:spPr>
          <a:xfrm>
            <a:off x="6957701" y="11083781"/>
            <a:ext cx="4876026"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6" name="Text Placeholder 2"/>
          <p:cNvSpPr>
            <a:spLocks noGrp="1"/>
          </p:cNvSpPr>
          <p:nvPr>
            <p:ph type="body" sz="quarter" idx="22" hasCustomPrompt="1"/>
          </p:nvPr>
        </p:nvSpPr>
        <p:spPr>
          <a:xfrm>
            <a:off x="6957706" y="11675588"/>
            <a:ext cx="4876024"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a:t>
            </a:r>
          </a:p>
        </p:txBody>
      </p:sp>
      <p:sp>
        <p:nvSpPr>
          <p:cNvPr id="34" name="Picture Placeholder 2"/>
          <p:cNvSpPr>
            <a:spLocks noGrp="1"/>
          </p:cNvSpPr>
          <p:nvPr>
            <p:ph type="pic" sz="quarter" idx="23"/>
          </p:nvPr>
        </p:nvSpPr>
        <p:spPr>
          <a:xfrm>
            <a:off x="12658132" y="5058853"/>
            <a:ext cx="4876024"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5" name="Text Placeholder 7"/>
          <p:cNvSpPr>
            <a:spLocks noGrp="1"/>
          </p:cNvSpPr>
          <p:nvPr>
            <p:ph type="body" sz="quarter" idx="24" hasCustomPrompt="1"/>
          </p:nvPr>
        </p:nvSpPr>
        <p:spPr>
          <a:xfrm>
            <a:off x="12658129" y="11083781"/>
            <a:ext cx="4876026"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36" name="Text Placeholder 2"/>
          <p:cNvSpPr>
            <a:spLocks noGrp="1"/>
          </p:cNvSpPr>
          <p:nvPr>
            <p:ph type="body" sz="quarter" idx="25" hasCustomPrompt="1"/>
          </p:nvPr>
        </p:nvSpPr>
        <p:spPr>
          <a:xfrm>
            <a:off x="12658132" y="11675588"/>
            <a:ext cx="4876024"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a:t>
            </a:r>
          </a:p>
        </p:txBody>
      </p:sp>
      <p:sp>
        <p:nvSpPr>
          <p:cNvPr id="43" name="Picture Placeholder 2"/>
          <p:cNvSpPr>
            <a:spLocks noGrp="1"/>
          </p:cNvSpPr>
          <p:nvPr>
            <p:ph type="pic" sz="quarter" idx="26"/>
          </p:nvPr>
        </p:nvSpPr>
        <p:spPr>
          <a:xfrm>
            <a:off x="18092803" y="5058853"/>
            <a:ext cx="4876024"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4" name="Text Placeholder 7"/>
          <p:cNvSpPr>
            <a:spLocks noGrp="1"/>
          </p:cNvSpPr>
          <p:nvPr>
            <p:ph type="body" sz="quarter" idx="27" hasCustomPrompt="1"/>
          </p:nvPr>
        </p:nvSpPr>
        <p:spPr>
          <a:xfrm>
            <a:off x="18092800" y="11083781"/>
            <a:ext cx="4876026"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45" name="Text Placeholder 2"/>
          <p:cNvSpPr>
            <a:spLocks noGrp="1"/>
          </p:cNvSpPr>
          <p:nvPr>
            <p:ph type="body" sz="quarter" idx="28" hasCustomPrompt="1"/>
          </p:nvPr>
        </p:nvSpPr>
        <p:spPr>
          <a:xfrm>
            <a:off x="18092803" y="11675588"/>
            <a:ext cx="4876024"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onec</a:t>
            </a:r>
            <a:r>
              <a:rPr lang="en-US" dirty="0"/>
              <a:t> </a:t>
            </a:r>
            <a:r>
              <a:rPr lang="en-US" dirty="0" err="1"/>
              <a:t>auctor</a:t>
            </a:r>
            <a:r>
              <a:rPr lang="en-US" dirty="0"/>
              <a:t>.</a:t>
            </a:r>
          </a:p>
        </p:txBody>
      </p:sp>
    </p:spTree>
    <p:extLst>
      <p:ext uri="{BB962C8B-B14F-4D97-AF65-F5344CB8AC3E}">
        <p14:creationId xmlns:p14="http://schemas.microsoft.com/office/powerpoint/2010/main" val="151752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fade">
                                      <p:cBhvr>
                                        <p:cTn id="21" dur="500"/>
                                        <p:tgtEl>
                                          <p:spTgt spid="30">
                                            <p:txEl>
                                              <p:pRg st="0" end="0"/>
                                            </p:txEl>
                                          </p:spTgt>
                                        </p:tgtEl>
                                      </p:cBhvr>
                                    </p:animEffect>
                                  </p:childTnLst>
                                </p:cTn>
                              </p:par>
                              <p:par>
                                <p:cTn id="22" presetID="53" presetClass="entr" presetSubtype="16" fill="hold" grpId="0" nodeType="withEffect" nodePh="1">
                                  <p:stCondLst>
                                    <p:cond delay="800"/>
                                  </p:stCondLst>
                                  <p:endCondLst>
                                    <p:cond evt="begin" delay="0">
                                      <p:tn val="22"/>
                                    </p:cond>
                                  </p:end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Effect transition="in" filter="fade">
                                      <p:cBhvr>
                                        <p:cTn id="26" dur="1000"/>
                                        <p:tgtEl>
                                          <p:spTgt spid="18"/>
                                        </p:tgtEl>
                                      </p:cBhvr>
                                    </p:animEffect>
                                  </p:childTnLst>
                                </p:cTn>
                              </p:par>
                            </p:childTnLst>
                          </p:cTn>
                        </p:par>
                        <p:par>
                          <p:cTn id="27" fill="hold">
                            <p:stCondLst>
                              <p:cond delay="1800"/>
                            </p:stCondLst>
                            <p:childTnLst>
                              <p:par>
                                <p:cTn id="28" presetID="42" presetClass="entr" presetSubtype="0" fill="hold" grpId="0" nodeType="after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anim calcmode="lin" valueType="num">
                                      <p:cBhvr>
                                        <p:cTn id="3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53" presetClass="entr" presetSubtype="16" fill="hold" grpId="0" nodeType="withEffect" nodePh="1">
                                  <p:stCondLst>
                                    <p:cond delay="800"/>
                                  </p:stCondLst>
                                  <p:endCondLst>
                                    <p:cond evt="begin" delay="0">
                                      <p:tn val="36"/>
                                    </p:cond>
                                  </p:endCondLst>
                                  <p:childTnLst>
                                    <p:set>
                                      <p:cBhvr>
                                        <p:cTn id="37" dur="1" fill="hold">
                                          <p:stCondLst>
                                            <p:cond delay="0"/>
                                          </p:stCondLst>
                                        </p:cTn>
                                        <p:tgtEl>
                                          <p:spTgt spid="24"/>
                                        </p:tgtEl>
                                        <p:attrNameLst>
                                          <p:attrName>style.visibility</p:attrName>
                                        </p:attrNameLst>
                                      </p:cBhvr>
                                      <p:to>
                                        <p:strVal val="visible"/>
                                      </p:to>
                                    </p:set>
                                    <p:anim calcmode="lin" valueType="num">
                                      <p:cBhvr>
                                        <p:cTn id="38" dur="1000" fill="hold"/>
                                        <p:tgtEl>
                                          <p:spTgt spid="24"/>
                                        </p:tgtEl>
                                        <p:attrNameLst>
                                          <p:attrName>ppt_w</p:attrName>
                                        </p:attrNameLst>
                                      </p:cBhvr>
                                      <p:tavLst>
                                        <p:tav tm="0">
                                          <p:val>
                                            <p:fltVal val="0"/>
                                          </p:val>
                                        </p:tav>
                                        <p:tav tm="100000">
                                          <p:val>
                                            <p:strVal val="#ppt_w"/>
                                          </p:val>
                                        </p:tav>
                                      </p:tavLst>
                                    </p:anim>
                                    <p:anim calcmode="lin" valueType="num">
                                      <p:cBhvr>
                                        <p:cTn id="39" dur="1000" fill="hold"/>
                                        <p:tgtEl>
                                          <p:spTgt spid="24"/>
                                        </p:tgtEl>
                                        <p:attrNameLst>
                                          <p:attrName>ppt_h</p:attrName>
                                        </p:attrNameLst>
                                      </p:cBhvr>
                                      <p:tavLst>
                                        <p:tav tm="0">
                                          <p:val>
                                            <p:fltVal val="0"/>
                                          </p:val>
                                        </p:tav>
                                        <p:tav tm="100000">
                                          <p:val>
                                            <p:strVal val="#ppt_h"/>
                                          </p:val>
                                        </p:tav>
                                      </p:tavLst>
                                    </p:anim>
                                    <p:animEffect transition="in" filter="fade">
                                      <p:cBhvr>
                                        <p:cTn id="40" dur="1000"/>
                                        <p:tgtEl>
                                          <p:spTgt spid="24"/>
                                        </p:tgtEl>
                                      </p:cBhvr>
                                    </p:animEffect>
                                  </p:childTnLst>
                                </p:cTn>
                              </p:par>
                            </p:childTnLst>
                          </p:cTn>
                        </p:par>
                        <p:par>
                          <p:cTn id="41" fill="hold">
                            <p:stCondLst>
                              <p:cond delay="3600"/>
                            </p:stCondLst>
                            <p:childTnLst>
                              <p:par>
                                <p:cTn id="42" presetID="42" presetClass="entr" presetSubtype="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Effect transition="in" filter="fade">
                                      <p:cBhvr>
                                        <p:cTn id="44" dur="500"/>
                                        <p:tgtEl>
                                          <p:spTgt spid="25">
                                            <p:txEl>
                                              <p:pRg st="0" end="0"/>
                                            </p:txEl>
                                          </p:spTgt>
                                        </p:tgtEl>
                                      </p:cBhvr>
                                    </p:animEffect>
                                    <p:anim calcmode="lin" valueType="num">
                                      <p:cBhvr>
                                        <p:cTn id="4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25">
                                            <p:txEl>
                                              <p:pRg st="0" end="0"/>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800"/>
                                  </p:stCondLst>
                                  <p:childTnLst>
                                    <p:set>
                                      <p:cBhvr>
                                        <p:cTn id="48" dur="1" fill="hold">
                                          <p:stCondLst>
                                            <p:cond delay="0"/>
                                          </p:stCondLst>
                                        </p:cTn>
                                        <p:tgtEl>
                                          <p:spTgt spid="26">
                                            <p:txEl>
                                              <p:pRg st="0" end="0"/>
                                            </p:txEl>
                                          </p:spTgt>
                                        </p:tgtEl>
                                        <p:attrNameLst>
                                          <p:attrName>style.visibility</p:attrName>
                                        </p:attrNameLst>
                                      </p:cBhvr>
                                      <p:to>
                                        <p:strVal val="visible"/>
                                      </p:to>
                                    </p:set>
                                    <p:animEffect transition="in" filter="fade">
                                      <p:cBhvr>
                                        <p:cTn id="49" dur="500"/>
                                        <p:tgtEl>
                                          <p:spTgt spid="26">
                                            <p:txEl>
                                              <p:pRg st="0" end="0"/>
                                            </p:txEl>
                                          </p:spTgt>
                                        </p:tgtEl>
                                      </p:cBhvr>
                                    </p:animEffect>
                                  </p:childTnLst>
                                </p:cTn>
                              </p:par>
                              <p:par>
                                <p:cTn id="50" presetID="53" presetClass="entr" presetSubtype="16" fill="hold" grpId="0" nodeType="withEffect" nodePh="1">
                                  <p:stCondLst>
                                    <p:cond delay="800"/>
                                  </p:stCondLst>
                                  <p:endCondLst>
                                    <p:cond evt="begin" delay="0">
                                      <p:tn val="50"/>
                                    </p:cond>
                                  </p:end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ppt_w</p:attrName>
                                        </p:attrNameLst>
                                      </p:cBhvr>
                                      <p:tavLst>
                                        <p:tav tm="0">
                                          <p:val>
                                            <p:fltVal val="0"/>
                                          </p:val>
                                        </p:tav>
                                        <p:tav tm="100000">
                                          <p:val>
                                            <p:strVal val="#ppt_w"/>
                                          </p:val>
                                        </p:tav>
                                      </p:tavLst>
                                    </p:anim>
                                    <p:anim calcmode="lin" valueType="num">
                                      <p:cBhvr>
                                        <p:cTn id="53" dur="1000" fill="hold"/>
                                        <p:tgtEl>
                                          <p:spTgt spid="34"/>
                                        </p:tgtEl>
                                        <p:attrNameLst>
                                          <p:attrName>ppt_h</p:attrName>
                                        </p:attrNameLst>
                                      </p:cBhvr>
                                      <p:tavLst>
                                        <p:tav tm="0">
                                          <p:val>
                                            <p:fltVal val="0"/>
                                          </p:val>
                                        </p:tav>
                                        <p:tav tm="100000">
                                          <p:val>
                                            <p:strVal val="#ppt_h"/>
                                          </p:val>
                                        </p:tav>
                                      </p:tavLst>
                                    </p:anim>
                                    <p:animEffect transition="in" filter="fade">
                                      <p:cBhvr>
                                        <p:cTn id="54" dur="1000"/>
                                        <p:tgtEl>
                                          <p:spTgt spid="34"/>
                                        </p:tgtEl>
                                      </p:cBhvr>
                                    </p:animEffect>
                                  </p:childTnLst>
                                </p:cTn>
                              </p:par>
                            </p:childTnLst>
                          </p:cTn>
                        </p:par>
                        <p:par>
                          <p:cTn id="55" fill="hold">
                            <p:stCondLst>
                              <p:cond delay="5400"/>
                            </p:stCondLst>
                            <p:childTnLst>
                              <p:par>
                                <p:cTn id="56" presetID="42" presetClass="entr" presetSubtype="0" fill="hold" grpId="0" nodeType="afterEffect">
                                  <p:stCondLst>
                                    <p:cond delay="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fade">
                                      <p:cBhvr>
                                        <p:cTn id="58" dur="500"/>
                                        <p:tgtEl>
                                          <p:spTgt spid="35">
                                            <p:txEl>
                                              <p:pRg st="0" end="0"/>
                                            </p:txEl>
                                          </p:spTgt>
                                        </p:tgtEl>
                                      </p:cBhvr>
                                    </p:animEffect>
                                    <p:anim calcmode="lin" valueType="num">
                                      <p:cBhvr>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60" dur="500" fill="hold"/>
                                        <p:tgtEl>
                                          <p:spTgt spid="35">
                                            <p:txEl>
                                              <p:pRg st="0" end="0"/>
                                            </p:txEl>
                                          </p:spTgt>
                                        </p:tgtEl>
                                        <p:attrNameLst>
                                          <p:attrName>ppt_y</p:attrName>
                                        </p:attrNameLst>
                                      </p:cBhvr>
                                      <p:tavLst>
                                        <p:tav tm="0">
                                          <p:val>
                                            <p:strVal val="#ppt_y+.1"/>
                                          </p:val>
                                        </p:tav>
                                        <p:tav tm="100000">
                                          <p:val>
                                            <p:strVal val="#ppt_y"/>
                                          </p:val>
                                        </p:tav>
                                      </p:tavLst>
                                    </p:anim>
                                  </p:childTnLst>
                                </p:cTn>
                              </p:par>
                              <p:par>
                                <p:cTn id="61" presetID="10" presetClass="entr" presetSubtype="0" fill="hold" grpId="0" nodeType="withEffect">
                                  <p:stCondLst>
                                    <p:cond delay="80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par>
                                <p:cTn id="64" presetID="53" presetClass="entr" presetSubtype="16" fill="hold" grpId="0" nodeType="withEffect" nodePh="1">
                                  <p:stCondLst>
                                    <p:cond delay="800"/>
                                  </p:stCondLst>
                                  <p:endCondLst>
                                    <p:cond evt="begin" delay="0">
                                      <p:tn val="64"/>
                                    </p:cond>
                                  </p:endCondLst>
                                  <p:childTnLst>
                                    <p:set>
                                      <p:cBhvr>
                                        <p:cTn id="65" dur="1" fill="hold">
                                          <p:stCondLst>
                                            <p:cond delay="0"/>
                                          </p:stCondLst>
                                        </p:cTn>
                                        <p:tgtEl>
                                          <p:spTgt spid="43"/>
                                        </p:tgtEl>
                                        <p:attrNameLst>
                                          <p:attrName>style.visibility</p:attrName>
                                        </p:attrNameLst>
                                      </p:cBhvr>
                                      <p:to>
                                        <p:strVal val="visible"/>
                                      </p:to>
                                    </p:set>
                                    <p:anim calcmode="lin" valueType="num">
                                      <p:cBhvr>
                                        <p:cTn id="66" dur="1000" fill="hold"/>
                                        <p:tgtEl>
                                          <p:spTgt spid="43"/>
                                        </p:tgtEl>
                                        <p:attrNameLst>
                                          <p:attrName>ppt_w</p:attrName>
                                        </p:attrNameLst>
                                      </p:cBhvr>
                                      <p:tavLst>
                                        <p:tav tm="0">
                                          <p:val>
                                            <p:fltVal val="0"/>
                                          </p:val>
                                        </p:tav>
                                        <p:tav tm="100000">
                                          <p:val>
                                            <p:strVal val="#ppt_w"/>
                                          </p:val>
                                        </p:tav>
                                      </p:tavLst>
                                    </p:anim>
                                    <p:anim calcmode="lin" valueType="num">
                                      <p:cBhvr>
                                        <p:cTn id="67" dur="1000" fill="hold"/>
                                        <p:tgtEl>
                                          <p:spTgt spid="43"/>
                                        </p:tgtEl>
                                        <p:attrNameLst>
                                          <p:attrName>ppt_h</p:attrName>
                                        </p:attrNameLst>
                                      </p:cBhvr>
                                      <p:tavLst>
                                        <p:tav tm="0">
                                          <p:val>
                                            <p:fltVal val="0"/>
                                          </p:val>
                                        </p:tav>
                                        <p:tav tm="100000">
                                          <p:val>
                                            <p:strVal val="#ppt_h"/>
                                          </p:val>
                                        </p:tav>
                                      </p:tavLst>
                                    </p:anim>
                                    <p:animEffect transition="in" filter="fade">
                                      <p:cBhvr>
                                        <p:cTn id="68" dur="1000"/>
                                        <p:tgtEl>
                                          <p:spTgt spid="43"/>
                                        </p:tgtEl>
                                      </p:cBhvr>
                                    </p:animEffect>
                                  </p:childTnLst>
                                </p:cTn>
                              </p:par>
                            </p:childTnLst>
                          </p:cTn>
                        </p:par>
                        <p:par>
                          <p:cTn id="69" fill="hold">
                            <p:stCondLst>
                              <p:cond delay="7200"/>
                            </p:stCondLst>
                            <p:childTnLst>
                              <p:par>
                                <p:cTn id="70" presetID="42" presetClass="entr" presetSubtype="0" fill="hold" grpId="0" nodeType="afterEffect">
                                  <p:stCondLst>
                                    <p:cond delay="0"/>
                                  </p:stCondLst>
                                  <p:childTnLst>
                                    <p:set>
                                      <p:cBhvr>
                                        <p:cTn id="71" dur="1" fill="hold">
                                          <p:stCondLst>
                                            <p:cond delay="0"/>
                                          </p:stCondLst>
                                        </p:cTn>
                                        <p:tgtEl>
                                          <p:spTgt spid="44">
                                            <p:txEl>
                                              <p:pRg st="0" end="0"/>
                                            </p:txEl>
                                          </p:spTgt>
                                        </p:tgtEl>
                                        <p:attrNameLst>
                                          <p:attrName>style.visibility</p:attrName>
                                        </p:attrNameLst>
                                      </p:cBhvr>
                                      <p:to>
                                        <p:strVal val="visible"/>
                                      </p:to>
                                    </p:set>
                                    <p:animEffect transition="in" filter="fade">
                                      <p:cBhvr>
                                        <p:cTn id="72" dur="500"/>
                                        <p:tgtEl>
                                          <p:spTgt spid="44">
                                            <p:txEl>
                                              <p:pRg st="0" end="0"/>
                                            </p:txEl>
                                          </p:spTgt>
                                        </p:tgtEl>
                                      </p:cBhvr>
                                    </p:animEffect>
                                    <p:anim calcmode="lin" valueType="num">
                                      <p:cBhvr>
                                        <p:cTn id="73"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44">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45">
                                            <p:txEl>
                                              <p:pRg st="0" end="0"/>
                                            </p:txEl>
                                          </p:spTgt>
                                        </p:tgtEl>
                                        <p:attrNameLst>
                                          <p:attrName>style.visibility</p:attrName>
                                        </p:attrNameLst>
                                      </p:cBhvr>
                                      <p:to>
                                        <p:strVal val="visible"/>
                                      </p:to>
                                    </p:set>
                                    <p:animEffect transition="in" filter="fade">
                                      <p:cBhvr>
                                        <p:cTn id="7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18" grpId="0"/>
      <p:bldP spid="19" grpId="0" build="p">
        <p:tmplLst>
          <p:tmpl lvl="1">
            <p:tnLst>
              <p:par>
                <p:cTn presetID="42"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10" presetClass="entr" presetSubtype="0" fill="hold" nodeType="withEffect">
                  <p:stCondLst>
                    <p:cond delay="8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bldP spid="25" grpId="0" build="p">
        <p:tmplLst>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4" grpId="0"/>
      <p:bldP spid="35" grpId="0" build="p">
        <p:tmplLst>
          <p:tmpl lvl="1">
            <p:tnLst>
              <p:par>
                <p:cTn presetID="42"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3" grpId="0"/>
      <p:bldP spid="44" grpId="0" build="p">
        <p:tmplLst>
          <p:tmpl lvl="1">
            <p:tnLst>
              <p:par>
                <p:cTn presetID="42"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anim calcmode="lin" valueType="num">
                      <p:cBhvr>
                        <p:cTn dur="500" fill="hold"/>
                        <p:tgtEl>
                          <p:spTgt spid="44"/>
                        </p:tgtEl>
                        <p:attrNameLst>
                          <p:attrName>ppt_x</p:attrName>
                        </p:attrNameLst>
                      </p:cBhvr>
                      <p:tavLst>
                        <p:tav tm="0">
                          <p:val>
                            <p:strVal val="#ppt_x"/>
                          </p:val>
                        </p:tav>
                        <p:tav tm="100000">
                          <p:val>
                            <p:strVal val="#ppt_x"/>
                          </p:val>
                        </p:tav>
                      </p:tavLst>
                    </p:anim>
                    <p:anim calcmode="lin" valueType="num">
                      <p:cBhvr>
                        <p:cTn dur="500" fill="hold"/>
                        <p:tgtEl>
                          <p:spTgt spid="44"/>
                        </p:tgtEl>
                        <p:attrNameLst>
                          <p:attrName>ppt_y</p:attrName>
                        </p:attrNameLst>
                      </p:cBhvr>
                      <p:tavLst>
                        <p:tav tm="0">
                          <p:val>
                            <p:strVal val="#ppt_y+.1"/>
                          </p:val>
                        </p:tav>
                        <p:tav tm="100000">
                          <p:val>
                            <p:strVal val="#ppt_y"/>
                          </p:val>
                        </p:tav>
                      </p:tavLst>
                    </p:anim>
                  </p:childTnLst>
                </p:cTn>
              </p:par>
            </p:tnLst>
          </p:tmpl>
        </p:tmplLst>
      </p:bldP>
      <p:bldP spid="45" grpId="0" build="p">
        <p:tmplLst>
          <p:tmpl lvl="1">
            <p:tnLst>
              <p:par>
                <p:cTn presetID="10" presetClass="entr" presetSubtype="0" fill="hold" nodeType="withEffect">
                  <p:stCondLst>
                    <p:cond delay="80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ith five images">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Text </a:t>
            </a:r>
            <a:r>
              <a:rPr lang="es-ES_tradnl" dirty="0" err="1"/>
              <a:t>with</a:t>
            </a:r>
            <a:r>
              <a:rPr lang="es-ES_tradnl" dirty="0"/>
              <a:t> </a:t>
            </a:r>
            <a:r>
              <a:rPr lang="es-ES_tradnl" dirty="0" err="1"/>
              <a:t>five</a:t>
            </a:r>
            <a:r>
              <a:rPr lang="es-ES_tradnl" dirty="0"/>
              <a:t> </a:t>
            </a:r>
            <a:r>
              <a:rPr lang="es-ES_tradnl" dirty="0" err="1"/>
              <a:t>images</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2"/>
          <p:cNvSpPr>
            <a:spLocks noGrp="1"/>
          </p:cNvSpPr>
          <p:nvPr>
            <p:ph type="body" sz="quarter" idx="16" hasCustomPrompt="1"/>
          </p:nvPr>
        </p:nvSpPr>
        <p:spPr>
          <a:xfrm>
            <a:off x="1536915" y="2912516"/>
            <a:ext cx="21431925" cy="1715940"/>
          </a:xfrm>
          <a:prstGeom prst="rect">
            <a:avLst/>
          </a:prstGeom>
        </p:spPr>
        <p:txBody>
          <a:bodyPr vert="horz" lIns="0" tIns="0" rIns="0" bIns="0"/>
          <a:lstStyle>
            <a:lvl1pPr marL="0" indent="0" algn="just">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24" name="Picture Placeholder 2"/>
          <p:cNvSpPr>
            <a:spLocks noGrp="1"/>
          </p:cNvSpPr>
          <p:nvPr>
            <p:ph type="pic" sz="quarter" idx="17"/>
          </p:nvPr>
        </p:nvSpPr>
        <p:spPr>
          <a:xfrm>
            <a:off x="1536903" y="5058853"/>
            <a:ext cx="3927632"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18" hasCustomPrompt="1"/>
          </p:nvPr>
        </p:nvSpPr>
        <p:spPr>
          <a:xfrm>
            <a:off x="1536898" y="11083781"/>
            <a:ext cx="3927634"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26" name="Text Placeholder 2"/>
          <p:cNvSpPr>
            <a:spLocks noGrp="1"/>
          </p:cNvSpPr>
          <p:nvPr>
            <p:ph type="body" sz="quarter" idx="19" hasCustomPrompt="1"/>
          </p:nvPr>
        </p:nvSpPr>
        <p:spPr>
          <a:xfrm>
            <a:off x="1536903" y="11675588"/>
            <a:ext cx="3927632"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31" name="Picture Placeholder 2"/>
          <p:cNvSpPr>
            <a:spLocks noGrp="1"/>
          </p:cNvSpPr>
          <p:nvPr>
            <p:ph type="pic" sz="quarter" idx="20"/>
          </p:nvPr>
        </p:nvSpPr>
        <p:spPr>
          <a:xfrm>
            <a:off x="5894985" y="5058853"/>
            <a:ext cx="3927632"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2" name="Text Placeholder 7"/>
          <p:cNvSpPr>
            <a:spLocks noGrp="1"/>
          </p:cNvSpPr>
          <p:nvPr>
            <p:ph type="body" sz="quarter" idx="21" hasCustomPrompt="1"/>
          </p:nvPr>
        </p:nvSpPr>
        <p:spPr>
          <a:xfrm>
            <a:off x="5894980" y="11083781"/>
            <a:ext cx="3927634"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33" name="Text Placeholder 2"/>
          <p:cNvSpPr>
            <a:spLocks noGrp="1"/>
          </p:cNvSpPr>
          <p:nvPr>
            <p:ph type="body" sz="quarter" idx="22" hasCustomPrompt="1"/>
          </p:nvPr>
        </p:nvSpPr>
        <p:spPr>
          <a:xfrm>
            <a:off x="5894985" y="11675588"/>
            <a:ext cx="3927632"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37" name="Picture Placeholder 2"/>
          <p:cNvSpPr>
            <a:spLocks noGrp="1"/>
          </p:cNvSpPr>
          <p:nvPr>
            <p:ph type="pic" sz="quarter" idx="23"/>
          </p:nvPr>
        </p:nvSpPr>
        <p:spPr>
          <a:xfrm>
            <a:off x="10229775" y="5058853"/>
            <a:ext cx="3927632"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8" name="Text Placeholder 7"/>
          <p:cNvSpPr>
            <a:spLocks noGrp="1"/>
          </p:cNvSpPr>
          <p:nvPr>
            <p:ph type="body" sz="quarter" idx="24" hasCustomPrompt="1"/>
          </p:nvPr>
        </p:nvSpPr>
        <p:spPr>
          <a:xfrm>
            <a:off x="10229772" y="11083781"/>
            <a:ext cx="3927634"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39" name="Text Placeholder 2"/>
          <p:cNvSpPr>
            <a:spLocks noGrp="1"/>
          </p:cNvSpPr>
          <p:nvPr>
            <p:ph type="body" sz="quarter" idx="25" hasCustomPrompt="1"/>
          </p:nvPr>
        </p:nvSpPr>
        <p:spPr>
          <a:xfrm>
            <a:off x="10229775" y="11675588"/>
            <a:ext cx="3927632"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40" name="Picture Placeholder 2"/>
          <p:cNvSpPr>
            <a:spLocks noGrp="1"/>
          </p:cNvSpPr>
          <p:nvPr>
            <p:ph type="pic" sz="quarter" idx="26"/>
          </p:nvPr>
        </p:nvSpPr>
        <p:spPr>
          <a:xfrm>
            <a:off x="14678176" y="5058853"/>
            <a:ext cx="3927632"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1" name="Text Placeholder 7"/>
          <p:cNvSpPr>
            <a:spLocks noGrp="1"/>
          </p:cNvSpPr>
          <p:nvPr>
            <p:ph type="body" sz="quarter" idx="27" hasCustomPrompt="1"/>
          </p:nvPr>
        </p:nvSpPr>
        <p:spPr>
          <a:xfrm>
            <a:off x="14678175" y="11083781"/>
            <a:ext cx="3927634"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42" name="Text Placeholder 2"/>
          <p:cNvSpPr>
            <a:spLocks noGrp="1"/>
          </p:cNvSpPr>
          <p:nvPr>
            <p:ph type="body" sz="quarter" idx="28" hasCustomPrompt="1"/>
          </p:nvPr>
        </p:nvSpPr>
        <p:spPr>
          <a:xfrm>
            <a:off x="14678176" y="11675588"/>
            <a:ext cx="3927632"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52" name="Picture Placeholder 2"/>
          <p:cNvSpPr>
            <a:spLocks noGrp="1"/>
          </p:cNvSpPr>
          <p:nvPr>
            <p:ph type="pic" sz="quarter" idx="29"/>
          </p:nvPr>
        </p:nvSpPr>
        <p:spPr>
          <a:xfrm>
            <a:off x="19041196" y="5058853"/>
            <a:ext cx="3927632" cy="57333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53" name="Text Placeholder 7"/>
          <p:cNvSpPr>
            <a:spLocks noGrp="1"/>
          </p:cNvSpPr>
          <p:nvPr>
            <p:ph type="body" sz="quarter" idx="30" hasCustomPrompt="1"/>
          </p:nvPr>
        </p:nvSpPr>
        <p:spPr>
          <a:xfrm>
            <a:off x="19041193" y="11083781"/>
            <a:ext cx="3927634"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54" name="Text Placeholder 2"/>
          <p:cNvSpPr>
            <a:spLocks noGrp="1"/>
          </p:cNvSpPr>
          <p:nvPr>
            <p:ph type="body" sz="quarter" idx="31" hasCustomPrompt="1"/>
          </p:nvPr>
        </p:nvSpPr>
        <p:spPr>
          <a:xfrm>
            <a:off x="19041196" y="11675588"/>
            <a:ext cx="3927632" cy="1261468"/>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Tree>
    <p:extLst>
      <p:ext uri="{BB962C8B-B14F-4D97-AF65-F5344CB8AC3E}">
        <p14:creationId xmlns:p14="http://schemas.microsoft.com/office/powerpoint/2010/main" val="226824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fade">
                                      <p:cBhvr>
                                        <p:cTn id="21" dur="500"/>
                                        <p:tgtEl>
                                          <p:spTgt spid="30">
                                            <p:txEl>
                                              <p:pRg st="0" end="0"/>
                                            </p:txEl>
                                          </p:spTgt>
                                        </p:tgtEl>
                                      </p:cBhvr>
                                    </p:animEffect>
                                  </p:childTnLst>
                                </p:cTn>
                              </p:par>
                              <p:par>
                                <p:cTn id="22" presetID="53" presetClass="entr" presetSubtype="16" fill="hold" grpId="0" nodeType="withEffect" nodePh="1">
                                  <p:stCondLst>
                                    <p:cond delay="800"/>
                                  </p:stCondLst>
                                  <p:endCondLst>
                                    <p:cond evt="begin" delay="0">
                                      <p:tn val="22"/>
                                    </p:cond>
                                  </p:end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fltVal val="0"/>
                                          </p:val>
                                        </p:tav>
                                        <p:tav tm="100000">
                                          <p:val>
                                            <p:strVal val="#ppt_w"/>
                                          </p:val>
                                        </p:tav>
                                      </p:tavLst>
                                    </p:anim>
                                    <p:anim calcmode="lin" valueType="num">
                                      <p:cBhvr>
                                        <p:cTn id="25" dur="1000" fill="hold"/>
                                        <p:tgtEl>
                                          <p:spTgt spid="24"/>
                                        </p:tgtEl>
                                        <p:attrNameLst>
                                          <p:attrName>ppt_h</p:attrName>
                                        </p:attrNameLst>
                                      </p:cBhvr>
                                      <p:tavLst>
                                        <p:tav tm="0">
                                          <p:val>
                                            <p:fltVal val="0"/>
                                          </p:val>
                                        </p:tav>
                                        <p:tav tm="100000">
                                          <p:val>
                                            <p:strVal val="#ppt_h"/>
                                          </p:val>
                                        </p:tav>
                                      </p:tavLst>
                                    </p:anim>
                                    <p:animEffect transition="in" filter="fade">
                                      <p:cBhvr>
                                        <p:cTn id="26" dur="1000"/>
                                        <p:tgtEl>
                                          <p:spTgt spid="24"/>
                                        </p:tgtEl>
                                      </p:cBhvr>
                                    </p:animEffect>
                                  </p:childTnLst>
                                </p:cTn>
                              </p:par>
                            </p:childTnLst>
                          </p:cTn>
                        </p:par>
                        <p:par>
                          <p:cTn id="27" fill="hold">
                            <p:stCondLst>
                              <p:cond delay="1800"/>
                            </p:stCondLst>
                            <p:childTnLst>
                              <p:par>
                                <p:cTn id="28" presetID="42" presetClass="entr" presetSubtype="0" fill="hold" grpId="0" nodeType="after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500"/>
                                        <p:tgtEl>
                                          <p:spTgt spid="25">
                                            <p:txEl>
                                              <p:pRg st="0" end="0"/>
                                            </p:txEl>
                                          </p:spTgt>
                                        </p:tgtEl>
                                      </p:cBhvr>
                                    </p:animEffect>
                                    <p:anim calcmode="lin" valueType="num">
                                      <p:cBhvr>
                                        <p:cTn id="3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53" presetClass="entr" presetSubtype="16" fill="hold" grpId="0" nodeType="withEffect" nodePh="1">
                                  <p:stCondLst>
                                    <p:cond delay="800"/>
                                  </p:stCondLst>
                                  <p:endCondLst>
                                    <p:cond evt="begin" delay="0">
                                      <p:tn val="36"/>
                                    </p:cond>
                                  </p:end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fltVal val="0"/>
                                          </p:val>
                                        </p:tav>
                                        <p:tav tm="100000">
                                          <p:val>
                                            <p:strVal val="#ppt_w"/>
                                          </p:val>
                                        </p:tav>
                                      </p:tavLst>
                                    </p:anim>
                                    <p:anim calcmode="lin" valueType="num">
                                      <p:cBhvr>
                                        <p:cTn id="39" dur="1000" fill="hold"/>
                                        <p:tgtEl>
                                          <p:spTgt spid="31"/>
                                        </p:tgtEl>
                                        <p:attrNameLst>
                                          <p:attrName>ppt_h</p:attrName>
                                        </p:attrNameLst>
                                      </p:cBhvr>
                                      <p:tavLst>
                                        <p:tav tm="0">
                                          <p:val>
                                            <p:fltVal val="0"/>
                                          </p:val>
                                        </p:tav>
                                        <p:tav tm="100000">
                                          <p:val>
                                            <p:strVal val="#ppt_h"/>
                                          </p:val>
                                        </p:tav>
                                      </p:tavLst>
                                    </p:anim>
                                    <p:animEffect transition="in" filter="fade">
                                      <p:cBhvr>
                                        <p:cTn id="40" dur="1000"/>
                                        <p:tgtEl>
                                          <p:spTgt spid="31"/>
                                        </p:tgtEl>
                                      </p:cBhvr>
                                    </p:animEffect>
                                  </p:childTnLst>
                                </p:cTn>
                              </p:par>
                            </p:childTnLst>
                          </p:cTn>
                        </p:par>
                        <p:par>
                          <p:cTn id="41" fill="hold">
                            <p:stCondLst>
                              <p:cond delay="3600"/>
                            </p:stCondLst>
                            <p:childTnLst>
                              <p:par>
                                <p:cTn id="42" presetID="42" presetClass="entr" presetSubtype="0" fill="hold" grpId="0" nodeType="afterEffect">
                                  <p:stCondLst>
                                    <p:cond delay="0"/>
                                  </p:stCondLst>
                                  <p:childTnLst>
                                    <p:set>
                                      <p:cBhvr>
                                        <p:cTn id="43" dur="1" fill="hold">
                                          <p:stCondLst>
                                            <p:cond delay="0"/>
                                          </p:stCondLst>
                                        </p:cTn>
                                        <p:tgtEl>
                                          <p:spTgt spid="32">
                                            <p:txEl>
                                              <p:pRg st="0" end="0"/>
                                            </p:txEl>
                                          </p:spTgt>
                                        </p:tgtEl>
                                        <p:attrNameLst>
                                          <p:attrName>style.visibility</p:attrName>
                                        </p:attrNameLst>
                                      </p:cBhvr>
                                      <p:to>
                                        <p:strVal val="visible"/>
                                      </p:to>
                                    </p:set>
                                    <p:animEffect transition="in" filter="fade">
                                      <p:cBhvr>
                                        <p:cTn id="44" dur="500"/>
                                        <p:tgtEl>
                                          <p:spTgt spid="32">
                                            <p:txEl>
                                              <p:pRg st="0" end="0"/>
                                            </p:txEl>
                                          </p:spTgt>
                                        </p:tgtEl>
                                      </p:cBhvr>
                                    </p:animEffect>
                                    <p:anim calcmode="lin" valueType="num">
                                      <p:cBhvr>
                                        <p:cTn id="4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32">
                                            <p:txEl>
                                              <p:pRg st="0" end="0"/>
                                            </p:txEl>
                                          </p:spTgt>
                                        </p:tgtEl>
                                        <p:attrNameLst>
                                          <p:attrName>ppt_y</p:attrName>
                                        </p:attrNameLst>
                                      </p:cBhvr>
                                      <p:tavLst>
                                        <p:tav tm="0">
                                          <p:val>
                                            <p:strVal val="#ppt_y+.1"/>
                                          </p:val>
                                        </p:tav>
                                        <p:tav tm="100000">
                                          <p:val>
                                            <p:strVal val="#ppt_y"/>
                                          </p:val>
                                        </p:tav>
                                      </p:tavLst>
                                    </p:anim>
                                  </p:childTnLst>
                                </p:cTn>
                              </p:par>
                              <p:par>
                                <p:cTn id="47" presetID="10" presetClass="entr" presetSubtype="0" fill="hold" grpId="0" nodeType="withEffect">
                                  <p:stCondLst>
                                    <p:cond delay="800"/>
                                  </p:stCondLst>
                                  <p:childTnLst>
                                    <p:set>
                                      <p:cBhvr>
                                        <p:cTn id="48" dur="1" fill="hold">
                                          <p:stCondLst>
                                            <p:cond delay="0"/>
                                          </p:stCondLst>
                                        </p:cTn>
                                        <p:tgtEl>
                                          <p:spTgt spid="33">
                                            <p:txEl>
                                              <p:pRg st="0" end="0"/>
                                            </p:txEl>
                                          </p:spTgt>
                                        </p:tgtEl>
                                        <p:attrNameLst>
                                          <p:attrName>style.visibility</p:attrName>
                                        </p:attrNameLst>
                                      </p:cBhvr>
                                      <p:to>
                                        <p:strVal val="visible"/>
                                      </p:to>
                                    </p:set>
                                    <p:animEffect transition="in" filter="fade">
                                      <p:cBhvr>
                                        <p:cTn id="49" dur="500"/>
                                        <p:tgtEl>
                                          <p:spTgt spid="33">
                                            <p:txEl>
                                              <p:pRg st="0" end="0"/>
                                            </p:txEl>
                                          </p:spTgt>
                                        </p:tgtEl>
                                      </p:cBhvr>
                                    </p:animEffect>
                                  </p:childTnLst>
                                </p:cTn>
                              </p:par>
                              <p:par>
                                <p:cTn id="50" presetID="53" presetClass="entr" presetSubtype="16" fill="hold" grpId="0" nodeType="withEffect" nodePh="1">
                                  <p:stCondLst>
                                    <p:cond delay="800"/>
                                  </p:stCondLst>
                                  <p:endCondLst>
                                    <p:cond evt="begin" delay="0">
                                      <p:tn val="50"/>
                                    </p:cond>
                                  </p:endCondLst>
                                  <p:childTnLst>
                                    <p:set>
                                      <p:cBhvr>
                                        <p:cTn id="51" dur="1" fill="hold">
                                          <p:stCondLst>
                                            <p:cond delay="0"/>
                                          </p:stCondLst>
                                        </p:cTn>
                                        <p:tgtEl>
                                          <p:spTgt spid="37"/>
                                        </p:tgtEl>
                                        <p:attrNameLst>
                                          <p:attrName>style.visibility</p:attrName>
                                        </p:attrNameLst>
                                      </p:cBhvr>
                                      <p:to>
                                        <p:strVal val="visible"/>
                                      </p:to>
                                    </p:set>
                                    <p:anim calcmode="lin" valueType="num">
                                      <p:cBhvr>
                                        <p:cTn id="52" dur="1000" fill="hold"/>
                                        <p:tgtEl>
                                          <p:spTgt spid="37"/>
                                        </p:tgtEl>
                                        <p:attrNameLst>
                                          <p:attrName>ppt_w</p:attrName>
                                        </p:attrNameLst>
                                      </p:cBhvr>
                                      <p:tavLst>
                                        <p:tav tm="0">
                                          <p:val>
                                            <p:fltVal val="0"/>
                                          </p:val>
                                        </p:tav>
                                        <p:tav tm="100000">
                                          <p:val>
                                            <p:strVal val="#ppt_w"/>
                                          </p:val>
                                        </p:tav>
                                      </p:tavLst>
                                    </p:anim>
                                    <p:anim calcmode="lin" valueType="num">
                                      <p:cBhvr>
                                        <p:cTn id="53" dur="1000" fill="hold"/>
                                        <p:tgtEl>
                                          <p:spTgt spid="37"/>
                                        </p:tgtEl>
                                        <p:attrNameLst>
                                          <p:attrName>ppt_h</p:attrName>
                                        </p:attrNameLst>
                                      </p:cBhvr>
                                      <p:tavLst>
                                        <p:tav tm="0">
                                          <p:val>
                                            <p:fltVal val="0"/>
                                          </p:val>
                                        </p:tav>
                                        <p:tav tm="100000">
                                          <p:val>
                                            <p:strVal val="#ppt_h"/>
                                          </p:val>
                                        </p:tav>
                                      </p:tavLst>
                                    </p:anim>
                                    <p:animEffect transition="in" filter="fade">
                                      <p:cBhvr>
                                        <p:cTn id="54" dur="1000"/>
                                        <p:tgtEl>
                                          <p:spTgt spid="37"/>
                                        </p:tgtEl>
                                      </p:cBhvr>
                                    </p:animEffect>
                                  </p:childTnLst>
                                </p:cTn>
                              </p:par>
                            </p:childTnLst>
                          </p:cTn>
                        </p:par>
                        <p:par>
                          <p:cTn id="55" fill="hold">
                            <p:stCondLst>
                              <p:cond delay="5400"/>
                            </p:stCondLst>
                            <p:childTnLst>
                              <p:par>
                                <p:cTn id="56" presetID="42" presetClass="entr" presetSubtype="0" fill="hold" grpId="0" nodeType="after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Effect transition="in" filter="fade">
                                      <p:cBhvr>
                                        <p:cTn id="58" dur="500"/>
                                        <p:tgtEl>
                                          <p:spTgt spid="38">
                                            <p:txEl>
                                              <p:pRg st="0" end="0"/>
                                            </p:txEl>
                                          </p:spTgt>
                                        </p:tgtEl>
                                      </p:cBhvr>
                                    </p:animEffect>
                                    <p:anim calcmode="lin" valueType="num">
                                      <p:cBhvr>
                                        <p:cTn id="59"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60" dur="500" fill="hold"/>
                                        <p:tgtEl>
                                          <p:spTgt spid="38">
                                            <p:txEl>
                                              <p:pRg st="0" end="0"/>
                                            </p:txEl>
                                          </p:spTgt>
                                        </p:tgtEl>
                                        <p:attrNameLst>
                                          <p:attrName>ppt_y</p:attrName>
                                        </p:attrNameLst>
                                      </p:cBhvr>
                                      <p:tavLst>
                                        <p:tav tm="0">
                                          <p:val>
                                            <p:strVal val="#ppt_y+.1"/>
                                          </p:val>
                                        </p:tav>
                                        <p:tav tm="100000">
                                          <p:val>
                                            <p:strVal val="#ppt_y"/>
                                          </p:val>
                                        </p:tav>
                                      </p:tavLst>
                                    </p:anim>
                                  </p:childTnLst>
                                </p:cTn>
                              </p:par>
                              <p:par>
                                <p:cTn id="61" presetID="10" presetClass="entr" presetSubtype="0" fill="hold" grpId="0" nodeType="withEffect">
                                  <p:stCondLst>
                                    <p:cond delay="80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fade">
                                      <p:cBhvr>
                                        <p:cTn id="63" dur="500"/>
                                        <p:tgtEl>
                                          <p:spTgt spid="39">
                                            <p:txEl>
                                              <p:pRg st="0" end="0"/>
                                            </p:txEl>
                                          </p:spTgt>
                                        </p:tgtEl>
                                      </p:cBhvr>
                                    </p:animEffect>
                                  </p:childTnLst>
                                </p:cTn>
                              </p:par>
                              <p:par>
                                <p:cTn id="64" presetID="53" presetClass="entr" presetSubtype="16" fill="hold" grpId="0" nodeType="withEffect" nodePh="1">
                                  <p:stCondLst>
                                    <p:cond delay="800"/>
                                  </p:stCondLst>
                                  <p:endCondLst>
                                    <p:cond evt="begin" delay="0">
                                      <p:tn val="64"/>
                                    </p:cond>
                                  </p:endCondLst>
                                  <p:childTnLst>
                                    <p:set>
                                      <p:cBhvr>
                                        <p:cTn id="65" dur="1" fill="hold">
                                          <p:stCondLst>
                                            <p:cond delay="0"/>
                                          </p:stCondLst>
                                        </p:cTn>
                                        <p:tgtEl>
                                          <p:spTgt spid="40"/>
                                        </p:tgtEl>
                                        <p:attrNameLst>
                                          <p:attrName>style.visibility</p:attrName>
                                        </p:attrNameLst>
                                      </p:cBhvr>
                                      <p:to>
                                        <p:strVal val="visible"/>
                                      </p:to>
                                    </p:set>
                                    <p:anim calcmode="lin" valueType="num">
                                      <p:cBhvr>
                                        <p:cTn id="66" dur="1000" fill="hold"/>
                                        <p:tgtEl>
                                          <p:spTgt spid="40"/>
                                        </p:tgtEl>
                                        <p:attrNameLst>
                                          <p:attrName>ppt_w</p:attrName>
                                        </p:attrNameLst>
                                      </p:cBhvr>
                                      <p:tavLst>
                                        <p:tav tm="0">
                                          <p:val>
                                            <p:fltVal val="0"/>
                                          </p:val>
                                        </p:tav>
                                        <p:tav tm="100000">
                                          <p:val>
                                            <p:strVal val="#ppt_w"/>
                                          </p:val>
                                        </p:tav>
                                      </p:tavLst>
                                    </p:anim>
                                    <p:anim calcmode="lin" valueType="num">
                                      <p:cBhvr>
                                        <p:cTn id="67" dur="1000" fill="hold"/>
                                        <p:tgtEl>
                                          <p:spTgt spid="40"/>
                                        </p:tgtEl>
                                        <p:attrNameLst>
                                          <p:attrName>ppt_h</p:attrName>
                                        </p:attrNameLst>
                                      </p:cBhvr>
                                      <p:tavLst>
                                        <p:tav tm="0">
                                          <p:val>
                                            <p:fltVal val="0"/>
                                          </p:val>
                                        </p:tav>
                                        <p:tav tm="100000">
                                          <p:val>
                                            <p:strVal val="#ppt_h"/>
                                          </p:val>
                                        </p:tav>
                                      </p:tavLst>
                                    </p:anim>
                                    <p:animEffect transition="in" filter="fade">
                                      <p:cBhvr>
                                        <p:cTn id="68" dur="1000"/>
                                        <p:tgtEl>
                                          <p:spTgt spid="40"/>
                                        </p:tgtEl>
                                      </p:cBhvr>
                                    </p:animEffect>
                                  </p:childTnLst>
                                </p:cTn>
                              </p:par>
                            </p:childTnLst>
                          </p:cTn>
                        </p:par>
                        <p:par>
                          <p:cTn id="69" fill="hold">
                            <p:stCondLst>
                              <p:cond delay="7200"/>
                            </p:stCondLst>
                            <p:childTnLst>
                              <p:par>
                                <p:cTn id="70" presetID="42" presetClass="entr" presetSubtype="0" fill="hold" grpId="0" nodeType="afterEffect">
                                  <p:stCondLst>
                                    <p:cond delay="0"/>
                                  </p:stCondLst>
                                  <p:childTnLst>
                                    <p:set>
                                      <p:cBhvr>
                                        <p:cTn id="71" dur="1" fill="hold">
                                          <p:stCondLst>
                                            <p:cond delay="0"/>
                                          </p:stCondLst>
                                        </p:cTn>
                                        <p:tgtEl>
                                          <p:spTgt spid="41">
                                            <p:txEl>
                                              <p:pRg st="0" end="0"/>
                                            </p:txEl>
                                          </p:spTgt>
                                        </p:tgtEl>
                                        <p:attrNameLst>
                                          <p:attrName>style.visibility</p:attrName>
                                        </p:attrNameLst>
                                      </p:cBhvr>
                                      <p:to>
                                        <p:strVal val="visible"/>
                                      </p:to>
                                    </p:set>
                                    <p:animEffect transition="in" filter="fade">
                                      <p:cBhvr>
                                        <p:cTn id="72" dur="500"/>
                                        <p:tgtEl>
                                          <p:spTgt spid="41">
                                            <p:txEl>
                                              <p:pRg st="0" end="0"/>
                                            </p:txEl>
                                          </p:spTgt>
                                        </p:tgtEl>
                                      </p:cBhvr>
                                    </p:animEffect>
                                    <p:anim calcmode="lin" valueType="num">
                                      <p:cBhvr>
                                        <p:cTn id="73"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41">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par>
                                <p:cTn id="78" presetID="53" presetClass="entr" presetSubtype="16" fill="hold" grpId="0" nodeType="withEffect" nodePh="1">
                                  <p:stCondLst>
                                    <p:cond delay="800"/>
                                  </p:stCondLst>
                                  <p:endCondLst>
                                    <p:cond evt="begin" delay="0">
                                      <p:tn val="78"/>
                                    </p:cond>
                                  </p:endCondLst>
                                  <p:childTnLst>
                                    <p:set>
                                      <p:cBhvr>
                                        <p:cTn id="79" dur="1" fill="hold">
                                          <p:stCondLst>
                                            <p:cond delay="0"/>
                                          </p:stCondLst>
                                        </p:cTn>
                                        <p:tgtEl>
                                          <p:spTgt spid="52"/>
                                        </p:tgtEl>
                                        <p:attrNameLst>
                                          <p:attrName>style.visibility</p:attrName>
                                        </p:attrNameLst>
                                      </p:cBhvr>
                                      <p:to>
                                        <p:strVal val="visible"/>
                                      </p:to>
                                    </p:set>
                                    <p:anim calcmode="lin" valueType="num">
                                      <p:cBhvr>
                                        <p:cTn id="80" dur="1000" fill="hold"/>
                                        <p:tgtEl>
                                          <p:spTgt spid="52"/>
                                        </p:tgtEl>
                                        <p:attrNameLst>
                                          <p:attrName>ppt_w</p:attrName>
                                        </p:attrNameLst>
                                      </p:cBhvr>
                                      <p:tavLst>
                                        <p:tav tm="0">
                                          <p:val>
                                            <p:fltVal val="0"/>
                                          </p:val>
                                        </p:tav>
                                        <p:tav tm="100000">
                                          <p:val>
                                            <p:strVal val="#ppt_w"/>
                                          </p:val>
                                        </p:tav>
                                      </p:tavLst>
                                    </p:anim>
                                    <p:anim calcmode="lin" valueType="num">
                                      <p:cBhvr>
                                        <p:cTn id="81" dur="1000" fill="hold"/>
                                        <p:tgtEl>
                                          <p:spTgt spid="52"/>
                                        </p:tgtEl>
                                        <p:attrNameLst>
                                          <p:attrName>ppt_h</p:attrName>
                                        </p:attrNameLst>
                                      </p:cBhvr>
                                      <p:tavLst>
                                        <p:tav tm="0">
                                          <p:val>
                                            <p:fltVal val="0"/>
                                          </p:val>
                                        </p:tav>
                                        <p:tav tm="100000">
                                          <p:val>
                                            <p:strVal val="#ppt_h"/>
                                          </p:val>
                                        </p:tav>
                                      </p:tavLst>
                                    </p:anim>
                                    <p:animEffect transition="in" filter="fade">
                                      <p:cBhvr>
                                        <p:cTn id="82" dur="1000"/>
                                        <p:tgtEl>
                                          <p:spTgt spid="52"/>
                                        </p:tgtEl>
                                      </p:cBhvr>
                                    </p:animEffect>
                                  </p:childTnLst>
                                </p:cTn>
                              </p:par>
                            </p:childTnLst>
                          </p:cTn>
                        </p:par>
                        <p:par>
                          <p:cTn id="83" fill="hold">
                            <p:stCondLst>
                              <p:cond delay="9000"/>
                            </p:stCondLst>
                            <p:childTnLst>
                              <p:par>
                                <p:cTn id="84" presetID="42" presetClass="entr" presetSubtype="0" fill="hold" grpId="0" nodeType="afterEffect">
                                  <p:stCondLst>
                                    <p:cond delay="0"/>
                                  </p:stCondLst>
                                  <p:childTnLst>
                                    <p:set>
                                      <p:cBhvr>
                                        <p:cTn id="85" dur="1" fill="hold">
                                          <p:stCondLst>
                                            <p:cond delay="0"/>
                                          </p:stCondLst>
                                        </p:cTn>
                                        <p:tgtEl>
                                          <p:spTgt spid="53">
                                            <p:txEl>
                                              <p:pRg st="0" end="0"/>
                                            </p:txEl>
                                          </p:spTgt>
                                        </p:tgtEl>
                                        <p:attrNameLst>
                                          <p:attrName>style.visibility</p:attrName>
                                        </p:attrNameLst>
                                      </p:cBhvr>
                                      <p:to>
                                        <p:strVal val="visible"/>
                                      </p:to>
                                    </p:set>
                                    <p:animEffect transition="in" filter="fade">
                                      <p:cBhvr>
                                        <p:cTn id="86" dur="500"/>
                                        <p:tgtEl>
                                          <p:spTgt spid="53">
                                            <p:txEl>
                                              <p:pRg st="0" end="0"/>
                                            </p:txEl>
                                          </p:spTgt>
                                        </p:tgtEl>
                                      </p:cBhvr>
                                    </p:animEffect>
                                    <p:anim calcmode="lin" valueType="num">
                                      <p:cBhvr>
                                        <p:cTn id="87"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88" dur="500" fill="hold"/>
                                        <p:tgtEl>
                                          <p:spTgt spid="53">
                                            <p:txEl>
                                              <p:pRg st="0" end="0"/>
                                            </p:txEl>
                                          </p:spTgt>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800"/>
                                  </p:stCondLst>
                                  <p:childTnLst>
                                    <p:set>
                                      <p:cBhvr>
                                        <p:cTn id="90" dur="1" fill="hold">
                                          <p:stCondLst>
                                            <p:cond delay="0"/>
                                          </p:stCondLst>
                                        </p:cTn>
                                        <p:tgtEl>
                                          <p:spTgt spid="54">
                                            <p:txEl>
                                              <p:pRg st="0" end="0"/>
                                            </p:txEl>
                                          </p:spTgt>
                                        </p:tgtEl>
                                        <p:attrNameLst>
                                          <p:attrName>style.visibility</p:attrName>
                                        </p:attrNameLst>
                                      </p:cBhvr>
                                      <p:to>
                                        <p:strVal val="visible"/>
                                      </p:to>
                                    </p:set>
                                    <p:animEffect transition="in" filter="fade">
                                      <p:cBhvr>
                                        <p:cTn id="9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24" grpId="0"/>
      <p:bldP spid="25" grpId="0" build="p">
        <p:tmplLst>
          <p:tmpl lvl="1">
            <p:tnLst>
              <p:par>
                <p:cTn presetID="42"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1" grpId="0"/>
      <p:bldP spid="32" grpId="0" build="p">
        <p:tmplLst>
          <p:tmpl lvl="1">
            <p:tnLst>
              <p:par>
                <p:cTn presetID="42"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7" grpId="0"/>
      <p:bldP spid="38" grpId="0" build="p">
        <p:tmplLst>
          <p:tmpl lvl="1">
            <p:tnLst>
              <p:par>
                <p:cTn presetID="42"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bldP spid="41" grpId="0" build="p">
        <p:tmplLst>
          <p:tmpl lvl="1">
            <p:tnLst>
              <p:par>
                <p:cTn presetID="42"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52" grpId="0"/>
      <p:bldP spid="53" grpId="0" build="p">
        <p:tmplLst>
          <p:tmpl lvl="1">
            <p:tnLst>
              <p:par>
                <p:cTn presetID="42" presetClass="entr" presetSubtype="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anim calcmode="lin" valueType="num">
                      <p:cBhvr>
                        <p:cTn dur="500" fill="hold"/>
                        <p:tgtEl>
                          <p:spTgt spid="53"/>
                        </p:tgtEl>
                        <p:attrNameLst>
                          <p:attrName>ppt_x</p:attrName>
                        </p:attrNameLst>
                      </p:cBhvr>
                      <p:tavLst>
                        <p:tav tm="0">
                          <p:val>
                            <p:strVal val="#ppt_x"/>
                          </p:val>
                        </p:tav>
                        <p:tav tm="100000">
                          <p:val>
                            <p:strVal val="#ppt_x"/>
                          </p:val>
                        </p:tav>
                      </p:tavLst>
                    </p:anim>
                    <p:anim calcmode="lin" valueType="num">
                      <p:cBhvr>
                        <p:cTn dur="500" fill="hold"/>
                        <p:tgtEl>
                          <p:spTgt spid="53"/>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10" presetClass="entr" presetSubtype="0" fill="hold" nodeType="withEffect">
                  <p:stCondLst>
                    <p:cond delay="8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six images">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Text </a:t>
            </a:r>
            <a:r>
              <a:rPr lang="es-ES_tradnl" dirty="0" err="1"/>
              <a:t>with</a:t>
            </a:r>
            <a:r>
              <a:rPr lang="es-ES_tradnl" dirty="0"/>
              <a:t> </a:t>
            </a:r>
            <a:r>
              <a:rPr lang="es-ES_tradnl" dirty="0" err="1"/>
              <a:t>six</a:t>
            </a:r>
            <a:r>
              <a:rPr lang="es-ES_tradnl" dirty="0"/>
              <a:t> </a:t>
            </a:r>
            <a:r>
              <a:rPr lang="es-ES_tradnl" dirty="0" err="1"/>
              <a:t>images</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Picture Placeholder 2"/>
          <p:cNvSpPr>
            <a:spLocks noGrp="1"/>
          </p:cNvSpPr>
          <p:nvPr>
            <p:ph type="pic" sz="quarter" idx="17"/>
          </p:nvPr>
        </p:nvSpPr>
        <p:spPr>
          <a:xfrm>
            <a:off x="1536905" y="3002844"/>
            <a:ext cx="6592157" cy="28448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7" name="Text Placeholder 7"/>
          <p:cNvSpPr>
            <a:spLocks noGrp="1"/>
          </p:cNvSpPr>
          <p:nvPr>
            <p:ph type="body" sz="quarter" idx="18" hasCustomPrompt="1"/>
          </p:nvPr>
        </p:nvSpPr>
        <p:spPr>
          <a:xfrm>
            <a:off x="1536897" y="6139239"/>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38" name="Text Placeholder 2"/>
          <p:cNvSpPr>
            <a:spLocks noGrp="1"/>
          </p:cNvSpPr>
          <p:nvPr>
            <p:ph type="body" sz="quarter" idx="19" hasCustomPrompt="1"/>
          </p:nvPr>
        </p:nvSpPr>
        <p:spPr>
          <a:xfrm>
            <a:off x="1536905" y="6731047"/>
            <a:ext cx="6592157" cy="809926"/>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39" name="Picture Placeholder 2"/>
          <p:cNvSpPr>
            <a:spLocks noGrp="1"/>
          </p:cNvSpPr>
          <p:nvPr>
            <p:ph type="pic" sz="quarter" idx="20"/>
          </p:nvPr>
        </p:nvSpPr>
        <p:spPr>
          <a:xfrm>
            <a:off x="8897514" y="3002844"/>
            <a:ext cx="6592157" cy="28448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0" name="Text Placeholder 7"/>
          <p:cNvSpPr>
            <a:spLocks noGrp="1"/>
          </p:cNvSpPr>
          <p:nvPr>
            <p:ph type="body" sz="quarter" idx="21" hasCustomPrompt="1"/>
          </p:nvPr>
        </p:nvSpPr>
        <p:spPr>
          <a:xfrm>
            <a:off x="8897506" y="6139239"/>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41" name="Text Placeholder 2"/>
          <p:cNvSpPr>
            <a:spLocks noGrp="1"/>
          </p:cNvSpPr>
          <p:nvPr>
            <p:ph type="body" sz="quarter" idx="22" hasCustomPrompt="1"/>
          </p:nvPr>
        </p:nvSpPr>
        <p:spPr>
          <a:xfrm>
            <a:off x="8897514" y="6731047"/>
            <a:ext cx="6592157" cy="809926"/>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endParaRPr lang="en-US" dirty="0"/>
          </a:p>
        </p:txBody>
      </p:sp>
      <p:sp>
        <p:nvSpPr>
          <p:cNvPr id="42" name="Picture Placeholder 2"/>
          <p:cNvSpPr>
            <a:spLocks noGrp="1"/>
          </p:cNvSpPr>
          <p:nvPr>
            <p:ph type="pic" sz="quarter" idx="23"/>
          </p:nvPr>
        </p:nvSpPr>
        <p:spPr>
          <a:xfrm>
            <a:off x="16376685" y="3002844"/>
            <a:ext cx="6592157" cy="28448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3" name="Text Placeholder 7"/>
          <p:cNvSpPr>
            <a:spLocks noGrp="1"/>
          </p:cNvSpPr>
          <p:nvPr>
            <p:ph type="body" sz="quarter" idx="24" hasCustomPrompt="1"/>
          </p:nvPr>
        </p:nvSpPr>
        <p:spPr>
          <a:xfrm>
            <a:off x="16376677" y="6139239"/>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44" name="Text Placeholder 2"/>
          <p:cNvSpPr>
            <a:spLocks noGrp="1"/>
          </p:cNvSpPr>
          <p:nvPr>
            <p:ph type="body" sz="quarter" idx="25" hasCustomPrompt="1"/>
          </p:nvPr>
        </p:nvSpPr>
        <p:spPr>
          <a:xfrm>
            <a:off x="16376685" y="6731047"/>
            <a:ext cx="6592157" cy="809926"/>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45" name="Picture Placeholder 2"/>
          <p:cNvSpPr>
            <a:spLocks noGrp="1"/>
          </p:cNvSpPr>
          <p:nvPr>
            <p:ph type="pic" sz="quarter" idx="26"/>
          </p:nvPr>
        </p:nvSpPr>
        <p:spPr>
          <a:xfrm>
            <a:off x="1536905" y="8060268"/>
            <a:ext cx="6592157" cy="28448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6" name="Text Placeholder 7"/>
          <p:cNvSpPr>
            <a:spLocks noGrp="1"/>
          </p:cNvSpPr>
          <p:nvPr>
            <p:ph type="body" sz="quarter" idx="27" hasCustomPrompt="1"/>
          </p:nvPr>
        </p:nvSpPr>
        <p:spPr>
          <a:xfrm>
            <a:off x="1536897" y="11196663"/>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47" name="Text Placeholder 2"/>
          <p:cNvSpPr>
            <a:spLocks noGrp="1"/>
          </p:cNvSpPr>
          <p:nvPr>
            <p:ph type="body" sz="quarter" idx="28" hasCustomPrompt="1"/>
          </p:nvPr>
        </p:nvSpPr>
        <p:spPr>
          <a:xfrm>
            <a:off x="1536905" y="11788471"/>
            <a:ext cx="6592157" cy="809926"/>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
        <p:nvSpPr>
          <p:cNvPr id="48" name="Picture Placeholder 2"/>
          <p:cNvSpPr>
            <a:spLocks noGrp="1"/>
          </p:cNvSpPr>
          <p:nvPr>
            <p:ph type="pic" sz="quarter" idx="29"/>
          </p:nvPr>
        </p:nvSpPr>
        <p:spPr>
          <a:xfrm>
            <a:off x="8897514" y="8060268"/>
            <a:ext cx="6592157" cy="28448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9" name="Text Placeholder 7"/>
          <p:cNvSpPr>
            <a:spLocks noGrp="1"/>
          </p:cNvSpPr>
          <p:nvPr>
            <p:ph type="body" sz="quarter" idx="30" hasCustomPrompt="1"/>
          </p:nvPr>
        </p:nvSpPr>
        <p:spPr>
          <a:xfrm>
            <a:off x="8897506" y="11196663"/>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50" name="Text Placeholder 2"/>
          <p:cNvSpPr>
            <a:spLocks noGrp="1"/>
          </p:cNvSpPr>
          <p:nvPr>
            <p:ph type="body" sz="quarter" idx="31" hasCustomPrompt="1"/>
          </p:nvPr>
        </p:nvSpPr>
        <p:spPr>
          <a:xfrm>
            <a:off x="8897514" y="11788471"/>
            <a:ext cx="6592157" cy="809926"/>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endParaRPr lang="en-US" dirty="0"/>
          </a:p>
        </p:txBody>
      </p:sp>
      <p:sp>
        <p:nvSpPr>
          <p:cNvPr id="51" name="Picture Placeholder 2"/>
          <p:cNvSpPr>
            <a:spLocks noGrp="1"/>
          </p:cNvSpPr>
          <p:nvPr>
            <p:ph type="pic" sz="quarter" idx="32"/>
          </p:nvPr>
        </p:nvSpPr>
        <p:spPr>
          <a:xfrm>
            <a:off x="16376685" y="8060268"/>
            <a:ext cx="6592157" cy="28448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52" name="Text Placeholder 7"/>
          <p:cNvSpPr>
            <a:spLocks noGrp="1"/>
          </p:cNvSpPr>
          <p:nvPr>
            <p:ph type="body" sz="quarter" idx="33" hasCustomPrompt="1"/>
          </p:nvPr>
        </p:nvSpPr>
        <p:spPr>
          <a:xfrm>
            <a:off x="16376677" y="11196663"/>
            <a:ext cx="6592161" cy="456902"/>
          </a:xfrm>
          <a:prstGeom prst="rect">
            <a:avLst/>
          </a:prstGeom>
        </p:spPr>
        <p:txBody>
          <a:bodyPr vert="horz" lIns="0" tIns="103884" rIns="0" bIns="103884" anchor="ctr"/>
          <a:lstStyle>
            <a:lvl1pPr marL="0" indent="0" algn="l">
              <a:lnSpc>
                <a:spcPct val="100000"/>
              </a:lnSpc>
              <a:spcBef>
                <a:spcPts val="0"/>
              </a:spcBef>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53" name="Text Placeholder 2"/>
          <p:cNvSpPr>
            <a:spLocks noGrp="1"/>
          </p:cNvSpPr>
          <p:nvPr>
            <p:ph type="body" sz="quarter" idx="34" hasCustomPrompt="1"/>
          </p:nvPr>
        </p:nvSpPr>
        <p:spPr>
          <a:xfrm>
            <a:off x="16376685" y="11788471"/>
            <a:ext cx="6592157" cy="809926"/>
          </a:xfrm>
          <a:prstGeom prst="rect">
            <a:avLst/>
          </a:prstGeom>
        </p:spPr>
        <p:txBody>
          <a:bodyPr vert="horz" lIns="0" tIns="0" rIns="0" bIns="0"/>
          <a:lstStyle>
            <a:lvl1pPr marL="0" indent="0" algn="just">
              <a:lnSpc>
                <a:spcPct val="15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a:t>
            </a:r>
          </a:p>
        </p:txBody>
      </p:sp>
    </p:spTree>
    <p:extLst>
      <p:ext uri="{BB962C8B-B14F-4D97-AF65-F5344CB8AC3E}">
        <p14:creationId xmlns:p14="http://schemas.microsoft.com/office/powerpoint/2010/main" val="147091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nodePh="1">
                                  <p:stCondLst>
                                    <p:cond delay="800"/>
                                  </p:stCondLst>
                                  <p:endCondLst>
                                    <p:cond evt="begin" delay="0">
                                      <p:tn val="19"/>
                                    </p:cond>
                                  </p:endCondLst>
                                  <p:childTnLst>
                                    <p:set>
                                      <p:cBhvr>
                                        <p:cTn id="20" dur="1" fill="hold">
                                          <p:stCondLst>
                                            <p:cond delay="0"/>
                                          </p:stCondLst>
                                        </p:cTn>
                                        <p:tgtEl>
                                          <p:spTgt spid="30"/>
                                        </p:tgtEl>
                                        <p:attrNameLst>
                                          <p:attrName>style.visibility</p:attrName>
                                        </p:attrNameLst>
                                      </p:cBhvr>
                                      <p:to>
                                        <p:strVal val="visible"/>
                                      </p:to>
                                    </p:set>
                                    <p:anim calcmode="lin" valueType="num">
                                      <p:cBhvr>
                                        <p:cTn id="21" dur="1000" fill="hold"/>
                                        <p:tgtEl>
                                          <p:spTgt spid="30"/>
                                        </p:tgtEl>
                                        <p:attrNameLst>
                                          <p:attrName>ppt_w</p:attrName>
                                        </p:attrNameLst>
                                      </p:cBhvr>
                                      <p:tavLst>
                                        <p:tav tm="0">
                                          <p:val>
                                            <p:fltVal val="0"/>
                                          </p:val>
                                        </p:tav>
                                        <p:tav tm="100000">
                                          <p:val>
                                            <p:strVal val="#ppt_w"/>
                                          </p:val>
                                        </p:tav>
                                      </p:tavLst>
                                    </p:anim>
                                    <p:anim calcmode="lin" valueType="num">
                                      <p:cBhvr>
                                        <p:cTn id="22" dur="1000" fill="hold"/>
                                        <p:tgtEl>
                                          <p:spTgt spid="30"/>
                                        </p:tgtEl>
                                        <p:attrNameLst>
                                          <p:attrName>ppt_h</p:attrName>
                                        </p:attrNameLst>
                                      </p:cBhvr>
                                      <p:tavLst>
                                        <p:tav tm="0">
                                          <p:val>
                                            <p:fltVal val="0"/>
                                          </p:val>
                                        </p:tav>
                                        <p:tav tm="100000">
                                          <p:val>
                                            <p:strVal val="#ppt_h"/>
                                          </p:val>
                                        </p:tav>
                                      </p:tavLst>
                                    </p:anim>
                                    <p:animEffect transition="in" filter="fade">
                                      <p:cBhvr>
                                        <p:cTn id="23" dur="1000"/>
                                        <p:tgtEl>
                                          <p:spTgt spid="30"/>
                                        </p:tgtEl>
                                      </p:cBhvr>
                                    </p:animEffect>
                                  </p:childTnLst>
                                </p:cTn>
                              </p:par>
                            </p:childTnLst>
                          </p:cTn>
                        </p:par>
                        <p:par>
                          <p:cTn id="24" fill="hold">
                            <p:stCondLst>
                              <p:cond delay="1800"/>
                            </p:stCondLst>
                            <p:childTnLst>
                              <p:par>
                                <p:cTn id="25" presetID="42" presetClass="entr" presetSubtype="0" fill="hold" grpId="0" nodeType="after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fade">
                                      <p:cBhvr>
                                        <p:cTn id="27" dur="500"/>
                                        <p:tgtEl>
                                          <p:spTgt spid="37">
                                            <p:txEl>
                                              <p:pRg st="0" end="0"/>
                                            </p:txEl>
                                          </p:spTgt>
                                        </p:tgtEl>
                                      </p:cBhvr>
                                    </p:animEffect>
                                    <p:anim calcmode="lin" valueType="num">
                                      <p:cBhvr>
                                        <p:cTn id="28"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29" dur="500" fill="hold"/>
                                        <p:tgtEl>
                                          <p:spTgt spid="37">
                                            <p:txEl>
                                              <p:pRg st="0" end="0"/>
                                            </p:txEl>
                                          </p:spTgt>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800"/>
                                  </p:st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fade">
                                      <p:cBhvr>
                                        <p:cTn id="32" dur="500"/>
                                        <p:tgtEl>
                                          <p:spTgt spid="38">
                                            <p:txEl>
                                              <p:pRg st="0" end="0"/>
                                            </p:txEl>
                                          </p:spTgt>
                                        </p:tgtEl>
                                      </p:cBhvr>
                                    </p:animEffect>
                                  </p:childTnLst>
                                </p:cTn>
                              </p:par>
                              <p:par>
                                <p:cTn id="33" presetID="53" presetClass="entr" presetSubtype="16" fill="hold" grpId="0" nodeType="withEffect" nodePh="1">
                                  <p:stCondLst>
                                    <p:cond delay="800"/>
                                  </p:stCondLst>
                                  <p:endCondLst>
                                    <p:cond evt="begin" delay="0">
                                      <p:tn val="33"/>
                                    </p:cond>
                                  </p:endCondLst>
                                  <p:childTnLst>
                                    <p:set>
                                      <p:cBhvr>
                                        <p:cTn id="34" dur="1" fill="hold">
                                          <p:stCondLst>
                                            <p:cond delay="0"/>
                                          </p:stCondLst>
                                        </p:cTn>
                                        <p:tgtEl>
                                          <p:spTgt spid="39"/>
                                        </p:tgtEl>
                                        <p:attrNameLst>
                                          <p:attrName>style.visibility</p:attrName>
                                        </p:attrNameLst>
                                      </p:cBhvr>
                                      <p:to>
                                        <p:strVal val="visible"/>
                                      </p:to>
                                    </p:set>
                                    <p:anim calcmode="lin" valueType="num">
                                      <p:cBhvr>
                                        <p:cTn id="35" dur="1000" fill="hold"/>
                                        <p:tgtEl>
                                          <p:spTgt spid="39"/>
                                        </p:tgtEl>
                                        <p:attrNameLst>
                                          <p:attrName>ppt_w</p:attrName>
                                        </p:attrNameLst>
                                      </p:cBhvr>
                                      <p:tavLst>
                                        <p:tav tm="0">
                                          <p:val>
                                            <p:fltVal val="0"/>
                                          </p:val>
                                        </p:tav>
                                        <p:tav tm="100000">
                                          <p:val>
                                            <p:strVal val="#ppt_w"/>
                                          </p:val>
                                        </p:tav>
                                      </p:tavLst>
                                    </p:anim>
                                    <p:anim calcmode="lin" valueType="num">
                                      <p:cBhvr>
                                        <p:cTn id="36" dur="1000" fill="hold"/>
                                        <p:tgtEl>
                                          <p:spTgt spid="39"/>
                                        </p:tgtEl>
                                        <p:attrNameLst>
                                          <p:attrName>ppt_h</p:attrName>
                                        </p:attrNameLst>
                                      </p:cBhvr>
                                      <p:tavLst>
                                        <p:tav tm="0">
                                          <p:val>
                                            <p:fltVal val="0"/>
                                          </p:val>
                                        </p:tav>
                                        <p:tav tm="100000">
                                          <p:val>
                                            <p:strVal val="#ppt_h"/>
                                          </p:val>
                                        </p:tav>
                                      </p:tavLst>
                                    </p:anim>
                                    <p:animEffect transition="in" filter="fade">
                                      <p:cBhvr>
                                        <p:cTn id="37" dur="1000"/>
                                        <p:tgtEl>
                                          <p:spTgt spid="39"/>
                                        </p:tgtEl>
                                      </p:cBhvr>
                                    </p:animEffect>
                                  </p:childTnLst>
                                </p:cTn>
                              </p:par>
                            </p:childTnLst>
                          </p:cTn>
                        </p:par>
                        <p:par>
                          <p:cTn id="38" fill="hold">
                            <p:stCondLst>
                              <p:cond delay="3600"/>
                            </p:stCondLst>
                            <p:childTnLst>
                              <p:par>
                                <p:cTn id="39" presetID="42" presetClass="entr" presetSubtype="0" fill="hold" grpId="0" nodeType="after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fade">
                                      <p:cBhvr>
                                        <p:cTn id="41" dur="500"/>
                                        <p:tgtEl>
                                          <p:spTgt spid="40">
                                            <p:txEl>
                                              <p:pRg st="0" end="0"/>
                                            </p:txEl>
                                          </p:spTgt>
                                        </p:tgtEl>
                                      </p:cBhvr>
                                    </p:animEffect>
                                    <p:anim calcmode="lin" valueType="num">
                                      <p:cBhvr>
                                        <p:cTn id="4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40">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41">
                                            <p:txEl>
                                              <p:pRg st="0" end="0"/>
                                            </p:txEl>
                                          </p:spTgt>
                                        </p:tgtEl>
                                        <p:attrNameLst>
                                          <p:attrName>style.visibility</p:attrName>
                                        </p:attrNameLst>
                                      </p:cBhvr>
                                      <p:to>
                                        <p:strVal val="visible"/>
                                      </p:to>
                                    </p:set>
                                    <p:animEffect transition="in" filter="fade">
                                      <p:cBhvr>
                                        <p:cTn id="46" dur="500"/>
                                        <p:tgtEl>
                                          <p:spTgt spid="41">
                                            <p:txEl>
                                              <p:pRg st="0" end="0"/>
                                            </p:txEl>
                                          </p:spTgt>
                                        </p:tgtEl>
                                      </p:cBhvr>
                                    </p:animEffect>
                                  </p:childTnLst>
                                </p:cTn>
                              </p:par>
                              <p:par>
                                <p:cTn id="47" presetID="53" presetClass="entr" presetSubtype="16" fill="hold" grpId="0" nodeType="withEffect" nodePh="1">
                                  <p:stCondLst>
                                    <p:cond delay="800"/>
                                  </p:stCondLst>
                                  <p:endCondLst>
                                    <p:cond evt="begin" delay="0">
                                      <p:tn val="47"/>
                                    </p:cond>
                                  </p:endCondLst>
                                  <p:childTnLst>
                                    <p:set>
                                      <p:cBhvr>
                                        <p:cTn id="48" dur="1" fill="hold">
                                          <p:stCondLst>
                                            <p:cond delay="0"/>
                                          </p:stCondLst>
                                        </p:cTn>
                                        <p:tgtEl>
                                          <p:spTgt spid="42"/>
                                        </p:tgtEl>
                                        <p:attrNameLst>
                                          <p:attrName>style.visibility</p:attrName>
                                        </p:attrNameLst>
                                      </p:cBhvr>
                                      <p:to>
                                        <p:strVal val="visible"/>
                                      </p:to>
                                    </p:set>
                                    <p:anim calcmode="lin" valueType="num">
                                      <p:cBhvr>
                                        <p:cTn id="49" dur="1000" fill="hold"/>
                                        <p:tgtEl>
                                          <p:spTgt spid="42"/>
                                        </p:tgtEl>
                                        <p:attrNameLst>
                                          <p:attrName>ppt_w</p:attrName>
                                        </p:attrNameLst>
                                      </p:cBhvr>
                                      <p:tavLst>
                                        <p:tav tm="0">
                                          <p:val>
                                            <p:fltVal val="0"/>
                                          </p:val>
                                        </p:tav>
                                        <p:tav tm="100000">
                                          <p:val>
                                            <p:strVal val="#ppt_w"/>
                                          </p:val>
                                        </p:tav>
                                      </p:tavLst>
                                    </p:anim>
                                    <p:anim calcmode="lin" valueType="num">
                                      <p:cBhvr>
                                        <p:cTn id="50" dur="1000" fill="hold"/>
                                        <p:tgtEl>
                                          <p:spTgt spid="42"/>
                                        </p:tgtEl>
                                        <p:attrNameLst>
                                          <p:attrName>ppt_h</p:attrName>
                                        </p:attrNameLst>
                                      </p:cBhvr>
                                      <p:tavLst>
                                        <p:tav tm="0">
                                          <p:val>
                                            <p:fltVal val="0"/>
                                          </p:val>
                                        </p:tav>
                                        <p:tav tm="100000">
                                          <p:val>
                                            <p:strVal val="#ppt_h"/>
                                          </p:val>
                                        </p:tav>
                                      </p:tavLst>
                                    </p:anim>
                                    <p:animEffect transition="in" filter="fade">
                                      <p:cBhvr>
                                        <p:cTn id="51" dur="1000"/>
                                        <p:tgtEl>
                                          <p:spTgt spid="42"/>
                                        </p:tgtEl>
                                      </p:cBhvr>
                                    </p:animEffect>
                                  </p:childTnLst>
                                </p:cTn>
                              </p:par>
                            </p:childTnLst>
                          </p:cTn>
                        </p:par>
                        <p:par>
                          <p:cTn id="52" fill="hold">
                            <p:stCondLst>
                              <p:cond delay="5400"/>
                            </p:stCondLst>
                            <p:childTnLst>
                              <p:par>
                                <p:cTn id="53" presetID="42" presetClass="entr" presetSubtype="0" fill="hold" grpId="0" nodeType="afterEffect">
                                  <p:stCondLst>
                                    <p:cond delay="0"/>
                                  </p:stCondLst>
                                  <p:childTnLst>
                                    <p:set>
                                      <p:cBhvr>
                                        <p:cTn id="54" dur="1" fill="hold">
                                          <p:stCondLst>
                                            <p:cond delay="0"/>
                                          </p:stCondLst>
                                        </p:cTn>
                                        <p:tgtEl>
                                          <p:spTgt spid="43">
                                            <p:txEl>
                                              <p:pRg st="0" end="0"/>
                                            </p:txEl>
                                          </p:spTgt>
                                        </p:tgtEl>
                                        <p:attrNameLst>
                                          <p:attrName>style.visibility</p:attrName>
                                        </p:attrNameLst>
                                      </p:cBhvr>
                                      <p:to>
                                        <p:strVal val="visible"/>
                                      </p:to>
                                    </p:set>
                                    <p:animEffect transition="in" filter="fade">
                                      <p:cBhvr>
                                        <p:cTn id="55" dur="500"/>
                                        <p:tgtEl>
                                          <p:spTgt spid="43">
                                            <p:txEl>
                                              <p:pRg st="0" end="0"/>
                                            </p:txEl>
                                          </p:spTgt>
                                        </p:tgtEl>
                                      </p:cBhvr>
                                    </p:animEffect>
                                    <p:anim calcmode="lin" valueType="num">
                                      <p:cBhvr>
                                        <p:cTn id="56"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57" dur="500" fill="hold"/>
                                        <p:tgtEl>
                                          <p:spTgt spid="43">
                                            <p:txEl>
                                              <p:pRg st="0" end="0"/>
                                            </p:txEl>
                                          </p:spTgt>
                                        </p:tgtEl>
                                        <p:attrNameLst>
                                          <p:attrName>ppt_y</p:attrName>
                                        </p:attrNameLst>
                                      </p:cBhvr>
                                      <p:tavLst>
                                        <p:tav tm="0">
                                          <p:val>
                                            <p:strVal val="#ppt_y+.1"/>
                                          </p:val>
                                        </p:tav>
                                        <p:tav tm="100000">
                                          <p:val>
                                            <p:strVal val="#ppt_y"/>
                                          </p:val>
                                        </p:tav>
                                      </p:tavLst>
                                    </p:anim>
                                  </p:childTnLst>
                                </p:cTn>
                              </p:par>
                              <p:par>
                                <p:cTn id="58" presetID="10" presetClass="entr" presetSubtype="0" fill="hold" grpId="0" nodeType="withEffect">
                                  <p:stCondLst>
                                    <p:cond delay="800"/>
                                  </p:stCondLst>
                                  <p:childTnLst>
                                    <p:set>
                                      <p:cBhvr>
                                        <p:cTn id="59" dur="1" fill="hold">
                                          <p:stCondLst>
                                            <p:cond delay="0"/>
                                          </p:stCondLst>
                                        </p:cTn>
                                        <p:tgtEl>
                                          <p:spTgt spid="44">
                                            <p:txEl>
                                              <p:pRg st="0" end="0"/>
                                            </p:txEl>
                                          </p:spTgt>
                                        </p:tgtEl>
                                        <p:attrNameLst>
                                          <p:attrName>style.visibility</p:attrName>
                                        </p:attrNameLst>
                                      </p:cBhvr>
                                      <p:to>
                                        <p:strVal val="visible"/>
                                      </p:to>
                                    </p:set>
                                    <p:animEffect transition="in" filter="fade">
                                      <p:cBhvr>
                                        <p:cTn id="60" dur="500"/>
                                        <p:tgtEl>
                                          <p:spTgt spid="44">
                                            <p:txEl>
                                              <p:pRg st="0" end="0"/>
                                            </p:txEl>
                                          </p:spTgt>
                                        </p:tgtEl>
                                      </p:cBhvr>
                                    </p:animEffect>
                                  </p:childTnLst>
                                </p:cTn>
                              </p:par>
                              <p:par>
                                <p:cTn id="61" presetID="53" presetClass="entr" presetSubtype="16" fill="hold" grpId="0" nodeType="withEffect" nodePh="1">
                                  <p:stCondLst>
                                    <p:cond delay="800"/>
                                  </p:stCondLst>
                                  <p:endCondLst>
                                    <p:cond evt="begin" delay="0">
                                      <p:tn val="61"/>
                                    </p:cond>
                                  </p:endCondLst>
                                  <p:childTnLst>
                                    <p:set>
                                      <p:cBhvr>
                                        <p:cTn id="62" dur="1" fill="hold">
                                          <p:stCondLst>
                                            <p:cond delay="0"/>
                                          </p:stCondLst>
                                        </p:cTn>
                                        <p:tgtEl>
                                          <p:spTgt spid="45"/>
                                        </p:tgtEl>
                                        <p:attrNameLst>
                                          <p:attrName>style.visibility</p:attrName>
                                        </p:attrNameLst>
                                      </p:cBhvr>
                                      <p:to>
                                        <p:strVal val="visible"/>
                                      </p:to>
                                    </p:set>
                                    <p:anim calcmode="lin" valueType="num">
                                      <p:cBhvr>
                                        <p:cTn id="63" dur="1000" fill="hold"/>
                                        <p:tgtEl>
                                          <p:spTgt spid="45"/>
                                        </p:tgtEl>
                                        <p:attrNameLst>
                                          <p:attrName>ppt_w</p:attrName>
                                        </p:attrNameLst>
                                      </p:cBhvr>
                                      <p:tavLst>
                                        <p:tav tm="0">
                                          <p:val>
                                            <p:fltVal val="0"/>
                                          </p:val>
                                        </p:tav>
                                        <p:tav tm="100000">
                                          <p:val>
                                            <p:strVal val="#ppt_w"/>
                                          </p:val>
                                        </p:tav>
                                      </p:tavLst>
                                    </p:anim>
                                    <p:anim calcmode="lin" valueType="num">
                                      <p:cBhvr>
                                        <p:cTn id="64" dur="1000" fill="hold"/>
                                        <p:tgtEl>
                                          <p:spTgt spid="45"/>
                                        </p:tgtEl>
                                        <p:attrNameLst>
                                          <p:attrName>ppt_h</p:attrName>
                                        </p:attrNameLst>
                                      </p:cBhvr>
                                      <p:tavLst>
                                        <p:tav tm="0">
                                          <p:val>
                                            <p:fltVal val="0"/>
                                          </p:val>
                                        </p:tav>
                                        <p:tav tm="100000">
                                          <p:val>
                                            <p:strVal val="#ppt_h"/>
                                          </p:val>
                                        </p:tav>
                                      </p:tavLst>
                                    </p:anim>
                                    <p:animEffect transition="in" filter="fade">
                                      <p:cBhvr>
                                        <p:cTn id="65" dur="1000"/>
                                        <p:tgtEl>
                                          <p:spTgt spid="45"/>
                                        </p:tgtEl>
                                      </p:cBhvr>
                                    </p:animEffect>
                                  </p:childTnLst>
                                </p:cTn>
                              </p:par>
                            </p:childTnLst>
                          </p:cTn>
                        </p:par>
                        <p:par>
                          <p:cTn id="66" fill="hold">
                            <p:stCondLst>
                              <p:cond delay="7200"/>
                            </p:stCondLst>
                            <p:childTnLst>
                              <p:par>
                                <p:cTn id="67" presetID="42" presetClass="entr" presetSubtype="0" fill="hold" grpId="0" nodeType="afterEffect">
                                  <p:stCondLst>
                                    <p:cond delay="0"/>
                                  </p:stCondLst>
                                  <p:childTnLst>
                                    <p:set>
                                      <p:cBhvr>
                                        <p:cTn id="68" dur="1" fill="hold">
                                          <p:stCondLst>
                                            <p:cond delay="0"/>
                                          </p:stCondLst>
                                        </p:cTn>
                                        <p:tgtEl>
                                          <p:spTgt spid="46">
                                            <p:txEl>
                                              <p:pRg st="0" end="0"/>
                                            </p:txEl>
                                          </p:spTgt>
                                        </p:tgtEl>
                                        <p:attrNameLst>
                                          <p:attrName>style.visibility</p:attrName>
                                        </p:attrNameLst>
                                      </p:cBhvr>
                                      <p:to>
                                        <p:strVal val="visible"/>
                                      </p:to>
                                    </p:set>
                                    <p:animEffect transition="in" filter="fade">
                                      <p:cBhvr>
                                        <p:cTn id="69" dur="500"/>
                                        <p:tgtEl>
                                          <p:spTgt spid="46">
                                            <p:txEl>
                                              <p:pRg st="0" end="0"/>
                                            </p:txEl>
                                          </p:spTgt>
                                        </p:tgtEl>
                                      </p:cBhvr>
                                    </p:animEffect>
                                    <p:anim calcmode="lin" valueType="num">
                                      <p:cBhvr>
                                        <p:cTn id="70"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71" dur="500" fill="hold"/>
                                        <p:tgtEl>
                                          <p:spTgt spid="46">
                                            <p:txEl>
                                              <p:pRg st="0" end="0"/>
                                            </p:txEl>
                                          </p:spTgt>
                                        </p:tgtEl>
                                        <p:attrNameLst>
                                          <p:attrName>ppt_y</p:attrName>
                                        </p:attrNameLst>
                                      </p:cBhvr>
                                      <p:tavLst>
                                        <p:tav tm="0">
                                          <p:val>
                                            <p:strVal val="#ppt_y+.1"/>
                                          </p:val>
                                        </p:tav>
                                        <p:tav tm="100000">
                                          <p:val>
                                            <p:strVal val="#ppt_y"/>
                                          </p:val>
                                        </p:tav>
                                      </p:tavLst>
                                    </p:anim>
                                  </p:childTnLst>
                                </p:cTn>
                              </p:par>
                              <p:par>
                                <p:cTn id="72" presetID="10" presetClass="entr" presetSubtype="0" fill="hold" grpId="0" nodeType="withEffect">
                                  <p:stCondLst>
                                    <p:cond delay="800"/>
                                  </p:stCondLst>
                                  <p:childTnLst>
                                    <p:set>
                                      <p:cBhvr>
                                        <p:cTn id="73" dur="1" fill="hold">
                                          <p:stCondLst>
                                            <p:cond delay="0"/>
                                          </p:stCondLst>
                                        </p:cTn>
                                        <p:tgtEl>
                                          <p:spTgt spid="47">
                                            <p:txEl>
                                              <p:pRg st="0" end="0"/>
                                            </p:txEl>
                                          </p:spTgt>
                                        </p:tgtEl>
                                        <p:attrNameLst>
                                          <p:attrName>style.visibility</p:attrName>
                                        </p:attrNameLst>
                                      </p:cBhvr>
                                      <p:to>
                                        <p:strVal val="visible"/>
                                      </p:to>
                                    </p:set>
                                    <p:animEffect transition="in" filter="fade">
                                      <p:cBhvr>
                                        <p:cTn id="74" dur="500"/>
                                        <p:tgtEl>
                                          <p:spTgt spid="47">
                                            <p:txEl>
                                              <p:pRg st="0" end="0"/>
                                            </p:txEl>
                                          </p:spTgt>
                                        </p:tgtEl>
                                      </p:cBhvr>
                                    </p:animEffect>
                                  </p:childTnLst>
                                </p:cTn>
                              </p:par>
                              <p:par>
                                <p:cTn id="75" presetID="53" presetClass="entr" presetSubtype="16" fill="hold" grpId="0" nodeType="withEffect" nodePh="1">
                                  <p:stCondLst>
                                    <p:cond delay="800"/>
                                  </p:stCondLst>
                                  <p:endCondLst>
                                    <p:cond evt="begin" delay="0">
                                      <p:tn val="75"/>
                                    </p:cond>
                                  </p:endCondLst>
                                  <p:childTnLst>
                                    <p:set>
                                      <p:cBhvr>
                                        <p:cTn id="76" dur="1" fill="hold">
                                          <p:stCondLst>
                                            <p:cond delay="0"/>
                                          </p:stCondLst>
                                        </p:cTn>
                                        <p:tgtEl>
                                          <p:spTgt spid="48"/>
                                        </p:tgtEl>
                                        <p:attrNameLst>
                                          <p:attrName>style.visibility</p:attrName>
                                        </p:attrNameLst>
                                      </p:cBhvr>
                                      <p:to>
                                        <p:strVal val="visible"/>
                                      </p:to>
                                    </p:set>
                                    <p:anim calcmode="lin" valueType="num">
                                      <p:cBhvr>
                                        <p:cTn id="77" dur="1000" fill="hold"/>
                                        <p:tgtEl>
                                          <p:spTgt spid="48"/>
                                        </p:tgtEl>
                                        <p:attrNameLst>
                                          <p:attrName>ppt_w</p:attrName>
                                        </p:attrNameLst>
                                      </p:cBhvr>
                                      <p:tavLst>
                                        <p:tav tm="0">
                                          <p:val>
                                            <p:fltVal val="0"/>
                                          </p:val>
                                        </p:tav>
                                        <p:tav tm="100000">
                                          <p:val>
                                            <p:strVal val="#ppt_w"/>
                                          </p:val>
                                        </p:tav>
                                      </p:tavLst>
                                    </p:anim>
                                    <p:anim calcmode="lin" valueType="num">
                                      <p:cBhvr>
                                        <p:cTn id="78" dur="1000" fill="hold"/>
                                        <p:tgtEl>
                                          <p:spTgt spid="48"/>
                                        </p:tgtEl>
                                        <p:attrNameLst>
                                          <p:attrName>ppt_h</p:attrName>
                                        </p:attrNameLst>
                                      </p:cBhvr>
                                      <p:tavLst>
                                        <p:tav tm="0">
                                          <p:val>
                                            <p:fltVal val="0"/>
                                          </p:val>
                                        </p:tav>
                                        <p:tav tm="100000">
                                          <p:val>
                                            <p:strVal val="#ppt_h"/>
                                          </p:val>
                                        </p:tav>
                                      </p:tavLst>
                                    </p:anim>
                                    <p:animEffect transition="in" filter="fade">
                                      <p:cBhvr>
                                        <p:cTn id="79" dur="1000"/>
                                        <p:tgtEl>
                                          <p:spTgt spid="48"/>
                                        </p:tgtEl>
                                      </p:cBhvr>
                                    </p:animEffect>
                                  </p:childTnLst>
                                </p:cTn>
                              </p:par>
                            </p:childTnLst>
                          </p:cTn>
                        </p:par>
                        <p:par>
                          <p:cTn id="80" fill="hold">
                            <p:stCondLst>
                              <p:cond delay="9000"/>
                            </p:stCondLst>
                            <p:childTnLst>
                              <p:par>
                                <p:cTn id="81" presetID="42" presetClass="entr" presetSubtype="0" fill="hold" grpId="0" nodeType="afterEffect">
                                  <p:stCondLst>
                                    <p:cond delay="0"/>
                                  </p:stCondLst>
                                  <p:childTnLst>
                                    <p:set>
                                      <p:cBhvr>
                                        <p:cTn id="82" dur="1" fill="hold">
                                          <p:stCondLst>
                                            <p:cond delay="0"/>
                                          </p:stCondLst>
                                        </p:cTn>
                                        <p:tgtEl>
                                          <p:spTgt spid="49">
                                            <p:txEl>
                                              <p:pRg st="0" end="0"/>
                                            </p:txEl>
                                          </p:spTgt>
                                        </p:tgtEl>
                                        <p:attrNameLst>
                                          <p:attrName>style.visibility</p:attrName>
                                        </p:attrNameLst>
                                      </p:cBhvr>
                                      <p:to>
                                        <p:strVal val="visible"/>
                                      </p:to>
                                    </p:set>
                                    <p:animEffect transition="in" filter="fade">
                                      <p:cBhvr>
                                        <p:cTn id="83" dur="500"/>
                                        <p:tgtEl>
                                          <p:spTgt spid="49">
                                            <p:txEl>
                                              <p:pRg st="0" end="0"/>
                                            </p:txEl>
                                          </p:spTgt>
                                        </p:tgtEl>
                                      </p:cBhvr>
                                    </p:animEffect>
                                    <p:anim calcmode="lin" valueType="num">
                                      <p:cBhvr>
                                        <p:cTn id="84"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85" dur="500" fill="hold"/>
                                        <p:tgtEl>
                                          <p:spTgt spid="49">
                                            <p:txEl>
                                              <p:pRg st="0" end="0"/>
                                            </p:txEl>
                                          </p:spTgt>
                                        </p:tgtEl>
                                        <p:attrNameLst>
                                          <p:attrName>ppt_y</p:attrName>
                                        </p:attrNameLst>
                                      </p:cBhvr>
                                      <p:tavLst>
                                        <p:tav tm="0">
                                          <p:val>
                                            <p:strVal val="#ppt_y+.1"/>
                                          </p:val>
                                        </p:tav>
                                        <p:tav tm="100000">
                                          <p:val>
                                            <p:strVal val="#ppt_y"/>
                                          </p:val>
                                        </p:tav>
                                      </p:tavLst>
                                    </p:anim>
                                  </p:childTnLst>
                                </p:cTn>
                              </p:par>
                              <p:par>
                                <p:cTn id="86" presetID="10" presetClass="entr" presetSubtype="0" fill="hold" grpId="0" nodeType="withEffect">
                                  <p:stCondLst>
                                    <p:cond delay="80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fade">
                                      <p:cBhvr>
                                        <p:cTn id="88" dur="500"/>
                                        <p:tgtEl>
                                          <p:spTgt spid="50">
                                            <p:txEl>
                                              <p:pRg st="0" end="0"/>
                                            </p:txEl>
                                          </p:spTgt>
                                        </p:tgtEl>
                                      </p:cBhvr>
                                    </p:animEffect>
                                  </p:childTnLst>
                                </p:cTn>
                              </p:par>
                              <p:par>
                                <p:cTn id="89" presetID="53" presetClass="entr" presetSubtype="16" fill="hold" grpId="0" nodeType="withEffect" nodePh="1">
                                  <p:stCondLst>
                                    <p:cond delay="800"/>
                                  </p:stCondLst>
                                  <p:endCondLst>
                                    <p:cond evt="begin" delay="0">
                                      <p:tn val="89"/>
                                    </p:cond>
                                  </p:endCondLst>
                                  <p:childTnLst>
                                    <p:set>
                                      <p:cBhvr>
                                        <p:cTn id="90" dur="1" fill="hold">
                                          <p:stCondLst>
                                            <p:cond delay="0"/>
                                          </p:stCondLst>
                                        </p:cTn>
                                        <p:tgtEl>
                                          <p:spTgt spid="51"/>
                                        </p:tgtEl>
                                        <p:attrNameLst>
                                          <p:attrName>style.visibility</p:attrName>
                                        </p:attrNameLst>
                                      </p:cBhvr>
                                      <p:to>
                                        <p:strVal val="visible"/>
                                      </p:to>
                                    </p:set>
                                    <p:anim calcmode="lin" valueType="num">
                                      <p:cBhvr>
                                        <p:cTn id="91" dur="1000" fill="hold"/>
                                        <p:tgtEl>
                                          <p:spTgt spid="51"/>
                                        </p:tgtEl>
                                        <p:attrNameLst>
                                          <p:attrName>ppt_w</p:attrName>
                                        </p:attrNameLst>
                                      </p:cBhvr>
                                      <p:tavLst>
                                        <p:tav tm="0">
                                          <p:val>
                                            <p:fltVal val="0"/>
                                          </p:val>
                                        </p:tav>
                                        <p:tav tm="100000">
                                          <p:val>
                                            <p:strVal val="#ppt_w"/>
                                          </p:val>
                                        </p:tav>
                                      </p:tavLst>
                                    </p:anim>
                                    <p:anim calcmode="lin" valueType="num">
                                      <p:cBhvr>
                                        <p:cTn id="92" dur="1000" fill="hold"/>
                                        <p:tgtEl>
                                          <p:spTgt spid="51"/>
                                        </p:tgtEl>
                                        <p:attrNameLst>
                                          <p:attrName>ppt_h</p:attrName>
                                        </p:attrNameLst>
                                      </p:cBhvr>
                                      <p:tavLst>
                                        <p:tav tm="0">
                                          <p:val>
                                            <p:fltVal val="0"/>
                                          </p:val>
                                        </p:tav>
                                        <p:tav tm="100000">
                                          <p:val>
                                            <p:strVal val="#ppt_h"/>
                                          </p:val>
                                        </p:tav>
                                      </p:tavLst>
                                    </p:anim>
                                    <p:animEffect transition="in" filter="fade">
                                      <p:cBhvr>
                                        <p:cTn id="93" dur="1000"/>
                                        <p:tgtEl>
                                          <p:spTgt spid="51"/>
                                        </p:tgtEl>
                                      </p:cBhvr>
                                    </p:animEffect>
                                  </p:childTnLst>
                                </p:cTn>
                              </p:par>
                            </p:childTnLst>
                          </p:cTn>
                        </p:par>
                        <p:par>
                          <p:cTn id="94" fill="hold">
                            <p:stCondLst>
                              <p:cond delay="10800"/>
                            </p:stCondLst>
                            <p:childTnLst>
                              <p:par>
                                <p:cTn id="95" presetID="42" presetClass="entr" presetSubtype="0" fill="hold" grpId="0" nodeType="afterEffect">
                                  <p:stCondLst>
                                    <p:cond delay="0"/>
                                  </p:stCondLst>
                                  <p:childTnLst>
                                    <p:set>
                                      <p:cBhvr>
                                        <p:cTn id="96" dur="1" fill="hold">
                                          <p:stCondLst>
                                            <p:cond delay="0"/>
                                          </p:stCondLst>
                                        </p:cTn>
                                        <p:tgtEl>
                                          <p:spTgt spid="52">
                                            <p:txEl>
                                              <p:pRg st="0" end="0"/>
                                            </p:txEl>
                                          </p:spTgt>
                                        </p:tgtEl>
                                        <p:attrNameLst>
                                          <p:attrName>style.visibility</p:attrName>
                                        </p:attrNameLst>
                                      </p:cBhvr>
                                      <p:to>
                                        <p:strVal val="visible"/>
                                      </p:to>
                                    </p:set>
                                    <p:animEffect transition="in" filter="fade">
                                      <p:cBhvr>
                                        <p:cTn id="97" dur="500"/>
                                        <p:tgtEl>
                                          <p:spTgt spid="52">
                                            <p:txEl>
                                              <p:pRg st="0" end="0"/>
                                            </p:txEl>
                                          </p:spTgt>
                                        </p:tgtEl>
                                      </p:cBhvr>
                                    </p:animEffect>
                                    <p:anim calcmode="lin" valueType="num">
                                      <p:cBhvr>
                                        <p:cTn id="98"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99" dur="500" fill="hold"/>
                                        <p:tgtEl>
                                          <p:spTgt spid="52">
                                            <p:txEl>
                                              <p:pRg st="0" end="0"/>
                                            </p:txEl>
                                          </p:spTgt>
                                        </p:tgtEl>
                                        <p:attrNameLst>
                                          <p:attrName>ppt_y</p:attrName>
                                        </p:attrNameLst>
                                      </p:cBhvr>
                                      <p:tavLst>
                                        <p:tav tm="0">
                                          <p:val>
                                            <p:strVal val="#ppt_y+.1"/>
                                          </p:val>
                                        </p:tav>
                                        <p:tav tm="100000">
                                          <p:val>
                                            <p:strVal val="#ppt_y"/>
                                          </p:val>
                                        </p:tav>
                                      </p:tavLst>
                                    </p:anim>
                                  </p:childTnLst>
                                </p:cTn>
                              </p:par>
                              <p:par>
                                <p:cTn id="100" presetID="10" presetClass="entr" presetSubtype="0" fill="hold" grpId="0" nodeType="withEffect">
                                  <p:stCondLst>
                                    <p:cond delay="800"/>
                                  </p:stCondLst>
                                  <p:childTnLst>
                                    <p:set>
                                      <p:cBhvr>
                                        <p:cTn id="101" dur="1" fill="hold">
                                          <p:stCondLst>
                                            <p:cond delay="0"/>
                                          </p:stCondLst>
                                        </p:cTn>
                                        <p:tgtEl>
                                          <p:spTgt spid="53">
                                            <p:txEl>
                                              <p:pRg st="0" end="0"/>
                                            </p:txEl>
                                          </p:spTgt>
                                        </p:tgtEl>
                                        <p:attrNameLst>
                                          <p:attrName>style.visibility</p:attrName>
                                        </p:attrNameLst>
                                      </p:cBhvr>
                                      <p:to>
                                        <p:strVal val="visible"/>
                                      </p:to>
                                    </p:set>
                                    <p:animEffect transition="in" filter="fade">
                                      <p:cBhvr>
                                        <p:cTn id="10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30" grpId="0"/>
      <p:bldP spid="37" grpId="0" build="p">
        <p:tmplLst>
          <p:tmpl lvl="1">
            <p:tnLst>
              <p:par>
                <p:cTn presetID="42"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10" presetClass="entr" presetSubtype="0" fill="hold" nodeType="withEffect">
                  <p:stCondLst>
                    <p:cond delay="8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bldP spid="40" grpId="0" build="p">
        <p:tmplLst>
          <p:tmpl lvl="1">
            <p:tnLst>
              <p:par>
                <p:cTn presetID="42"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anim calcmode="lin" valueType="num">
                      <p:cBhvr>
                        <p:cTn dur="500" fill="hold"/>
                        <p:tgtEl>
                          <p:spTgt spid="40"/>
                        </p:tgtEl>
                        <p:attrNameLst>
                          <p:attrName>ppt_x</p:attrName>
                        </p:attrNameLst>
                      </p:cBhvr>
                      <p:tavLst>
                        <p:tav tm="0">
                          <p:val>
                            <p:strVal val="#ppt_x"/>
                          </p:val>
                        </p:tav>
                        <p:tav tm="100000">
                          <p:val>
                            <p:strVal val="#ppt_x"/>
                          </p:val>
                        </p:tav>
                      </p:tavLst>
                    </p:anim>
                    <p:anim calcmode="lin" valueType="num">
                      <p:cBhvr>
                        <p:cTn dur="50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10" presetClass="entr" presetSubtype="0" fill="hold" nodeType="withEffect">
                  <p:stCondLst>
                    <p:cond delay="8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bldP spid="43" grpId="0" build="p">
        <p:tmplLst>
          <p:tmpl lvl="1">
            <p:tnLst>
              <p:par>
                <p:cTn presetID="42"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anim calcmode="lin" valueType="num">
                      <p:cBhvr>
                        <p:cTn dur="500" fill="hold"/>
                        <p:tgtEl>
                          <p:spTgt spid="43"/>
                        </p:tgtEl>
                        <p:attrNameLst>
                          <p:attrName>ppt_x</p:attrName>
                        </p:attrNameLst>
                      </p:cBhvr>
                      <p:tavLst>
                        <p:tav tm="0">
                          <p:val>
                            <p:strVal val="#ppt_x"/>
                          </p:val>
                        </p:tav>
                        <p:tav tm="100000">
                          <p:val>
                            <p:strVal val="#ppt_x"/>
                          </p:val>
                        </p:tav>
                      </p:tavLst>
                    </p:anim>
                    <p:anim calcmode="lin" valueType="num">
                      <p:cBhvr>
                        <p:cTn dur="500" fill="hold"/>
                        <p:tgtEl>
                          <p:spTgt spid="43"/>
                        </p:tgtEl>
                        <p:attrNameLst>
                          <p:attrName>ppt_y</p:attrName>
                        </p:attrNameLst>
                      </p:cBhvr>
                      <p:tavLst>
                        <p:tav tm="0">
                          <p:val>
                            <p:strVal val="#ppt_y+.1"/>
                          </p:val>
                        </p:tav>
                        <p:tav tm="100000">
                          <p:val>
                            <p:strVal val="#ppt_y"/>
                          </p:val>
                        </p:tav>
                      </p:tavLst>
                    </p:anim>
                  </p:childTnLst>
                </p:cTn>
              </p:par>
            </p:tnLst>
          </p:tmpl>
        </p:tmplLst>
      </p:bldP>
      <p:bldP spid="44" grpId="0" build="p">
        <p:tmplLst>
          <p:tmpl lvl="1">
            <p:tnLst>
              <p:par>
                <p:cTn presetID="10" presetClass="entr" presetSubtype="0" fill="hold" nodeType="withEffect">
                  <p:stCondLst>
                    <p:cond delay="8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6" grpId="0" build="p">
        <p:tmplLst>
          <p:tmpl lvl="1">
            <p:tnLst>
              <p:par>
                <p:cTn presetID="42"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anim calcmode="lin" valueType="num">
                      <p:cBhvr>
                        <p:cTn dur="500" fill="hold"/>
                        <p:tgtEl>
                          <p:spTgt spid="46"/>
                        </p:tgtEl>
                        <p:attrNameLst>
                          <p:attrName>ppt_x</p:attrName>
                        </p:attrNameLst>
                      </p:cBhvr>
                      <p:tavLst>
                        <p:tav tm="0">
                          <p:val>
                            <p:strVal val="#ppt_x"/>
                          </p:val>
                        </p:tav>
                        <p:tav tm="100000">
                          <p:val>
                            <p:strVal val="#ppt_x"/>
                          </p:val>
                        </p:tav>
                      </p:tavLst>
                    </p:anim>
                    <p:anim calcmode="lin" valueType="num">
                      <p:cBhvr>
                        <p:cTn dur="500" fill="hold"/>
                        <p:tgtEl>
                          <p:spTgt spid="46"/>
                        </p:tgtEl>
                        <p:attrNameLst>
                          <p:attrName>ppt_y</p:attrName>
                        </p:attrNameLst>
                      </p:cBhvr>
                      <p:tavLst>
                        <p:tav tm="0">
                          <p:val>
                            <p:strVal val="#ppt_y+.1"/>
                          </p:val>
                        </p:tav>
                        <p:tav tm="100000">
                          <p:val>
                            <p:strVal val="#ppt_y"/>
                          </p:val>
                        </p:tav>
                      </p:tavLst>
                    </p:anim>
                  </p:childTnLst>
                </p:cTn>
              </p:par>
            </p:tnLst>
          </p:tmpl>
        </p:tmplLst>
      </p:bldP>
      <p:bldP spid="47" grpId="0" build="p">
        <p:tmplLst>
          <p:tmpl lvl="1">
            <p:tnLst>
              <p:par>
                <p:cTn presetID="10" presetClass="entr" presetSubtype="0" fill="hold" nodeType="withEffect">
                  <p:stCondLst>
                    <p:cond delay="80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bldP spid="49" grpId="0" build="p">
        <p:tmplLst>
          <p:tmpl lvl="1">
            <p:tnLst>
              <p:par>
                <p:cTn presetID="42"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anim calcmode="lin" valueType="num">
                      <p:cBhvr>
                        <p:cTn dur="500" fill="hold"/>
                        <p:tgtEl>
                          <p:spTgt spid="49"/>
                        </p:tgtEl>
                        <p:attrNameLst>
                          <p:attrName>ppt_x</p:attrName>
                        </p:attrNameLst>
                      </p:cBhvr>
                      <p:tavLst>
                        <p:tav tm="0">
                          <p:val>
                            <p:strVal val="#ppt_x"/>
                          </p:val>
                        </p:tav>
                        <p:tav tm="100000">
                          <p:val>
                            <p:strVal val="#ppt_x"/>
                          </p:val>
                        </p:tav>
                      </p:tavLst>
                    </p:anim>
                    <p:anim calcmode="lin" valueType="num">
                      <p:cBhvr>
                        <p:cTn dur="500" fill="hold"/>
                        <p:tgtEl>
                          <p:spTgt spid="49"/>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p:bldP spid="52" grpId="0" build="p">
        <p:tmplLst>
          <p:tmpl lvl="1">
            <p:tnLst>
              <p:par>
                <p:cTn presetID="42" presetClass="entr" presetSubtype="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anim calcmode="lin" valueType="num">
                      <p:cBhvr>
                        <p:cTn dur="500" fill="hold"/>
                        <p:tgtEl>
                          <p:spTgt spid="52"/>
                        </p:tgtEl>
                        <p:attrNameLst>
                          <p:attrName>ppt_x</p:attrName>
                        </p:attrNameLst>
                      </p:cBhvr>
                      <p:tavLst>
                        <p:tav tm="0">
                          <p:val>
                            <p:strVal val="#ppt_x"/>
                          </p:val>
                        </p:tav>
                        <p:tav tm="100000">
                          <p:val>
                            <p:strVal val="#ppt_x"/>
                          </p:val>
                        </p:tav>
                      </p:tavLst>
                    </p:anim>
                    <p:anim calcmode="lin" valueType="num">
                      <p:cBhvr>
                        <p:cTn dur="500" fill="hold"/>
                        <p:tgtEl>
                          <p:spTgt spid="52"/>
                        </p:tgtEl>
                        <p:attrNameLst>
                          <p:attrName>ppt_y</p:attrName>
                        </p:attrNameLst>
                      </p:cBhvr>
                      <p:tavLst>
                        <p:tav tm="0">
                          <p:val>
                            <p:strVal val="#ppt_y+.1"/>
                          </p:val>
                        </p:tav>
                        <p:tav tm="100000">
                          <p:val>
                            <p:strVal val="#ppt_y"/>
                          </p:val>
                        </p:tav>
                      </p:tavLst>
                    </p:anim>
                  </p:childTnLst>
                </p:cTn>
              </p:par>
            </p:tnLst>
          </p:tmpl>
        </p:tmplLst>
      </p:bldP>
      <p:bldP spid="53" grpId="0" build="p">
        <p:tmplLst>
          <p:tmpl lvl="1">
            <p:tnLst>
              <p:par>
                <p:cTn presetID="10" presetClass="entr" presetSubtype="0" fill="hold" nodeType="withEffect">
                  <p:stCondLst>
                    <p:cond delay="8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ap Slides">
    <p:spTree>
      <p:nvGrpSpPr>
        <p:cNvPr id="1" name=""/>
        <p:cNvGrpSpPr/>
        <p:nvPr/>
      </p:nvGrpSpPr>
      <p:grpSpPr>
        <a:xfrm>
          <a:off x="0" y="0"/>
          <a:ext cx="0" cy="0"/>
          <a:chOff x="0" y="0"/>
          <a:chExt cx="0" cy="0"/>
        </a:xfrm>
      </p:grpSpPr>
      <p:sp>
        <p:nvSpPr>
          <p:cNvPr id="7" name="Shape 4883"/>
          <p:cNvSpPr/>
          <p:nvPr userDrawn="1"/>
        </p:nvSpPr>
        <p:spPr>
          <a:xfrm>
            <a:off x="2449132" y="2391836"/>
            <a:ext cx="19456489" cy="10559576"/>
          </a:xfrm>
          <a:prstGeom prst="rect">
            <a:avLst/>
          </a:prstGeom>
          <a:blipFill>
            <a:blip r:embed="rId2">
              <a:alphaModFix amt="10000"/>
            </a:blip>
            <a:stretch>
              <a:fillRect/>
            </a:stretch>
          </a:blipFill>
          <a:ln w="12700">
            <a:miter lim="400000"/>
          </a:ln>
        </p:spPr>
        <p:txBody>
          <a:bodyPr lIns="71438" tIns="71438" rIns="71438" bIns="71438" anchor="ctr"/>
          <a:lstStyle/>
          <a:p>
            <a:pPr lvl="0" defTabSz="584200">
              <a:defRPr sz="3200">
                <a:solidFill>
                  <a:srgbClr val="40546A"/>
                </a:solidFill>
              </a:defRPr>
            </a:pPr>
            <a:endParaRPr/>
          </a:p>
        </p:txBody>
      </p:sp>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Tree>
    <p:extLst>
      <p:ext uri="{BB962C8B-B14F-4D97-AF65-F5344CB8AC3E}">
        <p14:creationId xmlns:p14="http://schemas.microsoft.com/office/powerpoint/2010/main" val="148249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9" presetClass="entr" presetSubtype="16" fill="hold" grpId="0" nodeType="afterEffect">
                                  <p:stCondLst>
                                    <p:cond delay="100"/>
                                  </p:stCondLst>
                                  <p:iterate>
                                    <p:tmAbs val="0"/>
                                  </p:iterate>
                                  <p:childTnLst>
                                    <p:set>
                                      <p:cBhvr>
                                        <p:cTn id="21" fill="hold"/>
                                        <p:tgtEl>
                                          <p:spTgt spid="7"/>
                                        </p:tgtEl>
                                        <p:attrNameLst>
                                          <p:attrName>style.visibility</p:attrName>
                                        </p:attrNameLst>
                                      </p:cBhvr>
                                      <p:to>
                                        <p:strVal val="visible"/>
                                      </p:to>
                                    </p:set>
                                    <p:animEffect transition="in" filter="dissolve(in)">
                                      <p:cBhvr>
                                        <p:cTn id="22" dur="4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bile Slide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pic>
        <p:nvPicPr>
          <p:cNvPr id="6" name="image2.png"/>
          <p:cNvPicPr/>
          <p:nvPr userDrawn="1"/>
        </p:nvPicPr>
        <p:blipFill>
          <a:blip r:embed="rId2">
            <a:extLst/>
          </a:blip>
          <a:stretch>
            <a:fillRect/>
          </a:stretch>
        </p:blipFill>
        <p:spPr>
          <a:xfrm>
            <a:off x="1716941" y="2935919"/>
            <a:ext cx="4443155" cy="9456506"/>
          </a:xfrm>
          <a:prstGeom prst="rect">
            <a:avLst/>
          </a:prstGeom>
          <a:ln w="12700" cap="flat">
            <a:noFill/>
            <a:miter lim="400000"/>
          </a:ln>
          <a:effectLst/>
        </p:spPr>
      </p:pic>
      <p:sp>
        <p:nvSpPr>
          <p:cNvPr id="10" name="Picture Placeholder 2"/>
          <p:cNvSpPr>
            <a:spLocks noGrp="1"/>
          </p:cNvSpPr>
          <p:nvPr>
            <p:ph type="pic" sz="quarter" idx="17"/>
          </p:nvPr>
        </p:nvSpPr>
        <p:spPr>
          <a:xfrm>
            <a:off x="2072670" y="4272844"/>
            <a:ext cx="3799182" cy="6725356"/>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pic>
        <p:nvPicPr>
          <p:cNvPr id="11" name="image2.png"/>
          <p:cNvPicPr/>
          <p:nvPr userDrawn="1"/>
        </p:nvPicPr>
        <p:blipFill>
          <a:blip r:embed="rId2">
            <a:extLst/>
          </a:blip>
          <a:stretch>
            <a:fillRect/>
          </a:stretch>
        </p:blipFill>
        <p:spPr>
          <a:xfrm>
            <a:off x="6434093" y="2935919"/>
            <a:ext cx="4443155" cy="9456506"/>
          </a:xfrm>
          <a:prstGeom prst="rect">
            <a:avLst/>
          </a:prstGeom>
          <a:ln w="12700" cap="flat">
            <a:noFill/>
            <a:miter lim="400000"/>
          </a:ln>
          <a:effectLst/>
        </p:spPr>
      </p:pic>
      <p:sp>
        <p:nvSpPr>
          <p:cNvPr id="13" name="Picture Placeholder 2"/>
          <p:cNvSpPr>
            <a:spLocks noGrp="1"/>
          </p:cNvSpPr>
          <p:nvPr>
            <p:ph type="pic" sz="quarter" idx="18"/>
          </p:nvPr>
        </p:nvSpPr>
        <p:spPr>
          <a:xfrm>
            <a:off x="6789823" y="4272844"/>
            <a:ext cx="3799182" cy="6725356"/>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16" name="Text Placeholder 7"/>
          <p:cNvSpPr>
            <a:spLocks noGrp="1"/>
          </p:cNvSpPr>
          <p:nvPr>
            <p:ph type="body" sz="quarter" idx="22" hasCustomPrompt="1"/>
          </p:nvPr>
        </p:nvSpPr>
        <p:spPr>
          <a:xfrm>
            <a:off x="13060701" y="4329605"/>
            <a:ext cx="9978161"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17" name="Text Placeholder 2"/>
          <p:cNvSpPr>
            <a:spLocks noGrp="1"/>
          </p:cNvSpPr>
          <p:nvPr>
            <p:ph type="body" sz="quarter" idx="23" hasCustomPrompt="1"/>
          </p:nvPr>
        </p:nvSpPr>
        <p:spPr>
          <a:xfrm>
            <a:off x="13060701" y="5006320"/>
            <a:ext cx="9978161" cy="370588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p>
          <a:p>
            <a:pPr lvl="0"/>
            <a:endParaRPr lang="en-US" dirty="0"/>
          </a:p>
          <a:p>
            <a:pPr lvl="0"/>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18" name="Rounded Rectangle 17"/>
          <p:cNvSpPr/>
          <p:nvPr userDrawn="1"/>
        </p:nvSpPr>
        <p:spPr>
          <a:xfrm>
            <a:off x="13060702" y="9040132"/>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9" name="Text Placeholder 7"/>
          <p:cNvSpPr>
            <a:spLocks noGrp="1"/>
          </p:cNvSpPr>
          <p:nvPr>
            <p:ph type="body" sz="quarter" idx="24" hasCustomPrompt="1"/>
          </p:nvPr>
        </p:nvSpPr>
        <p:spPr>
          <a:xfrm>
            <a:off x="13165016"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0" name="Rounded Rectangle 19"/>
          <p:cNvSpPr/>
          <p:nvPr userDrawn="1"/>
        </p:nvSpPr>
        <p:spPr>
          <a:xfrm>
            <a:off x="15296775" y="9040132"/>
            <a:ext cx="1440189" cy="144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1" name="Text Placeholder 7"/>
          <p:cNvSpPr>
            <a:spLocks noGrp="1"/>
          </p:cNvSpPr>
          <p:nvPr>
            <p:ph type="body" sz="quarter" idx="25" hasCustomPrompt="1"/>
          </p:nvPr>
        </p:nvSpPr>
        <p:spPr>
          <a:xfrm>
            <a:off x="15401089"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2" name="Rounded Rectangle 21"/>
          <p:cNvSpPr/>
          <p:nvPr userDrawn="1"/>
        </p:nvSpPr>
        <p:spPr>
          <a:xfrm>
            <a:off x="17405799" y="904013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3" name="Text Placeholder 7"/>
          <p:cNvSpPr>
            <a:spLocks noGrp="1"/>
          </p:cNvSpPr>
          <p:nvPr>
            <p:ph type="body" sz="quarter" idx="26" hasCustomPrompt="1"/>
          </p:nvPr>
        </p:nvSpPr>
        <p:spPr>
          <a:xfrm>
            <a:off x="17510113"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4" name="Rounded Rectangle 23"/>
          <p:cNvSpPr/>
          <p:nvPr userDrawn="1"/>
        </p:nvSpPr>
        <p:spPr>
          <a:xfrm>
            <a:off x="19640224" y="9040132"/>
            <a:ext cx="1440189" cy="144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5" name="Text Placeholder 7"/>
          <p:cNvSpPr>
            <a:spLocks noGrp="1"/>
          </p:cNvSpPr>
          <p:nvPr>
            <p:ph type="body" sz="quarter" idx="27" hasCustomPrompt="1"/>
          </p:nvPr>
        </p:nvSpPr>
        <p:spPr>
          <a:xfrm>
            <a:off x="19744538"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26" name="Rounded Rectangle 25"/>
          <p:cNvSpPr/>
          <p:nvPr userDrawn="1"/>
        </p:nvSpPr>
        <p:spPr>
          <a:xfrm>
            <a:off x="21598675" y="9040132"/>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7" name="Text Placeholder 7"/>
          <p:cNvSpPr>
            <a:spLocks noGrp="1"/>
          </p:cNvSpPr>
          <p:nvPr>
            <p:ph type="body" sz="quarter" idx="28" hasCustomPrompt="1"/>
          </p:nvPr>
        </p:nvSpPr>
        <p:spPr>
          <a:xfrm>
            <a:off x="21702988"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7913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12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1700"/>
                            </p:stCondLst>
                            <p:childTnLst>
                              <p:par>
                                <p:cTn id="29" presetID="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par>
                          <p:cTn id="33" fill="hold">
                            <p:stCondLst>
                              <p:cond delay="2200"/>
                            </p:stCondLst>
                            <p:childTnLst>
                              <p:par>
                                <p:cTn id="34" presetID="10" presetClass="entr" presetSubtype="0" fill="hold" grpId="0" nodeType="afterEffect" nodePh="1">
                                  <p:stCondLst>
                                    <p:cond delay="0"/>
                                  </p:stCondLst>
                                  <p:endCondLst>
                                    <p:cond evt="begin" delay="0">
                                      <p:tn val="34"/>
                                    </p:cond>
                                  </p:end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16">
                                            <p:txEl>
                                              <p:pRg st="0" end="0"/>
                                            </p:txEl>
                                          </p:spTgt>
                                        </p:tgtEl>
                                        <p:attrNameLst>
                                          <p:attrName>style.visibility</p:attrName>
                                        </p:attrNameLst>
                                      </p:cBhvr>
                                      <p:to>
                                        <p:strVal val="visible"/>
                                      </p:to>
                                    </p:set>
                                    <p:anim calcmode="lin" valueType="num">
                                      <p:cBhvr>
                                        <p:cTn id="39"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41" dur="500"/>
                                        <p:tgtEl>
                                          <p:spTgt spid="16">
                                            <p:txEl>
                                              <p:pRg st="0" end="0"/>
                                            </p:txEl>
                                          </p:spTgt>
                                        </p:tgtEl>
                                      </p:cBhvr>
                                    </p:animEffect>
                                  </p:childTnLst>
                                </p:cTn>
                              </p:par>
                              <p:par>
                                <p:cTn id="42" presetID="53" presetClass="entr" presetSubtype="16" fill="hold" grpId="0" nodeType="withEffect">
                                  <p:stCondLst>
                                    <p:cond delay="20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p:cTn id="44"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45"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46" dur="500"/>
                                        <p:tgtEl>
                                          <p:spTgt spid="17">
                                            <p:txEl>
                                              <p:pRg st="0" end="0"/>
                                            </p:txEl>
                                          </p:spTgt>
                                        </p:tgtEl>
                                      </p:cBhvr>
                                    </p:animEffect>
                                  </p:childTnLst>
                                </p:cTn>
                              </p:par>
                              <p:par>
                                <p:cTn id="47" presetID="53" presetClass="entr" presetSubtype="16" fill="hold" grpId="0" nodeType="withEffect">
                                  <p:stCondLst>
                                    <p:cond delay="200"/>
                                  </p:stCondLst>
                                  <p:childTnLst>
                                    <p:set>
                                      <p:cBhvr>
                                        <p:cTn id="48" dur="1" fill="hold">
                                          <p:stCondLst>
                                            <p:cond delay="0"/>
                                          </p:stCondLst>
                                        </p:cTn>
                                        <p:tgtEl>
                                          <p:spTgt spid="17">
                                            <p:txEl>
                                              <p:pRg st="2" end="2"/>
                                            </p:txEl>
                                          </p:spTgt>
                                        </p:tgtEl>
                                        <p:attrNameLst>
                                          <p:attrName>style.visibility</p:attrName>
                                        </p:attrNameLst>
                                      </p:cBhvr>
                                      <p:to>
                                        <p:strVal val="visible"/>
                                      </p:to>
                                    </p:set>
                                    <p:anim calcmode="lin" valueType="num">
                                      <p:cBhvr>
                                        <p:cTn id="49"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50"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51" dur="500"/>
                                        <p:tgtEl>
                                          <p:spTgt spid="17">
                                            <p:txEl>
                                              <p:pRg st="2" end="2"/>
                                            </p:txEl>
                                          </p:spTgt>
                                        </p:tgtEl>
                                      </p:cBhvr>
                                    </p:animEffect>
                                  </p:childTnLst>
                                </p:cTn>
                              </p:par>
                              <p:par>
                                <p:cTn id="52" presetID="53" presetClass="entr" presetSubtype="16" fill="hold" grpId="0" nodeType="withEffect">
                                  <p:stCondLst>
                                    <p:cond delay="2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Effect transition="in" filter="fade">
                                      <p:cBhvr>
                                        <p:cTn id="56" dur="500"/>
                                        <p:tgtEl>
                                          <p:spTgt spid="18"/>
                                        </p:tgtEl>
                                      </p:cBhvr>
                                    </p:animEffect>
                                  </p:childTnLst>
                                </p:cTn>
                              </p:par>
                              <p:par>
                                <p:cTn id="57" presetID="53" presetClass="entr" presetSubtype="16" fill="hold" grpId="0" nodeType="withEffect">
                                  <p:stCondLst>
                                    <p:cond delay="20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p:cTn id="59"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60"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61" dur="500"/>
                                        <p:tgtEl>
                                          <p:spTgt spid="19">
                                            <p:txEl>
                                              <p:pRg st="0" end="0"/>
                                            </p:txEl>
                                          </p:spTgt>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21">
                                            <p:txEl>
                                              <p:pRg st="0" end="0"/>
                                            </p:txEl>
                                          </p:spTgt>
                                        </p:tgtEl>
                                        <p:attrNameLst>
                                          <p:attrName>style.visibility</p:attrName>
                                        </p:attrNameLst>
                                      </p:cBhvr>
                                      <p:to>
                                        <p:strVal val="visible"/>
                                      </p:to>
                                    </p:set>
                                    <p:anim calcmode="lin" valueType="num">
                                      <p:cBhvr>
                                        <p:cTn id="69"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21">
                                            <p:txEl>
                                              <p:pRg st="0" end="0"/>
                                            </p:txEl>
                                          </p:spTgt>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par>
                                <p:cTn id="77" presetID="53" presetClass="entr" presetSubtype="16" fill="hold" grpId="0" nodeType="withEffect">
                                  <p:stCondLst>
                                    <p:cond delay="200"/>
                                  </p:stCondLst>
                                  <p:childTnLst>
                                    <p:set>
                                      <p:cBhvr>
                                        <p:cTn id="78" dur="1" fill="hold">
                                          <p:stCondLst>
                                            <p:cond delay="0"/>
                                          </p:stCondLst>
                                        </p:cTn>
                                        <p:tgtEl>
                                          <p:spTgt spid="23">
                                            <p:txEl>
                                              <p:pRg st="0" end="0"/>
                                            </p:txEl>
                                          </p:spTgt>
                                        </p:tgtEl>
                                        <p:attrNameLst>
                                          <p:attrName>style.visibility</p:attrName>
                                        </p:attrNameLst>
                                      </p:cBhvr>
                                      <p:to>
                                        <p:strVal val="visible"/>
                                      </p:to>
                                    </p:set>
                                    <p:anim calcmode="lin" valueType="num">
                                      <p:cBhvr>
                                        <p:cTn id="79"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81" dur="500"/>
                                        <p:tgtEl>
                                          <p:spTgt spid="23">
                                            <p:txEl>
                                              <p:pRg st="0" end="0"/>
                                            </p:txEl>
                                          </p:spTgt>
                                        </p:tgtEl>
                                      </p:cBhvr>
                                    </p:animEffect>
                                  </p:childTnLst>
                                </p:cTn>
                              </p:par>
                              <p:par>
                                <p:cTn id="82" presetID="53" presetClass="entr" presetSubtype="16" fill="hold" grpId="0" nodeType="withEffect">
                                  <p:stCondLst>
                                    <p:cond delay="20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200"/>
                                  </p:stCondLst>
                                  <p:childTnLst>
                                    <p:set>
                                      <p:cBhvr>
                                        <p:cTn id="88" dur="1" fill="hold">
                                          <p:stCondLst>
                                            <p:cond delay="0"/>
                                          </p:stCondLst>
                                        </p:cTn>
                                        <p:tgtEl>
                                          <p:spTgt spid="25">
                                            <p:txEl>
                                              <p:pRg st="0" end="0"/>
                                            </p:txEl>
                                          </p:spTgt>
                                        </p:tgtEl>
                                        <p:attrNameLst>
                                          <p:attrName>style.visibility</p:attrName>
                                        </p:attrNameLst>
                                      </p:cBhvr>
                                      <p:to>
                                        <p:strVal val="visible"/>
                                      </p:to>
                                    </p:set>
                                    <p:anim calcmode="lin" valueType="num">
                                      <p:cBhvr>
                                        <p:cTn id="89"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90"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91" dur="500"/>
                                        <p:tgtEl>
                                          <p:spTgt spid="25">
                                            <p:txEl>
                                              <p:pRg st="0" end="0"/>
                                            </p:txEl>
                                          </p:spTgt>
                                        </p:tgtEl>
                                      </p:cBhvr>
                                    </p:animEffect>
                                  </p:childTnLst>
                                </p:cTn>
                              </p:par>
                              <p:par>
                                <p:cTn id="92" presetID="53" presetClass="entr" presetSubtype="16" fill="hold" grpId="0" nodeType="withEffect">
                                  <p:stCondLst>
                                    <p:cond delay="200"/>
                                  </p:stCondLst>
                                  <p:childTnLst>
                                    <p:set>
                                      <p:cBhvr>
                                        <p:cTn id="93" dur="1" fill="hold">
                                          <p:stCondLst>
                                            <p:cond delay="0"/>
                                          </p:stCondLst>
                                        </p:cTn>
                                        <p:tgtEl>
                                          <p:spTgt spid="26"/>
                                        </p:tgtEl>
                                        <p:attrNameLst>
                                          <p:attrName>style.visibility</p:attrName>
                                        </p:attrNameLst>
                                      </p:cBhvr>
                                      <p:to>
                                        <p:strVal val="visible"/>
                                      </p:to>
                                    </p:set>
                                    <p:anim calcmode="lin" valueType="num">
                                      <p:cBhvr>
                                        <p:cTn id="94" dur="500" fill="hold"/>
                                        <p:tgtEl>
                                          <p:spTgt spid="26"/>
                                        </p:tgtEl>
                                        <p:attrNameLst>
                                          <p:attrName>ppt_w</p:attrName>
                                        </p:attrNameLst>
                                      </p:cBhvr>
                                      <p:tavLst>
                                        <p:tav tm="0">
                                          <p:val>
                                            <p:fltVal val="0"/>
                                          </p:val>
                                        </p:tav>
                                        <p:tav tm="100000">
                                          <p:val>
                                            <p:strVal val="#ppt_w"/>
                                          </p:val>
                                        </p:tav>
                                      </p:tavLst>
                                    </p:anim>
                                    <p:anim calcmode="lin" valueType="num">
                                      <p:cBhvr>
                                        <p:cTn id="95" dur="500" fill="hold"/>
                                        <p:tgtEl>
                                          <p:spTgt spid="26"/>
                                        </p:tgtEl>
                                        <p:attrNameLst>
                                          <p:attrName>ppt_h</p:attrName>
                                        </p:attrNameLst>
                                      </p:cBhvr>
                                      <p:tavLst>
                                        <p:tav tm="0">
                                          <p:val>
                                            <p:fltVal val="0"/>
                                          </p:val>
                                        </p:tav>
                                        <p:tav tm="100000">
                                          <p:val>
                                            <p:strVal val="#ppt_h"/>
                                          </p:val>
                                        </p:tav>
                                      </p:tavLst>
                                    </p:anim>
                                    <p:animEffect transition="in" filter="fade">
                                      <p:cBhvr>
                                        <p:cTn id="96" dur="500"/>
                                        <p:tgtEl>
                                          <p:spTgt spid="26"/>
                                        </p:tgtEl>
                                      </p:cBhvr>
                                    </p:animEffect>
                                  </p:childTnLst>
                                </p:cTn>
                              </p:par>
                              <p:par>
                                <p:cTn id="97" presetID="53" presetClass="entr" presetSubtype="16" fill="hold" grpId="0" nodeType="withEffect">
                                  <p:stCondLst>
                                    <p:cond delay="200"/>
                                  </p:stCondLst>
                                  <p:childTnLst>
                                    <p:set>
                                      <p:cBhvr>
                                        <p:cTn id="98" dur="1" fill="hold">
                                          <p:stCondLst>
                                            <p:cond delay="0"/>
                                          </p:stCondLst>
                                        </p:cTn>
                                        <p:tgtEl>
                                          <p:spTgt spid="27">
                                            <p:txEl>
                                              <p:pRg st="0" end="0"/>
                                            </p:txEl>
                                          </p:spTgt>
                                        </p:tgtEl>
                                        <p:attrNameLst>
                                          <p:attrName>style.visibility</p:attrName>
                                        </p:attrNameLst>
                                      </p:cBhvr>
                                      <p:to>
                                        <p:strVal val="visible"/>
                                      </p:to>
                                    </p:set>
                                    <p:anim calcmode="lin" valueType="num">
                                      <p:cBhvr>
                                        <p:cTn id="99"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100" dur="5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10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10" grpId="0"/>
      <p:bldP spid="13" grpId="0"/>
      <p:bldP spid="16" grpId="0" build="p">
        <p:tmplLst>
          <p:tmpl lvl="1">
            <p:tnLst>
              <p:par>
                <p:cTn presetID="53" presetClass="entr" presetSubtype="16" fill="hold" nodeType="withEffect">
                  <p:stCondLst>
                    <p:cond delay="20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build="p">
        <p:tmplLst>
          <p:tmpl lvl="1">
            <p:tnLst>
              <p:par>
                <p:cTn presetID="53" presetClass="entr" presetSubtype="16"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P spid="18" grpId="0" animBg="1"/>
      <p:bldP spid="19" grpId="0" build="p">
        <p:tmplLst>
          <p:tmpl lvl="1">
            <p:tnLst>
              <p:par>
                <p:cTn presetID="53" presetClass="entr" presetSubtype="16"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animEffect transition="in" filter="fade">
                      <p:cBhvr>
                        <p:cTn dur="500"/>
                        <p:tgtEl>
                          <p:spTgt spid="19"/>
                        </p:tgtEl>
                      </p:cBhvr>
                    </p:animEffect>
                  </p:childTnLst>
                </p:cTn>
              </p:par>
            </p:tnLst>
          </p:tmpl>
        </p:tmplLst>
      </p:bldP>
      <p:bldP spid="20" grpId="0" animBg="1"/>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build="p">
        <p:tmplLst>
          <p:tmpl lvl="1">
            <p:tnLst>
              <p:par>
                <p:cTn presetID="53" presetClass="entr" presetSubtype="16"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Effect transition="in" filter="fade">
                      <p:cBhvr>
                        <p:cTn dur="500"/>
                        <p:tgtEl>
                          <p:spTgt spid="23"/>
                        </p:tgtEl>
                      </p:cBhvr>
                    </p:animEffect>
                  </p:childTnLst>
                </p:cTn>
              </p:par>
            </p:tnLst>
          </p:tmpl>
        </p:tmplLst>
      </p:bldP>
      <p:bldP spid="24" grpId="0" animBg="1"/>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animBg="1"/>
      <p:bldP spid="27" grpId="0" build="p">
        <p:tmplLst>
          <p:tmpl lvl="1">
            <p:tnLst>
              <p:par>
                <p:cTn presetID="53" presetClass="entr" presetSubtype="16"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 calcmode="lin" valueType="num">
                      <p:cBhvr>
                        <p:cTn dur="500" fill="hold"/>
                        <p:tgtEl>
                          <p:spTgt spid="27"/>
                        </p:tgtEl>
                        <p:attrNameLst>
                          <p:attrName>ppt_w</p:attrName>
                        </p:attrNameLst>
                      </p:cBhvr>
                      <p:tavLst>
                        <p:tav tm="0">
                          <p:val>
                            <p:fltVal val="0"/>
                          </p:val>
                        </p:tav>
                        <p:tav tm="100000">
                          <p:val>
                            <p:strVal val="#ppt_w"/>
                          </p:val>
                        </p:tav>
                      </p:tavLst>
                    </p:anim>
                    <p:anim calcmode="lin" valueType="num">
                      <p:cBhvr>
                        <p:cTn dur="500" fill="hold"/>
                        <p:tgtEl>
                          <p:spTgt spid="27"/>
                        </p:tgtEl>
                        <p:attrNameLst>
                          <p:attrName>ppt_h</p:attrName>
                        </p:attrNameLst>
                      </p:cBhvr>
                      <p:tavLst>
                        <p:tav tm="0">
                          <p:val>
                            <p:fltVal val="0"/>
                          </p:val>
                        </p:tav>
                        <p:tav tm="100000">
                          <p:val>
                            <p:strVal val="#ppt_h"/>
                          </p:val>
                        </p:tav>
                      </p:tavLst>
                    </p:anim>
                    <p:animEffect transition="in" filter="fade">
                      <p:cBhvr>
                        <p:cTn dur="500"/>
                        <p:tgtEl>
                          <p:spTgt spid="27"/>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bile Slide 2">
    <p:spTree>
      <p:nvGrpSpPr>
        <p:cNvPr id="1" name=""/>
        <p:cNvGrpSpPr/>
        <p:nvPr/>
      </p:nvGrpSpPr>
      <p:grpSpPr>
        <a:xfrm>
          <a:off x="0" y="0"/>
          <a:ext cx="0" cy="0"/>
          <a:chOff x="0" y="0"/>
          <a:chExt cx="0" cy="0"/>
        </a:xfrm>
      </p:grpSpPr>
      <p:sp>
        <p:nvSpPr>
          <p:cNvPr id="28" name="Rectangle 27"/>
          <p:cNvSpPr/>
          <p:nvPr userDrawn="1"/>
        </p:nvSpPr>
        <p:spPr>
          <a:xfrm>
            <a:off x="1" y="-4"/>
            <a:ext cx="24387175" cy="844409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pic>
        <p:nvPicPr>
          <p:cNvPr id="6" name="image2.png"/>
          <p:cNvPicPr/>
          <p:nvPr userDrawn="1"/>
        </p:nvPicPr>
        <p:blipFill>
          <a:blip r:embed="rId2">
            <a:extLst/>
          </a:blip>
          <a:stretch>
            <a:fillRect/>
          </a:stretch>
        </p:blipFill>
        <p:spPr>
          <a:xfrm>
            <a:off x="1716941" y="2910519"/>
            <a:ext cx="4443155" cy="9456506"/>
          </a:xfrm>
          <a:prstGeom prst="rect">
            <a:avLst/>
          </a:prstGeom>
          <a:ln w="12700" cap="flat">
            <a:noFill/>
            <a:miter lim="400000"/>
          </a:ln>
          <a:effectLst/>
        </p:spPr>
      </p:pic>
      <p:sp>
        <p:nvSpPr>
          <p:cNvPr id="10" name="Picture Placeholder 2"/>
          <p:cNvSpPr>
            <a:spLocks noGrp="1"/>
          </p:cNvSpPr>
          <p:nvPr>
            <p:ph type="pic" sz="quarter" idx="17"/>
          </p:nvPr>
        </p:nvSpPr>
        <p:spPr>
          <a:xfrm>
            <a:off x="2072670" y="4247444"/>
            <a:ext cx="3799182" cy="417124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9" name="Rectangle 28"/>
          <p:cNvSpPr/>
          <p:nvPr userDrawn="1"/>
        </p:nvSpPr>
        <p:spPr>
          <a:xfrm>
            <a:off x="1" y="8444088"/>
            <a:ext cx="24387175" cy="52719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30" name="Text Placeholder 7"/>
          <p:cNvSpPr>
            <a:spLocks noGrp="1"/>
          </p:cNvSpPr>
          <p:nvPr>
            <p:ph type="body" sz="quarter" idx="18" hasCustomPrompt="1"/>
          </p:nvPr>
        </p:nvSpPr>
        <p:spPr>
          <a:xfrm>
            <a:off x="4988944" y="9030060"/>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tx1">
                    <a:lumMod val="50000"/>
                    <a:lumOff val="50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31" name="Text Placeholder 7"/>
          <p:cNvSpPr>
            <a:spLocks noGrp="1"/>
          </p:cNvSpPr>
          <p:nvPr>
            <p:ph type="body" sz="quarter" idx="19" hasCustomPrompt="1"/>
          </p:nvPr>
        </p:nvSpPr>
        <p:spPr>
          <a:xfrm>
            <a:off x="4988944" y="9728581"/>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33" name="Text Placeholder 2"/>
          <p:cNvSpPr>
            <a:spLocks noGrp="1"/>
          </p:cNvSpPr>
          <p:nvPr>
            <p:ph type="body" sz="quarter" idx="16" hasCustomPrompt="1"/>
          </p:nvPr>
        </p:nvSpPr>
        <p:spPr>
          <a:xfrm>
            <a:off x="1741348" y="10277520"/>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
        <p:nvSpPr>
          <p:cNvPr id="34" name="Rounded Rectangle 33"/>
          <p:cNvSpPr/>
          <p:nvPr userDrawn="1"/>
        </p:nvSpPr>
        <p:spPr>
          <a:xfrm>
            <a:off x="9554132" y="3127792"/>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5" name="Text Placeholder 7"/>
          <p:cNvSpPr>
            <a:spLocks noGrp="1"/>
          </p:cNvSpPr>
          <p:nvPr>
            <p:ph type="body" sz="quarter" idx="24" hasCustomPrompt="1"/>
          </p:nvPr>
        </p:nvSpPr>
        <p:spPr>
          <a:xfrm>
            <a:off x="9658446" y="334157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8" name="Rounded Rectangle 37"/>
          <p:cNvSpPr/>
          <p:nvPr userDrawn="1"/>
        </p:nvSpPr>
        <p:spPr>
          <a:xfrm>
            <a:off x="13899229" y="312779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9" name="Text Placeholder 7"/>
          <p:cNvSpPr>
            <a:spLocks noGrp="1"/>
          </p:cNvSpPr>
          <p:nvPr>
            <p:ph type="body" sz="quarter" idx="26" hasCustomPrompt="1"/>
          </p:nvPr>
        </p:nvSpPr>
        <p:spPr>
          <a:xfrm>
            <a:off x="14003543" y="334157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2" name="Rounded Rectangle 41"/>
          <p:cNvSpPr/>
          <p:nvPr userDrawn="1"/>
        </p:nvSpPr>
        <p:spPr>
          <a:xfrm>
            <a:off x="18244565" y="3127792"/>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3" name="Text Placeholder 7"/>
          <p:cNvSpPr>
            <a:spLocks noGrp="1"/>
          </p:cNvSpPr>
          <p:nvPr>
            <p:ph type="body" sz="quarter" idx="28" hasCustomPrompt="1"/>
          </p:nvPr>
        </p:nvSpPr>
        <p:spPr>
          <a:xfrm>
            <a:off x="18348878" y="334157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6" name="Text Placeholder 7"/>
          <p:cNvSpPr>
            <a:spLocks noGrp="1"/>
          </p:cNvSpPr>
          <p:nvPr>
            <p:ph type="body" sz="quarter" idx="29" hasCustomPrompt="1"/>
          </p:nvPr>
        </p:nvSpPr>
        <p:spPr>
          <a:xfrm>
            <a:off x="8244459" y="4915260"/>
            <a:ext cx="4028535" cy="748940"/>
          </a:xfrm>
          <a:prstGeom prst="rect">
            <a:avLst/>
          </a:prstGeom>
        </p:spPr>
        <p:txBody>
          <a:bodyPr vert="horz" lIns="0" tIns="103884" rIns="0" bIns="103884" anchor="ctr"/>
          <a:lstStyle>
            <a:lvl1pPr marL="0" indent="0" algn="ctr">
              <a:lnSpc>
                <a:spcPct val="100000"/>
              </a:lnSpc>
              <a:spcBef>
                <a:spcPts val="0"/>
              </a:spcBef>
              <a:buNone/>
              <a:defRPr sz="3000" b="1">
                <a:solidFill>
                  <a:schemeClr val="bg1"/>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47" name="Text Placeholder 2"/>
          <p:cNvSpPr>
            <a:spLocks noGrp="1"/>
          </p:cNvSpPr>
          <p:nvPr>
            <p:ph type="body" sz="quarter" idx="30" hasCustomPrompt="1"/>
          </p:nvPr>
        </p:nvSpPr>
        <p:spPr>
          <a:xfrm>
            <a:off x="8244458" y="5664200"/>
            <a:ext cx="4028537" cy="2089504"/>
          </a:xfrm>
          <a:prstGeom prst="rect">
            <a:avLst/>
          </a:prstGeom>
        </p:spPr>
        <p:txBody>
          <a:bodyPr vert="horz" lIns="243798" tIns="121900" rIns="243798" bIns="121900"/>
          <a:lstStyle>
            <a:lvl1pPr marL="0" indent="0" algn="ctr">
              <a:lnSpc>
                <a:spcPct val="150000"/>
              </a:lnSpc>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a:t>
            </a:r>
          </a:p>
        </p:txBody>
      </p:sp>
      <p:sp>
        <p:nvSpPr>
          <p:cNvPr id="48" name="Text Placeholder 7"/>
          <p:cNvSpPr>
            <a:spLocks noGrp="1"/>
          </p:cNvSpPr>
          <p:nvPr>
            <p:ph type="body" sz="quarter" idx="31" hasCustomPrompt="1"/>
          </p:nvPr>
        </p:nvSpPr>
        <p:spPr>
          <a:xfrm>
            <a:off x="12658133" y="4915260"/>
            <a:ext cx="4028535" cy="748940"/>
          </a:xfrm>
          <a:prstGeom prst="rect">
            <a:avLst/>
          </a:prstGeom>
        </p:spPr>
        <p:txBody>
          <a:bodyPr vert="horz" lIns="0" tIns="103884" rIns="0" bIns="103884" anchor="ctr"/>
          <a:lstStyle>
            <a:lvl1pPr marL="0" indent="0" algn="ctr">
              <a:lnSpc>
                <a:spcPct val="100000"/>
              </a:lnSpc>
              <a:spcBef>
                <a:spcPts val="0"/>
              </a:spcBef>
              <a:buNone/>
              <a:defRPr sz="3000" b="1">
                <a:solidFill>
                  <a:schemeClr val="bg1"/>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49" name="Text Placeholder 2"/>
          <p:cNvSpPr>
            <a:spLocks noGrp="1"/>
          </p:cNvSpPr>
          <p:nvPr>
            <p:ph type="body" sz="quarter" idx="32" hasCustomPrompt="1"/>
          </p:nvPr>
        </p:nvSpPr>
        <p:spPr>
          <a:xfrm>
            <a:off x="12658132" y="5664200"/>
            <a:ext cx="4028537" cy="2089504"/>
          </a:xfrm>
          <a:prstGeom prst="rect">
            <a:avLst/>
          </a:prstGeom>
        </p:spPr>
        <p:txBody>
          <a:bodyPr vert="horz" lIns="243798" tIns="121900" rIns="243798" bIns="121900"/>
          <a:lstStyle>
            <a:lvl1pPr marL="0" indent="0" algn="ctr">
              <a:lnSpc>
                <a:spcPct val="150000"/>
              </a:lnSpc>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a:t>
            </a:r>
          </a:p>
        </p:txBody>
      </p:sp>
      <p:sp>
        <p:nvSpPr>
          <p:cNvPr id="50" name="Text Placeholder 7"/>
          <p:cNvSpPr>
            <a:spLocks noGrp="1"/>
          </p:cNvSpPr>
          <p:nvPr>
            <p:ph type="body" sz="quarter" idx="33" hasCustomPrompt="1"/>
          </p:nvPr>
        </p:nvSpPr>
        <p:spPr>
          <a:xfrm>
            <a:off x="17028640" y="4915260"/>
            <a:ext cx="4028535" cy="748940"/>
          </a:xfrm>
          <a:prstGeom prst="rect">
            <a:avLst/>
          </a:prstGeom>
        </p:spPr>
        <p:txBody>
          <a:bodyPr vert="horz" lIns="0" tIns="103884" rIns="0" bIns="103884" anchor="ctr"/>
          <a:lstStyle>
            <a:lvl1pPr marL="0" indent="0" algn="ctr">
              <a:lnSpc>
                <a:spcPct val="100000"/>
              </a:lnSpc>
              <a:spcBef>
                <a:spcPts val="0"/>
              </a:spcBef>
              <a:buNone/>
              <a:defRPr sz="3000" b="1">
                <a:solidFill>
                  <a:schemeClr val="bg1"/>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51" name="Text Placeholder 2"/>
          <p:cNvSpPr>
            <a:spLocks noGrp="1"/>
          </p:cNvSpPr>
          <p:nvPr>
            <p:ph type="body" sz="quarter" idx="34" hasCustomPrompt="1"/>
          </p:nvPr>
        </p:nvSpPr>
        <p:spPr>
          <a:xfrm>
            <a:off x="17028639" y="5664200"/>
            <a:ext cx="4028537" cy="2089504"/>
          </a:xfrm>
          <a:prstGeom prst="rect">
            <a:avLst/>
          </a:prstGeom>
        </p:spPr>
        <p:txBody>
          <a:bodyPr vert="horz" lIns="243798" tIns="121900" rIns="243798" bIns="121900"/>
          <a:lstStyle>
            <a:lvl1pPr marL="0" indent="0" algn="ctr">
              <a:lnSpc>
                <a:spcPct val="150000"/>
              </a:lnSpc>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a:t>
            </a:r>
          </a:p>
        </p:txBody>
      </p:sp>
    </p:spTree>
    <p:extLst>
      <p:ext uri="{BB962C8B-B14F-4D97-AF65-F5344CB8AC3E}">
        <p14:creationId xmlns:p14="http://schemas.microsoft.com/office/powerpoint/2010/main" val="18252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12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8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80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30">
                                            <p:txEl>
                                              <p:pRg st="0" end="0"/>
                                            </p:txEl>
                                          </p:spTgt>
                                        </p:tgtEl>
                                        <p:attrNameLst>
                                          <p:attrName>style.visibility</p:attrName>
                                        </p:attrNameLst>
                                      </p:cBhvr>
                                      <p:to>
                                        <p:strVal val="visible"/>
                                      </p:to>
                                    </p:set>
                                    <p:animEffect transition="in" filter="fade">
                                      <p:cBhvr>
                                        <p:cTn id="36" dur="400"/>
                                        <p:tgtEl>
                                          <p:spTgt spid="30">
                                            <p:txEl>
                                              <p:pRg st="0" end="0"/>
                                            </p:txEl>
                                          </p:spTgt>
                                        </p:tgtEl>
                                      </p:cBhvr>
                                    </p:animEffect>
                                    <p:anim calcmode="lin" valueType="num">
                                      <p:cBhvr>
                                        <p:cTn id="37" dur="4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30">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fade">
                                      <p:cBhvr>
                                        <p:cTn id="41" dur="500"/>
                                        <p:tgtEl>
                                          <p:spTgt spid="31">
                                            <p:txEl>
                                              <p:pRg st="0" end="0"/>
                                            </p:txEl>
                                          </p:spTgt>
                                        </p:tgtEl>
                                      </p:cBhvr>
                                    </p:animEffect>
                                    <p:anim calcmode="lin" valueType="num">
                                      <p:cBhvr>
                                        <p:cTn id="4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31">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33">
                                            <p:txEl>
                                              <p:pRg st="0" end="0"/>
                                            </p:txEl>
                                          </p:spTgt>
                                        </p:tgtEl>
                                        <p:attrNameLst>
                                          <p:attrName>style.visibility</p:attrName>
                                        </p:attrNameLst>
                                      </p:cBhvr>
                                      <p:to>
                                        <p:strVal val="visible"/>
                                      </p:to>
                                    </p:set>
                                    <p:animEffect transition="in" filter="fade">
                                      <p:cBhvr>
                                        <p:cTn id="46" dur="500"/>
                                        <p:tgtEl>
                                          <p:spTgt spid="33">
                                            <p:txEl>
                                              <p:pRg st="0" end="0"/>
                                            </p:txEl>
                                          </p:spTgt>
                                        </p:tgtEl>
                                      </p:cBhvr>
                                    </p:animEffect>
                                  </p:childTnLst>
                                </p:cTn>
                              </p:par>
                              <p:par>
                                <p:cTn id="47" presetID="53" presetClass="entr" presetSubtype="16" fill="hold" grpId="0" nodeType="withEffect">
                                  <p:stCondLst>
                                    <p:cond delay="20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par>
                                <p:cTn id="52" presetID="53" presetClass="entr" presetSubtype="16" fill="hold" grpId="0" nodeType="withEffect">
                                  <p:stCondLst>
                                    <p:cond delay="200"/>
                                  </p:stCondLst>
                                  <p:childTnLst>
                                    <p:set>
                                      <p:cBhvr>
                                        <p:cTn id="53" dur="1" fill="hold">
                                          <p:stCondLst>
                                            <p:cond delay="0"/>
                                          </p:stCondLst>
                                        </p:cTn>
                                        <p:tgtEl>
                                          <p:spTgt spid="35">
                                            <p:txEl>
                                              <p:pRg st="0" end="0"/>
                                            </p:txEl>
                                          </p:spTgt>
                                        </p:tgtEl>
                                        <p:attrNameLst>
                                          <p:attrName>style.visibility</p:attrName>
                                        </p:attrNameLst>
                                      </p:cBhvr>
                                      <p:to>
                                        <p:strVal val="visible"/>
                                      </p:to>
                                    </p:set>
                                    <p:anim calcmode="lin" valueType="num">
                                      <p:cBhvr>
                                        <p:cTn id="54"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56" dur="500"/>
                                        <p:tgtEl>
                                          <p:spTgt spid="35">
                                            <p:txEl>
                                              <p:pRg st="0" end="0"/>
                                            </p:txEl>
                                          </p:spTgt>
                                        </p:tgtEl>
                                      </p:cBhvr>
                                    </p:animEffect>
                                  </p:childTnLst>
                                </p:cTn>
                              </p:par>
                              <p:par>
                                <p:cTn id="57" presetID="53" presetClass="entr" presetSubtype="16" fill="hold" grpId="0" nodeType="withEffect">
                                  <p:stCondLst>
                                    <p:cond delay="20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9">
                                            <p:txEl>
                                              <p:pRg st="0" end="0"/>
                                            </p:txEl>
                                          </p:spTgt>
                                        </p:tgtEl>
                                        <p:attrNameLst>
                                          <p:attrName>style.visibility</p:attrName>
                                        </p:attrNameLst>
                                      </p:cBhvr>
                                      <p:to>
                                        <p:strVal val="visible"/>
                                      </p:to>
                                    </p:set>
                                    <p:anim calcmode="lin" valueType="num">
                                      <p:cBhvr>
                                        <p:cTn id="64"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9">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par>
                                <p:cTn id="72" presetID="53" presetClass="entr" presetSubtype="16" fill="hold" grpId="0" nodeType="withEffect">
                                  <p:stCondLst>
                                    <p:cond delay="200"/>
                                  </p:stCondLst>
                                  <p:childTnLst>
                                    <p:set>
                                      <p:cBhvr>
                                        <p:cTn id="73" dur="1" fill="hold">
                                          <p:stCondLst>
                                            <p:cond delay="0"/>
                                          </p:stCondLst>
                                        </p:cTn>
                                        <p:tgtEl>
                                          <p:spTgt spid="43">
                                            <p:txEl>
                                              <p:pRg st="0" end="0"/>
                                            </p:txEl>
                                          </p:spTgt>
                                        </p:tgtEl>
                                        <p:attrNameLst>
                                          <p:attrName>style.visibility</p:attrName>
                                        </p:attrNameLst>
                                      </p:cBhvr>
                                      <p:to>
                                        <p:strVal val="visible"/>
                                      </p:to>
                                    </p:set>
                                    <p:anim calcmode="lin" valueType="num">
                                      <p:cBhvr>
                                        <p:cTn id="74"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76" dur="500"/>
                                        <p:tgtEl>
                                          <p:spTgt spid="43">
                                            <p:txEl>
                                              <p:pRg st="0" end="0"/>
                                            </p:txEl>
                                          </p:spTgt>
                                        </p:tgtEl>
                                      </p:cBhvr>
                                    </p:animEffect>
                                  </p:childTnLst>
                                </p:cTn>
                              </p:par>
                              <p:par>
                                <p:cTn id="77" presetID="42" presetClass="entr" presetSubtype="0" fill="hold" grpId="0" nodeType="withEffect">
                                  <p:stCondLst>
                                    <p:cond delay="200"/>
                                  </p:stCondLst>
                                  <p:childTnLst>
                                    <p:set>
                                      <p:cBhvr>
                                        <p:cTn id="78" dur="1" fill="hold">
                                          <p:stCondLst>
                                            <p:cond delay="0"/>
                                          </p:stCondLst>
                                        </p:cTn>
                                        <p:tgtEl>
                                          <p:spTgt spid="46">
                                            <p:txEl>
                                              <p:pRg st="0" end="0"/>
                                            </p:txEl>
                                          </p:spTgt>
                                        </p:tgtEl>
                                        <p:attrNameLst>
                                          <p:attrName>style.visibility</p:attrName>
                                        </p:attrNameLst>
                                      </p:cBhvr>
                                      <p:to>
                                        <p:strVal val="visible"/>
                                      </p:to>
                                    </p:set>
                                    <p:animEffect transition="in" filter="fade">
                                      <p:cBhvr>
                                        <p:cTn id="79" dur="400"/>
                                        <p:tgtEl>
                                          <p:spTgt spid="46">
                                            <p:txEl>
                                              <p:pRg st="0" end="0"/>
                                            </p:txEl>
                                          </p:spTgt>
                                        </p:tgtEl>
                                      </p:cBhvr>
                                    </p:animEffect>
                                    <p:anim calcmode="lin" valueType="num">
                                      <p:cBhvr>
                                        <p:cTn id="80" dur="4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81" dur="400" fill="hold"/>
                                        <p:tgtEl>
                                          <p:spTgt spid="46">
                                            <p:txEl>
                                              <p:pRg st="0" end="0"/>
                                            </p:txEl>
                                          </p:spTgt>
                                        </p:tgtEl>
                                        <p:attrNameLst>
                                          <p:attrName>ppt_y</p:attrName>
                                        </p:attrNameLst>
                                      </p:cBhvr>
                                      <p:tavLst>
                                        <p:tav tm="0">
                                          <p:val>
                                            <p:strVal val="#ppt_y+.1"/>
                                          </p:val>
                                        </p:tav>
                                        <p:tav tm="100000">
                                          <p:val>
                                            <p:strVal val="#ppt_y"/>
                                          </p:val>
                                        </p:tav>
                                      </p:tavLst>
                                    </p:anim>
                                  </p:childTnLst>
                                </p:cTn>
                              </p:par>
                              <p:par>
                                <p:cTn id="82" presetID="10" presetClass="entr" presetSubtype="0" fill="hold" grpId="0" nodeType="withEffect">
                                  <p:stCondLst>
                                    <p:cond delay="800"/>
                                  </p:stCondLst>
                                  <p:childTnLst>
                                    <p:set>
                                      <p:cBhvr>
                                        <p:cTn id="83" dur="1" fill="hold">
                                          <p:stCondLst>
                                            <p:cond delay="0"/>
                                          </p:stCondLst>
                                        </p:cTn>
                                        <p:tgtEl>
                                          <p:spTgt spid="47">
                                            <p:txEl>
                                              <p:pRg st="0" end="0"/>
                                            </p:txEl>
                                          </p:spTgt>
                                        </p:tgtEl>
                                        <p:attrNameLst>
                                          <p:attrName>style.visibility</p:attrName>
                                        </p:attrNameLst>
                                      </p:cBhvr>
                                      <p:to>
                                        <p:strVal val="visible"/>
                                      </p:to>
                                    </p:set>
                                    <p:animEffect transition="in" filter="fade">
                                      <p:cBhvr>
                                        <p:cTn id="84" dur="500"/>
                                        <p:tgtEl>
                                          <p:spTgt spid="47">
                                            <p:txEl>
                                              <p:pRg st="0" end="0"/>
                                            </p:txEl>
                                          </p:spTgt>
                                        </p:tgtEl>
                                      </p:cBhvr>
                                    </p:animEffect>
                                  </p:childTnLst>
                                </p:cTn>
                              </p:par>
                              <p:par>
                                <p:cTn id="85" presetID="42" presetClass="entr" presetSubtype="0" fill="hold" grpId="0" nodeType="withEffect">
                                  <p:stCondLst>
                                    <p:cond delay="200"/>
                                  </p:stCondLst>
                                  <p:childTnLst>
                                    <p:set>
                                      <p:cBhvr>
                                        <p:cTn id="86" dur="1" fill="hold">
                                          <p:stCondLst>
                                            <p:cond delay="0"/>
                                          </p:stCondLst>
                                        </p:cTn>
                                        <p:tgtEl>
                                          <p:spTgt spid="48">
                                            <p:txEl>
                                              <p:pRg st="0" end="0"/>
                                            </p:txEl>
                                          </p:spTgt>
                                        </p:tgtEl>
                                        <p:attrNameLst>
                                          <p:attrName>style.visibility</p:attrName>
                                        </p:attrNameLst>
                                      </p:cBhvr>
                                      <p:to>
                                        <p:strVal val="visible"/>
                                      </p:to>
                                    </p:set>
                                    <p:animEffect transition="in" filter="fade">
                                      <p:cBhvr>
                                        <p:cTn id="87" dur="400"/>
                                        <p:tgtEl>
                                          <p:spTgt spid="48">
                                            <p:txEl>
                                              <p:pRg st="0" end="0"/>
                                            </p:txEl>
                                          </p:spTgt>
                                        </p:tgtEl>
                                      </p:cBhvr>
                                    </p:animEffect>
                                    <p:anim calcmode="lin" valueType="num">
                                      <p:cBhvr>
                                        <p:cTn id="88" dur="4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89" dur="400" fill="hold"/>
                                        <p:tgtEl>
                                          <p:spTgt spid="48">
                                            <p:txEl>
                                              <p:pRg st="0" end="0"/>
                                            </p:txEl>
                                          </p:spTgt>
                                        </p:tgtEl>
                                        <p:attrNameLst>
                                          <p:attrName>ppt_y</p:attrName>
                                        </p:attrNameLst>
                                      </p:cBhvr>
                                      <p:tavLst>
                                        <p:tav tm="0">
                                          <p:val>
                                            <p:strVal val="#ppt_y+.1"/>
                                          </p:val>
                                        </p:tav>
                                        <p:tav tm="100000">
                                          <p:val>
                                            <p:strVal val="#ppt_y"/>
                                          </p:val>
                                        </p:tav>
                                      </p:tavLst>
                                    </p:anim>
                                  </p:childTnLst>
                                </p:cTn>
                              </p:par>
                              <p:par>
                                <p:cTn id="90" presetID="10" presetClass="entr" presetSubtype="0" fill="hold" grpId="0" nodeType="withEffect">
                                  <p:stCondLst>
                                    <p:cond delay="800"/>
                                  </p:stCondLst>
                                  <p:childTnLst>
                                    <p:set>
                                      <p:cBhvr>
                                        <p:cTn id="91" dur="1" fill="hold">
                                          <p:stCondLst>
                                            <p:cond delay="0"/>
                                          </p:stCondLst>
                                        </p:cTn>
                                        <p:tgtEl>
                                          <p:spTgt spid="49">
                                            <p:txEl>
                                              <p:pRg st="0" end="0"/>
                                            </p:txEl>
                                          </p:spTgt>
                                        </p:tgtEl>
                                        <p:attrNameLst>
                                          <p:attrName>style.visibility</p:attrName>
                                        </p:attrNameLst>
                                      </p:cBhvr>
                                      <p:to>
                                        <p:strVal val="visible"/>
                                      </p:to>
                                    </p:set>
                                    <p:animEffect transition="in" filter="fade">
                                      <p:cBhvr>
                                        <p:cTn id="92" dur="500"/>
                                        <p:tgtEl>
                                          <p:spTgt spid="49">
                                            <p:txEl>
                                              <p:pRg st="0" end="0"/>
                                            </p:txEl>
                                          </p:spTgt>
                                        </p:tgtEl>
                                      </p:cBhvr>
                                    </p:animEffect>
                                  </p:childTnLst>
                                </p:cTn>
                              </p:par>
                              <p:par>
                                <p:cTn id="93" presetID="42" presetClass="entr" presetSubtype="0" fill="hold" grpId="0" nodeType="withEffect">
                                  <p:stCondLst>
                                    <p:cond delay="200"/>
                                  </p:st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fade">
                                      <p:cBhvr>
                                        <p:cTn id="95" dur="400"/>
                                        <p:tgtEl>
                                          <p:spTgt spid="50">
                                            <p:txEl>
                                              <p:pRg st="0" end="0"/>
                                            </p:txEl>
                                          </p:spTgt>
                                        </p:tgtEl>
                                      </p:cBhvr>
                                    </p:animEffect>
                                    <p:anim calcmode="lin" valueType="num">
                                      <p:cBhvr>
                                        <p:cTn id="96" dur="4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97" dur="400" fill="hold"/>
                                        <p:tgtEl>
                                          <p:spTgt spid="50">
                                            <p:txEl>
                                              <p:pRg st="0" end="0"/>
                                            </p:txEl>
                                          </p:spTgt>
                                        </p:tgtEl>
                                        <p:attrNameLst>
                                          <p:attrName>ppt_y</p:attrName>
                                        </p:attrNameLst>
                                      </p:cBhvr>
                                      <p:tavLst>
                                        <p:tav tm="0">
                                          <p:val>
                                            <p:strVal val="#ppt_y+.1"/>
                                          </p:val>
                                        </p:tav>
                                        <p:tav tm="100000">
                                          <p:val>
                                            <p:strVal val="#ppt_y"/>
                                          </p:val>
                                        </p:tav>
                                      </p:tavLst>
                                    </p:anim>
                                  </p:childTnLst>
                                </p:cTn>
                              </p:par>
                              <p:par>
                                <p:cTn id="98" presetID="10" presetClass="entr" presetSubtype="0" fill="hold" grpId="0" nodeType="withEffect">
                                  <p:stCondLst>
                                    <p:cond delay="800"/>
                                  </p:stCondLst>
                                  <p:childTnLst>
                                    <p:set>
                                      <p:cBhvr>
                                        <p:cTn id="99" dur="1" fill="hold">
                                          <p:stCondLst>
                                            <p:cond delay="0"/>
                                          </p:stCondLst>
                                        </p:cTn>
                                        <p:tgtEl>
                                          <p:spTgt spid="51">
                                            <p:txEl>
                                              <p:pRg st="0" end="0"/>
                                            </p:txEl>
                                          </p:spTgt>
                                        </p:tgtEl>
                                        <p:attrNameLst>
                                          <p:attrName>style.visibility</p:attrName>
                                        </p:attrNameLst>
                                      </p:cBhvr>
                                      <p:to>
                                        <p:strVal val="visible"/>
                                      </p:to>
                                    </p:set>
                                    <p:animEffect transition="in" filter="fade">
                                      <p:cBhvr>
                                        <p:cTn id="100"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10" grpId="0"/>
      <p:bldP spid="29" grpId="0" animBg="1"/>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400"/>
                        <p:tgtEl>
                          <p:spTgt spid="30"/>
                        </p:tgtEl>
                      </p:cBhvr>
                    </p:animEffect>
                    <p:anim calcmode="lin" valueType="num">
                      <p:cBhvr>
                        <p:cTn dur="400" fill="hold"/>
                        <p:tgtEl>
                          <p:spTgt spid="30"/>
                        </p:tgtEl>
                        <p:attrNameLst>
                          <p:attrName>ppt_x</p:attrName>
                        </p:attrNameLst>
                      </p:cBhvr>
                      <p:tavLst>
                        <p:tav tm="0">
                          <p:val>
                            <p:strVal val="#ppt_x"/>
                          </p:val>
                        </p:tav>
                        <p:tav tm="100000">
                          <p:val>
                            <p:strVal val="#ppt_x"/>
                          </p:val>
                        </p:tav>
                      </p:tavLst>
                    </p:anim>
                    <p:anim calcmode="lin" valueType="num">
                      <p:cBhvr>
                        <p:cTn dur="4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8" grpId="0" animBg="1"/>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2" grpId="0" animBg="1"/>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6" grpId="0" build="p">
        <p:tmplLst>
          <p:tmpl lvl="1">
            <p:tnLst>
              <p:par>
                <p:cTn presetID="42" presetClass="entr" presetSubtype="0"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Effect transition="in" filter="fade">
                      <p:cBhvr>
                        <p:cTn dur="400"/>
                        <p:tgtEl>
                          <p:spTgt spid="46"/>
                        </p:tgtEl>
                      </p:cBhvr>
                    </p:animEffect>
                    <p:anim calcmode="lin" valueType="num">
                      <p:cBhvr>
                        <p:cTn dur="400" fill="hold"/>
                        <p:tgtEl>
                          <p:spTgt spid="46"/>
                        </p:tgtEl>
                        <p:attrNameLst>
                          <p:attrName>ppt_x</p:attrName>
                        </p:attrNameLst>
                      </p:cBhvr>
                      <p:tavLst>
                        <p:tav tm="0">
                          <p:val>
                            <p:strVal val="#ppt_x"/>
                          </p:val>
                        </p:tav>
                        <p:tav tm="100000">
                          <p:val>
                            <p:strVal val="#ppt_x"/>
                          </p:val>
                        </p:tav>
                      </p:tavLst>
                    </p:anim>
                    <p:anim calcmode="lin" valueType="num">
                      <p:cBhvr>
                        <p:cTn dur="400" fill="hold"/>
                        <p:tgtEl>
                          <p:spTgt spid="46"/>
                        </p:tgtEl>
                        <p:attrNameLst>
                          <p:attrName>ppt_y</p:attrName>
                        </p:attrNameLst>
                      </p:cBhvr>
                      <p:tavLst>
                        <p:tav tm="0">
                          <p:val>
                            <p:strVal val="#ppt_y+.1"/>
                          </p:val>
                        </p:tav>
                        <p:tav tm="100000">
                          <p:val>
                            <p:strVal val="#ppt_y"/>
                          </p:val>
                        </p:tav>
                      </p:tavLst>
                    </p:anim>
                  </p:childTnLst>
                </p:cTn>
              </p:par>
            </p:tnLst>
          </p:tmpl>
        </p:tmplLst>
      </p:bldP>
      <p:bldP spid="47" grpId="0" build="p">
        <p:tmplLst>
          <p:tmpl lvl="1">
            <p:tnLst>
              <p:par>
                <p:cTn presetID="10" presetClass="entr" presetSubtype="0" fill="hold" nodeType="withEffect">
                  <p:stCondLst>
                    <p:cond delay="80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42" presetClass="entr" presetSubtype="0"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Effect transition="in" filter="fade">
                      <p:cBhvr>
                        <p:cTn dur="400"/>
                        <p:tgtEl>
                          <p:spTgt spid="48"/>
                        </p:tgtEl>
                      </p:cBhvr>
                    </p:animEffect>
                    <p:anim calcmode="lin" valueType="num">
                      <p:cBhvr>
                        <p:cTn dur="400" fill="hold"/>
                        <p:tgtEl>
                          <p:spTgt spid="48"/>
                        </p:tgtEl>
                        <p:attrNameLst>
                          <p:attrName>ppt_x</p:attrName>
                        </p:attrNameLst>
                      </p:cBhvr>
                      <p:tavLst>
                        <p:tav tm="0">
                          <p:val>
                            <p:strVal val="#ppt_x"/>
                          </p:val>
                        </p:tav>
                        <p:tav tm="100000">
                          <p:val>
                            <p:strVal val="#ppt_x"/>
                          </p:val>
                        </p:tav>
                      </p:tavLst>
                    </p:anim>
                    <p:anim calcmode="lin" valueType="num">
                      <p:cBhvr>
                        <p:cTn dur="400" fill="hold"/>
                        <p:tgtEl>
                          <p:spTgt spid="48"/>
                        </p:tgtEl>
                        <p:attrNameLst>
                          <p:attrName>ppt_y</p:attrName>
                        </p:attrNameLst>
                      </p:cBhvr>
                      <p:tavLst>
                        <p:tav tm="0">
                          <p:val>
                            <p:strVal val="#ppt_y+.1"/>
                          </p:val>
                        </p:tav>
                        <p:tav tm="100000">
                          <p:val>
                            <p:strVal val="#ppt_y"/>
                          </p:val>
                        </p:tav>
                      </p:tavLst>
                    </p:anim>
                  </p:childTnLst>
                </p:cTn>
              </p:par>
            </p:tnLst>
          </p:tmpl>
        </p:tmplLst>
      </p:bldP>
      <p:bldP spid="49" grpId="0" build="p">
        <p:tmplLst>
          <p:tmpl lvl="1">
            <p:tnLst>
              <p:par>
                <p:cTn presetID="10" presetClass="entr" presetSubtype="0" fill="hold" nodeType="withEffect">
                  <p:stCondLst>
                    <p:cond delay="8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42" presetClass="entr" presetSubtype="0" fill="hold" nodeType="withEffect">
                  <p:stCondLst>
                    <p:cond delay="200"/>
                  </p:stCondLst>
                  <p:childTnLst>
                    <p:set>
                      <p:cBhvr>
                        <p:cTn dur="1" fill="hold">
                          <p:stCondLst>
                            <p:cond delay="0"/>
                          </p:stCondLst>
                        </p:cTn>
                        <p:tgtEl>
                          <p:spTgt spid="50"/>
                        </p:tgtEl>
                        <p:attrNameLst>
                          <p:attrName>style.visibility</p:attrName>
                        </p:attrNameLst>
                      </p:cBhvr>
                      <p:to>
                        <p:strVal val="visible"/>
                      </p:to>
                    </p:set>
                    <p:animEffect transition="in" filter="fade">
                      <p:cBhvr>
                        <p:cTn dur="400"/>
                        <p:tgtEl>
                          <p:spTgt spid="50"/>
                        </p:tgtEl>
                      </p:cBhvr>
                    </p:animEffect>
                    <p:anim calcmode="lin" valueType="num">
                      <p:cBhvr>
                        <p:cTn dur="400" fill="hold"/>
                        <p:tgtEl>
                          <p:spTgt spid="50"/>
                        </p:tgtEl>
                        <p:attrNameLst>
                          <p:attrName>ppt_x</p:attrName>
                        </p:attrNameLst>
                      </p:cBhvr>
                      <p:tavLst>
                        <p:tav tm="0">
                          <p:val>
                            <p:strVal val="#ppt_x"/>
                          </p:val>
                        </p:tav>
                        <p:tav tm="100000">
                          <p:val>
                            <p:strVal val="#ppt_x"/>
                          </p:val>
                        </p:tav>
                      </p:tavLst>
                    </p:anim>
                    <p:anim calcmode="lin" valueType="num">
                      <p:cBhvr>
                        <p:cTn dur="400" fill="hold"/>
                        <p:tgtEl>
                          <p:spTgt spid="50"/>
                        </p:tgtEl>
                        <p:attrNameLst>
                          <p:attrName>ppt_y</p:attrName>
                        </p:attrNameLst>
                      </p:cBhvr>
                      <p:tavLst>
                        <p:tav tm="0">
                          <p:val>
                            <p:strVal val="#ppt_y+.1"/>
                          </p:val>
                        </p:tav>
                        <p:tav tm="100000">
                          <p:val>
                            <p:strVal val="#ppt_y"/>
                          </p:val>
                        </p:tav>
                      </p:tavLst>
                    </p:anim>
                  </p:childTnLst>
                </p:cTn>
              </p:par>
            </p:tnLst>
          </p:tmpl>
        </p:tmplLst>
      </p:bldP>
      <p:bldP spid="51" grpId="0" build="p">
        <p:tmplLst>
          <p:tmpl lvl="1">
            <p:tnLst>
              <p:par>
                <p:cTn presetID="10" presetClass="entr" presetSubtype="0" fill="hold" nodeType="withEffect">
                  <p:stCondLst>
                    <p:cond delay="80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obile Slide 3">
    <p:spTree>
      <p:nvGrpSpPr>
        <p:cNvPr id="1" name=""/>
        <p:cNvGrpSpPr/>
        <p:nvPr/>
      </p:nvGrpSpPr>
      <p:grpSpPr>
        <a:xfrm>
          <a:off x="0" y="0"/>
          <a:ext cx="0" cy="0"/>
          <a:chOff x="0" y="0"/>
          <a:chExt cx="0" cy="0"/>
        </a:xfrm>
      </p:grpSpPr>
      <p:sp>
        <p:nvSpPr>
          <p:cNvPr id="28" name="Rectangle 27"/>
          <p:cNvSpPr/>
          <p:nvPr userDrawn="1"/>
        </p:nvSpPr>
        <p:spPr>
          <a:xfrm>
            <a:off x="1" y="-4"/>
            <a:ext cx="24387175" cy="844409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pic>
        <p:nvPicPr>
          <p:cNvPr id="6" name="image2.png"/>
          <p:cNvPicPr/>
          <p:nvPr userDrawn="1"/>
        </p:nvPicPr>
        <p:blipFill>
          <a:blip r:embed="rId2">
            <a:extLst/>
          </a:blip>
          <a:stretch>
            <a:fillRect/>
          </a:stretch>
        </p:blipFill>
        <p:spPr>
          <a:xfrm>
            <a:off x="1716941" y="2910519"/>
            <a:ext cx="4443155" cy="9456506"/>
          </a:xfrm>
          <a:prstGeom prst="rect">
            <a:avLst/>
          </a:prstGeom>
          <a:ln w="12700" cap="flat">
            <a:noFill/>
            <a:miter lim="400000"/>
          </a:ln>
          <a:effectLst/>
        </p:spPr>
      </p:pic>
      <p:sp>
        <p:nvSpPr>
          <p:cNvPr id="10" name="Picture Placeholder 2"/>
          <p:cNvSpPr>
            <a:spLocks noGrp="1"/>
          </p:cNvSpPr>
          <p:nvPr>
            <p:ph type="pic" sz="quarter" idx="17"/>
          </p:nvPr>
        </p:nvSpPr>
        <p:spPr>
          <a:xfrm>
            <a:off x="2072670" y="4247444"/>
            <a:ext cx="3799182" cy="4171244"/>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9" name="Rectangle 28"/>
          <p:cNvSpPr/>
          <p:nvPr userDrawn="1"/>
        </p:nvSpPr>
        <p:spPr>
          <a:xfrm>
            <a:off x="1" y="8444088"/>
            <a:ext cx="24387175" cy="52719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30" name="Text Placeholder 7"/>
          <p:cNvSpPr>
            <a:spLocks noGrp="1"/>
          </p:cNvSpPr>
          <p:nvPr>
            <p:ph type="body" sz="quarter" idx="18" hasCustomPrompt="1"/>
          </p:nvPr>
        </p:nvSpPr>
        <p:spPr>
          <a:xfrm>
            <a:off x="4988944" y="9030060"/>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tx1">
                    <a:lumMod val="50000"/>
                    <a:lumOff val="50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31" name="Text Placeholder 7"/>
          <p:cNvSpPr>
            <a:spLocks noGrp="1"/>
          </p:cNvSpPr>
          <p:nvPr>
            <p:ph type="body" sz="quarter" idx="19" hasCustomPrompt="1"/>
          </p:nvPr>
        </p:nvSpPr>
        <p:spPr>
          <a:xfrm>
            <a:off x="4988944" y="9728581"/>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33" name="Text Placeholder 2"/>
          <p:cNvSpPr>
            <a:spLocks noGrp="1"/>
          </p:cNvSpPr>
          <p:nvPr>
            <p:ph type="body" sz="quarter" idx="16" hasCustomPrompt="1"/>
          </p:nvPr>
        </p:nvSpPr>
        <p:spPr>
          <a:xfrm>
            <a:off x="1741348" y="10277520"/>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Tree>
    <p:extLst>
      <p:ext uri="{BB962C8B-B14F-4D97-AF65-F5344CB8AC3E}">
        <p14:creationId xmlns:p14="http://schemas.microsoft.com/office/powerpoint/2010/main" val="277878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12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8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80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30">
                                            <p:txEl>
                                              <p:pRg st="0" end="0"/>
                                            </p:txEl>
                                          </p:spTgt>
                                        </p:tgtEl>
                                        <p:attrNameLst>
                                          <p:attrName>style.visibility</p:attrName>
                                        </p:attrNameLst>
                                      </p:cBhvr>
                                      <p:to>
                                        <p:strVal val="visible"/>
                                      </p:to>
                                    </p:set>
                                    <p:animEffect transition="in" filter="fade">
                                      <p:cBhvr>
                                        <p:cTn id="36" dur="400"/>
                                        <p:tgtEl>
                                          <p:spTgt spid="30">
                                            <p:txEl>
                                              <p:pRg st="0" end="0"/>
                                            </p:txEl>
                                          </p:spTgt>
                                        </p:tgtEl>
                                      </p:cBhvr>
                                    </p:animEffect>
                                    <p:anim calcmode="lin" valueType="num">
                                      <p:cBhvr>
                                        <p:cTn id="37" dur="4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30">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31">
                                            <p:txEl>
                                              <p:pRg st="0" end="0"/>
                                            </p:txEl>
                                          </p:spTgt>
                                        </p:tgtEl>
                                        <p:attrNameLst>
                                          <p:attrName>style.visibility</p:attrName>
                                        </p:attrNameLst>
                                      </p:cBhvr>
                                      <p:to>
                                        <p:strVal val="visible"/>
                                      </p:to>
                                    </p:set>
                                    <p:animEffect transition="in" filter="fade">
                                      <p:cBhvr>
                                        <p:cTn id="41" dur="500"/>
                                        <p:tgtEl>
                                          <p:spTgt spid="31">
                                            <p:txEl>
                                              <p:pRg st="0" end="0"/>
                                            </p:txEl>
                                          </p:spTgt>
                                        </p:tgtEl>
                                      </p:cBhvr>
                                    </p:animEffect>
                                    <p:anim calcmode="lin" valueType="num">
                                      <p:cBhvr>
                                        <p:cTn id="4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31">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33">
                                            <p:txEl>
                                              <p:pRg st="0" end="0"/>
                                            </p:txEl>
                                          </p:spTgt>
                                        </p:tgtEl>
                                        <p:attrNameLst>
                                          <p:attrName>style.visibility</p:attrName>
                                        </p:attrNameLst>
                                      </p:cBhvr>
                                      <p:to>
                                        <p:strVal val="visible"/>
                                      </p:to>
                                    </p:set>
                                    <p:animEffect transition="in" filter="fade">
                                      <p:cBhvr>
                                        <p:cTn id="46"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10" grpId="0"/>
      <p:bldP spid="29" grpId="0" animBg="1"/>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400"/>
                        <p:tgtEl>
                          <p:spTgt spid="30"/>
                        </p:tgtEl>
                      </p:cBhvr>
                    </p:animEffect>
                    <p:anim calcmode="lin" valueType="num">
                      <p:cBhvr>
                        <p:cTn dur="400" fill="hold"/>
                        <p:tgtEl>
                          <p:spTgt spid="30"/>
                        </p:tgtEl>
                        <p:attrNameLst>
                          <p:attrName>ppt_x</p:attrName>
                        </p:attrNameLst>
                      </p:cBhvr>
                      <p:tavLst>
                        <p:tav tm="0">
                          <p:val>
                            <p:strVal val="#ppt_x"/>
                          </p:val>
                        </p:tav>
                        <p:tav tm="100000">
                          <p:val>
                            <p:strVal val="#ppt_x"/>
                          </p:val>
                        </p:tav>
                      </p:tavLst>
                    </p:anim>
                    <p:anim calcmode="lin" valueType="num">
                      <p:cBhvr>
                        <p:cTn dur="4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aptop Slide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8" name="Text Placeholder 7"/>
          <p:cNvSpPr>
            <a:spLocks noGrp="1"/>
          </p:cNvSpPr>
          <p:nvPr>
            <p:ph type="body" sz="quarter" idx="22" hasCustomPrompt="1"/>
          </p:nvPr>
        </p:nvSpPr>
        <p:spPr>
          <a:xfrm>
            <a:off x="13060701" y="4329605"/>
            <a:ext cx="9978161"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29" name="Text Placeholder 2"/>
          <p:cNvSpPr>
            <a:spLocks noGrp="1"/>
          </p:cNvSpPr>
          <p:nvPr>
            <p:ph type="body" sz="quarter" idx="23" hasCustomPrompt="1"/>
          </p:nvPr>
        </p:nvSpPr>
        <p:spPr>
          <a:xfrm>
            <a:off x="13060701" y="5006320"/>
            <a:ext cx="9978161" cy="370588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p>
          <a:p>
            <a:pPr lvl="0"/>
            <a:endParaRPr lang="en-US" dirty="0"/>
          </a:p>
          <a:p>
            <a:pPr lvl="0"/>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34" name="Rounded Rectangle 33"/>
          <p:cNvSpPr/>
          <p:nvPr userDrawn="1"/>
        </p:nvSpPr>
        <p:spPr>
          <a:xfrm>
            <a:off x="13060702" y="9040132"/>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5" name="Text Placeholder 7"/>
          <p:cNvSpPr>
            <a:spLocks noGrp="1"/>
          </p:cNvSpPr>
          <p:nvPr>
            <p:ph type="body" sz="quarter" idx="24" hasCustomPrompt="1"/>
          </p:nvPr>
        </p:nvSpPr>
        <p:spPr>
          <a:xfrm>
            <a:off x="13165016"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6" name="Rounded Rectangle 35"/>
          <p:cNvSpPr/>
          <p:nvPr userDrawn="1"/>
        </p:nvSpPr>
        <p:spPr>
          <a:xfrm>
            <a:off x="15296775" y="9040132"/>
            <a:ext cx="1440189" cy="144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7" name="Text Placeholder 7"/>
          <p:cNvSpPr>
            <a:spLocks noGrp="1"/>
          </p:cNvSpPr>
          <p:nvPr>
            <p:ph type="body" sz="quarter" idx="25" hasCustomPrompt="1"/>
          </p:nvPr>
        </p:nvSpPr>
        <p:spPr>
          <a:xfrm>
            <a:off x="15401089"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8" name="Rounded Rectangle 37"/>
          <p:cNvSpPr/>
          <p:nvPr userDrawn="1"/>
        </p:nvSpPr>
        <p:spPr>
          <a:xfrm>
            <a:off x="17405799" y="904013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9" name="Text Placeholder 7"/>
          <p:cNvSpPr>
            <a:spLocks noGrp="1"/>
          </p:cNvSpPr>
          <p:nvPr>
            <p:ph type="body" sz="quarter" idx="26" hasCustomPrompt="1"/>
          </p:nvPr>
        </p:nvSpPr>
        <p:spPr>
          <a:xfrm>
            <a:off x="17510113"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0" name="Rounded Rectangle 39"/>
          <p:cNvSpPr/>
          <p:nvPr userDrawn="1"/>
        </p:nvSpPr>
        <p:spPr>
          <a:xfrm>
            <a:off x="19640224" y="9040132"/>
            <a:ext cx="1440189" cy="144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1" name="Text Placeholder 7"/>
          <p:cNvSpPr>
            <a:spLocks noGrp="1"/>
          </p:cNvSpPr>
          <p:nvPr>
            <p:ph type="body" sz="quarter" idx="27" hasCustomPrompt="1"/>
          </p:nvPr>
        </p:nvSpPr>
        <p:spPr>
          <a:xfrm>
            <a:off x="19744538"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2" name="Rounded Rectangle 41"/>
          <p:cNvSpPr/>
          <p:nvPr userDrawn="1"/>
        </p:nvSpPr>
        <p:spPr>
          <a:xfrm>
            <a:off x="21598675" y="9040132"/>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3" name="Text Placeholder 7"/>
          <p:cNvSpPr>
            <a:spLocks noGrp="1"/>
          </p:cNvSpPr>
          <p:nvPr>
            <p:ph type="body" sz="quarter" idx="28" hasCustomPrompt="1"/>
          </p:nvPr>
        </p:nvSpPr>
        <p:spPr>
          <a:xfrm>
            <a:off x="21702988"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grpSp>
        <p:nvGrpSpPr>
          <p:cNvPr id="44" name="Group 43"/>
          <p:cNvGrpSpPr/>
          <p:nvPr userDrawn="1"/>
        </p:nvGrpSpPr>
        <p:grpSpPr>
          <a:xfrm>
            <a:off x="747028" y="2672113"/>
            <a:ext cx="12313673" cy="9579714"/>
            <a:chOff x="6030887" y="2189513"/>
            <a:chExt cx="12308864" cy="9579713"/>
          </a:xfrm>
        </p:grpSpPr>
        <p:pic>
          <p:nvPicPr>
            <p:cNvPr id="45" name="image4.png"/>
            <p:cNvPicPr/>
            <p:nvPr/>
          </p:nvPicPr>
          <p:blipFill>
            <a:blip r:embed="rId2">
              <a:extLst/>
            </a:blip>
            <a:stretch>
              <a:fillRect/>
            </a:stretch>
          </p:blipFill>
          <p:spPr>
            <a:xfrm>
              <a:off x="6030887" y="2189513"/>
              <a:ext cx="12308864" cy="9579713"/>
            </a:xfrm>
            <a:prstGeom prst="rect">
              <a:avLst/>
            </a:prstGeom>
            <a:ln w="12700" cap="flat">
              <a:noFill/>
              <a:miter lim="400000"/>
            </a:ln>
            <a:effectLst/>
          </p:spPr>
        </p:pic>
        <p:sp>
          <p:nvSpPr>
            <p:cNvPr id="46" name="Shape 3069"/>
            <p:cNvSpPr/>
            <p:nvPr/>
          </p:nvSpPr>
          <p:spPr>
            <a:xfrm>
              <a:off x="8018520" y="3960601"/>
              <a:ext cx="8157924" cy="5052331"/>
            </a:xfrm>
            <a:prstGeom prst="rect">
              <a:avLst/>
            </a:prstGeom>
            <a:solidFill>
              <a:schemeClr val="accent1"/>
            </a:solidFill>
            <a:ln w="12700" cap="flat">
              <a:noFill/>
              <a:miter lim="400000"/>
            </a:ln>
            <a:effectLst/>
          </p:spPr>
          <p:txBody>
            <a:bodyPr wrap="square" lIns="45719" tIns="45719" rIns="45719" bIns="45719" numCol="1" anchor="ctr">
              <a:noAutofit/>
            </a:bodyPr>
            <a:lstStyle/>
            <a:p>
              <a:pPr lvl="0" defTabSz="1828434">
                <a:defRPr sz="3600">
                  <a:solidFill>
                    <a:srgbClr val="FFFFFF"/>
                  </a:solidFill>
                  <a:latin typeface="Raleway Light"/>
                  <a:ea typeface="Raleway Light"/>
                  <a:cs typeface="Raleway Light"/>
                  <a:sym typeface="Raleway Light"/>
                </a:defRPr>
              </a:pPr>
              <a:endParaRPr/>
            </a:p>
          </p:txBody>
        </p:sp>
      </p:grpSp>
      <p:sp>
        <p:nvSpPr>
          <p:cNvPr id="47" name="Picture Placeholder 2"/>
          <p:cNvSpPr>
            <a:spLocks noGrp="1"/>
          </p:cNvSpPr>
          <p:nvPr>
            <p:ph type="pic" sz="quarter" idx="17"/>
          </p:nvPr>
        </p:nvSpPr>
        <p:spPr>
          <a:xfrm>
            <a:off x="2710029" y="4417802"/>
            <a:ext cx="8186521" cy="507773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52837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28">
                                            <p:txEl>
                                              <p:pRg st="0" end="0"/>
                                            </p:txEl>
                                          </p:spTgt>
                                        </p:tgtEl>
                                        <p:attrNameLst>
                                          <p:attrName>style.visibility</p:attrName>
                                        </p:attrNameLst>
                                      </p:cBhvr>
                                      <p:to>
                                        <p:strVal val="visible"/>
                                      </p:to>
                                    </p:set>
                                    <p:anim calcmode="lin" valueType="num">
                                      <p:cBhvr>
                                        <p:cTn id="21"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28">
                                            <p:txEl>
                                              <p:pRg st="0" end="0"/>
                                            </p:txEl>
                                          </p:spTgt>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p:cTn id="26"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29">
                                            <p:txEl>
                                              <p:pRg st="0" end="0"/>
                                            </p:txEl>
                                          </p:spTgt>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p:cTn id="31" dur="500" fill="hold"/>
                                        <p:tgtEl>
                                          <p:spTgt spid="29">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29">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29">
                                            <p:txEl>
                                              <p:pRg st="2" end="2"/>
                                            </p:txEl>
                                          </p:spTgt>
                                        </p:tgtEl>
                                      </p:cBhvr>
                                    </p:animEffect>
                                  </p:childTnLst>
                                </p:cTn>
                              </p:par>
                              <p:par>
                                <p:cTn id="34" presetID="53" presetClass="entr" presetSubtype="16" fill="hold" grpId="0" nodeType="withEffect">
                                  <p:stCondLst>
                                    <p:cond delay="20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35">
                                            <p:txEl>
                                              <p:pRg st="0" end="0"/>
                                            </p:txEl>
                                          </p:spTgt>
                                        </p:tgtEl>
                                        <p:attrNameLst>
                                          <p:attrName>style.visibility</p:attrName>
                                        </p:attrNameLst>
                                      </p:cBhvr>
                                      <p:to>
                                        <p:strVal val="visible"/>
                                      </p:to>
                                    </p:set>
                                    <p:anim calcmode="lin" valueType="num">
                                      <p:cBhvr>
                                        <p:cTn id="41"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35">
                                            <p:txEl>
                                              <p:pRg st="0" end="0"/>
                                            </p:txEl>
                                          </p:spTgt>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37">
                                            <p:txEl>
                                              <p:pRg st="0" end="0"/>
                                            </p:txEl>
                                          </p:spTgt>
                                        </p:tgtEl>
                                        <p:attrNameLst>
                                          <p:attrName>style.visibility</p:attrName>
                                        </p:attrNameLst>
                                      </p:cBhvr>
                                      <p:to>
                                        <p:strVal val="visible"/>
                                      </p:to>
                                    </p:set>
                                    <p:anim calcmode="lin" valueType="num">
                                      <p:cBhvr>
                                        <p:cTn id="5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53" dur="500"/>
                                        <p:tgtEl>
                                          <p:spTgt spid="37">
                                            <p:txEl>
                                              <p:pRg st="0" end="0"/>
                                            </p:txEl>
                                          </p:spTgt>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38"/>
                                        </p:tgtEl>
                                        <p:attrNameLst>
                                          <p:attrName>style.visibility</p:attrName>
                                        </p:attrNameLst>
                                      </p:cBhvr>
                                      <p:to>
                                        <p:strVal val="visible"/>
                                      </p:to>
                                    </p:set>
                                    <p:anim calcmode="lin" valueType="num">
                                      <p:cBhvr>
                                        <p:cTn id="56" dur="500" fill="hold"/>
                                        <p:tgtEl>
                                          <p:spTgt spid="38"/>
                                        </p:tgtEl>
                                        <p:attrNameLst>
                                          <p:attrName>ppt_w</p:attrName>
                                        </p:attrNameLst>
                                      </p:cBhvr>
                                      <p:tavLst>
                                        <p:tav tm="0">
                                          <p:val>
                                            <p:fltVal val="0"/>
                                          </p:val>
                                        </p:tav>
                                        <p:tav tm="100000">
                                          <p:val>
                                            <p:strVal val="#ppt_w"/>
                                          </p:val>
                                        </p:tav>
                                      </p:tavLst>
                                    </p:anim>
                                    <p:anim calcmode="lin" valueType="num">
                                      <p:cBhvr>
                                        <p:cTn id="57" dur="500" fill="hold"/>
                                        <p:tgtEl>
                                          <p:spTgt spid="38"/>
                                        </p:tgtEl>
                                        <p:attrNameLst>
                                          <p:attrName>ppt_h</p:attrName>
                                        </p:attrNameLst>
                                      </p:cBhvr>
                                      <p:tavLst>
                                        <p:tav tm="0">
                                          <p:val>
                                            <p:fltVal val="0"/>
                                          </p:val>
                                        </p:tav>
                                        <p:tav tm="100000">
                                          <p:val>
                                            <p:strVal val="#ppt_h"/>
                                          </p:val>
                                        </p:tav>
                                      </p:tavLst>
                                    </p:anim>
                                    <p:animEffect transition="in" filter="fade">
                                      <p:cBhvr>
                                        <p:cTn id="58" dur="500"/>
                                        <p:tgtEl>
                                          <p:spTgt spid="38"/>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39">
                                            <p:txEl>
                                              <p:pRg st="0" end="0"/>
                                            </p:txEl>
                                          </p:spTgt>
                                        </p:tgtEl>
                                        <p:attrNameLst>
                                          <p:attrName>style.visibility</p:attrName>
                                        </p:attrNameLst>
                                      </p:cBhvr>
                                      <p:to>
                                        <p:strVal val="visible"/>
                                      </p:to>
                                    </p:set>
                                    <p:anim calcmode="lin" valueType="num">
                                      <p:cBhvr>
                                        <p:cTn id="61"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39">
                                            <p:txEl>
                                              <p:pRg st="0" end="0"/>
                                            </p:txEl>
                                          </p:spTgt>
                                        </p:tgtEl>
                                      </p:cBhvr>
                                    </p:animEffect>
                                  </p:childTnLst>
                                </p:cTn>
                              </p:par>
                              <p:par>
                                <p:cTn id="64" presetID="53" presetClass="entr" presetSubtype="16" fill="hold" grpId="0" nodeType="withEffect">
                                  <p:stCondLst>
                                    <p:cond delay="20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41">
                                            <p:txEl>
                                              <p:pRg st="0" end="0"/>
                                            </p:txEl>
                                          </p:spTgt>
                                        </p:tgtEl>
                                        <p:attrNameLst>
                                          <p:attrName>style.visibility</p:attrName>
                                        </p:attrNameLst>
                                      </p:cBhvr>
                                      <p:to>
                                        <p:strVal val="visible"/>
                                      </p:to>
                                    </p:set>
                                    <p:anim calcmode="lin" valueType="num">
                                      <p:cBhvr>
                                        <p:cTn id="71"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41">
                                            <p:txEl>
                                              <p:pRg st="0" end="0"/>
                                            </p:txEl>
                                          </p:spTgt>
                                        </p:tgtEl>
                                      </p:cBhvr>
                                    </p:animEffect>
                                  </p:childTnLst>
                                </p:cTn>
                              </p:par>
                              <p:par>
                                <p:cTn id="74" presetID="53" presetClass="entr" presetSubtype="16" fill="hold" grpId="0" nodeType="withEffect">
                                  <p:stCondLst>
                                    <p:cond delay="200"/>
                                  </p:stCondLst>
                                  <p:childTnLst>
                                    <p:set>
                                      <p:cBhvr>
                                        <p:cTn id="75" dur="1" fill="hold">
                                          <p:stCondLst>
                                            <p:cond delay="0"/>
                                          </p:stCondLst>
                                        </p:cTn>
                                        <p:tgtEl>
                                          <p:spTgt spid="42"/>
                                        </p:tgtEl>
                                        <p:attrNameLst>
                                          <p:attrName>style.visibility</p:attrName>
                                        </p:attrNameLst>
                                      </p:cBhvr>
                                      <p:to>
                                        <p:strVal val="visible"/>
                                      </p:to>
                                    </p:set>
                                    <p:anim calcmode="lin" valueType="num">
                                      <p:cBhvr>
                                        <p:cTn id="76" dur="500" fill="hold"/>
                                        <p:tgtEl>
                                          <p:spTgt spid="42"/>
                                        </p:tgtEl>
                                        <p:attrNameLst>
                                          <p:attrName>ppt_w</p:attrName>
                                        </p:attrNameLst>
                                      </p:cBhvr>
                                      <p:tavLst>
                                        <p:tav tm="0">
                                          <p:val>
                                            <p:fltVal val="0"/>
                                          </p:val>
                                        </p:tav>
                                        <p:tav tm="100000">
                                          <p:val>
                                            <p:strVal val="#ppt_w"/>
                                          </p:val>
                                        </p:tav>
                                      </p:tavLst>
                                    </p:anim>
                                    <p:anim calcmode="lin" valueType="num">
                                      <p:cBhvr>
                                        <p:cTn id="77" dur="500" fill="hold"/>
                                        <p:tgtEl>
                                          <p:spTgt spid="42"/>
                                        </p:tgtEl>
                                        <p:attrNameLst>
                                          <p:attrName>ppt_h</p:attrName>
                                        </p:attrNameLst>
                                      </p:cBhvr>
                                      <p:tavLst>
                                        <p:tav tm="0">
                                          <p:val>
                                            <p:fltVal val="0"/>
                                          </p:val>
                                        </p:tav>
                                        <p:tav tm="100000">
                                          <p:val>
                                            <p:strVal val="#ppt_h"/>
                                          </p:val>
                                        </p:tav>
                                      </p:tavLst>
                                    </p:anim>
                                    <p:animEffect transition="in" filter="fade">
                                      <p:cBhvr>
                                        <p:cTn id="78" dur="500"/>
                                        <p:tgtEl>
                                          <p:spTgt spid="42"/>
                                        </p:tgtEl>
                                      </p:cBhvr>
                                    </p:animEffect>
                                  </p:childTnLst>
                                </p:cTn>
                              </p:par>
                              <p:par>
                                <p:cTn id="79" presetID="53" presetClass="entr" presetSubtype="16" fill="hold" grpId="0" nodeType="withEffect">
                                  <p:stCondLst>
                                    <p:cond delay="200"/>
                                  </p:stCondLst>
                                  <p:childTnLst>
                                    <p:set>
                                      <p:cBhvr>
                                        <p:cTn id="80" dur="1" fill="hold">
                                          <p:stCondLst>
                                            <p:cond delay="0"/>
                                          </p:stCondLst>
                                        </p:cTn>
                                        <p:tgtEl>
                                          <p:spTgt spid="43">
                                            <p:txEl>
                                              <p:pRg st="0" end="0"/>
                                            </p:txEl>
                                          </p:spTgt>
                                        </p:tgtEl>
                                        <p:attrNameLst>
                                          <p:attrName>style.visibility</p:attrName>
                                        </p:attrNameLst>
                                      </p:cBhvr>
                                      <p:to>
                                        <p:strVal val="visible"/>
                                      </p:to>
                                    </p:set>
                                    <p:anim calcmode="lin" valueType="num">
                                      <p:cBhvr>
                                        <p:cTn id="81"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83" dur="500"/>
                                        <p:tgtEl>
                                          <p:spTgt spid="43">
                                            <p:txEl>
                                              <p:pRg st="0" end="0"/>
                                            </p:txEl>
                                          </p:spTgt>
                                        </p:tgtEl>
                                      </p:cBhvr>
                                    </p:animEffect>
                                  </p:childTnLst>
                                </p:cTn>
                              </p:par>
                            </p:childTnLst>
                          </p:cTn>
                        </p:par>
                        <p:par>
                          <p:cTn id="84" fill="hold">
                            <p:stCondLst>
                              <p:cond delay="700"/>
                            </p:stCondLst>
                            <p:childTnLst>
                              <p:par>
                                <p:cTn id="85" presetID="10" presetClass="entr" presetSubtype="0" fill="hold" grpId="0" nodeType="afterEffect" nodePh="1">
                                  <p:stCondLst>
                                    <p:cond delay="0"/>
                                  </p:stCondLst>
                                  <p:endCondLst>
                                    <p:cond evt="begin" delay="0">
                                      <p:tn val="85"/>
                                    </p:cond>
                                  </p:endCondLst>
                                  <p:childTnLst>
                                    <p:set>
                                      <p:cBhvr>
                                        <p:cTn id="86" dur="1" fill="hold">
                                          <p:stCondLst>
                                            <p:cond delay="0"/>
                                          </p:stCondLst>
                                        </p:cTn>
                                        <p:tgtEl>
                                          <p:spTgt spid="47"/>
                                        </p:tgtEl>
                                        <p:attrNameLst>
                                          <p:attrName>style.visibility</p:attrName>
                                        </p:attrNameLst>
                                      </p:cBhvr>
                                      <p:to>
                                        <p:strVal val="visible"/>
                                      </p:to>
                                    </p:set>
                                    <p:animEffect transition="in" filter="fade">
                                      <p:cBhvr>
                                        <p:cTn id="8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6" grpId="0" animBg="1"/>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animBg="1"/>
      <p:bldP spid="39" grpId="0" build="p">
        <p:tmplLst>
          <p:tmpl lvl="1">
            <p:tnLst>
              <p:par>
                <p:cTn presetID="53" presetClass="entr" presetSubtype="16"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 calcmode="lin" valueType="num">
                      <p:cBhvr>
                        <p:cTn dur="500" fill="hold"/>
                        <p:tgtEl>
                          <p:spTgt spid="39"/>
                        </p:tgtEl>
                        <p:attrNameLst>
                          <p:attrName>ppt_w</p:attrName>
                        </p:attrNameLst>
                      </p:cBhvr>
                      <p:tavLst>
                        <p:tav tm="0">
                          <p:val>
                            <p:fltVal val="0"/>
                          </p:val>
                        </p:tav>
                        <p:tav tm="100000">
                          <p:val>
                            <p:strVal val="#ppt_w"/>
                          </p:val>
                        </p:tav>
                      </p:tavLst>
                    </p:anim>
                    <p:anim calcmode="lin" valueType="num">
                      <p:cBhvr>
                        <p:cTn dur="500" fill="hold"/>
                        <p:tgtEl>
                          <p:spTgt spid="39"/>
                        </p:tgtEl>
                        <p:attrNameLst>
                          <p:attrName>ppt_h</p:attrName>
                        </p:attrNameLst>
                      </p:cBhvr>
                      <p:tavLst>
                        <p:tav tm="0">
                          <p:val>
                            <p:fltVal val="0"/>
                          </p:val>
                        </p:tav>
                        <p:tav tm="100000">
                          <p:val>
                            <p:strVal val="#ppt_h"/>
                          </p:val>
                        </p:tav>
                      </p:tavLst>
                    </p:anim>
                    <p:animEffect transition="in" filter="fade">
                      <p:cBhvr>
                        <p:cTn dur="500"/>
                        <p:tgtEl>
                          <p:spTgt spid="39"/>
                        </p:tgtEl>
                      </p:cBhvr>
                    </p:animEffect>
                  </p:childTnLst>
                </p:cTn>
              </p:par>
            </p:tnLst>
          </p:tmpl>
        </p:tmplLst>
      </p:bldP>
      <p:bldP spid="40" grpId="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animBg="1"/>
      <p:bldP spid="43" grpId="0" build="p">
        <p:tmplLst>
          <p:tmpl lvl="1">
            <p:tnLst>
              <p:par>
                <p:cTn presetID="5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animEffect transition="in" filter="fade">
                      <p:cBhvr>
                        <p:cTn dur="500"/>
                        <p:tgtEl>
                          <p:spTgt spid="43"/>
                        </p:tgtEl>
                      </p:cBhvr>
                    </p:animEffect>
                  </p:childTnLst>
                </p:cTn>
              </p:par>
            </p:tnLst>
          </p:tmpl>
        </p:tmplLst>
      </p:bldP>
      <p:bldP spid="4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784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obil Slide 5">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1" name="Shape 8540"/>
          <p:cNvSpPr/>
          <p:nvPr userDrawn="1"/>
        </p:nvSpPr>
        <p:spPr>
          <a:xfrm flipH="1">
            <a:off x="6326440" y="3459682"/>
            <a:ext cx="5127229" cy="41685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442" y="0"/>
                </a:lnTo>
                <a:lnTo>
                  <a:pt x="7442" y="21600"/>
                </a:lnTo>
                <a:lnTo>
                  <a:pt x="21600" y="21600"/>
                </a:lnTo>
              </a:path>
            </a:pathLst>
          </a:custGeom>
          <a:ln w="38100" cmpd="sng">
            <a:solidFill>
              <a:schemeClr val="accent1">
                <a:lumMod val="60000"/>
                <a:lumOff val="40000"/>
              </a:schemeClr>
            </a:solidFill>
            <a:tailEnd type="triangle"/>
          </a:ln>
        </p:spPr>
        <p:txBody>
          <a:bodyPr lIns="0" tIns="0" rIns="0" bIns="0" anchor="ctr"/>
          <a:lstStyle/>
          <a:p>
            <a:pPr lvl="0"/>
            <a:endParaRPr/>
          </a:p>
        </p:txBody>
      </p:sp>
      <p:sp>
        <p:nvSpPr>
          <p:cNvPr id="22" name="Shape 8541"/>
          <p:cNvSpPr/>
          <p:nvPr userDrawn="1"/>
        </p:nvSpPr>
        <p:spPr>
          <a:xfrm flipH="1">
            <a:off x="6326441" y="5735742"/>
            <a:ext cx="7571661" cy="2137120"/>
          </a:xfrm>
          <a:custGeom>
            <a:avLst/>
            <a:gdLst>
              <a:gd name="connsiteX0" fmla="*/ 0 w 21600"/>
              <a:gd name="connsiteY0" fmla="*/ 0 h 21600"/>
              <a:gd name="connsiteX1" fmla="*/ 5823 w 21600"/>
              <a:gd name="connsiteY1" fmla="*/ 6029 h 21600"/>
              <a:gd name="connsiteX2" fmla="*/ 5770 w 21600"/>
              <a:gd name="connsiteY2" fmla="*/ 21600 h 21600"/>
              <a:gd name="connsiteX3" fmla="*/ 21600 w 21600"/>
              <a:gd name="connsiteY3" fmla="*/ 21600 h 21600"/>
              <a:gd name="connsiteX0" fmla="*/ 0 w 21022"/>
              <a:gd name="connsiteY0" fmla="*/ 0 h 15851"/>
              <a:gd name="connsiteX1" fmla="*/ 5245 w 21022"/>
              <a:gd name="connsiteY1" fmla="*/ 280 h 15851"/>
              <a:gd name="connsiteX2" fmla="*/ 5192 w 21022"/>
              <a:gd name="connsiteY2" fmla="*/ 15851 h 15851"/>
              <a:gd name="connsiteX3" fmla="*/ 21022 w 21022"/>
              <a:gd name="connsiteY3" fmla="*/ 15851 h 15851"/>
              <a:gd name="connsiteX0" fmla="*/ 0 w 20654"/>
              <a:gd name="connsiteY0" fmla="*/ 141 h 15571"/>
              <a:gd name="connsiteX1" fmla="*/ 4877 w 20654"/>
              <a:gd name="connsiteY1" fmla="*/ 0 h 15571"/>
              <a:gd name="connsiteX2" fmla="*/ 4824 w 20654"/>
              <a:gd name="connsiteY2" fmla="*/ 15571 h 15571"/>
              <a:gd name="connsiteX3" fmla="*/ 20654 w 20654"/>
              <a:gd name="connsiteY3" fmla="*/ 15571 h 15571"/>
            </a:gdLst>
            <a:ahLst/>
            <a:cxnLst>
              <a:cxn ang="0">
                <a:pos x="connsiteX0" y="connsiteY0"/>
              </a:cxn>
              <a:cxn ang="0">
                <a:pos x="connsiteX1" y="connsiteY1"/>
              </a:cxn>
              <a:cxn ang="0">
                <a:pos x="connsiteX2" y="connsiteY2"/>
              </a:cxn>
              <a:cxn ang="0">
                <a:pos x="connsiteX3" y="connsiteY3"/>
              </a:cxn>
            </a:cxnLst>
            <a:rect l="l" t="t" r="r" b="b"/>
            <a:pathLst>
              <a:path w="20654" h="15571" extrusionOk="0">
                <a:moveTo>
                  <a:pt x="0" y="141"/>
                </a:moveTo>
                <a:lnTo>
                  <a:pt x="4877" y="0"/>
                </a:lnTo>
                <a:cubicBezTo>
                  <a:pt x="4859" y="5190"/>
                  <a:pt x="4842" y="10381"/>
                  <a:pt x="4824" y="15571"/>
                </a:cubicBezTo>
                <a:lnTo>
                  <a:pt x="20654" y="15571"/>
                </a:lnTo>
              </a:path>
            </a:pathLst>
          </a:custGeom>
          <a:ln w="38100" cmpd="sng">
            <a:solidFill>
              <a:schemeClr val="accent1">
                <a:lumMod val="60000"/>
                <a:lumOff val="40000"/>
              </a:schemeClr>
            </a:solidFill>
            <a:tailEnd type="triangle"/>
          </a:ln>
        </p:spPr>
        <p:txBody>
          <a:bodyPr lIns="0" tIns="0" rIns="0" bIns="0" anchor="ctr"/>
          <a:lstStyle/>
          <a:p>
            <a:pPr lvl="0"/>
            <a:endParaRPr/>
          </a:p>
        </p:txBody>
      </p:sp>
      <p:sp>
        <p:nvSpPr>
          <p:cNvPr id="23" name="Shape 8542"/>
          <p:cNvSpPr/>
          <p:nvPr userDrawn="1"/>
        </p:nvSpPr>
        <p:spPr>
          <a:xfrm flipH="1" flipV="1">
            <a:off x="6336549" y="8097914"/>
            <a:ext cx="7066784" cy="11336"/>
          </a:xfrm>
          <a:prstGeom prst="line">
            <a:avLst/>
          </a:prstGeom>
          <a:ln w="38100" cmpd="sng">
            <a:solidFill>
              <a:schemeClr val="accent1">
                <a:lumMod val="60000"/>
                <a:lumOff val="40000"/>
              </a:schemeClr>
            </a:solidFill>
            <a:tailEnd type="triangle"/>
          </a:ln>
        </p:spPr>
        <p:txBody>
          <a:bodyPr lIns="0" tIns="0" rIns="0" bIns="0"/>
          <a:lstStyle/>
          <a:p>
            <a:pPr lvl="0" defTabSz="457200">
              <a:defRPr sz="1200">
                <a:latin typeface="+mj-lt"/>
                <a:ea typeface="+mj-ea"/>
                <a:cs typeface="+mj-cs"/>
                <a:sym typeface="Helvetica"/>
              </a:defRPr>
            </a:pPr>
            <a:endParaRPr/>
          </a:p>
        </p:txBody>
      </p:sp>
      <p:sp>
        <p:nvSpPr>
          <p:cNvPr id="24" name="Shape 8543"/>
          <p:cNvSpPr/>
          <p:nvPr userDrawn="1"/>
        </p:nvSpPr>
        <p:spPr>
          <a:xfrm flipH="1" flipV="1">
            <a:off x="6346666" y="8360946"/>
            <a:ext cx="8606355" cy="1929168"/>
          </a:xfrm>
          <a:custGeom>
            <a:avLst/>
            <a:gdLst>
              <a:gd name="connsiteX0" fmla="*/ 0 w 21600"/>
              <a:gd name="connsiteY0" fmla="*/ 0 h 21600"/>
              <a:gd name="connsiteX1" fmla="*/ 7537 w 21600"/>
              <a:gd name="connsiteY1" fmla="*/ 6423 h 21600"/>
              <a:gd name="connsiteX2" fmla="*/ 7537 w 21600"/>
              <a:gd name="connsiteY2" fmla="*/ 21600 h 21600"/>
              <a:gd name="connsiteX3" fmla="*/ 21600 w 21600"/>
              <a:gd name="connsiteY3" fmla="*/ 21600 h 21600"/>
              <a:gd name="connsiteX0" fmla="*/ 0 w 20804"/>
              <a:gd name="connsiteY0" fmla="*/ 153 h 15177"/>
              <a:gd name="connsiteX1" fmla="*/ 6741 w 20804"/>
              <a:gd name="connsiteY1" fmla="*/ 0 h 15177"/>
              <a:gd name="connsiteX2" fmla="*/ 6741 w 20804"/>
              <a:gd name="connsiteY2" fmla="*/ 15177 h 15177"/>
              <a:gd name="connsiteX3" fmla="*/ 20804 w 20804"/>
              <a:gd name="connsiteY3" fmla="*/ 15177 h 15177"/>
              <a:gd name="connsiteX0" fmla="*/ 0 w 20945"/>
              <a:gd name="connsiteY0" fmla="*/ 0 h 15330"/>
              <a:gd name="connsiteX1" fmla="*/ 6882 w 20945"/>
              <a:gd name="connsiteY1" fmla="*/ 153 h 15330"/>
              <a:gd name="connsiteX2" fmla="*/ 6882 w 20945"/>
              <a:gd name="connsiteY2" fmla="*/ 15330 h 15330"/>
              <a:gd name="connsiteX3" fmla="*/ 20945 w 20945"/>
              <a:gd name="connsiteY3" fmla="*/ 15330 h 15330"/>
              <a:gd name="connsiteX0" fmla="*/ 0 w 20898"/>
              <a:gd name="connsiteY0" fmla="*/ 153 h 15177"/>
              <a:gd name="connsiteX1" fmla="*/ 6835 w 20898"/>
              <a:gd name="connsiteY1" fmla="*/ 0 h 15177"/>
              <a:gd name="connsiteX2" fmla="*/ 6835 w 20898"/>
              <a:gd name="connsiteY2" fmla="*/ 15177 h 15177"/>
              <a:gd name="connsiteX3" fmla="*/ 20898 w 20898"/>
              <a:gd name="connsiteY3" fmla="*/ 15177 h 15177"/>
              <a:gd name="connsiteX0" fmla="*/ 0 w 20945"/>
              <a:gd name="connsiteY0" fmla="*/ 0 h 15330"/>
              <a:gd name="connsiteX1" fmla="*/ 6882 w 20945"/>
              <a:gd name="connsiteY1" fmla="*/ 153 h 15330"/>
              <a:gd name="connsiteX2" fmla="*/ 6882 w 20945"/>
              <a:gd name="connsiteY2" fmla="*/ 15330 h 15330"/>
              <a:gd name="connsiteX3" fmla="*/ 20945 w 20945"/>
              <a:gd name="connsiteY3" fmla="*/ 15330 h 15330"/>
            </a:gdLst>
            <a:ahLst/>
            <a:cxnLst>
              <a:cxn ang="0">
                <a:pos x="connsiteX0" y="connsiteY0"/>
              </a:cxn>
              <a:cxn ang="0">
                <a:pos x="connsiteX1" y="connsiteY1"/>
              </a:cxn>
              <a:cxn ang="0">
                <a:pos x="connsiteX2" y="connsiteY2"/>
              </a:cxn>
              <a:cxn ang="0">
                <a:pos x="connsiteX3" y="connsiteY3"/>
              </a:cxn>
            </a:cxnLst>
            <a:rect l="l" t="t" r="r" b="b"/>
            <a:pathLst>
              <a:path w="20945" h="15330" extrusionOk="0">
                <a:moveTo>
                  <a:pt x="0" y="0"/>
                </a:moveTo>
                <a:lnTo>
                  <a:pt x="6882" y="153"/>
                </a:lnTo>
                <a:lnTo>
                  <a:pt x="6882" y="15330"/>
                </a:lnTo>
                <a:lnTo>
                  <a:pt x="20945" y="15330"/>
                </a:lnTo>
              </a:path>
            </a:pathLst>
          </a:custGeom>
          <a:ln w="38100" cmpd="sng">
            <a:solidFill>
              <a:schemeClr val="accent1">
                <a:lumMod val="60000"/>
                <a:lumOff val="40000"/>
              </a:schemeClr>
            </a:solidFill>
            <a:tailEnd type="triangle"/>
          </a:ln>
        </p:spPr>
        <p:txBody>
          <a:bodyPr lIns="0" tIns="0" rIns="0" bIns="0" anchor="ctr"/>
          <a:lstStyle/>
          <a:p>
            <a:pPr lvl="0"/>
            <a:endParaRPr/>
          </a:p>
        </p:txBody>
      </p:sp>
      <p:sp>
        <p:nvSpPr>
          <p:cNvPr id="25" name="Shape 8544"/>
          <p:cNvSpPr/>
          <p:nvPr userDrawn="1"/>
        </p:nvSpPr>
        <p:spPr>
          <a:xfrm flipH="1" flipV="1">
            <a:off x="6346664" y="8626196"/>
            <a:ext cx="5365874" cy="37667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638" y="0"/>
                </a:lnTo>
                <a:lnTo>
                  <a:pt x="7638" y="21600"/>
                </a:lnTo>
                <a:lnTo>
                  <a:pt x="21600" y="21600"/>
                </a:lnTo>
              </a:path>
            </a:pathLst>
          </a:custGeom>
          <a:ln w="38100" cmpd="sng">
            <a:solidFill>
              <a:schemeClr val="accent1">
                <a:lumMod val="60000"/>
                <a:lumOff val="40000"/>
              </a:schemeClr>
            </a:solidFill>
            <a:tailEnd type="triangle"/>
          </a:ln>
        </p:spPr>
        <p:txBody>
          <a:bodyPr lIns="0" tIns="0" rIns="0" bIns="0" anchor="ctr"/>
          <a:lstStyle/>
          <a:p>
            <a:pPr lvl="0"/>
            <a:endParaRPr/>
          </a:p>
        </p:txBody>
      </p:sp>
      <p:pic>
        <p:nvPicPr>
          <p:cNvPr id="26" name="image2.png"/>
          <p:cNvPicPr/>
          <p:nvPr userDrawn="1"/>
        </p:nvPicPr>
        <p:blipFill>
          <a:blip r:embed="rId2">
            <a:extLst/>
          </a:blip>
          <a:stretch>
            <a:fillRect/>
          </a:stretch>
        </p:blipFill>
        <p:spPr>
          <a:xfrm>
            <a:off x="1536914" y="2910519"/>
            <a:ext cx="4443155" cy="9456506"/>
          </a:xfrm>
          <a:prstGeom prst="rect">
            <a:avLst/>
          </a:prstGeom>
          <a:ln w="12700" cap="flat">
            <a:noFill/>
            <a:miter lim="400000"/>
          </a:ln>
          <a:effectLst/>
        </p:spPr>
      </p:pic>
      <p:sp>
        <p:nvSpPr>
          <p:cNvPr id="27" name="Picture Placeholder 2"/>
          <p:cNvSpPr>
            <a:spLocks noGrp="1"/>
          </p:cNvSpPr>
          <p:nvPr>
            <p:ph type="pic" sz="quarter" idx="18"/>
          </p:nvPr>
        </p:nvSpPr>
        <p:spPr>
          <a:xfrm>
            <a:off x="1892644" y="4247444"/>
            <a:ext cx="3799182" cy="6721508"/>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0" name="Rounded Rectangle 29"/>
          <p:cNvSpPr/>
          <p:nvPr userDrawn="1"/>
        </p:nvSpPr>
        <p:spPr>
          <a:xfrm>
            <a:off x="11481543" y="2816656"/>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1" name="Text Placeholder 7"/>
          <p:cNvSpPr>
            <a:spLocks noGrp="1"/>
          </p:cNvSpPr>
          <p:nvPr>
            <p:ph type="body" sz="quarter" idx="24" hasCustomPrompt="1"/>
          </p:nvPr>
        </p:nvSpPr>
        <p:spPr>
          <a:xfrm>
            <a:off x="11585857" y="303044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2" name="Rounded Rectangle 31"/>
          <p:cNvSpPr/>
          <p:nvPr userDrawn="1"/>
        </p:nvSpPr>
        <p:spPr>
          <a:xfrm>
            <a:off x="13513457" y="5054230"/>
            <a:ext cx="1440189" cy="144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3" name="Text Placeholder 7"/>
          <p:cNvSpPr>
            <a:spLocks noGrp="1"/>
          </p:cNvSpPr>
          <p:nvPr>
            <p:ph type="body" sz="quarter" idx="25" hasCustomPrompt="1"/>
          </p:nvPr>
        </p:nvSpPr>
        <p:spPr>
          <a:xfrm>
            <a:off x="13617769" y="5268016"/>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54" name="Text Placeholder 7"/>
          <p:cNvSpPr>
            <a:spLocks noGrp="1"/>
          </p:cNvSpPr>
          <p:nvPr>
            <p:ph type="body" sz="quarter" idx="22" hasCustomPrompt="1"/>
          </p:nvPr>
        </p:nvSpPr>
        <p:spPr>
          <a:xfrm>
            <a:off x="13075727" y="2695737"/>
            <a:ext cx="9978161"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55" name="Text Placeholder 2"/>
          <p:cNvSpPr>
            <a:spLocks noGrp="1"/>
          </p:cNvSpPr>
          <p:nvPr>
            <p:ph type="body" sz="quarter" idx="23" hasCustomPrompt="1"/>
          </p:nvPr>
        </p:nvSpPr>
        <p:spPr>
          <a:xfrm>
            <a:off x="13075727" y="3372453"/>
            <a:ext cx="9978161" cy="88420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a:t>
            </a:r>
            <a:r>
              <a:rPr lang="en-US" dirty="0"/>
              <a:t>.</a:t>
            </a:r>
          </a:p>
        </p:txBody>
      </p:sp>
      <p:sp>
        <p:nvSpPr>
          <p:cNvPr id="60" name="Text Placeholder 7"/>
          <p:cNvSpPr>
            <a:spLocks noGrp="1"/>
          </p:cNvSpPr>
          <p:nvPr>
            <p:ph type="body" sz="quarter" idx="33" hasCustomPrompt="1"/>
          </p:nvPr>
        </p:nvSpPr>
        <p:spPr>
          <a:xfrm>
            <a:off x="15223137" y="4962519"/>
            <a:ext cx="7838215"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61" name="Text Placeholder 2"/>
          <p:cNvSpPr>
            <a:spLocks noGrp="1"/>
          </p:cNvSpPr>
          <p:nvPr>
            <p:ph type="body" sz="quarter" idx="34" hasCustomPrompt="1"/>
          </p:nvPr>
        </p:nvSpPr>
        <p:spPr>
          <a:xfrm>
            <a:off x="15223137" y="5639237"/>
            <a:ext cx="7838215" cy="88420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a:t>
            </a:r>
          </a:p>
        </p:txBody>
      </p:sp>
      <p:sp>
        <p:nvSpPr>
          <p:cNvPr id="62" name="Rounded Rectangle 61"/>
          <p:cNvSpPr/>
          <p:nvPr userDrawn="1"/>
        </p:nvSpPr>
        <p:spPr>
          <a:xfrm>
            <a:off x="13480332" y="734309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63" name="Text Placeholder 7"/>
          <p:cNvSpPr>
            <a:spLocks noGrp="1"/>
          </p:cNvSpPr>
          <p:nvPr>
            <p:ph type="body" sz="quarter" idx="35" hasCustomPrompt="1"/>
          </p:nvPr>
        </p:nvSpPr>
        <p:spPr>
          <a:xfrm>
            <a:off x="13584646" y="755687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64" name="Text Placeholder 7"/>
          <p:cNvSpPr>
            <a:spLocks noGrp="1"/>
          </p:cNvSpPr>
          <p:nvPr>
            <p:ph type="body" sz="quarter" idx="36" hasCustomPrompt="1"/>
          </p:nvPr>
        </p:nvSpPr>
        <p:spPr>
          <a:xfrm>
            <a:off x="15190014" y="7251383"/>
            <a:ext cx="7838215"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65" name="Text Placeholder 2"/>
          <p:cNvSpPr>
            <a:spLocks noGrp="1"/>
          </p:cNvSpPr>
          <p:nvPr>
            <p:ph type="body" sz="quarter" idx="37" hasCustomPrompt="1"/>
          </p:nvPr>
        </p:nvSpPr>
        <p:spPr>
          <a:xfrm>
            <a:off x="15190014" y="7928099"/>
            <a:ext cx="7838215" cy="88420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a:t>
            </a:r>
          </a:p>
        </p:txBody>
      </p:sp>
      <p:sp>
        <p:nvSpPr>
          <p:cNvPr id="66" name="Rounded Rectangle 65"/>
          <p:cNvSpPr/>
          <p:nvPr userDrawn="1"/>
        </p:nvSpPr>
        <p:spPr>
          <a:xfrm>
            <a:off x="13502274" y="9534706"/>
            <a:ext cx="1440189" cy="144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67" name="Text Placeholder 7"/>
          <p:cNvSpPr>
            <a:spLocks noGrp="1"/>
          </p:cNvSpPr>
          <p:nvPr>
            <p:ph type="body" sz="quarter" idx="38" hasCustomPrompt="1"/>
          </p:nvPr>
        </p:nvSpPr>
        <p:spPr>
          <a:xfrm>
            <a:off x="13606588" y="974849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68" name="Text Placeholder 7"/>
          <p:cNvSpPr>
            <a:spLocks noGrp="1"/>
          </p:cNvSpPr>
          <p:nvPr>
            <p:ph type="body" sz="quarter" idx="39" hasCustomPrompt="1"/>
          </p:nvPr>
        </p:nvSpPr>
        <p:spPr>
          <a:xfrm>
            <a:off x="15211955" y="9442995"/>
            <a:ext cx="7838215"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69" name="Text Placeholder 2"/>
          <p:cNvSpPr>
            <a:spLocks noGrp="1"/>
          </p:cNvSpPr>
          <p:nvPr>
            <p:ph type="body" sz="quarter" idx="40" hasCustomPrompt="1"/>
          </p:nvPr>
        </p:nvSpPr>
        <p:spPr>
          <a:xfrm>
            <a:off x="15211955" y="10119713"/>
            <a:ext cx="7838215" cy="88420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a:t>
            </a:r>
          </a:p>
        </p:txBody>
      </p:sp>
      <p:sp>
        <p:nvSpPr>
          <p:cNvPr id="70" name="Rounded Rectangle 69"/>
          <p:cNvSpPr/>
          <p:nvPr userDrawn="1"/>
        </p:nvSpPr>
        <p:spPr>
          <a:xfrm>
            <a:off x="11693654" y="11634786"/>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71" name="Text Placeholder 7"/>
          <p:cNvSpPr>
            <a:spLocks noGrp="1"/>
          </p:cNvSpPr>
          <p:nvPr>
            <p:ph type="body" sz="quarter" idx="41" hasCustomPrompt="1"/>
          </p:nvPr>
        </p:nvSpPr>
        <p:spPr>
          <a:xfrm>
            <a:off x="11797968" y="1184857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72" name="Text Placeholder 7"/>
          <p:cNvSpPr>
            <a:spLocks noGrp="1"/>
          </p:cNvSpPr>
          <p:nvPr>
            <p:ph type="body" sz="quarter" idx="42" hasCustomPrompt="1"/>
          </p:nvPr>
        </p:nvSpPr>
        <p:spPr>
          <a:xfrm>
            <a:off x="13403333" y="11543075"/>
            <a:ext cx="9646836"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73" name="Text Placeholder 2"/>
          <p:cNvSpPr>
            <a:spLocks noGrp="1"/>
          </p:cNvSpPr>
          <p:nvPr>
            <p:ph type="body" sz="quarter" idx="43" hasCustomPrompt="1"/>
          </p:nvPr>
        </p:nvSpPr>
        <p:spPr>
          <a:xfrm>
            <a:off x="13403333" y="12219793"/>
            <a:ext cx="9646836" cy="88420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a:t>
            </a:r>
          </a:p>
        </p:txBody>
      </p:sp>
    </p:spTree>
    <p:extLst>
      <p:ext uri="{BB962C8B-B14F-4D97-AF65-F5344CB8AC3E}">
        <p14:creationId xmlns:p14="http://schemas.microsoft.com/office/powerpoint/2010/main" val="10785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par>
                          <p:cTn id="24" fill="hold">
                            <p:stCondLst>
                              <p:cond delay="12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53" presetClass="entr" presetSubtype="16" fill="hold" grpId="0" nodeType="withEffect">
                                  <p:stCondLst>
                                    <p:cond delay="2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ppt_w</p:attrName>
                                        </p:attrNameLst>
                                      </p:cBhvr>
                                      <p:tavLst>
                                        <p:tav tm="0">
                                          <p:val>
                                            <p:fltVal val="0"/>
                                          </p:val>
                                        </p:tav>
                                        <p:tav tm="100000">
                                          <p:val>
                                            <p:strVal val="#ppt_w"/>
                                          </p:val>
                                        </p:tav>
                                      </p:tavLst>
                                    </p:anim>
                                    <p:anim calcmode="lin" valueType="num">
                                      <p:cBhvr>
                                        <p:cTn id="31" dur="500" fill="hold"/>
                                        <p:tgtEl>
                                          <p:spTgt spid="30"/>
                                        </p:tgtEl>
                                        <p:attrNameLst>
                                          <p:attrName>ppt_h</p:attrName>
                                        </p:attrNameLst>
                                      </p:cBhvr>
                                      <p:tavLst>
                                        <p:tav tm="0">
                                          <p:val>
                                            <p:fltVal val="0"/>
                                          </p:val>
                                        </p:tav>
                                        <p:tav tm="100000">
                                          <p:val>
                                            <p:strVal val="#ppt_h"/>
                                          </p:val>
                                        </p:tav>
                                      </p:tavLst>
                                    </p:anim>
                                    <p:animEffect transition="in" filter="fade">
                                      <p:cBhvr>
                                        <p:cTn id="32" dur="500"/>
                                        <p:tgtEl>
                                          <p:spTgt spid="30"/>
                                        </p:tgtEl>
                                      </p:cBhvr>
                                    </p:animEffect>
                                  </p:childTnLst>
                                </p:cTn>
                              </p:par>
                              <p:par>
                                <p:cTn id="33" presetID="53" presetClass="entr" presetSubtype="16" fill="hold" grpId="0" nodeType="withEffect">
                                  <p:stCondLst>
                                    <p:cond delay="200"/>
                                  </p:stCondLst>
                                  <p:childTnLst>
                                    <p:set>
                                      <p:cBhvr>
                                        <p:cTn id="34" dur="1" fill="hold">
                                          <p:stCondLst>
                                            <p:cond delay="0"/>
                                          </p:stCondLst>
                                        </p:cTn>
                                        <p:tgtEl>
                                          <p:spTgt spid="31">
                                            <p:txEl>
                                              <p:pRg st="0" end="0"/>
                                            </p:txEl>
                                          </p:spTgt>
                                        </p:tgtEl>
                                        <p:attrNameLst>
                                          <p:attrName>style.visibility</p:attrName>
                                        </p:attrNameLst>
                                      </p:cBhvr>
                                      <p:to>
                                        <p:strVal val="visible"/>
                                      </p:to>
                                    </p:set>
                                    <p:anim calcmode="lin" valueType="num">
                                      <p:cBhvr>
                                        <p:cTn id="35"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1">
                                            <p:txEl>
                                              <p:pRg st="0" end="0"/>
                                            </p:txEl>
                                          </p:spTgt>
                                        </p:tgtEl>
                                      </p:cBhvr>
                                    </p:animEffect>
                                  </p:childTnLst>
                                </p:cTn>
                              </p:par>
                              <p:par>
                                <p:cTn id="38" presetID="53" presetClass="entr" presetSubtype="16" fill="hold" grpId="0" nodeType="withEffect">
                                  <p:stCondLst>
                                    <p:cond delay="20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fltVal val="0"/>
                                          </p:val>
                                        </p:tav>
                                        <p:tav tm="100000">
                                          <p:val>
                                            <p:strVal val="#ppt_w"/>
                                          </p:val>
                                        </p:tav>
                                      </p:tavLst>
                                    </p:anim>
                                    <p:anim calcmode="lin" valueType="num">
                                      <p:cBhvr>
                                        <p:cTn id="41" dur="500" fill="hold"/>
                                        <p:tgtEl>
                                          <p:spTgt spid="32"/>
                                        </p:tgtEl>
                                        <p:attrNameLst>
                                          <p:attrName>ppt_h</p:attrName>
                                        </p:attrNameLst>
                                      </p:cBhvr>
                                      <p:tavLst>
                                        <p:tav tm="0">
                                          <p:val>
                                            <p:fltVal val="0"/>
                                          </p:val>
                                        </p:tav>
                                        <p:tav tm="100000">
                                          <p:val>
                                            <p:strVal val="#ppt_h"/>
                                          </p:val>
                                        </p:tav>
                                      </p:tavLst>
                                    </p:anim>
                                    <p:animEffect transition="in" filter="fade">
                                      <p:cBhvr>
                                        <p:cTn id="42" dur="500"/>
                                        <p:tgtEl>
                                          <p:spTgt spid="32"/>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33">
                                            <p:txEl>
                                              <p:pRg st="0" end="0"/>
                                            </p:txEl>
                                          </p:spTgt>
                                        </p:tgtEl>
                                        <p:attrNameLst>
                                          <p:attrName>style.visibility</p:attrName>
                                        </p:attrNameLst>
                                      </p:cBhvr>
                                      <p:to>
                                        <p:strVal val="visible"/>
                                      </p:to>
                                    </p:set>
                                    <p:anim calcmode="lin" valueType="num">
                                      <p:cBhvr>
                                        <p:cTn id="45"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47" dur="500"/>
                                        <p:tgtEl>
                                          <p:spTgt spid="33">
                                            <p:txEl>
                                              <p:pRg st="0" end="0"/>
                                            </p:txEl>
                                          </p:spTgt>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54">
                                            <p:txEl>
                                              <p:pRg st="0" end="0"/>
                                            </p:txEl>
                                          </p:spTgt>
                                        </p:tgtEl>
                                        <p:attrNameLst>
                                          <p:attrName>style.visibility</p:attrName>
                                        </p:attrNameLst>
                                      </p:cBhvr>
                                      <p:to>
                                        <p:strVal val="visible"/>
                                      </p:to>
                                    </p:set>
                                    <p:anim calcmode="lin" valueType="num">
                                      <p:cBhvr>
                                        <p:cTn id="50"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54">
                                            <p:txEl>
                                              <p:pRg st="0" end="0"/>
                                            </p:txEl>
                                          </p:spTgt>
                                        </p:tgtEl>
                                      </p:cBhvr>
                                    </p:animEffect>
                                  </p:childTnLst>
                                </p:cTn>
                              </p:par>
                              <p:par>
                                <p:cTn id="53" presetID="53" presetClass="entr" presetSubtype="16" fill="hold" grpId="0" nodeType="withEffect">
                                  <p:stCondLst>
                                    <p:cond delay="200"/>
                                  </p:stCondLst>
                                  <p:childTnLst>
                                    <p:set>
                                      <p:cBhvr>
                                        <p:cTn id="54" dur="1" fill="hold">
                                          <p:stCondLst>
                                            <p:cond delay="0"/>
                                          </p:stCondLst>
                                        </p:cTn>
                                        <p:tgtEl>
                                          <p:spTgt spid="60">
                                            <p:txEl>
                                              <p:pRg st="0" end="0"/>
                                            </p:txEl>
                                          </p:spTgt>
                                        </p:tgtEl>
                                        <p:attrNameLst>
                                          <p:attrName>style.visibility</p:attrName>
                                        </p:attrNameLst>
                                      </p:cBhvr>
                                      <p:to>
                                        <p:strVal val="visible"/>
                                      </p:to>
                                    </p:set>
                                    <p:anim calcmode="lin" valueType="num">
                                      <p:cBhvr>
                                        <p:cTn id="55" dur="500" fill="hold"/>
                                        <p:tgtEl>
                                          <p:spTgt spid="60">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60">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60">
                                            <p:txEl>
                                              <p:pRg st="0" end="0"/>
                                            </p:txEl>
                                          </p:spTgt>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62"/>
                                        </p:tgtEl>
                                        <p:attrNameLst>
                                          <p:attrName>style.visibility</p:attrName>
                                        </p:attrNameLst>
                                      </p:cBhvr>
                                      <p:to>
                                        <p:strVal val="visible"/>
                                      </p:to>
                                    </p:set>
                                    <p:anim calcmode="lin" valueType="num">
                                      <p:cBhvr>
                                        <p:cTn id="60" dur="500" fill="hold"/>
                                        <p:tgtEl>
                                          <p:spTgt spid="62"/>
                                        </p:tgtEl>
                                        <p:attrNameLst>
                                          <p:attrName>ppt_w</p:attrName>
                                        </p:attrNameLst>
                                      </p:cBhvr>
                                      <p:tavLst>
                                        <p:tav tm="0">
                                          <p:val>
                                            <p:fltVal val="0"/>
                                          </p:val>
                                        </p:tav>
                                        <p:tav tm="100000">
                                          <p:val>
                                            <p:strVal val="#ppt_w"/>
                                          </p:val>
                                        </p:tav>
                                      </p:tavLst>
                                    </p:anim>
                                    <p:anim calcmode="lin" valueType="num">
                                      <p:cBhvr>
                                        <p:cTn id="61" dur="500" fill="hold"/>
                                        <p:tgtEl>
                                          <p:spTgt spid="62"/>
                                        </p:tgtEl>
                                        <p:attrNameLst>
                                          <p:attrName>ppt_h</p:attrName>
                                        </p:attrNameLst>
                                      </p:cBhvr>
                                      <p:tavLst>
                                        <p:tav tm="0">
                                          <p:val>
                                            <p:fltVal val="0"/>
                                          </p:val>
                                        </p:tav>
                                        <p:tav tm="100000">
                                          <p:val>
                                            <p:strVal val="#ppt_h"/>
                                          </p:val>
                                        </p:tav>
                                      </p:tavLst>
                                    </p:anim>
                                    <p:animEffect transition="in" filter="fade">
                                      <p:cBhvr>
                                        <p:cTn id="62" dur="500"/>
                                        <p:tgtEl>
                                          <p:spTgt spid="62"/>
                                        </p:tgtEl>
                                      </p:cBhvr>
                                    </p:animEffect>
                                  </p:childTnLst>
                                </p:cTn>
                              </p:par>
                              <p:par>
                                <p:cTn id="63" presetID="53" presetClass="entr" presetSubtype="16" fill="hold" grpId="0" nodeType="withEffect">
                                  <p:stCondLst>
                                    <p:cond delay="200"/>
                                  </p:stCondLst>
                                  <p:childTnLst>
                                    <p:set>
                                      <p:cBhvr>
                                        <p:cTn id="64" dur="1" fill="hold">
                                          <p:stCondLst>
                                            <p:cond delay="0"/>
                                          </p:stCondLst>
                                        </p:cTn>
                                        <p:tgtEl>
                                          <p:spTgt spid="63">
                                            <p:txEl>
                                              <p:pRg st="0" end="0"/>
                                            </p:txEl>
                                          </p:spTgt>
                                        </p:tgtEl>
                                        <p:attrNameLst>
                                          <p:attrName>style.visibility</p:attrName>
                                        </p:attrNameLst>
                                      </p:cBhvr>
                                      <p:to>
                                        <p:strVal val="visible"/>
                                      </p:to>
                                    </p:set>
                                    <p:anim calcmode="lin" valueType="num">
                                      <p:cBhvr>
                                        <p:cTn id="65" dur="500" fill="hold"/>
                                        <p:tgtEl>
                                          <p:spTgt spid="63">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63">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63">
                                            <p:txEl>
                                              <p:pRg st="0" end="0"/>
                                            </p:txEl>
                                          </p:spTgt>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64">
                                            <p:txEl>
                                              <p:pRg st="0" end="0"/>
                                            </p:txEl>
                                          </p:spTgt>
                                        </p:tgtEl>
                                        <p:attrNameLst>
                                          <p:attrName>style.visibility</p:attrName>
                                        </p:attrNameLst>
                                      </p:cBhvr>
                                      <p:to>
                                        <p:strVal val="visible"/>
                                      </p:to>
                                    </p:set>
                                    <p:anim calcmode="lin" valueType="num">
                                      <p:cBhvr>
                                        <p:cTn id="70" dur="500" fill="hold"/>
                                        <p:tgtEl>
                                          <p:spTgt spid="64">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64">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64">
                                            <p:txEl>
                                              <p:pRg st="0" end="0"/>
                                            </p:txEl>
                                          </p:spTgt>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fltVal val="0"/>
                                          </p:val>
                                        </p:tav>
                                        <p:tav tm="100000">
                                          <p:val>
                                            <p:strVal val="#ppt_w"/>
                                          </p:val>
                                        </p:tav>
                                      </p:tavLst>
                                    </p:anim>
                                    <p:anim calcmode="lin" valueType="num">
                                      <p:cBhvr>
                                        <p:cTn id="76" dur="500" fill="hold"/>
                                        <p:tgtEl>
                                          <p:spTgt spid="66"/>
                                        </p:tgtEl>
                                        <p:attrNameLst>
                                          <p:attrName>ppt_h</p:attrName>
                                        </p:attrNameLst>
                                      </p:cBhvr>
                                      <p:tavLst>
                                        <p:tav tm="0">
                                          <p:val>
                                            <p:fltVal val="0"/>
                                          </p:val>
                                        </p:tav>
                                        <p:tav tm="100000">
                                          <p:val>
                                            <p:strVal val="#ppt_h"/>
                                          </p:val>
                                        </p:tav>
                                      </p:tavLst>
                                    </p:anim>
                                    <p:animEffect transition="in" filter="fade">
                                      <p:cBhvr>
                                        <p:cTn id="77" dur="500"/>
                                        <p:tgtEl>
                                          <p:spTgt spid="66"/>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67">
                                            <p:txEl>
                                              <p:pRg st="0" end="0"/>
                                            </p:txEl>
                                          </p:spTgt>
                                        </p:tgtEl>
                                        <p:attrNameLst>
                                          <p:attrName>style.visibility</p:attrName>
                                        </p:attrNameLst>
                                      </p:cBhvr>
                                      <p:to>
                                        <p:strVal val="visible"/>
                                      </p:to>
                                    </p:set>
                                    <p:anim calcmode="lin" valueType="num">
                                      <p:cBhvr>
                                        <p:cTn id="80" dur="500" fill="hold"/>
                                        <p:tgtEl>
                                          <p:spTgt spid="67">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67">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67">
                                            <p:txEl>
                                              <p:pRg st="0" end="0"/>
                                            </p:txEl>
                                          </p:spTgt>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68">
                                            <p:txEl>
                                              <p:pRg st="0" end="0"/>
                                            </p:txEl>
                                          </p:spTgt>
                                        </p:tgtEl>
                                        <p:attrNameLst>
                                          <p:attrName>style.visibility</p:attrName>
                                        </p:attrNameLst>
                                      </p:cBhvr>
                                      <p:to>
                                        <p:strVal val="visible"/>
                                      </p:to>
                                    </p:set>
                                    <p:anim calcmode="lin" valueType="num">
                                      <p:cBhvr>
                                        <p:cTn id="85" dur="500" fill="hold"/>
                                        <p:tgtEl>
                                          <p:spTgt spid="68">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68">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68">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70"/>
                                        </p:tgtEl>
                                        <p:attrNameLst>
                                          <p:attrName>style.visibility</p:attrName>
                                        </p:attrNameLst>
                                      </p:cBhvr>
                                      <p:to>
                                        <p:strVal val="visible"/>
                                      </p:to>
                                    </p:set>
                                    <p:anim calcmode="lin" valueType="num">
                                      <p:cBhvr>
                                        <p:cTn id="90" dur="500" fill="hold"/>
                                        <p:tgtEl>
                                          <p:spTgt spid="70"/>
                                        </p:tgtEl>
                                        <p:attrNameLst>
                                          <p:attrName>ppt_w</p:attrName>
                                        </p:attrNameLst>
                                      </p:cBhvr>
                                      <p:tavLst>
                                        <p:tav tm="0">
                                          <p:val>
                                            <p:fltVal val="0"/>
                                          </p:val>
                                        </p:tav>
                                        <p:tav tm="100000">
                                          <p:val>
                                            <p:strVal val="#ppt_w"/>
                                          </p:val>
                                        </p:tav>
                                      </p:tavLst>
                                    </p:anim>
                                    <p:anim calcmode="lin" valueType="num">
                                      <p:cBhvr>
                                        <p:cTn id="91" dur="500" fill="hold"/>
                                        <p:tgtEl>
                                          <p:spTgt spid="70"/>
                                        </p:tgtEl>
                                        <p:attrNameLst>
                                          <p:attrName>ppt_h</p:attrName>
                                        </p:attrNameLst>
                                      </p:cBhvr>
                                      <p:tavLst>
                                        <p:tav tm="0">
                                          <p:val>
                                            <p:fltVal val="0"/>
                                          </p:val>
                                        </p:tav>
                                        <p:tav tm="100000">
                                          <p:val>
                                            <p:strVal val="#ppt_h"/>
                                          </p:val>
                                        </p:tav>
                                      </p:tavLst>
                                    </p:anim>
                                    <p:animEffect transition="in" filter="fade">
                                      <p:cBhvr>
                                        <p:cTn id="92" dur="500"/>
                                        <p:tgtEl>
                                          <p:spTgt spid="70"/>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71">
                                            <p:txEl>
                                              <p:pRg st="0" end="0"/>
                                            </p:txEl>
                                          </p:spTgt>
                                        </p:tgtEl>
                                        <p:attrNameLst>
                                          <p:attrName>style.visibility</p:attrName>
                                        </p:attrNameLst>
                                      </p:cBhvr>
                                      <p:to>
                                        <p:strVal val="visible"/>
                                      </p:to>
                                    </p:set>
                                    <p:anim calcmode="lin" valueType="num">
                                      <p:cBhvr>
                                        <p:cTn id="95" dur="500" fill="hold"/>
                                        <p:tgtEl>
                                          <p:spTgt spid="71">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71">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71">
                                            <p:txEl>
                                              <p:pRg st="0" end="0"/>
                                            </p:txEl>
                                          </p:spTgt>
                                        </p:tgtEl>
                                      </p:cBhvr>
                                    </p:animEffect>
                                  </p:childTnLst>
                                </p:cTn>
                              </p:par>
                              <p:par>
                                <p:cTn id="98" presetID="53" presetClass="entr" presetSubtype="16" fill="hold" grpId="0" nodeType="withEffect">
                                  <p:stCondLst>
                                    <p:cond delay="200"/>
                                  </p:stCondLst>
                                  <p:childTnLst>
                                    <p:set>
                                      <p:cBhvr>
                                        <p:cTn id="99" dur="1" fill="hold">
                                          <p:stCondLst>
                                            <p:cond delay="0"/>
                                          </p:stCondLst>
                                        </p:cTn>
                                        <p:tgtEl>
                                          <p:spTgt spid="72">
                                            <p:txEl>
                                              <p:pRg st="0" end="0"/>
                                            </p:txEl>
                                          </p:spTgt>
                                        </p:tgtEl>
                                        <p:attrNameLst>
                                          <p:attrName>style.visibility</p:attrName>
                                        </p:attrNameLst>
                                      </p:cBhvr>
                                      <p:to>
                                        <p:strVal val="visible"/>
                                      </p:to>
                                    </p:set>
                                    <p:anim calcmode="lin" valueType="num">
                                      <p:cBhvr>
                                        <p:cTn id="100" dur="5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102"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27" grpId="0"/>
      <p:bldP spid="30" grpId="0" animBg="1"/>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P spid="60" grpId="0" build="p">
        <p:tmplLst>
          <p:tmpl lvl="1">
            <p:tnLst>
              <p:par>
                <p:cTn presetID="53" presetClass="entr" presetSubtype="16"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 calcmode="lin" valueType="num">
                      <p:cBhvr>
                        <p:cTn dur="500" fill="hold"/>
                        <p:tgtEl>
                          <p:spTgt spid="60"/>
                        </p:tgtEl>
                        <p:attrNameLst>
                          <p:attrName>ppt_w</p:attrName>
                        </p:attrNameLst>
                      </p:cBhvr>
                      <p:tavLst>
                        <p:tav tm="0">
                          <p:val>
                            <p:fltVal val="0"/>
                          </p:val>
                        </p:tav>
                        <p:tav tm="100000">
                          <p:val>
                            <p:strVal val="#ppt_w"/>
                          </p:val>
                        </p:tav>
                      </p:tavLst>
                    </p:anim>
                    <p:anim calcmode="lin" valueType="num">
                      <p:cBhvr>
                        <p:cTn dur="500" fill="hold"/>
                        <p:tgtEl>
                          <p:spTgt spid="60"/>
                        </p:tgtEl>
                        <p:attrNameLst>
                          <p:attrName>ppt_h</p:attrName>
                        </p:attrNameLst>
                      </p:cBhvr>
                      <p:tavLst>
                        <p:tav tm="0">
                          <p:val>
                            <p:fltVal val="0"/>
                          </p:val>
                        </p:tav>
                        <p:tav tm="100000">
                          <p:val>
                            <p:strVal val="#ppt_h"/>
                          </p:val>
                        </p:tav>
                      </p:tavLst>
                    </p:anim>
                    <p:animEffect transition="in" filter="fade">
                      <p:cBhvr>
                        <p:cTn dur="500"/>
                        <p:tgtEl>
                          <p:spTgt spid="60"/>
                        </p:tgtEl>
                      </p:cBhvr>
                    </p:animEffect>
                  </p:childTnLst>
                </p:cTn>
              </p:par>
            </p:tnLst>
          </p:tmpl>
        </p:tmplLst>
      </p:bldP>
      <p:bldP spid="62" grpId="0" animBg="1"/>
      <p:bldP spid="63" grpId="0" build="p">
        <p:tmplLst>
          <p:tmpl lvl="1">
            <p:tnLst>
              <p:par>
                <p:cTn presetID="53" presetClass="entr" presetSubtype="16"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 calcmode="lin" valueType="num">
                      <p:cBhvr>
                        <p:cTn dur="500" fill="hold"/>
                        <p:tgtEl>
                          <p:spTgt spid="63"/>
                        </p:tgtEl>
                        <p:attrNameLst>
                          <p:attrName>ppt_w</p:attrName>
                        </p:attrNameLst>
                      </p:cBhvr>
                      <p:tavLst>
                        <p:tav tm="0">
                          <p:val>
                            <p:fltVal val="0"/>
                          </p:val>
                        </p:tav>
                        <p:tav tm="100000">
                          <p:val>
                            <p:strVal val="#ppt_w"/>
                          </p:val>
                        </p:tav>
                      </p:tavLst>
                    </p:anim>
                    <p:anim calcmode="lin" valueType="num">
                      <p:cBhvr>
                        <p:cTn dur="500" fill="hold"/>
                        <p:tgtEl>
                          <p:spTgt spid="63"/>
                        </p:tgtEl>
                        <p:attrNameLst>
                          <p:attrName>ppt_h</p:attrName>
                        </p:attrNameLst>
                      </p:cBhvr>
                      <p:tavLst>
                        <p:tav tm="0">
                          <p:val>
                            <p:fltVal val="0"/>
                          </p:val>
                        </p:tav>
                        <p:tav tm="100000">
                          <p:val>
                            <p:strVal val="#ppt_h"/>
                          </p:val>
                        </p:tav>
                      </p:tavLst>
                    </p:anim>
                    <p:animEffect transition="in" filter="fade">
                      <p:cBhvr>
                        <p:cTn dur="500"/>
                        <p:tgtEl>
                          <p:spTgt spid="63"/>
                        </p:tgtEl>
                      </p:cBhvr>
                    </p:animEffect>
                  </p:childTnLst>
                </p:cTn>
              </p:par>
            </p:tnLst>
          </p:tmpl>
        </p:tmplLst>
      </p:bldP>
      <p:bldP spid="64" grpId="0" build="p">
        <p:tmplLst>
          <p:tmpl lvl="1">
            <p:tnLst>
              <p:par>
                <p:cTn presetID="53" presetClass="entr" presetSubtype="16" fill="hold" nodeType="withEffect">
                  <p:stCondLst>
                    <p:cond delay="200"/>
                  </p:stCondLst>
                  <p:childTnLst>
                    <p:set>
                      <p:cBhvr>
                        <p:cTn dur="1" fill="hold">
                          <p:stCondLst>
                            <p:cond delay="0"/>
                          </p:stCondLst>
                        </p:cTn>
                        <p:tgtEl>
                          <p:spTgt spid="64"/>
                        </p:tgtEl>
                        <p:attrNameLst>
                          <p:attrName>style.visibility</p:attrName>
                        </p:attrNameLst>
                      </p:cBhvr>
                      <p:to>
                        <p:strVal val="visible"/>
                      </p:to>
                    </p:set>
                    <p:anim calcmode="lin" valueType="num">
                      <p:cBhvr>
                        <p:cTn dur="500" fill="hold"/>
                        <p:tgtEl>
                          <p:spTgt spid="64"/>
                        </p:tgtEl>
                        <p:attrNameLst>
                          <p:attrName>ppt_w</p:attrName>
                        </p:attrNameLst>
                      </p:cBhvr>
                      <p:tavLst>
                        <p:tav tm="0">
                          <p:val>
                            <p:fltVal val="0"/>
                          </p:val>
                        </p:tav>
                        <p:tav tm="100000">
                          <p:val>
                            <p:strVal val="#ppt_w"/>
                          </p:val>
                        </p:tav>
                      </p:tavLst>
                    </p:anim>
                    <p:anim calcmode="lin" valueType="num">
                      <p:cBhvr>
                        <p:cTn dur="500" fill="hold"/>
                        <p:tgtEl>
                          <p:spTgt spid="64"/>
                        </p:tgtEl>
                        <p:attrNameLst>
                          <p:attrName>ppt_h</p:attrName>
                        </p:attrNameLst>
                      </p:cBhvr>
                      <p:tavLst>
                        <p:tav tm="0">
                          <p:val>
                            <p:fltVal val="0"/>
                          </p:val>
                        </p:tav>
                        <p:tav tm="100000">
                          <p:val>
                            <p:strVal val="#ppt_h"/>
                          </p:val>
                        </p:tav>
                      </p:tavLst>
                    </p:anim>
                    <p:animEffect transition="in" filter="fade">
                      <p:cBhvr>
                        <p:cTn dur="500"/>
                        <p:tgtEl>
                          <p:spTgt spid="64"/>
                        </p:tgtEl>
                      </p:cBhvr>
                    </p:animEffect>
                  </p:childTnLst>
                </p:cTn>
              </p:par>
            </p:tnLst>
          </p:tmpl>
        </p:tmplLst>
      </p:bldP>
      <p:bldP spid="66" grpId="0" animBg="1"/>
      <p:bldP spid="67" grpId="0" build="p">
        <p:tmplLst>
          <p:tmpl lvl="1">
            <p:tnLst>
              <p:par>
                <p:cTn presetID="53" presetClass="entr" presetSubtype="16" fill="hold" nodeType="withEffect">
                  <p:stCondLst>
                    <p:cond delay="200"/>
                  </p:stCondLst>
                  <p:childTnLst>
                    <p:set>
                      <p:cBhvr>
                        <p:cTn dur="1" fill="hold">
                          <p:stCondLst>
                            <p:cond delay="0"/>
                          </p:stCondLst>
                        </p:cTn>
                        <p:tgtEl>
                          <p:spTgt spid="67"/>
                        </p:tgtEl>
                        <p:attrNameLst>
                          <p:attrName>style.visibility</p:attrName>
                        </p:attrNameLst>
                      </p:cBhvr>
                      <p:to>
                        <p:strVal val="visible"/>
                      </p:to>
                    </p:set>
                    <p:anim calcmode="lin" valueType="num">
                      <p:cBhvr>
                        <p:cTn dur="500" fill="hold"/>
                        <p:tgtEl>
                          <p:spTgt spid="67"/>
                        </p:tgtEl>
                        <p:attrNameLst>
                          <p:attrName>ppt_w</p:attrName>
                        </p:attrNameLst>
                      </p:cBhvr>
                      <p:tavLst>
                        <p:tav tm="0">
                          <p:val>
                            <p:fltVal val="0"/>
                          </p:val>
                        </p:tav>
                        <p:tav tm="100000">
                          <p:val>
                            <p:strVal val="#ppt_w"/>
                          </p:val>
                        </p:tav>
                      </p:tavLst>
                    </p:anim>
                    <p:anim calcmode="lin" valueType="num">
                      <p:cBhvr>
                        <p:cTn dur="500" fill="hold"/>
                        <p:tgtEl>
                          <p:spTgt spid="67"/>
                        </p:tgtEl>
                        <p:attrNameLst>
                          <p:attrName>ppt_h</p:attrName>
                        </p:attrNameLst>
                      </p:cBhvr>
                      <p:tavLst>
                        <p:tav tm="0">
                          <p:val>
                            <p:fltVal val="0"/>
                          </p:val>
                        </p:tav>
                        <p:tav tm="100000">
                          <p:val>
                            <p:strVal val="#ppt_h"/>
                          </p:val>
                        </p:tav>
                      </p:tavLst>
                    </p:anim>
                    <p:animEffect transition="in" filter="fade">
                      <p:cBhvr>
                        <p:cTn dur="500"/>
                        <p:tgtEl>
                          <p:spTgt spid="67"/>
                        </p:tgtEl>
                      </p:cBhvr>
                    </p:animEffect>
                  </p:childTnLst>
                </p:cTn>
              </p:par>
            </p:tnLst>
          </p:tmpl>
        </p:tmplLst>
      </p:bldP>
      <p:bldP spid="68" grpId="0" build="p">
        <p:tmplLst>
          <p:tmpl lvl="1">
            <p:tnLst>
              <p:par>
                <p:cTn presetID="53" presetClass="entr" presetSubtype="16" fill="hold" nodeType="withEffect">
                  <p:stCondLst>
                    <p:cond delay="200"/>
                  </p:stCondLst>
                  <p:childTnLst>
                    <p:set>
                      <p:cBhvr>
                        <p:cTn dur="1" fill="hold">
                          <p:stCondLst>
                            <p:cond delay="0"/>
                          </p:stCondLst>
                        </p:cTn>
                        <p:tgtEl>
                          <p:spTgt spid="68"/>
                        </p:tgtEl>
                        <p:attrNameLst>
                          <p:attrName>style.visibility</p:attrName>
                        </p:attrNameLst>
                      </p:cBhvr>
                      <p:to>
                        <p:strVal val="visible"/>
                      </p:to>
                    </p:set>
                    <p:anim calcmode="lin" valueType="num">
                      <p:cBhvr>
                        <p:cTn dur="500" fill="hold"/>
                        <p:tgtEl>
                          <p:spTgt spid="68"/>
                        </p:tgtEl>
                        <p:attrNameLst>
                          <p:attrName>ppt_w</p:attrName>
                        </p:attrNameLst>
                      </p:cBhvr>
                      <p:tavLst>
                        <p:tav tm="0">
                          <p:val>
                            <p:fltVal val="0"/>
                          </p:val>
                        </p:tav>
                        <p:tav tm="100000">
                          <p:val>
                            <p:strVal val="#ppt_w"/>
                          </p:val>
                        </p:tav>
                      </p:tavLst>
                    </p:anim>
                    <p:anim calcmode="lin" valueType="num">
                      <p:cBhvr>
                        <p:cTn dur="500" fill="hold"/>
                        <p:tgtEl>
                          <p:spTgt spid="68"/>
                        </p:tgtEl>
                        <p:attrNameLst>
                          <p:attrName>ppt_h</p:attrName>
                        </p:attrNameLst>
                      </p:cBhvr>
                      <p:tavLst>
                        <p:tav tm="0">
                          <p:val>
                            <p:fltVal val="0"/>
                          </p:val>
                        </p:tav>
                        <p:tav tm="100000">
                          <p:val>
                            <p:strVal val="#ppt_h"/>
                          </p:val>
                        </p:tav>
                      </p:tavLst>
                    </p:anim>
                    <p:animEffect transition="in" filter="fade">
                      <p:cBhvr>
                        <p:cTn dur="500"/>
                        <p:tgtEl>
                          <p:spTgt spid="68"/>
                        </p:tgtEl>
                      </p:cBhvr>
                    </p:animEffect>
                  </p:childTnLst>
                </p:cTn>
              </p:par>
            </p:tnLst>
          </p:tmpl>
        </p:tmplLst>
      </p:bldP>
      <p:bldP spid="70" grpId="0" animBg="1"/>
      <p:bldP spid="71" grpId="0" build="p">
        <p:tmplLst>
          <p:tmpl lvl="1">
            <p:tnLst>
              <p:par>
                <p:cTn presetID="53" presetClass="entr" presetSubtype="16" fill="hold" nodeType="withEffect">
                  <p:stCondLst>
                    <p:cond delay="200"/>
                  </p:stCondLst>
                  <p:childTnLst>
                    <p:set>
                      <p:cBhvr>
                        <p:cTn dur="1" fill="hold">
                          <p:stCondLst>
                            <p:cond delay="0"/>
                          </p:stCondLst>
                        </p:cTn>
                        <p:tgtEl>
                          <p:spTgt spid="71"/>
                        </p:tgtEl>
                        <p:attrNameLst>
                          <p:attrName>style.visibility</p:attrName>
                        </p:attrNameLst>
                      </p:cBhvr>
                      <p:to>
                        <p:strVal val="visible"/>
                      </p:to>
                    </p:set>
                    <p:anim calcmode="lin" valueType="num">
                      <p:cBhvr>
                        <p:cTn dur="500" fill="hold"/>
                        <p:tgtEl>
                          <p:spTgt spid="71"/>
                        </p:tgtEl>
                        <p:attrNameLst>
                          <p:attrName>ppt_w</p:attrName>
                        </p:attrNameLst>
                      </p:cBhvr>
                      <p:tavLst>
                        <p:tav tm="0">
                          <p:val>
                            <p:fltVal val="0"/>
                          </p:val>
                        </p:tav>
                        <p:tav tm="100000">
                          <p:val>
                            <p:strVal val="#ppt_w"/>
                          </p:val>
                        </p:tav>
                      </p:tavLst>
                    </p:anim>
                    <p:anim calcmode="lin" valueType="num">
                      <p:cBhvr>
                        <p:cTn dur="500" fill="hold"/>
                        <p:tgtEl>
                          <p:spTgt spid="71"/>
                        </p:tgtEl>
                        <p:attrNameLst>
                          <p:attrName>ppt_h</p:attrName>
                        </p:attrNameLst>
                      </p:cBhvr>
                      <p:tavLst>
                        <p:tav tm="0">
                          <p:val>
                            <p:fltVal val="0"/>
                          </p:val>
                        </p:tav>
                        <p:tav tm="100000">
                          <p:val>
                            <p:strVal val="#ppt_h"/>
                          </p:val>
                        </p:tav>
                      </p:tavLst>
                    </p:anim>
                    <p:animEffect transition="in" filter="fade">
                      <p:cBhvr>
                        <p:cTn dur="500"/>
                        <p:tgtEl>
                          <p:spTgt spid="71"/>
                        </p:tgtEl>
                      </p:cBhvr>
                    </p:animEffect>
                  </p:childTnLst>
                </p:cTn>
              </p:par>
            </p:tnLst>
          </p:tmpl>
        </p:tmplLst>
      </p:bldP>
      <p:bldP spid="72" grpId="0" build="p">
        <p:tmplLst>
          <p:tmpl lvl="1">
            <p:tnLst>
              <p:par>
                <p:cTn presetID="53" presetClass="entr" presetSubtype="16" fill="hold" nodeType="withEffect">
                  <p:stCondLst>
                    <p:cond delay="200"/>
                  </p:stCondLst>
                  <p:childTnLst>
                    <p:set>
                      <p:cBhvr>
                        <p:cTn dur="1" fill="hold">
                          <p:stCondLst>
                            <p:cond delay="0"/>
                          </p:stCondLst>
                        </p:cTn>
                        <p:tgtEl>
                          <p:spTgt spid="72"/>
                        </p:tgtEl>
                        <p:attrNameLst>
                          <p:attrName>style.visibility</p:attrName>
                        </p:attrNameLst>
                      </p:cBhvr>
                      <p:to>
                        <p:strVal val="visible"/>
                      </p:to>
                    </p:set>
                    <p:anim calcmode="lin" valueType="num">
                      <p:cBhvr>
                        <p:cTn dur="500" fill="hold"/>
                        <p:tgtEl>
                          <p:spTgt spid="72"/>
                        </p:tgtEl>
                        <p:attrNameLst>
                          <p:attrName>ppt_w</p:attrName>
                        </p:attrNameLst>
                      </p:cBhvr>
                      <p:tavLst>
                        <p:tav tm="0">
                          <p:val>
                            <p:fltVal val="0"/>
                          </p:val>
                        </p:tav>
                        <p:tav tm="100000">
                          <p:val>
                            <p:strVal val="#ppt_w"/>
                          </p:val>
                        </p:tav>
                      </p:tavLst>
                    </p:anim>
                    <p:anim calcmode="lin" valueType="num">
                      <p:cBhvr>
                        <p:cTn dur="500" fill="hold"/>
                        <p:tgtEl>
                          <p:spTgt spid="72"/>
                        </p:tgtEl>
                        <p:attrNameLst>
                          <p:attrName>ppt_h</p:attrName>
                        </p:attrNameLst>
                      </p:cBhvr>
                      <p:tavLst>
                        <p:tav tm="0">
                          <p:val>
                            <p:fltVal val="0"/>
                          </p:val>
                        </p:tav>
                        <p:tav tm="100000">
                          <p:val>
                            <p:strVal val="#ppt_h"/>
                          </p:val>
                        </p:tav>
                      </p:tavLst>
                    </p:anim>
                    <p:animEffect transition="in" filter="fade">
                      <p:cBhvr>
                        <p:cTn dur="500"/>
                        <p:tgtEl>
                          <p:spTgt spid="7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Laptop Slide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Rounded Rectangle 1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pic>
        <p:nvPicPr>
          <p:cNvPr id="29" name="image3.png"/>
          <p:cNvPicPr/>
          <p:nvPr userDrawn="1"/>
        </p:nvPicPr>
        <p:blipFill>
          <a:blip r:embed="rId2">
            <a:extLst/>
          </a:blip>
          <a:srcRect/>
          <a:stretch>
            <a:fillRect/>
          </a:stretch>
        </p:blipFill>
        <p:spPr>
          <a:xfrm>
            <a:off x="1536914" y="4089014"/>
            <a:ext cx="10068641" cy="14915836"/>
          </a:xfrm>
          <a:prstGeom prst="rect">
            <a:avLst/>
          </a:prstGeom>
          <a:ln w="12700" cap="flat">
            <a:noFill/>
            <a:miter lim="400000"/>
          </a:ln>
          <a:effectLst/>
        </p:spPr>
      </p:pic>
      <p:sp>
        <p:nvSpPr>
          <p:cNvPr id="30" name="Text Placeholder 7"/>
          <p:cNvSpPr>
            <a:spLocks noGrp="1"/>
          </p:cNvSpPr>
          <p:nvPr>
            <p:ph type="body" sz="quarter" idx="22" hasCustomPrompt="1"/>
          </p:nvPr>
        </p:nvSpPr>
        <p:spPr>
          <a:xfrm>
            <a:off x="13060701" y="4329605"/>
            <a:ext cx="9978161"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Title</a:t>
            </a:r>
            <a:r>
              <a:rPr lang="es-ES_tradnl" dirty="0"/>
              <a:t> </a:t>
            </a:r>
            <a:r>
              <a:rPr lang="es-ES_tradnl" dirty="0" err="1"/>
              <a:t>Example</a:t>
            </a:r>
            <a:endParaRPr lang="es-ES_tradnl" dirty="0"/>
          </a:p>
        </p:txBody>
      </p:sp>
      <p:sp>
        <p:nvSpPr>
          <p:cNvPr id="31" name="Text Placeholder 2"/>
          <p:cNvSpPr>
            <a:spLocks noGrp="1"/>
          </p:cNvSpPr>
          <p:nvPr>
            <p:ph type="body" sz="quarter" idx="23" hasCustomPrompt="1"/>
          </p:nvPr>
        </p:nvSpPr>
        <p:spPr>
          <a:xfrm>
            <a:off x="13060701" y="5006320"/>
            <a:ext cx="9978161" cy="3705880"/>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p>
          <a:p>
            <a:pPr lvl="0"/>
            <a:endParaRPr lang="en-US" dirty="0"/>
          </a:p>
          <a:p>
            <a:pPr lvl="0"/>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est.</a:t>
            </a:r>
          </a:p>
        </p:txBody>
      </p:sp>
      <p:sp>
        <p:nvSpPr>
          <p:cNvPr id="32" name="Rounded Rectangle 31"/>
          <p:cNvSpPr/>
          <p:nvPr userDrawn="1"/>
        </p:nvSpPr>
        <p:spPr>
          <a:xfrm>
            <a:off x="13060702" y="9040132"/>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4" name="Text Placeholder 7"/>
          <p:cNvSpPr>
            <a:spLocks noGrp="1"/>
          </p:cNvSpPr>
          <p:nvPr>
            <p:ph type="body" sz="quarter" idx="24" hasCustomPrompt="1"/>
          </p:nvPr>
        </p:nvSpPr>
        <p:spPr>
          <a:xfrm>
            <a:off x="13165016"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5" name="Rounded Rectangle 34"/>
          <p:cNvSpPr/>
          <p:nvPr userDrawn="1"/>
        </p:nvSpPr>
        <p:spPr>
          <a:xfrm>
            <a:off x="15296775" y="9040132"/>
            <a:ext cx="1440189" cy="14400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6" name="Text Placeholder 7"/>
          <p:cNvSpPr>
            <a:spLocks noGrp="1"/>
          </p:cNvSpPr>
          <p:nvPr>
            <p:ph type="body" sz="quarter" idx="25" hasCustomPrompt="1"/>
          </p:nvPr>
        </p:nvSpPr>
        <p:spPr>
          <a:xfrm>
            <a:off x="15401089"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7" name="Rounded Rectangle 36"/>
          <p:cNvSpPr/>
          <p:nvPr userDrawn="1"/>
        </p:nvSpPr>
        <p:spPr>
          <a:xfrm>
            <a:off x="17405799" y="904013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8" name="Text Placeholder 7"/>
          <p:cNvSpPr>
            <a:spLocks noGrp="1"/>
          </p:cNvSpPr>
          <p:nvPr>
            <p:ph type="body" sz="quarter" idx="26" hasCustomPrompt="1"/>
          </p:nvPr>
        </p:nvSpPr>
        <p:spPr>
          <a:xfrm>
            <a:off x="17510113"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9" name="Rounded Rectangle 38"/>
          <p:cNvSpPr/>
          <p:nvPr userDrawn="1"/>
        </p:nvSpPr>
        <p:spPr>
          <a:xfrm>
            <a:off x="19640224" y="9040132"/>
            <a:ext cx="1440189" cy="144000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0" name="Text Placeholder 7"/>
          <p:cNvSpPr>
            <a:spLocks noGrp="1"/>
          </p:cNvSpPr>
          <p:nvPr>
            <p:ph type="body" sz="quarter" idx="27" hasCustomPrompt="1"/>
          </p:nvPr>
        </p:nvSpPr>
        <p:spPr>
          <a:xfrm>
            <a:off x="19744538"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1" name="Rounded Rectangle 40"/>
          <p:cNvSpPr/>
          <p:nvPr userDrawn="1"/>
        </p:nvSpPr>
        <p:spPr>
          <a:xfrm>
            <a:off x="21598675" y="9040132"/>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2" name="Text Placeholder 7"/>
          <p:cNvSpPr>
            <a:spLocks noGrp="1"/>
          </p:cNvSpPr>
          <p:nvPr>
            <p:ph type="body" sz="quarter" idx="28" hasCustomPrompt="1"/>
          </p:nvPr>
        </p:nvSpPr>
        <p:spPr>
          <a:xfrm>
            <a:off x="21702988" y="92539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3" name="Picture Placeholder 2"/>
          <p:cNvSpPr>
            <a:spLocks noGrp="1"/>
          </p:cNvSpPr>
          <p:nvPr>
            <p:ph type="pic" sz="quarter" idx="17"/>
          </p:nvPr>
        </p:nvSpPr>
        <p:spPr>
          <a:xfrm>
            <a:off x="2049368" y="5529400"/>
            <a:ext cx="9054769" cy="83898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11415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400"/>
                                        <p:tgtEl>
                                          <p:spTgt spid="8">
                                            <p:txEl>
                                              <p:pRg st="0" end="0"/>
                                            </p:txEl>
                                          </p:spTgt>
                                        </p:tgtEl>
                                      </p:cBhvr>
                                    </p:animEffect>
                                    <p:anim calcmode="lin" valueType="num">
                                      <p:cBhvr>
                                        <p:cTn id="12"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8">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anim calcmode="lin" valueType="num">
                                      <p:cBhvr>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30">
                                            <p:txEl>
                                              <p:pRg st="0" end="0"/>
                                            </p:txEl>
                                          </p:spTgt>
                                        </p:tgtEl>
                                        <p:attrNameLst>
                                          <p:attrName>style.visibility</p:attrName>
                                        </p:attrNameLst>
                                      </p:cBhvr>
                                      <p:to>
                                        <p:strVal val="visible"/>
                                      </p:to>
                                    </p:set>
                                    <p:anim calcmode="lin" valueType="num">
                                      <p:cBhvr>
                                        <p:cTn id="21"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30">
                                            <p:txEl>
                                              <p:pRg st="0" end="0"/>
                                            </p:txEl>
                                          </p:spTgt>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p:cTn id="31"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34">
                                            <p:txEl>
                                              <p:pRg st="0" end="0"/>
                                            </p:txEl>
                                          </p:spTgt>
                                        </p:tgtEl>
                                      </p:cBhvr>
                                    </p:animEffect>
                                  </p:childTnLst>
                                </p:cTn>
                              </p:par>
                              <p:par>
                                <p:cTn id="34" presetID="53" presetClass="entr" presetSubtype="16" fill="hold" grpId="0" nodeType="withEffect">
                                  <p:stCondLst>
                                    <p:cond delay="20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36">
                                            <p:txEl>
                                              <p:pRg st="0" end="0"/>
                                            </p:txEl>
                                          </p:spTgt>
                                        </p:tgtEl>
                                        <p:attrNameLst>
                                          <p:attrName>style.visibility</p:attrName>
                                        </p:attrNameLst>
                                      </p:cBhvr>
                                      <p:to>
                                        <p:strVal val="visible"/>
                                      </p:to>
                                    </p:set>
                                    <p:anim calcmode="lin" valueType="num">
                                      <p:cBhvr>
                                        <p:cTn id="41"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36">
                                            <p:txEl>
                                              <p:pRg st="0" end="0"/>
                                            </p:txEl>
                                          </p:spTgt>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Effect transition="in" filter="fade">
                                      <p:cBhvr>
                                        <p:cTn id="48" dur="500"/>
                                        <p:tgtEl>
                                          <p:spTgt spid="37"/>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38">
                                            <p:txEl>
                                              <p:pRg st="0" end="0"/>
                                            </p:txEl>
                                          </p:spTgt>
                                        </p:tgtEl>
                                        <p:attrNameLst>
                                          <p:attrName>style.visibility</p:attrName>
                                        </p:attrNameLst>
                                      </p:cBhvr>
                                      <p:to>
                                        <p:strVal val="visible"/>
                                      </p:to>
                                    </p:set>
                                    <p:anim calcmode="lin" valueType="num">
                                      <p:cBhvr>
                                        <p:cTn id="51"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53" dur="500"/>
                                        <p:tgtEl>
                                          <p:spTgt spid="38">
                                            <p:txEl>
                                              <p:pRg st="0" end="0"/>
                                            </p:txEl>
                                          </p:spTgt>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Effect transition="in" filter="fade">
                                      <p:cBhvr>
                                        <p:cTn id="58" dur="500"/>
                                        <p:tgtEl>
                                          <p:spTgt spid="39"/>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p:cTn id="61" dur="5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40">
                                            <p:txEl>
                                              <p:pRg st="0" end="0"/>
                                            </p:txEl>
                                          </p:spTgt>
                                        </p:tgtEl>
                                      </p:cBhvr>
                                    </p:animEffect>
                                  </p:childTnLst>
                                </p:cTn>
                              </p:par>
                              <p:par>
                                <p:cTn id="64" presetID="53" presetClass="entr" presetSubtype="16" fill="hold" grpId="0" nodeType="withEffect">
                                  <p:stCondLst>
                                    <p:cond delay="200"/>
                                  </p:stCondLst>
                                  <p:childTnLst>
                                    <p:set>
                                      <p:cBhvr>
                                        <p:cTn id="65" dur="1" fill="hold">
                                          <p:stCondLst>
                                            <p:cond delay="0"/>
                                          </p:stCondLst>
                                        </p:cTn>
                                        <p:tgtEl>
                                          <p:spTgt spid="41"/>
                                        </p:tgtEl>
                                        <p:attrNameLst>
                                          <p:attrName>style.visibility</p:attrName>
                                        </p:attrNameLst>
                                      </p:cBhvr>
                                      <p:to>
                                        <p:strVal val="visible"/>
                                      </p:to>
                                    </p:set>
                                    <p:anim calcmode="lin" valueType="num">
                                      <p:cBhvr>
                                        <p:cTn id="66" dur="500" fill="hold"/>
                                        <p:tgtEl>
                                          <p:spTgt spid="41"/>
                                        </p:tgtEl>
                                        <p:attrNameLst>
                                          <p:attrName>ppt_w</p:attrName>
                                        </p:attrNameLst>
                                      </p:cBhvr>
                                      <p:tavLst>
                                        <p:tav tm="0">
                                          <p:val>
                                            <p:fltVal val="0"/>
                                          </p:val>
                                        </p:tav>
                                        <p:tav tm="100000">
                                          <p:val>
                                            <p:strVal val="#ppt_w"/>
                                          </p:val>
                                        </p:tav>
                                      </p:tavLst>
                                    </p:anim>
                                    <p:anim calcmode="lin" valueType="num">
                                      <p:cBhvr>
                                        <p:cTn id="67" dur="500" fill="hold"/>
                                        <p:tgtEl>
                                          <p:spTgt spid="41"/>
                                        </p:tgtEl>
                                        <p:attrNameLst>
                                          <p:attrName>ppt_h</p:attrName>
                                        </p:attrNameLst>
                                      </p:cBhvr>
                                      <p:tavLst>
                                        <p:tav tm="0">
                                          <p:val>
                                            <p:fltVal val="0"/>
                                          </p:val>
                                        </p:tav>
                                        <p:tav tm="100000">
                                          <p:val>
                                            <p:strVal val="#ppt_h"/>
                                          </p:val>
                                        </p:tav>
                                      </p:tavLst>
                                    </p:anim>
                                    <p:animEffect transition="in" filter="fade">
                                      <p:cBhvr>
                                        <p:cTn id="68" dur="500"/>
                                        <p:tgtEl>
                                          <p:spTgt spid="4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42">
                                            <p:txEl>
                                              <p:pRg st="0" end="0"/>
                                            </p:txEl>
                                          </p:spTgt>
                                        </p:tgtEl>
                                        <p:attrNameLst>
                                          <p:attrName>style.visibility</p:attrName>
                                        </p:attrNameLst>
                                      </p:cBhvr>
                                      <p:to>
                                        <p:strVal val="visible"/>
                                      </p:to>
                                    </p:set>
                                    <p:anim calcmode="lin" valueType="num">
                                      <p:cBhvr>
                                        <p:cTn id="71"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42">
                                            <p:txEl>
                                              <p:pRg st="0" end="0"/>
                                            </p:txEl>
                                          </p:spTgt>
                                        </p:tgtEl>
                                      </p:cBhvr>
                                    </p:animEffect>
                                  </p:childTnLst>
                                </p:cTn>
                              </p:par>
                            </p:childTnLst>
                          </p:cTn>
                        </p:par>
                        <p:par>
                          <p:cTn id="74" fill="hold">
                            <p:stCondLst>
                              <p:cond delay="700"/>
                            </p:stCondLst>
                            <p:childTnLst>
                              <p:par>
                                <p:cTn id="75" presetID="10" presetClass="entr" presetSubtype="0" fill="hold" grpId="0" nodeType="afterEffect" nodePh="1">
                                  <p:stCondLst>
                                    <p:cond delay="0"/>
                                  </p:stCondLst>
                                  <p:endCondLst>
                                    <p:cond evt="begin" delay="0">
                                      <p:tn val="75"/>
                                    </p:cond>
                                  </p:end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30" grpId="0" build="p">
        <p:tmplLst>
          <p:tmpl lvl="1">
            <p:tnLst>
              <p:par>
                <p:cTn presetID="5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2" grpId="0" animBg="1"/>
      <p:bldP spid="34" grpId="0" build="p">
        <p:tmplLst>
          <p:tmpl lvl="1">
            <p:tnLst>
              <p:par>
                <p:cTn presetID="5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animBg="1"/>
      <p:bldP spid="38" grpId="0" build="p">
        <p:tmplLst>
          <p:tmpl lvl="1">
            <p:tnLst>
              <p:par>
                <p:cTn presetID="5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animEffect transition="in" filter="fade">
                      <p:cBhvr>
                        <p:cTn dur="500"/>
                        <p:tgtEl>
                          <p:spTgt spid="38"/>
                        </p:tgtEl>
                      </p:cBhvr>
                    </p:animEffect>
                  </p:childTnLst>
                </p:cTn>
              </p:par>
            </p:tnLst>
          </p:tmpl>
        </p:tmplLst>
      </p:bldP>
      <p:bldP spid="39" grpId="0" animBg="1"/>
      <p:bldP spid="40" grpId="0" build="p">
        <p:tmplLst>
          <p:tmpl lvl="1">
            <p:tnLst>
              <p:par>
                <p:cTn presetID="53" presetClass="entr" presetSubtype="16"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 calcmode="lin" valueType="num">
                      <p:cBhvr>
                        <p:cTn dur="500" fill="hold"/>
                        <p:tgtEl>
                          <p:spTgt spid="40"/>
                        </p:tgtEl>
                        <p:attrNameLst>
                          <p:attrName>ppt_w</p:attrName>
                        </p:attrNameLst>
                      </p:cBhvr>
                      <p:tavLst>
                        <p:tav tm="0">
                          <p:val>
                            <p:fltVal val="0"/>
                          </p:val>
                        </p:tav>
                        <p:tav tm="100000">
                          <p:val>
                            <p:strVal val="#ppt_w"/>
                          </p:val>
                        </p:tav>
                      </p:tavLst>
                    </p:anim>
                    <p:anim calcmode="lin" valueType="num">
                      <p:cBhvr>
                        <p:cTn dur="500" fill="hold"/>
                        <p:tgtEl>
                          <p:spTgt spid="40"/>
                        </p:tgtEl>
                        <p:attrNameLst>
                          <p:attrName>ppt_h</p:attrName>
                        </p:attrNameLst>
                      </p:cBhvr>
                      <p:tavLst>
                        <p:tav tm="0">
                          <p:val>
                            <p:fltVal val="0"/>
                          </p:val>
                        </p:tav>
                        <p:tav tm="100000">
                          <p:val>
                            <p:strVal val="#ppt_h"/>
                          </p:val>
                        </p:tav>
                      </p:tavLst>
                    </p:anim>
                    <p:animEffect transition="in" filter="fade">
                      <p:cBhvr>
                        <p:cTn dur="500"/>
                        <p:tgtEl>
                          <p:spTgt spid="40"/>
                        </p:tgtEl>
                      </p:cBhvr>
                    </p:animEffect>
                  </p:childTnLst>
                </p:cTn>
              </p:par>
            </p:tnLst>
          </p:tmpl>
        </p:tmplLst>
      </p:bldP>
      <p:bldP spid="41" grpId="0" animBg="1"/>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les images">
    <p:spTree>
      <p:nvGrpSpPr>
        <p:cNvPr id="1" name=""/>
        <p:cNvGrpSpPr/>
        <p:nvPr/>
      </p:nvGrpSpPr>
      <p:grpSpPr>
        <a:xfrm>
          <a:off x="0" y="0"/>
          <a:ext cx="0" cy="0"/>
          <a:chOff x="0" y="0"/>
          <a:chExt cx="0" cy="0"/>
        </a:xfrm>
      </p:grpSpPr>
      <p:sp>
        <p:nvSpPr>
          <p:cNvPr id="17" name="Rounded Rectangle 16"/>
          <p:cNvSpPr/>
          <p:nvPr userDrawn="1"/>
        </p:nvSpPr>
        <p:spPr>
          <a:xfrm>
            <a:off x="1" y="0"/>
            <a:ext cx="4064530" cy="40640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9" name="Rounded Rectangle 18"/>
          <p:cNvSpPr/>
          <p:nvPr userDrawn="1"/>
        </p:nvSpPr>
        <p:spPr>
          <a:xfrm>
            <a:off x="8129060" y="0"/>
            <a:ext cx="4064530" cy="4064000"/>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3" name="Rounded Rectangle 22"/>
          <p:cNvSpPr/>
          <p:nvPr userDrawn="1"/>
        </p:nvSpPr>
        <p:spPr>
          <a:xfrm>
            <a:off x="16258119" y="0"/>
            <a:ext cx="4064530" cy="4064000"/>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6" name="Rounded Rectangle 25"/>
          <p:cNvSpPr/>
          <p:nvPr userDrawn="1"/>
        </p:nvSpPr>
        <p:spPr>
          <a:xfrm>
            <a:off x="4064530" y="4064000"/>
            <a:ext cx="4064530" cy="4064000"/>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2" name="Rounded Rectangle 31"/>
          <p:cNvSpPr/>
          <p:nvPr userDrawn="1"/>
        </p:nvSpPr>
        <p:spPr>
          <a:xfrm>
            <a:off x="12193589" y="4064000"/>
            <a:ext cx="4064530" cy="4064000"/>
          </a:xfrm>
          <a:prstGeom prst="roundRect">
            <a:avLst>
              <a:gd name="adj"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4" name="Rounded Rectangle 33"/>
          <p:cNvSpPr/>
          <p:nvPr userDrawn="1"/>
        </p:nvSpPr>
        <p:spPr>
          <a:xfrm>
            <a:off x="20322646" y="4064000"/>
            <a:ext cx="4064530" cy="4064000"/>
          </a:xfrm>
          <a:prstGeom prst="roundRect">
            <a:avLst>
              <a:gd name="adj"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5" name="Picture Placeholder 2"/>
          <p:cNvSpPr>
            <a:spLocks noGrp="1"/>
          </p:cNvSpPr>
          <p:nvPr>
            <p:ph type="pic" sz="quarter" idx="17"/>
          </p:nvPr>
        </p:nvSpPr>
        <p:spPr>
          <a:xfrm>
            <a:off x="4064530" y="0"/>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6" name="Picture Placeholder 2"/>
          <p:cNvSpPr>
            <a:spLocks noGrp="1"/>
          </p:cNvSpPr>
          <p:nvPr>
            <p:ph type="pic" sz="quarter" idx="18"/>
          </p:nvPr>
        </p:nvSpPr>
        <p:spPr>
          <a:xfrm>
            <a:off x="12193589" y="0"/>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7" name="Picture Placeholder 2"/>
          <p:cNvSpPr>
            <a:spLocks noGrp="1"/>
          </p:cNvSpPr>
          <p:nvPr>
            <p:ph type="pic" sz="quarter" idx="19"/>
          </p:nvPr>
        </p:nvSpPr>
        <p:spPr>
          <a:xfrm>
            <a:off x="20322646" y="0"/>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8" name="Picture Placeholder 2"/>
          <p:cNvSpPr>
            <a:spLocks noGrp="1"/>
          </p:cNvSpPr>
          <p:nvPr>
            <p:ph type="pic" sz="quarter" idx="20"/>
          </p:nvPr>
        </p:nvSpPr>
        <p:spPr>
          <a:xfrm>
            <a:off x="1" y="4064000"/>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9" name="Picture Placeholder 2"/>
          <p:cNvSpPr>
            <a:spLocks noGrp="1"/>
          </p:cNvSpPr>
          <p:nvPr>
            <p:ph type="pic" sz="quarter" idx="21"/>
          </p:nvPr>
        </p:nvSpPr>
        <p:spPr>
          <a:xfrm>
            <a:off x="8129060" y="4064000"/>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0" name="Picture Placeholder 2"/>
          <p:cNvSpPr>
            <a:spLocks noGrp="1"/>
          </p:cNvSpPr>
          <p:nvPr>
            <p:ph type="pic" sz="quarter" idx="22"/>
          </p:nvPr>
        </p:nvSpPr>
        <p:spPr>
          <a:xfrm>
            <a:off x="16258117" y="4064000"/>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7" name="Text Placeholder 7"/>
          <p:cNvSpPr>
            <a:spLocks noGrp="1"/>
          </p:cNvSpPr>
          <p:nvPr>
            <p:ph type="body" sz="quarter" idx="25" hasCustomPrompt="1"/>
          </p:nvPr>
        </p:nvSpPr>
        <p:spPr>
          <a:xfrm>
            <a:off x="1398552" y="60556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48" name="Text Placeholder 2"/>
          <p:cNvSpPr>
            <a:spLocks noGrp="1"/>
          </p:cNvSpPr>
          <p:nvPr>
            <p:ph type="body" sz="quarter" idx="26" hasCustomPrompt="1"/>
          </p:nvPr>
        </p:nvSpPr>
        <p:spPr>
          <a:xfrm>
            <a:off x="269500" y="1656308"/>
            <a:ext cx="3522726" cy="1730596"/>
          </a:xfrm>
          <a:prstGeom prst="rect">
            <a:avLst/>
          </a:prstGeom>
        </p:spPr>
        <p:txBody>
          <a:bodyPr vert="horz" lIns="243798" tIns="121900" rIns="243798" bIns="121900"/>
          <a:lstStyle>
            <a:lvl1pPr marL="0" indent="0" algn="ctr">
              <a:lnSpc>
                <a:spcPct val="150000"/>
              </a:lnSpc>
              <a:buNone/>
              <a:defRPr sz="2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p>
        </p:txBody>
      </p:sp>
      <p:sp>
        <p:nvSpPr>
          <p:cNvPr id="49" name="Text Placeholder 7"/>
          <p:cNvSpPr>
            <a:spLocks noGrp="1"/>
          </p:cNvSpPr>
          <p:nvPr>
            <p:ph type="body" sz="quarter" idx="27" hasCustomPrompt="1"/>
          </p:nvPr>
        </p:nvSpPr>
        <p:spPr>
          <a:xfrm>
            <a:off x="9521995" y="60556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50" name="Text Placeholder 2"/>
          <p:cNvSpPr>
            <a:spLocks noGrp="1"/>
          </p:cNvSpPr>
          <p:nvPr>
            <p:ph type="body" sz="quarter" idx="28" hasCustomPrompt="1"/>
          </p:nvPr>
        </p:nvSpPr>
        <p:spPr>
          <a:xfrm>
            <a:off x="8392945" y="1656308"/>
            <a:ext cx="3522726" cy="1730596"/>
          </a:xfrm>
          <a:prstGeom prst="rect">
            <a:avLst/>
          </a:prstGeom>
        </p:spPr>
        <p:txBody>
          <a:bodyPr vert="horz" lIns="243798" tIns="121900" rIns="243798" bIns="121900"/>
          <a:lstStyle>
            <a:lvl1pPr marL="0" indent="0" algn="ctr">
              <a:lnSpc>
                <a:spcPct val="150000"/>
              </a:lnSpc>
              <a:buNone/>
              <a:defRPr sz="2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p>
        </p:txBody>
      </p:sp>
      <p:sp>
        <p:nvSpPr>
          <p:cNvPr id="51" name="Text Placeholder 7"/>
          <p:cNvSpPr>
            <a:spLocks noGrp="1"/>
          </p:cNvSpPr>
          <p:nvPr>
            <p:ph type="body" sz="quarter" idx="29" hasCustomPrompt="1"/>
          </p:nvPr>
        </p:nvSpPr>
        <p:spPr>
          <a:xfrm>
            <a:off x="17645440" y="605562"/>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52" name="Text Placeholder 2"/>
          <p:cNvSpPr>
            <a:spLocks noGrp="1"/>
          </p:cNvSpPr>
          <p:nvPr>
            <p:ph type="body" sz="quarter" idx="30" hasCustomPrompt="1"/>
          </p:nvPr>
        </p:nvSpPr>
        <p:spPr>
          <a:xfrm>
            <a:off x="16516388" y="1656308"/>
            <a:ext cx="3522726" cy="1730596"/>
          </a:xfrm>
          <a:prstGeom prst="rect">
            <a:avLst/>
          </a:prstGeom>
        </p:spPr>
        <p:txBody>
          <a:bodyPr vert="horz" lIns="243798" tIns="121900" rIns="243798" bIns="121900"/>
          <a:lstStyle>
            <a:lvl1pPr marL="0" indent="0" algn="ctr">
              <a:lnSpc>
                <a:spcPct val="150000"/>
              </a:lnSpc>
              <a:buNone/>
              <a:defRPr sz="2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p>
        </p:txBody>
      </p:sp>
      <p:sp>
        <p:nvSpPr>
          <p:cNvPr id="53" name="Text Placeholder 7"/>
          <p:cNvSpPr>
            <a:spLocks noGrp="1"/>
          </p:cNvSpPr>
          <p:nvPr>
            <p:ph type="body" sz="quarter" idx="31" hasCustomPrompt="1"/>
          </p:nvPr>
        </p:nvSpPr>
        <p:spPr>
          <a:xfrm>
            <a:off x="5479524" y="4800704"/>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54" name="Text Placeholder 2"/>
          <p:cNvSpPr>
            <a:spLocks noGrp="1"/>
          </p:cNvSpPr>
          <p:nvPr>
            <p:ph type="body" sz="quarter" idx="32" hasCustomPrompt="1"/>
          </p:nvPr>
        </p:nvSpPr>
        <p:spPr>
          <a:xfrm>
            <a:off x="4350472" y="5851452"/>
            <a:ext cx="3522726" cy="1730596"/>
          </a:xfrm>
          <a:prstGeom prst="rect">
            <a:avLst/>
          </a:prstGeom>
        </p:spPr>
        <p:txBody>
          <a:bodyPr vert="horz" lIns="243798" tIns="121900" rIns="243798" bIns="121900"/>
          <a:lstStyle>
            <a:lvl1pPr marL="0" indent="0" algn="ctr">
              <a:lnSpc>
                <a:spcPct val="150000"/>
              </a:lnSpc>
              <a:buNone/>
              <a:defRPr sz="2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p>
        </p:txBody>
      </p:sp>
      <p:sp>
        <p:nvSpPr>
          <p:cNvPr id="55" name="Text Placeholder 7"/>
          <p:cNvSpPr>
            <a:spLocks noGrp="1"/>
          </p:cNvSpPr>
          <p:nvPr>
            <p:ph type="body" sz="quarter" idx="33" hasCustomPrompt="1"/>
          </p:nvPr>
        </p:nvSpPr>
        <p:spPr>
          <a:xfrm>
            <a:off x="13564466" y="4800704"/>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56" name="Text Placeholder 2"/>
          <p:cNvSpPr>
            <a:spLocks noGrp="1"/>
          </p:cNvSpPr>
          <p:nvPr>
            <p:ph type="body" sz="quarter" idx="34" hasCustomPrompt="1"/>
          </p:nvPr>
        </p:nvSpPr>
        <p:spPr>
          <a:xfrm>
            <a:off x="12435416" y="5851452"/>
            <a:ext cx="3522726" cy="1730596"/>
          </a:xfrm>
          <a:prstGeom prst="rect">
            <a:avLst/>
          </a:prstGeom>
        </p:spPr>
        <p:txBody>
          <a:bodyPr vert="horz" lIns="243798" tIns="121900" rIns="243798" bIns="121900"/>
          <a:lstStyle>
            <a:lvl1pPr marL="0" indent="0" algn="ctr">
              <a:lnSpc>
                <a:spcPct val="150000"/>
              </a:lnSpc>
              <a:buNone/>
              <a:defRPr sz="2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p>
        </p:txBody>
      </p:sp>
      <p:sp>
        <p:nvSpPr>
          <p:cNvPr id="57" name="Text Placeholder 7"/>
          <p:cNvSpPr>
            <a:spLocks noGrp="1"/>
          </p:cNvSpPr>
          <p:nvPr>
            <p:ph type="body" sz="quarter" idx="35" hasCustomPrompt="1"/>
          </p:nvPr>
        </p:nvSpPr>
        <p:spPr>
          <a:xfrm>
            <a:off x="21758148" y="4800704"/>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58" name="Text Placeholder 2"/>
          <p:cNvSpPr>
            <a:spLocks noGrp="1"/>
          </p:cNvSpPr>
          <p:nvPr>
            <p:ph type="body" sz="quarter" idx="36" hasCustomPrompt="1"/>
          </p:nvPr>
        </p:nvSpPr>
        <p:spPr>
          <a:xfrm>
            <a:off x="20629096" y="5851452"/>
            <a:ext cx="3522726" cy="1730596"/>
          </a:xfrm>
          <a:prstGeom prst="rect">
            <a:avLst/>
          </a:prstGeom>
        </p:spPr>
        <p:txBody>
          <a:bodyPr vert="horz" lIns="243798" tIns="121900" rIns="243798" bIns="121900"/>
          <a:lstStyle>
            <a:lvl1pPr marL="0" indent="0" algn="ctr">
              <a:lnSpc>
                <a:spcPct val="150000"/>
              </a:lnSpc>
              <a:buNone/>
              <a:defRPr sz="22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p>
        </p:txBody>
      </p:sp>
      <p:sp>
        <p:nvSpPr>
          <p:cNvPr id="59" name="Text Placeholder 7"/>
          <p:cNvSpPr>
            <a:spLocks noGrp="1"/>
          </p:cNvSpPr>
          <p:nvPr>
            <p:ph type="body" sz="quarter" idx="23" hasCustomPrompt="1"/>
          </p:nvPr>
        </p:nvSpPr>
        <p:spPr>
          <a:xfrm>
            <a:off x="4988944" y="9030060"/>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tx1">
                    <a:lumMod val="50000"/>
                    <a:lumOff val="50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60" name="Text Placeholder 7"/>
          <p:cNvSpPr>
            <a:spLocks noGrp="1"/>
          </p:cNvSpPr>
          <p:nvPr>
            <p:ph type="body" sz="quarter" idx="24" hasCustomPrompt="1"/>
          </p:nvPr>
        </p:nvSpPr>
        <p:spPr>
          <a:xfrm>
            <a:off x="4988944" y="9728581"/>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61" name="Text Placeholder 2"/>
          <p:cNvSpPr>
            <a:spLocks noGrp="1"/>
          </p:cNvSpPr>
          <p:nvPr>
            <p:ph type="body" sz="quarter" idx="16" hasCustomPrompt="1"/>
          </p:nvPr>
        </p:nvSpPr>
        <p:spPr>
          <a:xfrm>
            <a:off x="1741348" y="10277520"/>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Tree>
    <p:extLst>
      <p:ext uri="{BB962C8B-B14F-4D97-AF65-F5344CB8AC3E}">
        <p14:creationId xmlns:p14="http://schemas.microsoft.com/office/powerpoint/2010/main" val="411321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nodePh="1">
                                  <p:stCondLst>
                                    <p:cond delay="0"/>
                                  </p:stCondLst>
                                  <p:endCondLst>
                                    <p:cond evt="begin" delay="0">
                                      <p:tn val="30"/>
                                    </p:cond>
                                  </p:end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fill="hold"/>
                                        <p:tgtEl>
                                          <p:spTgt spid="40"/>
                                        </p:tgtEl>
                                        <p:attrNameLst>
                                          <p:attrName>ppt_x</p:attrName>
                                        </p:attrNameLst>
                                      </p:cBhvr>
                                      <p:tavLst>
                                        <p:tav tm="0">
                                          <p:val>
                                            <p:strVal val="#ppt_x"/>
                                          </p:val>
                                        </p:tav>
                                        <p:tav tm="100000">
                                          <p:val>
                                            <p:strVal val="#ppt_x"/>
                                          </p:val>
                                        </p:tav>
                                      </p:tavLst>
                                    </p:anim>
                                    <p:anim calcmode="lin" valueType="num">
                                      <p:cBhvr additive="base">
                                        <p:cTn id="33" dur="500" fill="hold"/>
                                        <p:tgtEl>
                                          <p:spTgt spid="40"/>
                                        </p:tgtEl>
                                        <p:attrNameLst>
                                          <p:attrName>ppt_y</p:attrName>
                                        </p:attrNameLst>
                                      </p:cBhvr>
                                      <p:tavLst>
                                        <p:tav tm="0">
                                          <p:val>
                                            <p:strVal val="1+#ppt_h/2"/>
                                          </p:val>
                                        </p:tav>
                                        <p:tav tm="100000">
                                          <p:val>
                                            <p:strVal val="#ppt_y"/>
                                          </p:val>
                                        </p:tav>
                                      </p:tavLst>
                                    </p:anim>
                                  </p:childTnLst>
                                </p:cTn>
                              </p:par>
                              <p:par>
                                <p:cTn id="34" presetID="53" presetClass="entr" presetSubtype="16" fill="hold" grpId="0" nodeType="withEffect">
                                  <p:stCondLst>
                                    <p:cond delay="80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par>
                                <p:cTn id="39" presetID="53" presetClass="entr" presetSubtype="16" fill="hold" grpId="0" nodeType="withEffect">
                                  <p:stCondLst>
                                    <p:cond delay="80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80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par>
                                <p:cTn id="49" presetID="53" presetClass="entr" presetSubtype="16" fill="hold" grpId="0" nodeType="withEffect">
                                  <p:stCondLst>
                                    <p:cond delay="80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grpId="0" nodeType="withEffect">
                                  <p:stCondLst>
                                    <p:cond delay="80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53" presetClass="entr" presetSubtype="16" fill="hold" grpId="0" nodeType="withEffect">
                                  <p:stCondLst>
                                    <p:cond delay="8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42" presetClass="entr" presetSubtype="0" fill="hold" grpId="0" nodeType="withEffect">
                                  <p:stCondLst>
                                    <p:cond delay="200"/>
                                  </p:stCondLst>
                                  <p:childTnLst>
                                    <p:set>
                                      <p:cBhvr>
                                        <p:cTn id="65" dur="1" fill="hold">
                                          <p:stCondLst>
                                            <p:cond delay="0"/>
                                          </p:stCondLst>
                                        </p:cTn>
                                        <p:tgtEl>
                                          <p:spTgt spid="47">
                                            <p:txEl>
                                              <p:pRg st="0" end="0"/>
                                            </p:txEl>
                                          </p:spTgt>
                                        </p:tgtEl>
                                        <p:attrNameLst>
                                          <p:attrName>style.visibility</p:attrName>
                                        </p:attrNameLst>
                                      </p:cBhvr>
                                      <p:to>
                                        <p:strVal val="visible"/>
                                      </p:to>
                                    </p:set>
                                    <p:animEffect transition="in" filter="fade">
                                      <p:cBhvr>
                                        <p:cTn id="66" dur="400"/>
                                        <p:tgtEl>
                                          <p:spTgt spid="47">
                                            <p:txEl>
                                              <p:pRg st="0" end="0"/>
                                            </p:txEl>
                                          </p:spTgt>
                                        </p:tgtEl>
                                      </p:cBhvr>
                                    </p:animEffect>
                                    <p:anim calcmode="lin" valueType="num">
                                      <p:cBhvr>
                                        <p:cTn id="67" dur="4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68" dur="400" fill="hold"/>
                                        <p:tgtEl>
                                          <p:spTgt spid="47">
                                            <p:txEl>
                                              <p:pRg st="0" end="0"/>
                                            </p:txEl>
                                          </p:spTgt>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800"/>
                                  </p:st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fade">
                                      <p:cBhvr>
                                        <p:cTn id="71" dur="500"/>
                                        <p:tgtEl>
                                          <p:spTgt spid="48">
                                            <p:txEl>
                                              <p:pRg st="0" end="0"/>
                                            </p:txEl>
                                          </p:spTgt>
                                        </p:tgtEl>
                                      </p:cBhvr>
                                    </p:animEffect>
                                  </p:childTnLst>
                                </p:cTn>
                              </p:par>
                              <p:par>
                                <p:cTn id="72" presetID="42" presetClass="entr" presetSubtype="0" fill="hold" grpId="0" nodeType="withEffect">
                                  <p:stCondLst>
                                    <p:cond delay="200"/>
                                  </p:stCondLst>
                                  <p:childTnLst>
                                    <p:set>
                                      <p:cBhvr>
                                        <p:cTn id="73" dur="1" fill="hold">
                                          <p:stCondLst>
                                            <p:cond delay="0"/>
                                          </p:stCondLst>
                                        </p:cTn>
                                        <p:tgtEl>
                                          <p:spTgt spid="49">
                                            <p:txEl>
                                              <p:pRg st="0" end="0"/>
                                            </p:txEl>
                                          </p:spTgt>
                                        </p:tgtEl>
                                        <p:attrNameLst>
                                          <p:attrName>style.visibility</p:attrName>
                                        </p:attrNameLst>
                                      </p:cBhvr>
                                      <p:to>
                                        <p:strVal val="visible"/>
                                      </p:to>
                                    </p:set>
                                    <p:animEffect transition="in" filter="fade">
                                      <p:cBhvr>
                                        <p:cTn id="74" dur="400"/>
                                        <p:tgtEl>
                                          <p:spTgt spid="49">
                                            <p:txEl>
                                              <p:pRg st="0" end="0"/>
                                            </p:txEl>
                                          </p:spTgt>
                                        </p:tgtEl>
                                      </p:cBhvr>
                                    </p:animEffect>
                                    <p:anim calcmode="lin" valueType="num">
                                      <p:cBhvr>
                                        <p:cTn id="75" dur="4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76" dur="400" fill="hold"/>
                                        <p:tgtEl>
                                          <p:spTgt spid="49">
                                            <p:txEl>
                                              <p:pRg st="0" end="0"/>
                                            </p:txEl>
                                          </p:spTgt>
                                        </p:tgtEl>
                                        <p:attrNameLst>
                                          <p:attrName>ppt_y</p:attrName>
                                        </p:attrNameLst>
                                      </p:cBhvr>
                                      <p:tavLst>
                                        <p:tav tm="0">
                                          <p:val>
                                            <p:strVal val="#ppt_y+.1"/>
                                          </p:val>
                                        </p:tav>
                                        <p:tav tm="100000">
                                          <p:val>
                                            <p:strVal val="#ppt_y"/>
                                          </p:val>
                                        </p:tav>
                                      </p:tavLst>
                                    </p:anim>
                                  </p:childTnLst>
                                </p:cTn>
                              </p:par>
                              <p:par>
                                <p:cTn id="77" presetID="10" presetClass="entr" presetSubtype="0" fill="hold" grpId="0" nodeType="withEffect">
                                  <p:stCondLst>
                                    <p:cond delay="80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par>
                                <p:cTn id="80" presetID="42" presetClass="entr" presetSubtype="0" fill="hold" grpId="0" nodeType="withEffect">
                                  <p:stCondLst>
                                    <p:cond delay="200"/>
                                  </p:stCondLst>
                                  <p:childTnLst>
                                    <p:set>
                                      <p:cBhvr>
                                        <p:cTn id="81" dur="1" fill="hold">
                                          <p:stCondLst>
                                            <p:cond delay="0"/>
                                          </p:stCondLst>
                                        </p:cTn>
                                        <p:tgtEl>
                                          <p:spTgt spid="51">
                                            <p:txEl>
                                              <p:pRg st="0" end="0"/>
                                            </p:txEl>
                                          </p:spTgt>
                                        </p:tgtEl>
                                        <p:attrNameLst>
                                          <p:attrName>style.visibility</p:attrName>
                                        </p:attrNameLst>
                                      </p:cBhvr>
                                      <p:to>
                                        <p:strVal val="visible"/>
                                      </p:to>
                                    </p:set>
                                    <p:animEffect transition="in" filter="fade">
                                      <p:cBhvr>
                                        <p:cTn id="82" dur="400"/>
                                        <p:tgtEl>
                                          <p:spTgt spid="51">
                                            <p:txEl>
                                              <p:pRg st="0" end="0"/>
                                            </p:txEl>
                                          </p:spTgt>
                                        </p:tgtEl>
                                      </p:cBhvr>
                                    </p:animEffect>
                                    <p:anim calcmode="lin" valueType="num">
                                      <p:cBhvr>
                                        <p:cTn id="83" dur="4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84" dur="400" fill="hold"/>
                                        <p:tgtEl>
                                          <p:spTgt spid="51">
                                            <p:txEl>
                                              <p:pRg st="0" end="0"/>
                                            </p:txEl>
                                          </p:spTgt>
                                        </p:tgtEl>
                                        <p:attrNameLst>
                                          <p:attrName>ppt_y</p:attrName>
                                        </p:attrNameLst>
                                      </p:cBhvr>
                                      <p:tavLst>
                                        <p:tav tm="0">
                                          <p:val>
                                            <p:strVal val="#ppt_y+.1"/>
                                          </p:val>
                                        </p:tav>
                                        <p:tav tm="100000">
                                          <p:val>
                                            <p:strVal val="#ppt_y"/>
                                          </p:val>
                                        </p:tav>
                                      </p:tavLst>
                                    </p:anim>
                                  </p:childTnLst>
                                </p:cTn>
                              </p:par>
                              <p:par>
                                <p:cTn id="85" presetID="10" presetClass="entr" presetSubtype="0" fill="hold" grpId="0" nodeType="withEffect">
                                  <p:stCondLst>
                                    <p:cond delay="800"/>
                                  </p:st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fade">
                                      <p:cBhvr>
                                        <p:cTn id="87" dur="500"/>
                                        <p:tgtEl>
                                          <p:spTgt spid="52">
                                            <p:txEl>
                                              <p:pRg st="0" end="0"/>
                                            </p:txEl>
                                          </p:spTgt>
                                        </p:tgtEl>
                                      </p:cBhvr>
                                    </p:animEffect>
                                  </p:childTnLst>
                                </p:cTn>
                              </p:par>
                              <p:par>
                                <p:cTn id="88" presetID="42" presetClass="entr" presetSubtype="0" fill="hold" grpId="0" nodeType="withEffect">
                                  <p:stCondLst>
                                    <p:cond delay="200"/>
                                  </p:stCondLst>
                                  <p:childTnLst>
                                    <p:set>
                                      <p:cBhvr>
                                        <p:cTn id="89" dur="1" fill="hold">
                                          <p:stCondLst>
                                            <p:cond delay="0"/>
                                          </p:stCondLst>
                                        </p:cTn>
                                        <p:tgtEl>
                                          <p:spTgt spid="53">
                                            <p:txEl>
                                              <p:pRg st="0" end="0"/>
                                            </p:txEl>
                                          </p:spTgt>
                                        </p:tgtEl>
                                        <p:attrNameLst>
                                          <p:attrName>style.visibility</p:attrName>
                                        </p:attrNameLst>
                                      </p:cBhvr>
                                      <p:to>
                                        <p:strVal val="visible"/>
                                      </p:to>
                                    </p:set>
                                    <p:animEffect transition="in" filter="fade">
                                      <p:cBhvr>
                                        <p:cTn id="90" dur="400"/>
                                        <p:tgtEl>
                                          <p:spTgt spid="53">
                                            <p:txEl>
                                              <p:pRg st="0" end="0"/>
                                            </p:txEl>
                                          </p:spTgt>
                                        </p:tgtEl>
                                      </p:cBhvr>
                                    </p:animEffect>
                                    <p:anim calcmode="lin" valueType="num">
                                      <p:cBhvr>
                                        <p:cTn id="91" dur="4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92" dur="400" fill="hold"/>
                                        <p:tgtEl>
                                          <p:spTgt spid="53">
                                            <p:txEl>
                                              <p:pRg st="0" end="0"/>
                                            </p:txEl>
                                          </p:spTgt>
                                        </p:tgtEl>
                                        <p:attrNameLst>
                                          <p:attrName>ppt_y</p:attrName>
                                        </p:attrNameLst>
                                      </p:cBhvr>
                                      <p:tavLst>
                                        <p:tav tm="0">
                                          <p:val>
                                            <p:strVal val="#ppt_y+.1"/>
                                          </p:val>
                                        </p:tav>
                                        <p:tav tm="100000">
                                          <p:val>
                                            <p:strVal val="#ppt_y"/>
                                          </p:val>
                                        </p:tav>
                                      </p:tavLst>
                                    </p:anim>
                                  </p:childTnLst>
                                </p:cTn>
                              </p:par>
                              <p:par>
                                <p:cTn id="93" presetID="10" presetClass="entr" presetSubtype="0" fill="hold" grpId="0" nodeType="withEffect">
                                  <p:stCondLst>
                                    <p:cond delay="800"/>
                                  </p:stCondLst>
                                  <p:childTnLst>
                                    <p:set>
                                      <p:cBhvr>
                                        <p:cTn id="94" dur="1" fill="hold">
                                          <p:stCondLst>
                                            <p:cond delay="0"/>
                                          </p:stCondLst>
                                        </p:cTn>
                                        <p:tgtEl>
                                          <p:spTgt spid="54">
                                            <p:txEl>
                                              <p:pRg st="0" end="0"/>
                                            </p:txEl>
                                          </p:spTgt>
                                        </p:tgtEl>
                                        <p:attrNameLst>
                                          <p:attrName>style.visibility</p:attrName>
                                        </p:attrNameLst>
                                      </p:cBhvr>
                                      <p:to>
                                        <p:strVal val="visible"/>
                                      </p:to>
                                    </p:set>
                                    <p:animEffect transition="in" filter="fade">
                                      <p:cBhvr>
                                        <p:cTn id="95" dur="500"/>
                                        <p:tgtEl>
                                          <p:spTgt spid="54">
                                            <p:txEl>
                                              <p:pRg st="0" end="0"/>
                                            </p:txEl>
                                          </p:spTgt>
                                        </p:tgtEl>
                                      </p:cBhvr>
                                    </p:animEffect>
                                  </p:childTnLst>
                                </p:cTn>
                              </p:par>
                              <p:par>
                                <p:cTn id="96" presetID="42" presetClass="entr" presetSubtype="0" fill="hold" grpId="0" nodeType="withEffect">
                                  <p:stCondLst>
                                    <p:cond delay="200"/>
                                  </p:stCondLst>
                                  <p:childTnLst>
                                    <p:set>
                                      <p:cBhvr>
                                        <p:cTn id="97" dur="1" fill="hold">
                                          <p:stCondLst>
                                            <p:cond delay="0"/>
                                          </p:stCondLst>
                                        </p:cTn>
                                        <p:tgtEl>
                                          <p:spTgt spid="55">
                                            <p:txEl>
                                              <p:pRg st="0" end="0"/>
                                            </p:txEl>
                                          </p:spTgt>
                                        </p:tgtEl>
                                        <p:attrNameLst>
                                          <p:attrName>style.visibility</p:attrName>
                                        </p:attrNameLst>
                                      </p:cBhvr>
                                      <p:to>
                                        <p:strVal val="visible"/>
                                      </p:to>
                                    </p:set>
                                    <p:animEffect transition="in" filter="fade">
                                      <p:cBhvr>
                                        <p:cTn id="98" dur="400"/>
                                        <p:tgtEl>
                                          <p:spTgt spid="55">
                                            <p:txEl>
                                              <p:pRg st="0" end="0"/>
                                            </p:txEl>
                                          </p:spTgt>
                                        </p:tgtEl>
                                      </p:cBhvr>
                                    </p:animEffect>
                                    <p:anim calcmode="lin" valueType="num">
                                      <p:cBhvr>
                                        <p:cTn id="99" dur="4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100" dur="400" fill="hold"/>
                                        <p:tgtEl>
                                          <p:spTgt spid="55">
                                            <p:txEl>
                                              <p:pRg st="0" end="0"/>
                                            </p:txEl>
                                          </p:spTgt>
                                        </p:tgtEl>
                                        <p:attrNameLst>
                                          <p:attrName>ppt_y</p:attrName>
                                        </p:attrNameLst>
                                      </p:cBhvr>
                                      <p:tavLst>
                                        <p:tav tm="0">
                                          <p:val>
                                            <p:strVal val="#ppt_y+.1"/>
                                          </p:val>
                                        </p:tav>
                                        <p:tav tm="100000">
                                          <p:val>
                                            <p:strVal val="#ppt_y"/>
                                          </p:val>
                                        </p:tav>
                                      </p:tavLst>
                                    </p:anim>
                                  </p:childTnLst>
                                </p:cTn>
                              </p:par>
                              <p:par>
                                <p:cTn id="101" presetID="10" presetClass="entr" presetSubtype="0" fill="hold" grpId="0" nodeType="withEffect">
                                  <p:stCondLst>
                                    <p:cond delay="800"/>
                                  </p:stCondLst>
                                  <p:childTnLst>
                                    <p:set>
                                      <p:cBhvr>
                                        <p:cTn id="102" dur="1" fill="hold">
                                          <p:stCondLst>
                                            <p:cond delay="0"/>
                                          </p:stCondLst>
                                        </p:cTn>
                                        <p:tgtEl>
                                          <p:spTgt spid="56">
                                            <p:txEl>
                                              <p:pRg st="0" end="0"/>
                                            </p:txEl>
                                          </p:spTgt>
                                        </p:tgtEl>
                                        <p:attrNameLst>
                                          <p:attrName>style.visibility</p:attrName>
                                        </p:attrNameLst>
                                      </p:cBhvr>
                                      <p:to>
                                        <p:strVal val="visible"/>
                                      </p:to>
                                    </p:set>
                                    <p:animEffect transition="in" filter="fade">
                                      <p:cBhvr>
                                        <p:cTn id="103" dur="500"/>
                                        <p:tgtEl>
                                          <p:spTgt spid="56">
                                            <p:txEl>
                                              <p:pRg st="0" end="0"/>
                                            </p:txEl>
                                          </p:spTgt>
                                        </p:tgtEl>
                                      </p:cBhvr>
                                    </p:animEffect>
                                  </p:childTnLst>
                                </p:cTn>
                              </p:par>
                              <p:par>
                                <p:cTn id="104" presetID="42" presetClass="entr" presetSubtype="0" fill="hold" grpId="0" nodeType="withEffect">
                                  <p:stCondLst>
                                    <p:cond delay="200"/>
                                  </p:stCondLst>
                                  <p:childTnLst>
                                    <p:set>
                                      <p:cBhvr>
                                        <p:cTn id="105" dur="1" fill="hold">
                                          <p:stCondLst>
                                            <p:cond delay="0"/>
                                          </p:stCondLst>
                                        </p:cTn>
                                        <p:tgtEl>
                                          <p:spTgt spid="57">
                                            <p:txEl>
                                              <p:pRg st="0" end="0"/>
                                            </p:txEl>
                                          </p:spTgt>
                                        </p:tgtEl>
                                        <p:attrNameLst>
                                          <p:attrName>style.visibility</p:attrName>
                                        </p:attrNameLst>
                                      </p:cBhvr>
                                      <p:to>
                                        <p:strVal val="visible"/>
                                      </p:to>
                                    </p:set>
                                    <p:animEffect transition="in" filter="fade">
                                      <p:cBhvr>
                                        <p:cTn id="106" dur="400"/>
                                        <p:tgtEl>
                                          <p:spTgt spid="57">
                                            <p:txEl>
                                              <p:pRg st="0" end="0"/>
                                            </p:txEl>
                                          </p:spTgt>
                                        </p:tgtEl>
                                      </p:cBhvr>
                                    </p:animEffect>
                                    <p:anim calcmode="lin" valueType="num">
                                      <p:cBhvr>
                                        <p:cTn id="107" dur="4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08" dur="400" fill="hold"/>
                                        <p:tgtEl>
                                          <p:spTgt spid="57">
                                            <p:txEl>
                                              <p:pRg st="0" end="0"/>
                                            </p:txEl>
                                          </p:spTgt>
                                        </p:tgtEl>
                                        <p:attrNameLst>
                                          <p:attrName>ppt_y</p:attrName>
                                        </p:attrNameLst>
                                      </p:cBhvr>
                                      <p:tavLst>
                                        <p:tav tm="0">
                                          <p:val>
                                            <p:strVal val="#ppt_y+.1"/>
                                          </p:val>
                                        </p:tav>
                                        <p:tav tm="100000">
                                          <p:val>
                                            <p:strVal val="#ppt_y"/>
                                          </p:val>
                                        </p:tav>
                                      </p:tavLst>
                                    </p:anim>
                                  </p:childTnLst>
                                </p:cTn>
                              </p:par>
                              <p:par>
                                <p:cTn id="109" presetID="10" presetClass="entr" presetSubtype="0" fill="hold" grpId="0" nodeType="withEffect">
                                  <p:stCondLst>
                                    <p:cond delay="800"/>
                                  </p:stCondLst>
                                  <p:childTnLst>
                                    <p:set>
                                      <p:cBhvr>
                                        <p:cTn id="110" dur="1" fill="hold">
                                          <p:stCondLst>
                                            <p:cond delay="0"/>
                                          </p:stCondLst>
                                        </p:cTn>
                                        <p:tgtEl>
                                          <p:spTgt spid="58">
                                            <p:txEl>
                                              <p:pRg st="0" end="0"/>
                                            </p:txEl>
                                          </p:spTgt>
                                        </p:tgtEl>
                                        <p:attrNameLst>
                                          <p:attrName>style.visibility</p:attrName>
                                        </p:attrNameLst>
                                      </p:cBhvr>
                                      <p:to>
                                        <p:strVal val="visible"/>
                                      </p:to>
                                    </p:set>
                                    <p:animEffect transition="in" filter="fade">
                                      <p:cBhvr>
                                        <p:cTn id="111" dur="500"/>
                                        <p:tgtEl>
                                          <p:spTgt spid="58">
                                            <p:txEl>
                                              <p:pRg st="0" end="0"/>
                                            </p:txEl>
                                          </p:spTgt>
                                        </p:tgtEl>
                                      </p:cBhvr>
                                    </p:animEffect>
                                  </p:childTnLst>
                                </p:cTn>
                              </p:par>
                              <p:par>
                                <p:cTn id="112" presetID="42" presetClass="entr" presetSubtype="0" fill="hold" grpId="0" nodeType="withEffect">
                                  <p:stCondLst>
                                    <p:cond delay="200"/>
                                  </p:stCondLst>
                                  <p:childTnLst>
                                    <p:set>
                                      <p:cBhvr>
                                        <p:cTn id="113" dur="1" fill="hold">
                                          <p:stCondLst>
                                            <p:cond delay="0"/>
                                          </p:stCondLst>
                                        </p:cTn>
                                        <p:tgtEl>
                                          <p:spTgt spid="59">
                                            <p:txEl>
                                              <p:pRg st="0" end="0"/>
                                            </p:txEl>
                                          </p:spTgt>
                                        </p:tgtEl>
                                        <p:attrNameLst>
                                          <p:attrName>style.visibility</p:attrName>
                                        </p:attrNameLst>
                                      </p:cBhvr>
                                      <p:to>
                                        <p:strVal val="visible"/>
                                      </p:to>
                                    </p:set>
                                    <p:animEffect transition="in" filter="fade">
                                      <p:cBhvr>
                                        <p:cTn id="114" dur="400"/>
                                        <p:tgtEl>
                                          <p:spTgt spid="59">
                                            <p:txEl>
                                              <p:pRg st="0" end="0"/>
                                            </p:txEl>
                                          </p:spTgt>
                                        </p:tgtEl>
                                      </p:cBhvr>
                                    </p:animEffect>
                                    <p:anim calcmode="lin" valueType="num">
                                      <p:cBhvr>
                                        <p:cTn id="115" dur="4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116" dur="400" fill="hold"/>
                                        <p:tgtEl>
                                          <p:spTgt spid="59">
                                            <p:txEl>
                                              <p:pRg st="0" end="0"/>
                                            </p:txEl>
                                          </p:spTgt>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200"/>
                                  </p:stCondLst>
                                  <p:childTnLst>
                                    <p:set>
                                      <p:cBhvr>
                                        <p:cTn id="118" dur="1" fill="hold">
                                          <p:stCondLst>
                                            <p:cond delay="0"/>
                                          </p:stCondLst>
                                        </p:cTn>
                                        <p:tgtEl>
                                          <p:spTgt spid="60">
                                            <p:txEl>
                                              <p:pRg st="0" end="0"/>
                                            </p:txEl>
                                          </p:spTgt>
                                        </p:tgtEl>
                                        <p:attrNameLst>
                                          <p:attrName>style.visibility</p:attrName>
                                        </p:attrNameLst>
                                      </p:cBhvr>
                                      <p:to>
                                        <p:strVal val="visible"/>
                                      </p:to>
                                    </p:set>
                                    <p:animEffect transition="in" filter="fade">
                                      <p:cBhvr>
                                        <p:cTn id="119" dur="500"/>
                                        <p:tgtEl>
                                          <p:spTgt spid="60">
                                            <p:txEl>
                                              <p:pRg st="0" end="0"/>
                                            </p:txEl>
                                          </p:spTgt>
                                        </p:tgtEl>
                                      </p:cBhvr>
                                    </p:animEffect>
                                    <p:anim calcmode="lin" valueType="num">
                                      <p:cBhvr>
                                        <p:cTn id="120"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121" dur="500" fill="hold"/>
                                        <p:tgtEl>
                                          <p:spTgt spid="60">
                                            <p:txEl>
                                              <p:pRg st="0" end="0"/>
                                            </p:txEl>
                                          </p:spTgt>
                                        </p:tgtEl>
                                        <p:attrNameLst>
                                          <p:attrName>ppt_y</p:attrName>
                                        </p:attrNameLst>
                                      </p:cBhvr>
                                      <p:tavLst>
                                        <p:tav tm="0">
                                          <p:val>
                                            <p:strVal val="#ppt_y+.1"/>
                                          </p:val>
                                        </p:tav>
                                        <p:tav tm="100000">
                                          <p:val>
                                            <p:strVal val="#ppt_y"/>
                                          </p:val>
                                        </p:tav>
                                      </p:tavLst>
                                    </p:anim>
                                  </p:childTnLst>
                                </p:cTn>
                              </p:par>
                              <p:par>
                                <p:cTn id="122" presetID="10" presetClass="entr" presetSubtype="0" fill="hold" grpId="0" nodeType="withEffect">
                                  <p:stCondLst>
                                    <p:cond delay="800"/>
                                  </p:stCondLst>
                                  <p:childTnLst>
                                    <p:set>
                                      <p:cBhvr>
                                        <p:cTn id="123" dur="1" fill="hold">
                                          <p:stCondLst>
                                            <p:cond delay="0"/>
                                          </p:stCondLst>
                                        </p:cTn>
                                        <p:tgtEl>
                                          <p:spTgt spid="61">
                                            <p:txEl>
                                              <p:pRg st="0" end="0"/>
                                            </p:txEl>
                                          </p:spTgt>
                                        </p:tgtEl>
                                        <p:attrNameLst>
                                          <p:attrName>style.visibility</p:attrName>
                                        </p:attrNameLst>
                                      </p:cBhvr>
                                      <p:to>
                                        <p:strVal val="visible"/>
                                      </p:to>
                                    </p:set>
                                    <p:animEffect transition="in" filter="fade">
                                      <p:cBhvr>
                                        <p:cTn id="124" dur="5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3" grpId="0" animBg="1"/>
      <p:bldP spid="26" grpId="0" animBg="1"/>
      <p:bldP spid="32" grpId="0" animBg="1"/>
      <p:bldP spid="34" grpId="0" animBg="1"/>
      <p:bldP spid="35" grpId="0"/>
      <p:bldP spid="36" grpId="0"/>
      <p:bldP spid="37" grpId="0"/>
      <p:bldP spid="38" grpId="0"/>
      <p:bldP spid="39" grpId="0"/>
      <p:bldP spid="40" grpId="0"/>
      <p:bldP spid="47" grpId="0" build="p">
        <p:tmplLst>
          <p:tmpl lvl="1">
            <p:tnLst>
              <p:par>
                <p:cTn presetID="42" presetClass="entr" presetSubtype="0"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Effect transition="in" filter="fade">
                      <p:cBhvr>
                        <p:cTn dur="400"/>
                        <p:tgtEl>
                          <p:spTgt spid="47"/>
                        </p:tgtEl>
                      </p:cBhvr>
                    </p:animEffect>
                    <p:anim calcmode="lin" valueType="num">
                      <p:cBhvr>
                        <p:cTn dur="400" fill="hold"/>
                        <p:tgtEl>
                          <p:spTgt spid="47"/>
                        </p:tgtEl>
                        <p:attrNameLst>
                          <p:attrName>ppt_x</p:attrName>
                        </p:attrNameLst>
                      </p:cBhvr>
                      <p:tavLst>
                        <p:tav tm="0">
                          <p:val>
                            <p:strVal val="#ppt_x"/>
                          </p:val>
                        </p:tav>
                        <p:tav tm="100000">
                          <p:val>
                            <p:strVal val="#ppt_x"/>
                          </p:val>
                        </p:tav>
                      </p:tavLst>
                    </p:anim>
                    <p:anim calcmode="lin" valueType="num">
                      <p:cBhvr>
                        <p:cTn dur="400" fill="hold"/>
                        <p:tgtEl>
                          <p:spTgt spid="47"/>
                        </p:tgtEl>
                        <p:attrNameLst>
                          <p:attrName>ppt_y</p:attrName>
                        </p:attrNameLst>
                      </p:cBhvr>
                      <p:tavLst>
                        <p:tav tm="0">
                          <p:val>
                            <p:strVal val="#ppt_y+.1"/>
                          </p:val>
                        </p:tav>
                        <p:tav tm="100000">
                          <p:val>
                            <p:strVal val="#ppt_y"/>
                          </p:val>
                        </p:tav>
                      </p:tavLst>
                    </p:anim>
                  </p:childTnLst>
                </p:cTn>
              </p:par>
            </p:tnLst>
          </p:tmpl>
        </p:tmplLst>
      </p:bldP>
      <p:bldP spid="48" grpId="0" build="p">
        <p:tmplLst>
          <p:tmpl lvl="1">
            <p:tnLst>
              <p:par>
                <p:cTn presetID="10" presetClass="entr" presetSubtype="0" fill="hold" nodeType="withEffect">
                  <p:stCondLst>
                    <p:cond delay="8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42" presetClass="entr" presetSubtype="0"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Effect transition="in" filter="fade">
                      <p:cBhvr>
                        <p:cTn dur="400"/>
                        <p:tgtEl>
                          <p:spTgt spid="49"/>
                        </p:tgtEl>
                      </p:cBhvr>
                    </p:animEffect>
                    <p:anim calcmode="lin" valueType="num">
                      <p:cBhvr>
                        <p:cTn dur="400" fill="hold"/>
                        <p:tgtEl>
                          <p:spTgt spid="49"/>
                        </p:tgtEl>
                        <p:attrNameLst>
                          <p:attrName>ppt_x</p:attrName>
                        </p:attrNameLst>
                      </p:cBhvr>
                      <p:tavLst>
                        <p:tav tm="0">
                          <p:val>
                            <p:strVal val="#ppt_x"/>
                          </p:val>
                        </p:tav>
                        <p:tav tm="100000">
                          <p:val>
                            <p:strVal val="#ppt_x"/>
                          </p:val>
                        </p:tav>
                      </p:tavLst>
                    </p:anim>
                    <p:anim calcmode="lin" valueType="num">
                      <p:cBhvr>
                        <p:cTn dur="400" fill="hold"/>
                        <p:tgtEl>
                          <p:spTgt spid="49"/>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42" presetClass="entr" presetSubtype="0"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fade">
                      <p:cBhvr>
                        <p:cTn dur="400"/>
                        <p:tgtEl>
                          <p:spTgt spid="51"/>
                        </p:tgtEl>
                      </p:cBhvr>
                    </p:animEffect>
                    <p:anim calcmode="lin" valueType="num">
                      <p:cBhvr>
                        <p:cTn dur="400" fill="hold"/>
                        <p:tgtEl>
                          <p:spTgt spid="51"/>
                        </p:tgtEl>
                        <p:attrNameLst>
                          <p:attrName>ppt_x</p:attrName>
                        </p:attrNameLst>
                      </p:cBhvr>
                      <p:tavLst>
                        <p:tav tm="0">
                          <p:val>
                            <p:strVal val="#ppt_x"/>
                          </p:val>
                        </p:tav>
                        <p:tav tm="100000">
                          <p:val>
                            <p:strVal val="#ppt_x"/>
                          </p:val>
                        </p:tav>
                      </p:tavLst>
                    </p:anim>
                    <p:anim calcmode="lin" valueType="num">
                      <p:cBhvr>
                        <p:cTn dur="400" fill="hold"/>
                        <p:tgtEl>
                          <p:spTgt spid="51"/>
                        </p:tgtEl>
                        <p:attrNameLst>
                          <p:attrName>ppt_y</p:attrName>
                        </p:attrNameLst>
                      </p:cBhvr>
                      <p:tavLst>
                        <p:tav tm="0">
                          <p:val>
                            <p:strVal val="#ppt_y+.1"/>
                          </p:val>
                        </p:tav>
                        <p:tav tm="100000">
                          <p:val>
                            <p:strVal val="#ppt_y"/>
                          </p:val>
                        </p:tav>
                      </p:tavLst>
                    </p:anim>
                  </p:childTnLst>
                </p:cTn>
              </p:par>
            </p:tnLst>
          </p:tmpl>
        </p:tmplLst>
      </p:bldP>
      <p:bldP spid="52" grpId="0" build="p">
        <p:tmplLst>
          <p:tmpl lvl="1">
            <p:tnLst>
              <p:par>
                <p:cTn presetID="10" presetClass="entr" presetSubtype="0" fill="hold" nodeType="withEffect">
                  <p:stCondLst>
                    <p:cond delay="80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42" presetClass="entr" presetSubtype="0" fill="hold" nodeType="withEffect">
                  <p:stCondLst>
                    <p:cond delay="200"/>
                  </p:stCondLst>
                  <p:childTnLst>
                    <p:set>
                      <p:cBhvr>
                        <p:cTn dur="1" fill="hold">
                          <p:stCondLst>
                            <p:cond delay="0"/>
                          </p:stCondLst>
                        </p:cTn>
                        <p:tgtEl>
                          <p:spTgt spid="53"/>
                        </p:tgtEl>
                        <p:attrNameLst>
                          <p:attrName>style.visibility</p:attrName>
                        </p:attrNameLst>
                      </p:cBhvr>
                      <p:to>
                        <p:strVal val="visible"/>
                      </p:to>
                    </p:set>
                    <p:animEffect transition="in" filter="fade">
                      <p:cBhvr>
                        <p:cTn dur="400"/>
                        <p:tgtEl>
                          <p:spTgt spid="53"/>
                        </p:tgtEl>
                      </p:cBhvr>
                    </p:animEffect>
                    <p:anim calcmode="lin" valueType="num">
                      <p:cBhvr>
                        <p:cTn dur="400" fill="hold"/>
                        <p:tgtEl>
                          <p:spTgt spid="53"/>
                        </p:tgtEl>
                        <p:attrNameLst>
                          <p:attrName>ppt_x</p:attrName>
                        </p:attrNameLst>
                      </p:cBhvr>
                      <p:tavLst>
                        <p:tav tm="0">
                          <p:val>
                            <p:strVal val="#ppt_x"/>
                          </p:val>
                        </p:tav>
                        <p:tav tm="100000">
                          <p:val>
                            <p:strVal val="#ppt_x"/>
                          </p:val>
                        </p:tav>
                      </p:tavLst>
                    </p:anim>
                    <p:anim calcmode="lin" valueType="num">
                      <p:cBhvr>
                        <p:cTn dur="400" fill="hold"/>
                        <p:tgtEl>
                          <p:spTgt spid="53"/>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10" presetClass="entr" presetSubtype="0" fill="hold" nodeType="withEffect">
                  <p:stCondLst>
                    <p:cond delay="8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42" presetClass="entr" presetSubtype="0"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Effect transition="in" filter="fade">
                      <p:cBhvr>
                        <p:cTn dur="400"/>
                        <p:tgtEl>
                          <p:spTgt spid="55"/>
                        </p:tgtEl>
                      </p:cBhvr>
                    </p:animEffect>
                    <p:anim calcmode="lin" valueType="num">
                      <p:cBhvr>
                        <p:cTn dur="400" fill="hold"/>
                        <p:tgtEl>
                          <p:spTgt spid="55"/>
                        </p:tgtEl>
                        <p:attrNameLst>
                          <p:attrName>ppt_x</p:attrName>
                        </p:attrNameLst>
                      </p:cBhvr>
                      <p:tavLst>
                        <p:tav tm="0">
                          <p:val>
                            <p:strVal val="#ppt_x"/>
                          </p:val>
                        </p:tav>
                        <p:tav tm="100000">
                          <p:val>
                            <p:strVal val="#ppt_x"/>
                          </p:val>
                        </p:tav>
                      </p:tavLst>
                    </p:anim>
                    <p:anim calcmode="lin" valueType="num">
                      <p:cBhvr>
                        <p:cTn dur="400" fill="hold"/>
                        <p:tgtEl>
                          <p:spTgt spid="55"/>
                        </p:tgtEl>
                        <p:attrNameLst>
                          <p:attrName>ppt_y</p:attrName>
                        </p:attrNameLst>
                      </p:cBhvr>
                      <p:tavLst>
                        <p:tav tm="0">
                          <p:val>
                            <p:strVal val="#ppt_y+.1"/>
                          </p:val>
                        </p:tav>
                        <p:tav tm="100000">
                          <p:val>
                            <p:strVal val="#ppt_y"/>
                          </p:val>
                        </p:tav>
                      </p:tavLst>
                    </p:anim>
                  </p:childTnLst>
                </p:cTn>
              </p:par>
            </p:tnLst>
          </p:tmpl>
        </p:tmplLst>
      </p:bldP>
      <p:bldP spid="56" grpId="0" build="p">
        <p:tmplLst>
          <p:tmpl lvl="1">
            <p:tnLst>
              <p:par>
                <p:cTn presetID="10" presetClass="entr" presetSubtype="0" fill="hold" nodeType="withEffect">
                  <p:stCondLst>
                    <p:cond delay="80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400"/>
                        <p:tgtEl>
                          <p:spTgt spid="57"/>
                        </p:tgtEl>
                      </p:cBhvr>
                    </p:animEffect>
                    <p:anim calcmode="lin" valueType="num">
                      <p:cBhvr>
                        <p:cTn dur="400" fill="hold"/>
                        <p:tgtEl>
                          <p:spTgt spid="57"/>
                        </p:tgtEl>
                        <p:attrNameLst>
                          <p:attrName>ppt_x</p:attrName>
                        </p:attrNameLst>
                      </p:cBhvr>
                      <p:tavLst>
                        <p:tav tm="0">
                          <p:val>
                            <p:strVal val="#ppt_x"/>
                          </p:val>
                        </p:tav>
                        <p:tav tm="100000">
                          <p:val>
                            <p:strVal val="#ppt_x"/>
                          </p:val>
                        </p:tav>
                      </p:tavLst>
                    </p:anim>
                    <p:anim calcmode="lin" valueType="num">
                      <p:cBhvr>
                        <p:cTn dur="400" fill="hold"/>
                        <p:tgtEl>
                          <p:spTgt spid="57"/>
                        </p:tgtEl>
                        <p:attrNameLst>
                          <p:attrName>ppt_y</p:attrName>
                        </p:attrNameLst>
                      </p:cBhvr>
                      <p:tavLst>
                        <p:tav tm="0">
                          <p:val>
                            <p:strVal val="#ppt_y+.1"/>
                          </p:val>
                        </p:tav>
                        <p:tav tm="100000">
                          <p:val>
                            <p:strVal val="#ppt_y"/>
                          </p:val>
                        </p:tav>
                      </p:tavLst>
                    </p:anim>
                  </p:childTnLst>
                </p:cTn>
              </p:par>
            </p:tnLst>
          </p:tmpl>
        </p:tmplLst>
      </p:bldP>
      <p:bldP spid="58" grpId="0" build="p">
        <p:tmplLst>
          <p:tmpl lvl="1">
            <p:tnLst>
              <p:par>
                <p:cTn presetID="10" presetClass="entr" presetSubtype="0" fill="hold" nodeType="withEffect">
                  <p:stCondLst>
                    <p:cond delay="8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400"/>
                        <p:tgtEl>
                          <p:spTgt spid="59"/>
                        </p:tgtEl>
                      </p:cBhvr>
                    </p:animEffect>
                    <p:anim calcmode="lin" valueType="num">
                      <p:cBhvr>
                        <p:cTn dur="400" fill="hold"/>
                        <p:tgtEl>
                          <p:spTgt spid="59"/>
                        </p:tgtEl>
                        <p:attrNameLst>
                          <p:attrName>ppt_x</p:attrName>
                        </p:attrNameLst>
                      </p:cBhvr>
                      <p:tavLst>
                        <p:tav tm="0">
                          <p:val>
                            <p:strVal val="#ppt_x"/>
                          </p:val>
                        </p:tav>
                        <p:tav tm="100000">
                          <p:val>
                            <p:strVal val="#ppt_x"/>
                          </p:val>
                        </p:tav>
                      </p:tavLst>
                    </p:anim>
                    <p:anim calcmode="lin" valueType="num">
                      <p:cBhvr>
                        <p:cTn dur="400" fill="hold"/>
                        <p:tgtEl>
                          <p:spTgt spid="59"/>
                        </p:tgtEl>
                        <p:attrNameLst>
                          <p:attrName>ppt_y</p:attrName>
                        </p:attrNameLst>
                      </p:cBhvr>
                      <p:tavLst>
                        <p:tav tm="0">
                          <p:val>
                            <p:strVal val="#ppt_y+.1"/>
                          </p:val>
                        </p:tav>
                        <p:tav tm="100000">
                          <p:val>
                            <p:strVal val="#ppt_y"/>
                          </p:val>
                        </p:tav>
                      </p:tavLst>
                    </p:anim>
                  </p:childTnLst>
                </p:cTn>
              </p:par>
            </p:tnLst>
          </p:tmpl>
        </p:tmplLst>
      </p:bldP>
      <p:bldP spid="60" grpId="0" build="p">
        <p:tmplLst>
          <p:tmpl lvl="1">
            <p:tnLst>
              <p:par>
                <p:cTn presetID="42" presetClass="entr" presetSubtype="0"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anim calcmode="lin" valueType="num">
                      <p:cBhvr>
                        <p:cTn dur="500" fill="hold"/>
                        <p:tgtEl>
                          <p:spTgt spid="60"/>
                        </p:tgtEl>
                        <p:attrNameLst>
                          <p:attrName>ppt_x</p:attrName>
                        </p:attrNameLst>
                      </p:cBhvr>
                      <p:tavLst>
                        <p:tav tm="0">
                          <p:val>
                            <p:strVal val="#ppt_x"/>
                          </p:val>
                        </p:tav>
                        <p:tav tm="100000">
                          <p:val>
                            <p:strVal val="#ppt_x"/>
                          </p:val>
                        </p:tav>
                      </p:tavLst>
                    </p:anim>
                    <p:anim calcmode="lin" valueType="num">
                      <p:cBhvr>
                        <p:cTn dur="500" fill="hold"/>
                        <p:tgtEl>
                          <p:spTgt spid="60"/>
                        </p:tgtEl>
                        <p:attrNameLst>
                          <p:attrName>ppt_y</p:attrName>
                        </p:attrNameLst>
                      </p:cBhvr>
                      <p:tavLst>
                        <p:tav tm="0">
                          <p:val>
                            <p:strVal val="#ppt_y+.1"/>
                          </p:val>
                        </p:tav>
                        <p:tav tm="100000">
                          <p:val>
                            <p:strVal val="#ppt_y"/>
                          </p:val>
                        </p:tav>
                      </p:tavLst>
                    </p:anim>
                  </p:childTnLst>
                </p:cTn>
              </p:par>
            </p:tnLst>
          </p:tmpl>
        </p:tmplLst>
      </p:bldP>
      <p:bldP spid="61" grpId="0" build="p">
        <p:tmplLst>
          <p:tmpl lvl="1">
            <p:tnLst>
              <p:par>
                <p:cTn presetID="10" presetClass="entr" presetSubtype="0" fill="hold" nodeType="withEffect">
                  <p:stCondLst>
                    <p:cond delay="80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les images 2">
    <p:bg>
      <p:bgPr>
        <a:solidFill>
          <a:schemeClr val="accent1">
            <a:lumMod val="50000"/>
          </a:schemeClr>
        </a:solidFill>
        <a:effectLst/>
      </p:bgPr>
    </p:bg>
    <p:spTree>
      <p:nvGrpSpPr>
        <p:cNvPr id="1" name=""/>
        <p:cNvGrpSpPr/>
        <p:nvPr/>
      </p:nvGrpSpPr>
      <p:grpSpPr>
        <a:xfrm>
          <a:off x="0" y="0"/>
          <a:ext cx="0" cy="0"/>
          <a:chOff x="0" y="0"/>
          <a:chExt cx="0" cy="0"/>
        </a:xfrm>
      </p:grpSpPr>
      <p:sp>
        <p:nvSpPr>
          <p:cNvPr id="17" name="Rounded Rectangle 16"/>
          <p:cNvSpPr/>
          <p:nvPr userDrawn="1"/>
        </p:nvSpPr>
        <p:spPr>
          <a:xfrm>
            <a:off x="250251" y="230928"/>
            <a:ext cx="5890459" cy="4064000"/>
          </a:xfrm>
          <a:prstGeom prst="roundRect">
            <a:avLst>
              <a:gd name="adj" fmla="val 0"/>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5" name="Picture Placeholder 2"/>
          <p:cNvSpPr>
            <a:spLocks noGrp="1"/>
          </p:cNvSpPr>
          <p:nvPr>
            <p:ph type="pic" sz="quarter" idx="17"/>
          </p:nvPr>
        </p:nvSpPr>
        <p:spPr>
          <a:xfrm>
            <a:off x="6393764" y="230928"/>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7" name="Text Placeholder 7"/>
          <p:cNvSpPr>
            <a:spLocks noGrp="1"/>
          </p:cNvSpPr>
          <p:nvPr>
            <p:ph type="body" sz="quarter" idx="25" hasCustomPrompt="1"/>
          </p:nvPr>
        </p:nvSpPr>
        <p:spPr>
          <a:xfrm>
            <a:off x="538998" y="836490"/>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2010</a:t>
            </a:r>
          </a:p>
        </p:txBody>
      </p:sp>
      <p:sp>
        <p:nvSpPr>
          <p:cNvPr id="48" name="Text Placeholder 2"/>
          <p:cNvSpPr>
            <a:spLocks noGrp="1"/>
          </p:cNvSpPr>
          <p:nvPr>
            <p:ph type="body" sz="quarter" idx="26" hasCustomPrompt="1"/>
          </p:nvPr>
        </p:nvSpPr>
        <p:spPr>
          <a:xfrm>
            <a:off x="538997" y="1887236"/>
            <a:ext cx="5158965" cy="1730596"/>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a:t>
            </a:r>
          </a:p>
        </p:txBody>
      </p:sp>
      <p:sp>
        <p:nvSpPr>
          <p:cNvPr id="29" name="Rounded Rectangle 28"/>
          <p:cNvSpPr/>
          <p:nvPr userDrawn="1"/>
        </p:nvSpPr>
        <p:spPr>
          <a:xfrm>
            <a:off x="10683677" y="230928"/>
            <a:ext cx="7642197" cy="4064000"/>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7"/>
          <p:cNvSpPr>
            <a:spLocks noGrp="1"/>
          </p:cNvSpPr>
          <p:nvPr>
            <p:ph type="body" sz="quarter" idx="27" hasCustomPrompt="1"/>
          </p:nvPr>
        </p:nvSpPr>
        <p:spPr>
          <a:xfrm rot="16200000">
            <a:off x="10138947" y="1771871"/>
            <a:ext cx="2939654" cy="906222"/>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JUNE 2011</a:t>
            </a:r>
          </a:p>
        </p:txBody>
      </p:sp>
      <p:sp>
        <p:nvSpPr>
          <p:cNvPr id="31" name="Text Placeholder 2"/>
          <p:cNvSpPr>
            <a:spLocks noGrp="1"/>
          </p:cNvSpPr>
          <p:nvPr>
            <p:ph type="body" sz="quarter" idx="28" hasCustomPrompt="1"/>
          </p:nvPr>
        </p:nvSpPr>
        <p:spPr>
          <a:xfrm>
            <a:off x="12358416" y="755155"/>
            <a:ext cx="5332213" cy="2939654"/>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t>
            </a:r>
            <a:r>
              <a:rPr lang="en-US" dirty="0" err="1"/>
              <a:t>quamnullam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zacomic</a:t>
            </a:r>
            <a:r>
              <a:rPr lang="en-US" dirty="0"/>
              <a:t> project for this year and the next.</a:t>
            </a:r>
          </a:p>
        </p:txBody>
      </p:sp>
      <p:sp>
        <p:nvSpPr>
          <p:cNvPr id="33" name="Picture Placeholder 2"/>
          <p:cNvSpPr>
            <a:spLocks noGrp="1"/>
          </p:cNvSpPr>
          <p:nvPr>
            <p:ph type="pic" sz="quarter" idx="29"/>
          </p:nvPr>
        </p:nvSpPr>
        <p:spPr>
          <a:xfrm>
            <a:off x="18556872" y="230928"/>
            <a:ext cx="5447712"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1" name="Rounded Rectangle 40"/>
          <p:cNvSpPr/>
          <p:nvPr userDrawn="1"/>
        </p:nvSpPr>
        <p:spPr>
          <a:xfrm>
            <a:off x="250249" y="4503047"/>
            <a:ext cx="7617333" cy="2597910"/>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2" name="Text Placeholder 7"/>
          <p:cNvSpPr>
            <a:spLocks noGrp="1"/>
          </p:cNvSpPr>
          <p:nvPr>
            <p:ph type="body" sz="quarter" idx="30" hasCustomPrompt="1"/>
          </p:nvPr>
        </p:nvSpPr>
        <p:spPr>
          <a:xfrm rot="16200000">
            <a:off x="284511" y="5343911"/>
            <a:ext cx="1731940" cy="906222"/>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2012</a:t>
            </a:r>
          </a:p>
        </p:txBody>
      </p:sp>
      <p:sp>
        <p:nvSpPr>
          <p:cNvPr id="43" name="Text Placeholder 2"/>
          <p:cNvSpPr>
            <a:spLocks noGrp="1"/>
          </p:cNvSpPr>
          <p:nvPr>
            <p:ph type="body" sz="quarter" idx="31" hasCustomPrompt="1"/>
          </p:nvPr>
        </p:nvSpPr>
        <p:spPr>
          <a:xfrm>
            <a:off x="1761963" y="4932396"/>
            <a:ext cx="5158965" cy="1730596"/>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a:t>
            </a:r>
          </a:p>
        </p:txBody>
      </p:sp>
      <p:sp>
        <p:nvSpPr>
          <p:cNvPr id="44" name="Rounded Rectangle 43"/>
          <p:cNvSpPr/>
          <p:nvPr userDrawn="1"/>
        </p:nvSpPr>
        <p:spPr>
          <a:xfrm>
            <a:off x="8239305" y="4503047"/>
            <a:ext cx="6140708" cy="5401442"/>
          </a:xfrm>
          <a:prstGeom prst="roundRect">
            <a:avLst>
              <a:gd name="adj" fmla="val 0"/>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45" name="Text Placeholder 7"/>
          <p:cNvSpPr>
            <a:spLocks noGrp="1"/>
          </p:cNvSpPr>
          <p:nvPr>
            <p:ph type="body" sz="quarter" idx="32" hasCustomPrompt="1"/>
          </p:nvPr>
        </p:nvSpPr>
        <p:spPr>
          <a:xfrm>
            <a:off x="8778300" y="510860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2013</a:t>
            </a:r>
          </a:p>
        </p:txBody>
      </p:sp>
      <p:sp>
        <p:nvSpPr>
          <p:cNvPr id="46" name="Text Placeholder 2"/>
          <p:cNvSpPr>
            <a:spLocks noGrp="1"/>
          </p:cNvSpPr>
          <p:nvPr>
            <p:ph type="body" sz="quarter" idx="33" hasCustomPrompt="1"/>
          </p:nvPr>
        </p:nvSpPr>
        <p:spPr>
          <a:xfrm>
            <a:off x="8778302" y="6159355"/>
            <a:ext cx="5158965" cy="3307170"/>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a:t>
            </a:r>
          </a:p>
          <a:p>
            <a:pPr lvl="0"/>
            <a:r>
              <a:rPr lang="en-US" dirty="0" err="1"/>
              <a:t>quamnullam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zacomic</a:t>
            </a:r>
            <a:r>
              <a:rPr lang="en-US" dirty="0"/>
              <a:t> project for this year and the next.</a:t>
            </a:r>
          </a:p>
        </p:txBody>
      </p:sp>
      <p:sp>
        <p:nvSpPr>
          <p:cNvPr id="62" name="Picture Placeholder 2"/>
          <p:cNvSpPr>
            <a:spLocks noGrp="1"/>
          </p:cNvSpPr>
          <p:nvPr>
            <p:ph type="pic" sz="quarter" idx="34"/>
          </p:nvPr>
        </p:nvSpPr>
        <p:spPr>
          <a:xfrm>
            <a:off x="14668397" y="4503047"/>
            <a:ext cx="9336186" cy="5401442"/>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63" name="Rounded Rectangle 62"/>
          <p:cNvSpPr/>
          <p:nvPr userDrawn="1"/>
        </p:nvSpPr>
        <p:spPr>
          <a:xfrm>
            <a:off x="250249" y="7306581"/>
            <a:ext cx="7617333" cy="2597910"/>
          </a:xfrm>
          <a:prstGeom prst="roundRect">
            <a:avLst>
              <a:gd name="adj" fmla="val 0"/>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64" name="Text Placeholder 7"/>
          <p:cNvSpPr>
            <a:spLocks noGrp="1"/>
          </p:cNvSpPr>
          <p:nvPr>
            <p:ph type="body" sz="quarter" idx="35" hasCustomPrompt="1"/>
          </p:nvPr>
        </p:nvSpPr>
        <p:spPr>
          <a:xfrm rot="16200000">
            <a:off x="284511" y="8147443"/>
            <a:ext cx="1731940" cy="906222"/>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2014</a:t>
            </a:r>
          </a:p>
        </p:txBody>
      </p:sp>
      <p:sp>
        <p:nvSpPr>
          <p:cNvPr id="65" name="Text Placeholder 2"/>
          <p:cNvSpPr>
            <a:spLocks noGrp="1"/>
          </p:cNvSpPr>
          <p:nvPr>
            <p:ph type="body" sz="quarter" idx="36" hasCustomPrompt="1"/>
          </p:nvPr>
        </p:nvSpPr>
        <p:spPr>
          <a:xfrm>
            <a:off x="1761963" y="7735928"/>
            <a:ext cx="5158965" cy="1730596"/>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a:t>
            </a:r>
          </a:p>
        </p:txBody>
      </p:sp>
      <p:sp>
        <p:nvSpPr>
          <p:cNvPr id="66" name="Rounded Rectangle 65"/>
          <p:cNvSpPr/>
          <p:nvPr userDrawn="1"/>
        </p:nvSpPr>
        <p:spPr>
          <a:xfrm>
            <a:off x="225386" y="10160716"/>
            <a:ext cx="11132036" cy="3271440"/>
          </a:xfrm>
          <a:prstGeom prst="roundRect">
            <a:avLst>
              <a:gd name="adj" fmla="val 0"/>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67" name="Text Placeholder 7"/>
          <p:cNvSpPr>
            <a:spLocks noGrp="1"/>
          </p:cNvSpPr>
          <p:nvPr>
            <p:ph type="body" sz="quarter" idx="37" hasCustomPrompt="1"/>
          </p:nvPr>
        </p:nvSpPr>
        <p:spPr>
          <a:xfrm rot="16200000">
            <a:off x="-107663" y="11374511"/>
            <a:ext cx="2516288" cy="906222"/>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MAY 2015</a:t>
            </a:r>
          </a:p>
        </p:txBody>
      </p:sp>
      <p:sp>
        <p:nvSpPr>
          <p:cNvPr id="68" name="Text Placeholder 2"/>
          <p:cNvSpPr>
            <a:spLocks noGrp="1"/>
          </p:cNvSpPr>
          <p:nvPr>
            <p:ph type="body" sz="quarter" idx="38" hasCustomPrompt="1"/>
          </p:nvPr>
        </p:nvSpPr>
        <p:spPr>
          <a:xfrm>
            <a:off x="1900125" y="10569478"/>
            <a:ext cx="9110800" cy="2516288"/>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t>
            </a:r>
            <a:r>
              <a:rPr lang="en-US" dirty="0" err="1"/>
              <a:t>quamnullam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zacomic</a:t>
            </a:r>
            <a:r>
              <a:rPr lang="en-US" dirty="0"/>
              <a:t> </a:t>
            </a:r>
            <a:r>
              <a:rPr lang="en-US" dirty="0" err="1"/>
              <a:t>projec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zacomic</a:t>
            </a:r>
            <a:r>
              <a:rPr lang="en-US" dirty="0"/>
              <a:t> </a:t>
            </a:r>
            <a:r>
              <a:rPr lang="en-US" dirty="0" err="1"/>
              <a:t>projec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dictum </a:t>
            </a:r>
            <a:r>
              <a:rPr lang="en-US" dirty="0" err="1"/>
              <a:t>quamnullam</a:t>
            </a:r>
            <a:r>
              <a:rPr lang="en-US" dirty="0"/>
              <a:t>.</a:t>
            </a:r>
          </a:p>
        </p:txBody>
      </p:sp>
      <p:sp>
        <p:nvSpPr>
          <p:cNvPr id="69" name="Picture Placeholder 2"/>
          <p:cNvSpPr>
            <a:spLocks noGrp="1"/>
          </p:cNvSpPr>
          <p:nvPr>
            <p:ph type="pic" sz="quarter" idx="39"/>
          </p:nvPr>
        </p:nvSpPr>
        <p:spPr>
          <a:xfrm>
            <a:off x="11665416" y="10160714"/>
            <a:ext cx="2714596" cy="327144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70" name="Rounded Rectangle 69"/>
          <p:cNvSpPr/>
          <p:nvPr userDrawn="1"/>
        </p:nvSpPr>
        <p:spPr>
          <a:xfrm>
            <a:off x="14668397" y="10160717"/>
            <a:ext cx="9336186" cy="3271438"/>
          </a:xfrm>
          <a:prstGeom prst="roundRect">
            <a:avLst>
              <a:gd name="adj" fmla="val 0"/>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71" name="Text Placeholder 7"/>
          <p:cNvSpPr>
            <a:spLocks noGrp="1"/>
          </p:cNvSpPr>
          <p:nvPr>
            <p:ph type="body" sz="quarter" idx="40" hasCustomPrompt="1"/>
          </p:nvPr>
        </p:nvSpPr>
        <p:spPr>
          <a:xfrm rot="16200000">
            <a:off x="14006119" y="11342649"/>
            <a:ext cx="2731270" cy="906222"/>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Regular"/>
                <a:cs typeface="Lato Regular"/>
              </a:defRPr>
            </a:lvl1pPr>
          </a:lstStyle>
          <a:p>
            <a:pPr lvl="0"/>
            <a:r>
              <a:rPr lang="es-ES_tradnl" dirty="0"/>
              <a:t>AUG 2015</a:t>
            </a:r>
          </a:p>
        </p:txBody>
      </p:sp>
      <p:sp>
        <p:nvSpPr>
          <p:cNvPr id="72" name="Text Placeholder 2"/>
          <p:cNvSpPr>
            <a:spLocks noGrp="1"/>
          </p:cNvSpPr>
          <p:nvPr>
            <p:ph type="body" sz="quarter" idx="41" hasCustomPrompt="1"/>
          </p:nvPr>
        </p:nvSpPr>
        <p:spPr>
          <a:xfrm>
            <a:off x="16246888" y="10434769"/>
            <a:ext cx="7314949" cy="2862678"/>
          </a:xfrm>
          <a:prstGeom prst="rect">
            <a:avLst/>
          </a:prstGeom>
        </p:spPr>
        <p:txBody>
          <a:bodyPr vert="horz" lIns="0" tIns="0" rIns="0" bIns="0"/>
          <a:lstStyle>
            <a:lvl1pPr marL="0" indent="0" algn="l">
              <a:lnSpc>
                <a:spcPct val="150000"/>
              </a:lnSpc>
              <a:spcBef>
                <a:spcPts val="0"/>
              </a:spcBef>
              <a:buNone/>
              <a:defRPr sz="2200" baseline="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zacomic</a:t>
            </a:r>
            <a:r>
              <a:rPr lang="en-US" dirty="0"/>
              <a:t> </a:t>
            </a:r>
            <a:r>
              <a:rPr lang="en-US" dirty="0" err="1"/>
              <a:t>projec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a:t>
            </a:r>
            <a:r>
              <a:rPr lang="en-US" dirty="0" err="1"/>
              <a:t>zacm</a:t>
            </a:r>
            <a:r>
              <a:rPr lang="en-US" dirty="0"/>
              <a:t> ligula other </a:t>
            </a:r>
            <a:r>
              <a:rPr lang="en-US" dirty="0" err="1"/>
              <a:t>nullam</a:t>
            </a:r>
            <a:r>
              <a:rPr lang="en-US" dirty="0"/>
              <a:t> at </a:t>
            </a:r>
            <a:r>
              <a:rPr lang="en-US" dirty="0" err="1"/>
              <a:t>risus</a:t>
            </a:r>
            <a:r>
              <a:rPr lang="en-US" dirty="0"/>
              <a:t> </a:t>
            </a:r>
            <a:r>
              <a:rPr lang="en-US" dirty="0" err="1"/>
              <a:t>zacomic</a:t>
            </a:r>
            <a:r>
              <a:rPr lang="en-US" dirty="0"/>
              <a:t> </a:t>
            </a:r>
            <a:r>
              <a:rPr lang="en-US" dirty="0" err="1"/>
              <a:t>projec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dictum </a:t>
            </a:r>
            <a:r>
              <a:rPr lang="en-US" dirty="0" err="1"/>
              <a:t>quamnullam</a:t>
            </a:r>
            <a:r>
              <a:rPr lang="en-US" dirty="0"/>
              <a:t> </a:t>
            </a:r>
            <a:r>
              <a:rPr lang="en-US" dirty="0" err="1"/>
              <a:t>nec</a:t>
            </a:r>
            <a:r>
              <a:rPr lang="en-US" dirty="0"/>
              <a:t> </a:t>
            </a:r>
            <a:r>
              <a:rPr lang="en-US" dirty="0" err="1"/>
              <a:t>risus</a:t>
            </a:r>
            <a:r>
              <a:rPr lang="en-US" dirty="0"/>
              <a:t> </a:t>
            </a:r>
            <a:r>
              <a:rPr lang="en-US" dirty="0" err="1"/>
              <a:t>vulputate</a:t>
            </a:r>
            <a:r>
              <a:rPr lang="en-US" dirty="0"/>
              <a:t> place rata </a:t>
            </a:r>
            <a:r>
              <a:rPr lang="en-US" dirty="0" err="1"/>
              <a:t>utor</a:t>
            </a:r>
            <a:r>
              <a:rPr lang="en-US" dirty="0"/>
              <a:t> </a:t>
            </a:r>
            <a:r>
              <a:rPr lang="en-US" dirty="0" err="1"/>
              <a:t>vel</a:t>
            </a:r>
            <a:r>
              <a:rPr lang="en-US" dirty="0"/>
              <a:t> </a:t>
            </a:r>
            <a:r>
              <a:rPr lang="en-US" dirty="0" err="1"/>
              <a:t>nisl</a:t>
            </a:r>
            <a:r>
              <a:rPr lang="en-US" dirty="0"/>
              <a:t>.</a:t>
            </a:r>
          </a:p>
        </p:txBody>
      </p:sp>
    </p:spTree>
    <p:extLst>
      <p:ext uri="{BB962C8B-B14F-4D97-AF65-F5344CB8AC3E}">
        <p14:creationId xmlns:p14="http://schemas.microsoft.com/office/powerpoint/2010/main" val="33633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80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42" presetClass="entr" presetSubtype="0" fill="hold" grpId="0" nodeType="withEffect">
                                  <p:stCondLst>
                                    <p:cond delay="200"/>
                                  </p:stCondLst>
                                  <p:childTnLst>
                                    <p:set>
                                      <p:cBhvr>
                                        <p:cTn id="15" dur="1" fill="hold">
                                          <p:stCondLst>
                                            <p:cond delay="0"/>
                                          </p:stCondLst>
                                        </p:cTn>
                                        <p:tgtEl>
                                          <p:spTgt spid="47">
                                            <p:txEl>
                                              <p:pRg st="0" end="0"/>
                                            </p:txEl>
                                          </p:spTgt>
                                        </p:tgtEl>
                                        <p:attrNameLst>
                                          <p:attrName>style.visibility</p:attrName>
                                        </p:attrNameLst>
                                      </p:cBhvr>
                                      <p:to>
                                        <p:strVal val="visible"/>
                                      </p:to>
                                    </p:set>
                                    <p:animEffect transition="in" filter="fade">
                                      <p:cBhvr>
                                        <p:cTn id="16" dur="400"/>
                                        <p:tgtEl>
                                          <p:spTgt spid="47">
                                            <p:txEl>
                                              <p:pRg st="0" end="0"/>
                                            </p:txEl>
                                          </p:spTgt>
                                        </p:tgtEl>
                                      </p:cBhvr>
                                    </p:animEffect>
                                    <p:anim calcmode="lin" valueType="num">
                                      <p:cBhvr>
                                        <p:cTn id="17" dur="4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47">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48">
                                            <p:txEl>
                                              <p:pRg st="0" end="0"/>
                                            </p:txEl>
                                          </p:spTgt>
                                        </p:tgtEl>
                                        <p:attrNameLst>
                                          <p:attrName>style.visibility</p:attrName>
                                        </p:attrNameLst>
                                      </p:cBhvr>
                                      <p:to>
                                        <p:strVal val="visible"/>
                                      </p:to>
                                    </p:set>
                                    <p:animEffect transition="in" filter="fade">
                                      <p:cBhvr>
                                        <p:cTn id="21" dur="500"/>
                                        <p:tgtEl>
                                          <p:spTgt spid="48">
                                            <p:txEl>
                                              <p:pRg st="0" end="0"/>
                                            </p:txEl>
                                          </p:spTgt>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29"/>
                                        </p:tgtEl>
                                        <p:attrNameLst>
                                          <p:attrName>style.visibility</p:attrName>
                                        </p:attrNameLst>
                                      </p:cBhvr>
                                      <p:to>
                                        <p:strVal val="visible"/>
                                      </p:to>
                                    </p:set>
                                    <p:anim calcmode="lin" valueType="num">
                                      <p:cBhvr>
                                        <p:cTn id="24" dur="500" fill="hold"/>
                                        <p:tgtEl>
                                          <p:spTgt spid="29"/>
                                        </p:tgtEl>
                                        <p:attrNameLst>
                                          <p:attrName>ppt_w</p:attrName>
                                        </p:attrNameLst>
                                      </p:cBhvr>
                                      <p:tavLst>
                                        <p:tav tm="0">
                                          <p:val>
                                            <p:fltVal val="0"/>
                                          </p:val>
                                        </p:tav>
                                        <p:tav tm="100000">
                                          <p:val>
                                            <p:strVal val="#ppt_w"/>
                                          </p:val>
                                        </p:tav>
                                      </p:tavLst>
                                    </p:anim>
                                    <p:anim calcmode="lin" valueType="num">
                                      <p:cBhvr>
                                        <p:cTn id="25" dur="500" fill="hold"/>
                                        <p:tgtEl>
                                          <p:spTgt spid="29"/>
                                        </p:tgtEl>
                                        <p:attrNameLst>
                                          <p:attrName>ppt_h</p:attrName>
                                        </p:attrNameLst>
                                      </p:cBhvr>
                                      <p:tavLst>
                                        <p:tav tm="0">
                                          <p:val>
                                            <p:fltVal val="0"/>
                                          </p:val>
                                        </p:tav>
                                        <p:tav tm="100000">
                                          <p:val>
                                            <p:strVal val="#ppt_h"/>
                                          </p:val>
                                        </p:tav>
                                      </p:tavLst>
                                    </p:anim>
                                    <p:animEffect transition="in" filter="fade">
                                      <p:cBhvr>
                                        <p:cTn id="26" dur="500"/>
                                        <p:tgtEl>
                                          <p:spTgt spid="29"/>
                                        </p:tgtEl>
                                      </p:cBhvr>
                                    </p:animEffect>
                                  </p:childTnLst>
                                </p:cTn>
                              </p:par>
                              <p:par>
                                <p:cTn id="27" presetID="42" presetClass="entr" presetSubtype="0" fill="hold" grpId="0" nodeType="withEffect">
                                  <p:stCondLst>
                                    <p:cond delay="200"/>
                                  </p:stCondLst>
                                  <p:childTnLst>
                                    <p:set>
                                      <p:cBhvr>
                                        <p:cTn id="28" dur="1" fill="hold">
                                          <p:stCondLst>
                                            <p:cond delay="0"/>
                                          </p:stCondLst>
                                        </p:cTn>
                                        <p:tgtEl>
                                          <p:spTgt spid="30">
                                            <p:txEl>
                                              <p:pRg st="0" end="0"/>
                                            </p:txEl>
                                          </p:spTgt>
                                        </p:tgtEl>
                                        <p:attrNameLst>
                                          <p:attrName>style.visibility</p:attrName>
                                        </p:attrNameLst>
                                      </p:cBhvr>
                                      <p:to>
                                        <p:strVal val="visible"/>
                                      </p:to>
                                    </p:set>
                                    <p:animEffect transition="in" filter="fade">
                                      <p:cBhvr>
                                        <p:cTn id="29" dur="400"/>
                                        <p:tgtEl>
                                          <p:spTgt spid="30">
                                            <p:txEl>
                                              <p:pRg st="0" end="0"/>
                                            </p:txEl>
                                          </p:spTgt>
                                        </p:tgtEl>
                                      </p:cBhvr>
                                    </p:animEffect>
                                    <p:anim calcmode="lin" valueType="num">
                                      <p:cBhvr>
                                        <p:cTn id="30" dur="4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31" dur="400" fill="hold"/>
                                        <p:tgtEl>
                                          <p:spTgt spid="30">
                                            <p:txEl>
                                              <p:pRg st="0" end="0"/>
                                            </p:txEl>
                                          </p:spTgt>
                                        </p:tgtEl>
                                        <p:attrNameLst>
                                          <p:attrName>ppt_y</p:attrName>
                                        </p:attrNameLst>
                                      </p:cBhvr>
                                      <p:tavLst>
                                        <p:tav tm="0">
                                          <p:val>
                                            <p:strVal val="#ppt_y+.1"/>
                                          </p:val>
                                        </p:tav>
                                        <p:tav tm="100000">
                                          <p:val>
                                            <p:strVal val="#ppt_y"/>
                                          </p:val>
                                        </p:tav>
                                      </p:tavLst>
                                    </p:anim>
                                  </p:childTnLst>
                                </p:cTn>
                              </p:par>
                              <p:par>
                                <p:cTn id="32" presetID="10" presetClass="entr" presetSubtype="0" fill="hold" grpId="0" nodeType="withEffect">
                                  <p:stCondLst>
                                    <p:cond delay="80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fade">
                                      <p:cBhvr>
                                        <p:cTn id="34" dur="500"/>
                                        <p:tgtEl>
                                          <p:spTgt spid="31">
                                            <p:txEl>
                                              <p:pRg st="0" end="0"/>
                                            </p:txEl>
                                          </p:spTgt>
                                        </p:tgtEl>
                                      </p:cBhvr>
                                    </p:animEffect>
                                  </p:childTnLst>
                                </p:cTn>
                              </p:par>
                            </p:childTnLst>
                          </p:cTn>
                        </p:par>
                        <p:par>
                          <p:cTn id="35" fill="hold">
                            <p:stCondLst>
                              <p:cond delay="1300"/>
                            </p:stCondLst>
                            <p:childTnLst>
                              <p:par>
                                <p:cTn id="36" presetID="2" presetClass="entr" presetSubtype="4" fill="hold" grpId="0" nodeType="afterEffect" nodePh="1">
                                  <p:stCondLst>
                                    <p:cond delay="0"/>
                                  </p:stCondLst>
                                  <p:endCondLst>
                                    <p:cond evt="begin" delay="0">
                                      <p:tn val="36"/>
                                    </p:cond>
                                  </p:end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ppt_x"/>
                                          </p:val>
                                        </p:tav>
                                        <p:tav tm="100000">
                                          <p:val>
                                            <p:strVal val="#ppt_x"/>
                                          </p:val>
                                        </p:tav>
                                      </p:tavLst>
                                    </p:anim>
                                    <p:anim calcmode="lin" valueType="num">
                                      <p:cBhvr additive="base">
                                        <p:cTn id="39" dur="500" fill="hold"/>
                                        <p:tgtEl>
                                          <p:spTgt spid="3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80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par>
                                <p:cTn id="45" presetID="42" presetClass="entr" presetSubtype="0" fill="hold" grpId="0" nodeType="withEffect">
                                  <p:stCondLst>
                                    <p:cond delay="200"/>
                                  </p:stCondLst>
                                  <p:childTnLst>
                                    <p:set>
                                      <p:cBhvr>
                                        <p:cTn id="46" dur="1" fill="hold">
                                          <p:stCondLst>
                                            <p:cond delay="0"/>
                                          </p:stCondLst>
                                        </p:cTn>
                                        <p:tgtEl>
                                          <p:spTgt spid="42">
                                            <p:txEl>
                                              <p:pRg st="0" end="0"/>
                                            </p:txEl>
                                          </p:spTgt>
                                        </p:tgtEl>
                                        <p:attrNameLst>
                                          <p:attrName>style.visibility</p:attrName>
                                        </p:attrNameLst>
                                      </p:cBhvr>
                                      <p:to>
                                        <p:strVal val="visible"/>
                                      </p:to>
                                    </p:set>
                                    <p:animEffect transition="in" filter="fade">
                                      <p:cBhvr>
                                        <p:cTn id="47" dur="400"/>
                                        <p:tgtEl>
                                          <p:spTgt spid="42">
                                            <p:txEl>
                                              <p:pRg st="0" end="0"/>
                                            </p:txEl>
                                          </p:spTgt>
                                        </p:tgtEl>
                                      </p:cBhvr>
                                    </p:animEffect>
                                    <p:anim calcmode="lin" valueType="num">
                                      <p:cBhvr>
                                        <p:cTn id="48" dur="4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49" dur="400" fill="hold"/>
                                        <p:tgtEl>
                                          <p:spTgt spid="42">
                                            <p:txEl>
                                              <p:pRg st="0" end="0"/>
                                            </p:txEl>
                                          </p:spTgt>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800"/>
                                  </p:stCondLst>
                                  <p:childTnLst>
                                    <p:set>
                                      <p:cBhvr>
                                        <p:cTn id="51" dur="1" fill="hold">
                                          <p:stCondLst>
                                            <p:cond delay="0"/>
                                          </p:stCondLst>
                                        </p:cTn>
                                        <p:tgtEl>
                                          <p:spTgt spid="43">
                                            <p:txEl>
                                              <p:pRg st="0" end="0"/>
                                            </p:txEl>
                                          </p:spTgt>
                                        </p:tgtEl>
                                        <p:attrNameLst>
                                          <p:attrName>style.visibility</p:attrName>
                                        </p:attrNameLst>
                                      </p:cBhvr>
                                      <p:to>
                                        <p:strVal val="visible"/>
                                      </p:to>
                                    </p:set>
                                    <p:animEffect transition="in" filter="fade">
                                      <p:cBhvr>
                                        <p:cTn id="52" dur="500"/>
                                        <p:tgtEl>
                                          <p:spTgt spid="43">
                                            <p:txEl>
                                              <p:pRg st="0" end="0"/>
                                            </p:txEl>
                                          </p:spTgt>
                                        </p:tgtEl>
                                      </p:cBhvr>
                                    </p:animEffect>
                                  </p:childTnLst>
                                </p:cTn>
                              </p:par>
                              <p:par>
                                <p:cTn id="53" presetID="53" presetClass="entr" presetSubtype="16" fill="hold" grpId="0" nodeType="withEffect">
                                  <p:stCondLst>
                                    <p:cond delay="80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fltVal val="0"/>
                                          </p:val>
                                        </p:tav>
                                        <p:tav tm="100000">
                                          <p:val>
                                            <p:strVal val="#ppt_w"/>
                                          </p:val>
                                        </p:tav>
                                      </p:tavLst>
                                    </p:anim>
                                    <p:anim calcmode="lin" valueType="num">
                                      <p:cBhvr>
                                        <p:cTn id="56" dur="500" fill="hold"/>
                                        <p:tgtEl>
                                          <p:spTgt spid="44"/>
                                        </p:tgtEl>
                                        <p:attrNameLst>
                                          <p:attrName>ppt_h</p:attrName>
                                        </p:attrNameLst>
                                      </p:cBhvr>
                                      <p:tavLst>
                                        <p:tav tm="0">
                                          <p:val>
                                            <p:fltVal val="0"/>
                                          </p:val>
                                        </p:tav>
                                        <p:tav tm="100000">
                                          <p:val>
                                            <p:strVal val="#ppt_h"/>
                                          </p:val>
                                        </p:tav>
                                      </p:tavLst>
                                    </p:anim>
                                    <p:animEffect transition="in" filter="fade">
                                      <p:cBhvr>
                                        <p:cTn id="57" dur="500"/>
                                        <p:tgtEl>
                                          <p:spTgt spid="44"/>
                                        </p:tgtEl>
                                      </p:cBhvr>
                                    </p:animEffect>
                                  </p:childTnLst>
                                </p:cTn>
                              </p:par>
                              <p:par>
                                <p:cTn id="58" presetID="42" presetClass="entr" presetSubtype="0" fill="hold" grpId="0" nodeType="withEffect">
                                  <p:stCondLst>
                                    <p:cond delay="200"/>
                                  </p:stCondLst>
                                  <p:childTnLst>
                                    <p:set>
                                      <p:cBhvr>
                                        <p:cTn id="59" dur="1" fill="hold">
                                          <p:stCondLst>
                                            <p:cond delay="0"/>
                                          </p:stCondLst>
                                        </p:cTn>
                                        <p:tgtEl>
                                          <p:spTgt spid="45">
                                            <p:txEl>
                                              <p:pRg st="0" end="0"/>
                                            </p:txEl>
                                          </p:spTgt>
                                        </p:tgtEl>
                                        <p:attrNameLst>
                                          <p:attrName>style.visibility</p:attrName>
                                        </p:attrNameLst>
                                      </p:cBhvr>
                                      <p:to>
                                        <p:strVal val="visible"/>
                                      </p:to>
                                    </p:set>
                                    <p:animEffect transition="in" filter="fade">
                                      <p:cBhvr>
                                        <p:cTn id="60" dur="400"/>
                                        <p:tgtEl>
                                          <p:spTgt spid="45">
                                            <p:txEl>
                                              <p:pRg st="0" end="0"/>
                                            </p:txEl>
                                          </p:spTgt>
                                        </p:tgtEl>
                                      </p:cBhvr>
                                    </p:animEffect>
                                    <p:anim calcmode="lin" valueType="num">
                                      <p:cBhvr>
                                        <p:cTn id="61" dur="4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62" dur="400" fill="hold"/>
                                        <p:tgtEl>
                                          <p:spTgt spid="45">
                                            <p:txEl>
                                              <p:pRg st="0" end="0"/>
                                            </p:txEl>
                                          </p:spTgt>
                                        </p:tgtEl>
                                        <p:attrNameLst>
                                          <p:attrName>ppt_y</p:attrName>
                                        </p:attrNameLst>
                                      </p:cBhvr>
                                      <p:tavLst>
                                        <p:tav tm="0">
                                          <p:val>
                                            <p:strVal val="#ppt_y+.1"/>
                                          </p:val>
                                        </p:tav>
                                        <p:tav tm="100000">
                                          <p:val>
                                            <p:strVal val="#ppt_y"/>
                                          </p:val>
                                        </p:tav>
                                      </p:tavLst>
                                    </p:anim>
                                  </p:childTnLst>
                                </p:cTn>
                              </p:par>
                              <p:par>
                                <p:cTn id="63" presetID="10" presetClass="entr" presetSubtype="0" fill="hold" grpId="0" nodeType="withEffect">
                                  <p:stCondLst>
                                    <p:cond delay="800"/>
                                  </p:stCondLst>
                                  <p:childTnLst>
                                    <p:set>
                                      <p:cBhvr>
                                        <p:cTn id="64" dur="1" fill="hold">
                                          <p:stCondLst>
                                            <p:cond delay="0"/>
                                          </p:stCondLst>
                                        </p:cTn>
                                        <p:tgtEl>
                                          <p:spTgt spid="46">
                                            <p:txEl>
                                              <p:pRg st="0" end="0"/>
                                            </p:txEl>
                                          </p:spTgt>
                                        </p:tgtEl>
                                        <p:attrNameLst>
                                          <p:attrName>style.visibility</p:attrName>
                                        </p:attrNameLst>
                                      </p:cBhvr>
                                      <p:to>
                                        <p:strVal val="visible"/>
                                      </p:to>
                                    </p:set>
                                    <p:animEffect transition="in" filter="fade">
                                      <p:cBhvr>
                                        <p:cTn id="65" dur="500"/>
                                        <p:tgtEl>
                                          <p:spTgt spid="46">
                                            <p:txEl>
                                              <p:pRg st="0" end="0"/>
                                            </p:txEl>
                                          </p:spTgt>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46">
                                            <p:txEl>
                                              <p:pRg st="1" end="1"/>
                                            </p:txEl>
                                          </p:spTgt>
                                        </p:tgtEl>
                                        <p:attrNameLst>
                                          <p:attrName>style.visibility</p:attrName>
                                        </p:attrNameLst>
                                      </p:cBhvr>
                                      <p:to>
                                        <p:strVal val="visible"/>
                                      </p:to>
                                    </p:set>
                                    <p:animEffect transition="in" filter="fade">
                                      <p:cBhvr>
                                        <p:cTn id="68" dur="500"/>
                                        <p:tgtEl>
                                          <p:spTgt spid="46">
                                            <p:txEl>
                                              <p:pRg st="1" end="1"/>
                                            </p:txEl>
                                          </p:spTgt>
                                        </p:tgtEl>
                                      </p:cBhvr>
                                    </p:animEffect>
                                  </p:childTnLst>
                                </p:cTn>
                              </p:par>
                            </p:childTnLst>
                          </p:cTn>
                        </p:par>
                        <p:par>
                          <p:cTn id="69" fill="hold">
                            <p:stCondLst>
                              <p:cond delay="2600"/>
                            </p:stCondLst>
                            <p:childTnLst>
                              <p:par>
                                <p:cTn id="70" presetID="2" presetClass="entr" presetSubtype="4" fill="hold" grpId="0" nodeType="afterEffect" nodePh="1">
                                  <p:stCondLst>
                                    <p:cond delay="0"/>
                                  </p:stCondLst>
                                  <p:endCondLst>
                                    <p:cond evt="begin" delay="0">
                                      <p:tn val="70"/>
                                    </p:cond>
                                  </p:end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500" fill="hold"/>
                                        <p:tgtEl>
                                          <p:spTgt spid="62"/>
                                        </p:tgtEl>
                                        <p:attrNameLst>
                                          <p:attrName>ppt_x</p:attrName>
                                        </p:attrNameLst>
                                      </p:cBhvr>
                                      <p:tavLst>
                                        <p:tav tm="0">
                                          <p:val>
                                            <p:strVal val="#ppt_x"/>
                                          </p:val>
                                        </p:tav>
                                        <p:tav tm="100000">
                                          <p:val>
                                            <p:strVal val="#ppt_x"/>
                                          </p:val>
                                        </p:tav>
                                      </p:tavLst>
                                    </p:anim>
                                    <p:anim calcmode="lin" valueType="num">
                                      <p:cBhvr additive="base">
                                        <p:cTn id="73" dur="500" fill="hold"/>
                                        <p:tgtEl>
                                          <p:spTgt spid="62"/>
                                        </p:tgtEl>
                                        <p:attrNameLst>
                                          <p:attrName>ppt_y</p:attrName>
                                        </p:attrNameLst>
                                      </p:cBhvr>
                                      <p:tavLst>
                                        <p:tav tm="0">
                                          <p:val>
                                            <p:strVal val="1+#ppt_h/2"/>
                                          </p:val>
                                        </p:tav>
                                        <p:tav tm="100000">
                                          <p:val>
                                            <p:strVal val="#ppt_y"/>
                                          </p:val>
                                        </p:tav>
                                      </p:tavLst>
                                    </p:anim>
                                  </p:childTnLst>
                                </p:cTn>
                              </p:par>
                              <p:par>
                                <p:cTn id="74" presetID="53" presetClass="entr" presetSubtype="16" fill="hold" grpId="0" nodeType="withEffect">
                                  <p:stCondLst>
                                    <p:cond delay="800"/>
                                  </p:stCondLst>
                                  <p:childTnLst>
                                    <p:set>
                                      <p:cBhvr>
                                        <p:cTn id="75" dur="1" fill="hold">
                                          <p:stCondLst>
                                            <p:cond delay="0"/>
                                          </p:stCondLst>
                                        </p:cTn>
                                        <p:tgtEl>
                                          <p:spTgt spid="63"/>
                                        </p:tgtEl>
                                        <p:attrNameLst>
                                          <p:attrName>style.visibility</p:attrName>
                                        </p:attrNameLst>
                                      </p:cBhvr>
                                      <p:to>
                                        <p:strVal val="visible"/>
                                      </p:to>
                                    </p:set>
                                    <p:anim calcmode="lin" valueType="num">
                                      <p:cBhvr>
                                        <p:cTn id="76" dur="500" fill="hold"/>
                                        <p:tgtEl>
                                          <p:spTgt spid="63"/>
                                        </p:tgtEl>
                                        <p:attrNameLst>
                                          <p:attrName>ppt_w</p:attrName>
                                        </p:attrNameLst>
                                      </p:cBhvr>
                                      <p:tavLst>
                                        <p:tav tm="0">
                                          <p:val>
                                            <p:fltVal val="0"/>
                                          </p:val>
                                        </p:tav>
                                        <p:tav tm="100000">
                                          <p:val>
                                            <p:strVal val="#ppt_w"/>
                                          </p:val>
                                        </p:tav>
                                      </p:tavLst>
                                    </p:anim>
                                    <p:anim calcmode="lin" valueType="num">
                                      <p:cBhvr>
                                        <p:cTn id="77" dur="500" fill="hold"/>
                                        <p:tgtEl>
                                          <p:spTgt spid="63"/>
                                        </p:tgtEl>
                                        <p:attrNameLst>
                                          <p:attrName>ppt_h</p:attrName>
                                        </p:attrNameLst>
                                      </p:cBhvr>
                                      <p:tavLst>
                                        <p:tav tm="0">
                                          <p:val>
                                            <p:fltVal val="0"/>
                                          </p:val>
                                        </p:tav>
                                        <p:tav tm="100000">
                                          <p:val>
                                            <p:strVal val="#ppt_h"/>
                                          </p:val>
                                        </p:tav>
                                      </p:tavLst>
                                    </p:anim>
                                    <p:animEffect transition="in" filter="fade">
                                      <p:cBhvr>
                                        <p:cTn id="78" dur="500"/>
                                        <p:tgtEl>
                                          <p:spTgt spid="63"/>
                                        </p:tgtEl>
                                      </p:cBhvr>
                                    </p:animEffect>
                                  </p:childTnLst>
                                </p:cTn>
                              </p:par>
                              <p:par>
                                <p:cTn id="79" presetID="42" presetClass="entr" presetSubtype="0" fill="hold" grpId="0" nodeType="withEffect">
                                  <p:stCondLst>
                                    <p:cond delay="200"/>
                                  </p:stCondLst>
                                  <p:childTnLst>
                                    <p:set>
                                      <p:cBhvr>
                                        <p:cTn id="80" dur="1" fill="hold">
                                          <p:stCondLst>
                                            <p:cond delay="0"/>
                                          </p:stCondLst>
                                        </p:cTn>
                                        <p:tgtEl>
                                          <p:spTgt spid="64">
                                            <p:txEl>
                                              <p:pRg st="0" end="0"/>
                                            </p:txEl>
                                          </p:spTgt>
                                        </p:tgtEl>
                                        <p:attrNameLst>
                                          <p:attrName>style.visibility</p:attrName>
                                        </p:attrNameLst>
                                      </p:cBhvr>
                                      <p:to>
                                        <p:strVal val="visible"/>
                                      </p:to>
                                    </p:set>
                                    <p:animEffect transition="in" filter="fade">
                                      <p:cBhvr>
                                        <p:cTn id="81" dur="400"/>
                                        <p:tgtEl>
                                          <p:spTgt spid="64">
                                            <p:txEl>
                                              <p:pRg st="0" end="0"/>
                                            </p:txEl>
                                          </p:spTgt>
                                        </p:tgtEl>
                                      </p:cBhvr>
                                    </p:animEffect>
                                    <p:anim calcmode="lin" valueType="num">
                                      <p:cBhvr>
                                        <p:cTn id="82" dur="400" fill="hold"/>
                                        <p:tgtEl>
                                          <p:spTgt spid="64">
                                            <p:txEl>
                                              <p:pRg st="0" end="0"/>
                                            </p:txEl>
                                          </p:spTgt>
                                        </p:tgtEl>
                                        <p:attrNameLst>
                                          <p:attrName>ppt_x</p:attrName>
                                        </p:attrNameLst>
                                      </p:cBhvr>
                                      <p:tavLst>
                                        <p:tav tm="0">
                                          <p:val>
                                            <p:strVal val="#ppt_x"/>
                                          </p:val>
                                        </p:tav>
                                        <p:tav tm="100000">
                                          <p:val>
                                            <p:strVal val="#ppt_x"/>
                                          </p:val>
                                        </p:tav>
                                      </p:tavLst>
                                    </p:anim>
                                    <p:anim calcmode="lin" valueType="num">
                                      <p:cBhvr>
                                        <p:cTn id="83" dur="400" fill="hold"/>
                                        <p:tgtEl>
                                          <p:spTgt spid="64">
                                            <p:txEl>
                                              <p:pRg st="0" end="0"/>
                                            </p:txEl>
                                          </p:spTgt>
                                        </p:tgtEl>
                                        <p:attrNameLst>
                                          <p:attrName>ppt_y</p:attrName>
                                        </p:attrNameLst>
                                      </p:cBhvr>
                                      <p:tavLst>
                                        <p:tav tm="0">
                                          <p:val>
                                            <p:strVal val="#ppt_y+.1"/>
                                          </p:val>
                                        </p:tav>
                                        <p:tav tm="100000">
                                          <p:val>
                                            <p:strVal val="#ppt_y"/>
                                          </p:val>
                                        </p:tav>
                                      </p:tavLst>
                                    </p:anim>
                                  </p:childTnLst>
                                </p:cTn>
                              </p:par>
                              <p:par>
                                <p:cTn id="84" presetID="10" presetClass="entr" presetSubtype="0" fill="hold" grpId="0" nodeType="withEffect">
                                  <p:stCondLst>
                                    <p:cond delay="800"/>
                                  </p:stCondLst>
                                  <p:childTnLst>
                                    <p:set>
                                      <p:cBhvr>
                                        <p:cTn id="85" dur="1" fill="hold">
                                          <p:stCondLst>
                                            <p:cond delay="0"/>
                                          </p:stCondLst>
                                        </p:cTn>
                                        <p:tgtEl>
                                          <p:spTgt spid="65">
                                            <p:txEl>
                                              <p:pRg st="0" end="0"/>
                                            </p:txEl>
                                          </p:spTgt>
                                        </p:tgtEl>
                                        <p:attrNameLst>
                                          <p:attrName>style.visibility</p:attrName>
                                        </p:attrNameLst>
                                      </p:cBhvr>
                                      <p:to>
                                        <p:strVal val="visible"/>
                                      </p:to>
                                    </p:set>
                                    <p:animEffect transition="in" filter="fade">
                                      <p:cBhvr>
                                        <p:cTn id="86" dur="500"/>
                                        <p:tgtEl>
                                          <p:spTgt spid="65">
                                            <p:txEl>
                                              <p:pRg st="0" end="0"/>
                                            </p:txEl>
                                          </p:spTgt>
                                        </p:tgtEl>
                                      </p:cBhvr>
                                    </p:animEffect>
                                  </p:childTnLst>
                                </p:cTn>
                              </p:par>
                              <p:par>
                                <p:cTn id="87" presetID="53" presetClass="entr" presetSubtype="16" fill="hold" grpId="0" nodeType="withEffect">
                                  <p:stCondLst>
                                    <p:cond delay="800"/>
                                  </p:stCondLst>
                                  <p:childTnLst>
                                    <p:set>
                                      <p:cBhvr>
                                        <p:cTn id="88" dur="1" fill="hold">
                                          <p:stCondLst>
                                            <p:cond delay="0"/>
                                          </p:stCondLst>
                                        </p:cTn>
                                        <p:tgtEl>
                                          <p:spTgt spid="66"/>
                                        </p:tgtEl>
                                        <p:attrNameLst>
                                          <p:attrName>style.visibility</p:attrName>
                                        </p:attrNameLst>
                                      </p:cBhvr>
                                      <p:to>
                                        <p:strVal val="visible"/>
                                      </p:to>
                                    </p:set>
                                    <p:anim calcmode="lin" valueType="num">
                                      <p:cBhvr>
                                        <p:cTn id="89" dur="500" fill="hold"/>
                                        <p:tgtEl>
                                          <p:spTgt spid="66"/>
                                        </p:tgtEl>
                                        <p:attrNameLst>
                                          <p:attrName>ppt_w</p:attrName>
                                        </p:attrNameLst>
                                      </p:cBhvr>
                                      <p:tavLst>
                                        <p:tav tm="0">
                                          <p:val>
                                            <p:fltVal val="0"/>
                                          </p:val>
                                        </p:tav>
                                        <p:tav tm="100000">
                                          <p:val>
                                            <p:strVal val="#ppt_w"/>
                                          </p:val>
                                        </p:tav>
                                      </p:tavLst>
                                    </p:anim>
                                    <p:anim calcmode="lin" valueType="num">
                                      <p:cBhvr>
                                        <p:cTn id="90" dur="500" fill="hold"/>
                                        <p:tgtEl>
                                          <p:spTgt spid="66"/>
                                        </p:tgtEl>
                                        <p:attrNameLst>
                                          <p:attrName>ppt_h</p:attrName>
                                        </p:attrNameLst>
                                      </p:cBhvr>
                                      <p:tavLst>
                                        <p:tav tm="0">
                                          <p:val>
                                            <p:fltVal val="0"/>
                                          </p:val>
                                        </p:tav>
                                        <p:tav tm="100000">
                                          <p:val>
                                            <p:strVal val="#ppt_h"/>
                                          </p:val>
                                        </p:tav>
                                      </p:tavLst>
                                    </p:anim>
                                    <p:animEffect transition="in" filter="fade">
                                      <p:cBhvr>
                                        <p:cTn id="91" dur="500"/>
                                        <p:tgtEl>
                                          <p:spTgt spid="66"/>
                                        </p:tgtEl>
                                      </p:cBhvr>
                                    </p:animEffect>
                                  </p:childTnLst>
                                </p:cTn>
                              </p:par>
                              <p:par>
                                <p:cTn id="92" presetID="42" presetClass="entr" presetSubtype="0" fill="hold" grpId="0" nodeType="withEffect">
                                  <p:stCondLst>
                                    <p:cond delay="200"/>
                                  </p:stCondLst>
                                  <p:childTnLst>
                                    <p:set>
                                      <p:cBhvr>
                                        <p:cTn id="93" dur="1" fill="hold">
                                          <p:stCondLst>
                                            <p:cond delay="0"/>
                                          </p:stCondLst>
                                        </p:cTn>
                                        <p:tgtEl>
                                          <p:spTgt spid="67">
                                            <p:txEl>
                                              <p:pRg st="0" end="0"/>
                                            </p:txEl>
                                          </p:spTgt>
                                        </p:tgtEl>
                                        <p:attrNameLst>
                                          <p:attrName>style.visibility</p:attrName>
                                        </p:attrNameLst>
                                      </p:cBhvr>
                                      <p:to>
                                        <p:strVal val="visible"/>
                                      </p:to>
                                    </p:set>
                                    <p:animEffect transition="in" filter="fade">
                                      <p:cBhvr>
                                        <p:cTn id="94" dur="400"/>
                                        <p:tgtEl>
                                          <p:spTgt spid="67">
                                            <p:txEl>
                                              <p:pRg st="0" end="0"/>
                                            </p:txEl>
                                          </p:spTgt>
                                        </p:tgtEl>
                                      </p:cBhvr>
                                    </p:animEffect>
                                    <p:anim calcmode="lin" valueType="num">
                                      <p:cBhvr>
                                        <p:cTn id="95" dur="4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96" dur="400" fill="hold"/>
                                        <p:tgtEl>
                                          <p:spTgt spid="67">
                                            <p:txEl>
                                              <p:pRg st="0" end="0"/>
                                            </p:txEl>
                                          </p:spTgt>
                                        </p:tgtEl>
                                        <p:attrNameLst>
                                          <p:attrName>ppt_y</p:attrName>
                                        </p:attrNameLst>
                                      </p:cBhvr>
                                      <p:tavLst>
                                        <p:tav tm="0">
                                          <p:val>
                                            <p:strVal val="#ppt_y+.1"/>
                                          </p:val>
                                        </p:tav>
                                        <p:tav tm="100000">
                                          <p:val>
                                            <p:strVal val="#ppt_y"/>
                                          </p:val>
                                        </p:tav>
                                      </p:tavLst>
                                    </p:anim>
                                  </p:childTnLst>
                                </p:cTn>
                              </p:par>
                              <p:par>
                                <p:cTn id="97" presetID="10" presetClass="entr" presetSubtype="0" fill="hold" grpId="0" nodeType="withEffect">
                                  <p:stCondLst>
                                    <p:cond delay="800"/>
                                  </p:stCondLst>
                                  <p:childTnLst>
                                    <p:set>
                                      <p:cBhvr>
                                        <p:cTn id="98" dur="1" fill="hold">
                                          <p:stCondLst>
                                            <p:cond delay="0"/>
                                          </p:stCondLst>
                                        </p:cTn>
                                        <p:tgtEl>
                                          <p:spTgt spid="68">
                                            <p:txEl>
                                              <p:pRg st="0" end="0"/>
                                            </p:txEl>
                                          </p:spTgt>
                                        </p:tgtEl>
                                        <p:attrNameLst>
                                          <p:attrName>style.visibility</p:attrName>
                                        </p:attrNameLst>
                                      </p:cBhvr>
                                      <p:to>
                                        <p:strVal val="visible"/>
                                      </p:to>
                                    </p:set>
                                    <p:animEffect transition="in" filter="fade">
                                      <p:cBhvr>
                                        <p:cTn id="99" dur="500"/>
                                        <p:tgtEl>
                                          <p:spTgt spid="68">
                                            <p:txEl>
                                              <p:pRg st="0" end="0"/>
                                            </p:txEl>
                                          </p:spTgt>
                                        </p:tgtEl>
                                      </p:cBhvr>
                                    </p:animEffect>
                                  </p:childTnLst>
                                </p:cTn>
                              </p:par>
                            </p:childTnLst>
                          </p:cTn>
                        </p:par>
                        <p:par>
                          <p:cTn id="100" fill="hold">
                            <p:stCondLst>
                              <p:cond delay="3900"/>
                            </p:stCondLst>
                            <p:childTnLst>
                              <p:par>
                                <p:cTn id="101" presetID="2" presetClass="entr" presetSubtype="4" fill="hold" grpId="0" nodeType="afterEffect" nodePh="1">
                                  <p:stCondLst>
                                    <p:cond delay="0"/>
                                  </p:stCondLst>
                                  <p:endCondLst>
                                    <p:cond evt="begin" delay="0">
                                      <p:tn val="101"/>
                                    </p:cond>
                                  </p:endCondLst>
                                  <p:childTnLst>
                                    <p:set>
                                      <p:cBhvr>
                                        <p:cTn id="102" dur="1" fill="hold">
                                          <p:stCondLst>
                                            <p:cond delay="0"/>
                                          </p:stCondLst>
                                        </p:cTn>
                                        <p:tgtEl>
                                          <p:spTgt spid="69"/>
                                        </p:tgtEl>
                                        <p:attrNameLst>
                                          <p:attrName>style.visibility</p:attrName>
                                        </p:attrNameLst>
                                      </p:cBhvr>
                                      <p:to>
                                        <p:strVal val="visible"/>
                                      </p:to>
                                    </p:set>
                                    <p:anim calcmode="lin" valueType="num">
                                      <p:cBhvr additive="base">
                                        <p:cTn id="103" dur="500" fill="hold"/>
                                        <p:tgtEl>
                                          <p:spTgt spid="69"/>
                                        </p:tgtEl>
                                        <p:attrNameLst>
                                          <p:attrName>ppt_x</p:attrName>
                                        </p:attrNameLst>
                                      </p:cBhvr>
                                      <p:tavLst>
                                        <p:tav tm="0">
                                          <p:val>
                                            <p:strVal val="#ppt_x"/>
                                          </p:val>
                                        </p:tav>
                                        <p:tav tm="100000">
                                          <p:val>
                                            <p:strVal val="#ppt_x"/>
                                          </p:val>
                                        </p:tav>
                                      </p:tavLst>
                                    </p:anim>
                                    <p:anim calcmode="lin" valueType="num">
                                      <p:cBhvr additive="base">
                                        <p:cTn id="104" dur="500" fill="hold"/>
                                        <p:tgtEl>
                                          <p:spTgt spid="69"/>
                                        </p:tgtEl>
                                        <p:attrNameLst>
                                          <p:attrName>ppt_y</p:attrName>
                                        </p:attrNameLst>
                                      </p:cBhvr>
                                      <p:tavLst>
                                        <p:tav tm="0">
                                          <p:val>
                                            <p:strVal val="1+#ppt_h/2"/>
                                          </p:val>
                                        </p:tav>
                                        <p:tav tm="100000">
                                          <p:val>
                                            <p:strVal val="#ppt_y"/>
                                          </p:val>
                                        </p:tav>
                                      </p:tavLst>
                                    </p:anim>
                                  </p:childTnLst>
                                </p:cTn>
                              </p:par>
                              <p:par>
                                <p:cTn id="105" presetID="53" presetClass="entr" presetSubtype="16" fill="hold" grpId="0" nodeType="withEffect">
                                  <p:stCondLst>
                                    <p:cond delay="800"/>
                                  </p:stCondLst>
                                  <p:childTnLst>
                                    <p:set>
                                      <p:cBhvr>
                                        <p:cTn id="106" dur="1" fill="hold">
                                          <p:stCondLst>
                                            <p:cond delay="0"/>
                                          </p:stCondLst>
                                        </p:cTn>
                                        <p:tgtEl>
                                          <p:spTgt spid="70"/>
                                        </p:tgtEl>
                                        <p:attrNameLst>
                                          <p:attrName>style.visibility</p:attrName>
                                        </p:attrNameLst>
                                      </p:cBhvr>
                                      <p:to>
                                        <p:strVal val="visible"/>
                                      </p:to>
                                    </p:set>
                                    <p:anim calcmode="lin" valueType="num">
                                      <p:cBhvr>
                                        <p:cTn id="107" dur="500" fill="hold"/>
                                        <p:tgtEl>
                                          <p:spTgt spid="70"/>
                                        </p:tgtEl>
                                        <p:attrNameLst>
                                          <p:attrName>ppt_w</p:attrName>
                                        </p:attrNameLst>
                                      </p:cBhvr>
                                      <p:tavLst>
                                        <p:tav tm="0">
                                          <p:val>
                                            <p:fltVal val="0"/>
                                          </p:val>
                                        </p:tav>
                                        <p:tav tm="100000">
                                          <p:val>
                                            <p:strVal val="#ppt_w"/>
                                          </p:val>
                                        </p:tav>
                                      </p:tavLst>
                                    </p:anim>
                                    <p:anim calcmode="lin" valueType="num">
                                      <p:cBhvr>
                                        <p:cTn id="108" dur="500" fill="hold"/>
                                        <p:tgtEl>
                                          <p:spTgt spid="70"/>
                                        </p:tgtEl>
                                        <p:attrNameLst>
                                          <p:attrName>ppt_h</p:attrName>
                                        </p:attrNameLst>
                                      </p:cBhvr>
                                      <p:tavLst>
                                        <p:tav tm="0">
                                          <p:val>
                                            <p:fltVal val="0"/>
                                          </p:val>
                                        </p:tav>
                                        <p:tav tm="100000">
                                          <p:val>
                                            <p:strVal val="#ppt_h"/>
                                          </p:val>
                                        </p:tav>
                                      </p:tavLst>
                                    </p:anim>
                                    <p:animEffect transition="in" filter="fade">
                                      <p:cBhvr>
                                        <p:cTn id="109" dur="500"/>
                                        <p:tgtEl>
                                          <p:spTgt spid="70"/>
                                        </p:tgtEl>
                                      </p:cBhvr>
                                    </p:animEffect>
                                  </p:childTnLst>
                                </p:cTn>
                              </p:par>
                              <p:par>
                                <p:cTn id="110" presetID="42" presetClass="entr" presetSubtype="0" fill="hold" grpId="0" nodeType="withEffect">
                                  <p:stCondLst>
                                    <p:cond delay="200"/>
                                  </p:stCondLst>
                                  <p:childTnLst>
                                    <p:set>
                                      <p:cBhvr>
                                        <p:cTn id="111" dur="1" fill="hold">
                                          <p:stCondLst>
                                            <p:cond delay="0"/>
                                          </p:stCondLst>
                                        </p:cTn>
                                        <p:tgtEl>
                                          <p:spTgt spid="71">
                                            <p:txEl>
                                              <p:pRg st="0" end="0"/>
                                            </p:txEl>
                                          </p:spTgt>
                                        </p:tgtEl>
                                        <p:attrNameLst>
                                          <p:attrName>style.visibility</p:attrName>
                                        </p:attrNameLst>
                                      </p:cBhvr>
                                      <p:to>
                                        <p:strVal val="visible"/>
                                      </p:to>
                                    </p:set>
                                    <p:animEffect transition="in" filter="fade">
                                      <p:cBhvr>
                                        <p:cTn id="112" dur="400"/>
                                        <p:tgtEl>
                                          <p:spTgt spid="71">
                                            <p:txEl>
                                              <p:pRg st="0" end="0"/>
                                            </p:txEl>
                                          </p:spTgt>
                                        </p:tgtEl>
                                      </p:cBhvr>
                                    </p:animEffect>
                                    <p:anim calcmode="lin" valueType="num">
                                      <p:cBhvr>
                                        <p:cTn id="113" dur="4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114" dur="400" fill="hold"/>
                                        <p:tgtEl>
                                          <p:spTgt spid="71">
                                            <p:txEl>
                                              <p:pRg st="0" end="0"/>
                                            </p:txEl>
                                          </p:spTgt>
                                        </p:tgtEl>
                                        <p:attrNameLst>
                                          <p:attrName>ppt_y</p:attrName>
                                        </p:attrNameLst>
                                      </p:cBhvr>
                                      <p:tavLst>
                                        <p:tav tm="0">
                                          <p:val>
                                            <p:strVal val="#ppt_y+.1"/>
                                          </p:val>
                                        </p:tav>
                                        <p:tav tm="100000">
                                          <p:val>
                                            <p:strVal val="#ppt_y"/>
                                          </p:val>
                                        </p:tav>
                                      </p:tavLst>
                                    </p:anim>
                                  </p:childTnLst>
                                </p:cTn>
                              </p:par>
                              <p:par>
                                <p:cTn id="115" presetID="10" presetClass="entr" presetSubtype="0" fill="hold" grpId="0" nodeType="withEffect">
                                  <p:stCondLst>
                                    <p:cond delay="800"/>
                                  </p:stCondLst>
                                  <p:childTnLst>
                                    <p:set>
                                      <p:cBhvr>
                                        <p:cTn id="116" dur="1" fill="hold">
                                          <p:stCondLst>
                                            <p:cond delay="0"/>
                                          </p:stCondLst>
                                        </p:cTn>
                                        <p:tgtEl>
                                          <p:spTgt spid="72">
                                            <p:txEl>
                                              <p:pRg st="0" end="0"/>
                                            </p:txEl>
                                          </p:spTgt>
                                        </p:tgtEl>
                                        <p:attrNameLst>
                                          <p:attrName>style.visibility</p:attrName>
                                        </p:attrNameLst>
                                      </p:cBhvr>
                                      <p:to>
                                        <p:strVal val="visible"/>
                                      </p:to>
                                    </p:set>
                                    <p:animEffect transition="in" filter="fade">
                                      <p:cBhvr>
                                        <p:cTn id="117"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p:bldP spid="47" grpId="0" build="p">
        <p:tmplLst>
          <p:tmpl lvl="1">
            <p:tnLst>
              <p:par>
                <p:cTn presetID="42" presetClass="entr" presetSubtype="0"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Effect transition="in" filter="fade">
                      <p:cBhvr>
                        <p:cTn dur="400"/>
                        <p:tgtEl>
                          <p:spTgt spid="47"/>
                        </p:tgtEl>
                      </p:cBhvr>
                    </p:animEffect>
                    <p:anim calcmode="lin" valueType="num">
                      <p:cBhvr>
                        <p:cTn dur="400" fill="hold"/>
                        <p:tgtEl>
                          <p:spTgt spid="47"/>
                        </p:tgtEl>
                        <p:attrNameLst>
                          <p:attrName>ppt_x</p:attrName>
                        </p:attrNameLst>
                      </p:cBhvr>
                      <p:tavLst>
                        <p:tav tm="0">
                          <p:val>
                            <p:strVal val="#ppt_x"/>
                          </p:val>
                        </p:tav>
                        <p:tav tm="100000">
                          <p:val>
                            <p:strVal val="#ppt_x"/>
                          </p:val>
                        </p:tav>
                      </p:tavLst>
                    </p:anim>
                    <p:anim calcmode="lin" valueType="num">
                      <p:cBhvr>
                        <p:cTn dur="400" fill="hold"/>
                        <p:tgtEl>
                          <p:spTgt spid="47"/>
                        </p:tgtEl>
                        <p:attrNameLst>
                          <p:attrName>ppt_y</p:attrName>
                        </p:attrNameLst>
                      </p:cBhvr>
                      <p:tavLst>
                        <p:tav tm="0">
                          <p:val>
                            <p:strVal val="#ppt_y+.1"/>
                          </p:val>
                        </p:tav>
                        <p:tav tm="100000">
                          <p:val>
                            <p:strVal val="#ppt_y"/>
                          </p:val>
                        </p:tav>
                      </p:tavLst>
                    </p:anim>
                  </p:childTnLst>
                </p:cTn>
              </p:par>
            </p:tnLst>
          </p:tmpl>
        </p:tmplLst>
      </p:bldP>
      <p:bldP spid="48" grpId="0" build="p">
        <p:tmplLst>
          <p:tmpl lvl="1">
            <p:tnLst>
              <p:par>
                <p:cTn presetID="10" presetClass="entr" presetSubtype="0" fill="hold" nodeType="withEffect">
                  <p:stCondLst>
                    <p:cond delay="8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29" grpId="0" animBg="1"/>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400"/>
                        <p:tgtEl>
                          <p:spTgt spid="30"/>
                        </p:tgtEl>
                      </p:cBhvr>
                    </p:animEffect>
                    <p:anim calcmode="lin" valueType="num">
                      <p:cBhvr>
                        <p:cTn dur="400" fill="hold"/>
                        <p:tgtEl>
                          <p:spTgt spid="30"/>
                        </p:tgtEl>
                        <p:attrNameLst>
                          <p:attrName>ppt_x</p:attrName>
                        </p:attrNameLst>
                      </p:cBhvr>
                      <p:tavLst>
                        <p:tav tm="0">
                          <p:val>
                            <p:strVal val="#ppt_x"/>
                          </p:val>
                        </p:tav>
                        <p:tav tm="100000">
                          <p:val>
                            <p:strVal val="#ppt_x"/>
                          </p:val>
                        </p:tav>
                      </p:tavLst>
                    </p:anim>
                    <p:anim calcmode="lin" valueType="num">
                      <p:cBhvr>
                        <p:cTn dur="4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3" grpId="0"/>
      <p:bldP spid="41" grpId="0" animBg="1"/>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400"/>
                        <p:tgtEl>
                          <p:spTgt spid="42"/>
                        </p:tgtEl>
                      </p:cBhvr>
                    </p:animEffect>
                    <p:anim calcmode="lin" valueType="num">
                      <p:cBhvr>
                        <p:cTn dur="400" fill="hold"/>
                        <p:tgtEl>
                          <p:spTgt spid="42"/>
                        </p:tgtEl>
                        <p:attrNameLst>
                          <p:attrName>ppt_x</p:attrName>
                        </p:attrNameLst>
                      </p:cBhvr>
                      <p:tavLst>
                        <p:tav tm="0">
                          <p:val>
                            <p:strVal val="#ppt_x"/>
                          </p:val>
                        </p:tav>
                        <p:tav tm="100000">
                          <p:val>
                            <p:strVal val="#ppt_x"/>
                          </p:val>
                        </p:tav>
                      </p:tavLst>
                    </p:anim>
                    <p:anim calcmode="lin" valueType="num">
                      <p:cBhvr>
                        <p:cTn dur="4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400"/>
                        <p:tgtEl>
                          <p:spTgt spid="45"/>
                        </p:tgtEl>
                      </p:cBhvr>
                    </p:animEffect>
                    <p:anim calcmode="lin" valueType="num">
                      <p:cBhvr>
                        <p:cTn dur="400" fill="hold"/>
                        <p:tgtEl>
                          <p:spTgt spid="45"/>
                        </p:tgtEl>
                        <p:attrNameLst>
                          <p:attrName>ppt_x</p:attrName>
                        </p:attrNameLst>
                      </p:cBhvr>
                      <p:tavLst>
                        <p:tav tm="0">
                          <p:val>
                            <p:strVal val="#ppt_x"/>
                          </p:val>
                        </p:tav>
                        <p:tav tm="100000">
                          <p:val>
                            <p:strVal val="#ppt_x"/>
                          </p:val>
                        </p:tav>
                      </p:tavLst>
                    </p:anim>
                    <p:anim calcmode="lin" valueType="num">
                      <p:cBhvr>
                        <p:cTn dur="400" fill="hold"/>
                        <p:tgtEl>
                          <p:spTgt spid="45"/>
                        </p:tgtEl>
                        <p:attrNameLst>
                          <p:attrName>ppt_y</p:attrName>
                        </p:attrNameLst>
                      </p:cBhvr>
                      <p:tavLst>
                        <p:tav tm="0">
                          <p:val>
                            <p:strVal val="#ppt_y+.1"/>
                          </p:val>
                        </p:tav>
                        <p:tav tm="100000">
                          <p:val>
                            <p:strVal val="#ppt_y"/>
                          </p:val>
                        </p:tav>
                      </p:tavLst>
                    </p:anim>
                  </p:childTnLst>
                </p:cTn>
              </p:par>
            </p:tnLst>
          </p:tmpl>
        </p:tmplLst>
      </p:bldP>
      <p:bldP spid="46" grpId="0" build="p">
        <p:tmplLst>
          <p:tmpl lvl="1">
            <p:tnLst>
              <p:par>
                <p:cTn presetID="10" presetClass="entr" presetSubtype="0" fill="hold" nodeType="withEffect">
                  <p:stCondLst>
                    <p:cond delay="80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62" grpId="0"/>
      <p:bldP spid="63" grpId="0" animBg="1"/>
      <p:bldP spid="64" grpId="0" build="p">
        <p:tmplLst>
          <p:tmpl lvl="1">
            <p:tnLst>
              <p:par>
                <p:cTn presetID="42" presetClass="entr" presetSubtype="0" fill="hold" nodeType="withEffect">
                  <p:stCondLst>
                    <p:cond delay="200"/>
                  </p:stCondLst>
                  <p:childTnLst>
                    <p:set>
                      <p:cBhvr>
                        <p:cTn dur="1" fill="hold">
                          <p:stCondLst>
                            <p:cond delay="0"/>
                          </p:stCondLst>
                        </p:cTn>
                        <p:tgtEl>
                          <p:spTgt spid="64"/>
                        </p:tgtEl>
                        <p:attrNameLst>
                          <p:attrName>style.visibility</p:attrName>
                        </p:attrNameLst>
                      </p:cBhvr>
                      <p:to>
                        <p:strVal val="visible"/>
                      </p:to>
                    </p:set>
                    <p:animEffect transition="in" filter="fade">
                      <p:cBhvr>
                        <p:cTn dur="400"/>
                        <p:tgtEl>
                          <p:spTgt spid="64"/>
                        </p:tgtEl>
                      </p:cBhvr>
                    </p:animEffect>
                    <p:anim calcmode="lin" valueType="num">
                      <p:cBhvr>
                        <p:cTn dur="400" fill="hold"/>
                        <p:tgtEl>
                          <p:spTgt spid="64"/>
                        </p:tgtEl>
                        <p:attrNameLst>
                          <p:attrName>ppt_x</p:attrName>
                        </p:attrNameLst>
                      </p:cBhvr>
                      <p:tavLst>
                        <p:tav tm="0">
                          <p:val>
                            <p:strVal val="#ppt_x"/>
                          </p:val>
                        </p:tav>
                        <p:tav tm="100000">
                          <p:val>
                            <p:strVal val="#ppt_x"/>
                          </p:val>
                        </p:tav>
                      </p:tavLst>
                    </p:anim>
                    <p:anim calcmode="lin" valueType="num">
                      <p:cBhvr>
                        <p:cTn dur="400" fill="hold"/>
                        <p:tgtEl>
                          <p:spTgt spid="64"/>
                        </p:tgtEl>
                        <p:attrNameLst>
                          <p:attrName>ppt_y</p:attrName>
                        </p:attrNameLst>
                      </p:cBhvr>
                      <p:tavLst>
                        <p:tav tm="0">
                          <p:val>
                            <p:strVal val="#ppt_y+.1"/>
                          </p:val>
                        </p:tav>
                        <p:tav tm="100000">
                          <p:val>
                            <p:strVal val="#ppt_y"/>
                          </p:val>
                        </p:tav>
                      </p:tavLst>
                    </p:anim>
                  </p:childTnLst>
                </p:cTn>
              </p:par>
            </p:tnLst>
          </p:tmpl>
        </p:tmplLst>
      </p:bldP>
      <p:bldP spid="65" grpId="0" build="p">
        <p:tmplLst>
          <p:tmpl lvl="1">
            <p:tnLst>
              <p:par>
                <p:cTn presetID="10" presetClass="entr" presetSubtype="0" fill="hold" nodeType="withEffect">
                  <p:stCondLst>
                    <p:cond delay="8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bldP spid="67" grpId="0" build="p">
        <p:tmplLst>
          <p:tmpl lvl="1">
            <p:tnLst>
              <p:par>
                <p:cTn presetID="42" presetClass="entr" presetSubtype="0" fill="hold" nodeType="withEffect">
                  <p:stCondLst>
                    <p:cond delay="200"/>
                  </p:stCondLst>
                  <p:childTnLst>
                    <p:set>
                      <p:cBhvr>
                        <p:cTn dur="1" fill="hold">
                          <p:stCondLst>
                            <p:cond delay="0"/>
                          </p:stCondLst>
                        </p:cTn>
                        <p:tgtEl>
                          <p:spTgt spid="67"/>
                        </p:tgtEl>
                        <p:attrNameLst>
                          <p:attrName>style.visibility</p:attrName>
                        </p:attrNameLst>
                      </p:cBhvr>
                      <p:to>
                        <p:strVal val="visible"/>
                      </p:to>
                    </p:set>
                    <p:animEffect transition="in" filter="fade">
                      <p:cBhvr>
                        <p:cTn dur="400"/>
                        <p:tgtEl>
                          <p:spTgt spid="67"/>
                        </p:tgtEl>
                      </p:cBhvr>
                    </p:animEffect>
                    <p:anim calcmode="lin" valueType="num">
                      <p:cBhvr>
                        <p:cTn dur="400" fill="hold"/>
                        <p:tgtEl>
                          <p:spTgt spid="67"/>
                        </p:tgtEl>
                        <p:attrNameLst>
                          <p:attrName>ppt_x</p:attrName>
                        </p:attrNameLst>
                      </p:cBhvr>
                      <p:tavLst>
                        <p:tav tm="0">
                          <p:val>
                            <p:strVal val="#ppt_x"/>
                          </p:val>
                        </p:tav>
                        <p:tav tm="100000">
                          <p:val>
                            <p:strVal val="#ppt_x"/>
                          </p:val>
                        </p:tav>
                      </p:tavLst>
                    </p:anim>
                    <p:anim calcmode="lin" valueType="num">
                      <p:cBhvr>
                        <p:cTn dur="400" fill="hold"/>
                        <p:tgtEl>
                          <p:spTgt spid="67"/>
                        </p:tgtEl>
                        <p:attrNameLst>
                          <p:attrName>ppt_y</p:attrName>
                        </p:attrNameLst>
                      </p:cBhvr>
                      <p:tavLst>
                        <p:tav tm="0">
                          <p:val>
                            <p:strVal val="#ppt_y+.1"/>
                          </p:val>
                        </p:tav>
                        <p:tav tm="100000">
                          <p:val>
                            <p:strVal val="#ppt_y"/>
                          </p:val>
                        </p:tav>
                      </p:tavLst>
                    </p:anim>
                  </p:childTnLst>
                </p:cTn>
              </p:par>
            </p:tnLst>
          </p:tmpl>
        </p:tmplLst>
      </p:bldP>
      <p:bldP spid="68" grpId="0" build="p">
        <p:tmplLst>
          <p:tmpl lvl="1">
            <p:tnLst>
              <p:par>
                <p:cTn presetID="10" presetClass="entr" presetSubtype="0" fill="hold" nodeType="withEffect">
                  <p:stCondLst>
                    <p:cond delay="80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p:bldP spid="70" grpId="0" animBg="1"/>
      <p:bldP spid="71" grpId="0" build="p">
        <p:tmplLst>
          <p:tmpl lvl="1">
            <p:tnLst>
              <p:par>
                <p:cTn presetID="42" presetClass="entr" presetSubtype="0" fill="hold" nodeType="withEffect">
                  <p:stCondLst>
                    <p:cond delay="200"/>
                  </p:stCondLst>
                  <p:childTnLst>
                    <p:set>
                      <p:cBhvr>
                        <p:cTn dur="1" fill="hold">
                          <p:stCondLst>
                            <p:cond delay="0"/>
                          </p:stCondLst>
                        </p:cTn>
                        <p:tgtEl>
                          <p:spTgt spid="71"/>
                        </p:tgtEl>
                        <p:attrNameLst>
                          <p:attrName>style.visibility</p:attrName>
                        </p:attrNameLst>
                      </p:cBhvr>
                      <p:to>
                        <p:strVal val="visible"/>
                      </p:to>
                    </p:set>
                    <p:animEffect transition="in" filter="fade">
                      <p:cBhvr>
                        <p:cTn dur="400"/>
                        <p:tgtEl>
                          <p:spTgt spid="71"/>
                        </p:tgtEl>
                      </p:cBhvr>
                    </p:animEffect>
                    <p:anim calcmode="lin" valueType="num">
                      <p:cBhvr>
                        <p:cTn dur="400" fill="hold"/>
                        <p:tgtEl>
                          <p:spTgt spid="71"/>
                        </p:tgtEl>
                        <p:attrNameLst>
                          <p:attrName>ppt_x</p:attrName>
                        </p:attrNameLst>
                      </p:cBhvr>
                      <p:tavLst>
                        <p:tav tm="0">
                          <p:val>
                            <p:strVal val="#ppt_x"/>
                          </p:val>
                        </p:tav>
                        <p:tav tm="100000">
                          <p:val>
                            <p:strVal val="#ppt_x"/>
                          </p:val>
                        </p:tav>
                      </p:tavLst>
                    </p:anim>
                    <p:anim calcmode="lin" valueType="num">
                      <p:cBhvr>
                        <p:cTn dur="400" fill="hold"/>
                        <p:tgtEl>
                          <p:spTgt spid="71"/>
                        </p:tgtEl>
                        <p:attrNameLst>
                          <p:attrName>ppt_y</p:attrName>
                        </p:attrNameLst>
                      </p:cBhvr>
                      <p:tavLst>
                        <p:tav tm="0">
                          <p:val>
                            <p:strVal val="#ppt_y+.1"/>
                          </p:val>
                        </p:tav>
                        <p:tav tm="100000">
                          <p:val>
                            <p:strVal val="#ppt_y"/>
                          </p:val>
                        </p:tav>
                      </p:tavLst>
                    </p:anim>
                  </p:childTnLst>
                </p:cTn>
              </p:par>
            </p:tnLst>
          </p:tmpl>
        </p:tmplLst>
      </p:bldP>
      <p:bldP spid="72" grpId="0" build="p">
        <p:tmplLst>
          <p:tmpl lvl="1">
            <p:tnLst>
              <p:par>
                <p:cTn presetID="10" presetClass="entr" presetSubtype="0" fill="hold" nodeType="withEffect">
                  <p:stCondLst>
                    <p:cond delay="80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le image in dark bg">
    <p:bg>
      <p:bgPr>
        <a:solidFill>
          <a:schemeClr val="accent1">
            <a:lumMod val="50000"/>
          </a:schemeClr>
        </a:solidFill>
        <a:effectLst/>
      </p:bgPr>
    </p:bg>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8" name="Rounded Rectangle 27"/>
          <p:cNvSpPr/>
          <p:nvPr userDrawn="1"/>
        </p:nvSpPr>
        <p:spPr>
          <a:xfrm>
            <a:off x="5835485" y="7325844"/>
            <a:ext cx="18551690" cy="4064000"/>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29" name="Picture Placeholder 2"/>
          <p:cNvSpPr>
            <a:spLocks noGrp="1"/>
          </p:cNvSpPr>
          <p:nvPr>
            <p:ph type="pic" sz="quarter" idx="17"/>
          </p:nvPr>
        </p:nvSpPr>
        <p:spPr>
          <a:xfrm>
            <a:off x="5835486" y="3069404"/>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0" name="Picture Placeholder 2"/>
          <p:cNvSpPr>
            <a:spLocks noGrp="1"/>
          </p:cNvSpPr>
          <p:nvPr>
            <p:ph type="pic" sz="quarter" idx="20"/>
          </p:nvPr>
        </p:nvSpPr>
        <p:spPr>
          <a:xfrm>
            <a:off x="1578463" y="7325844"/>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31" name="Text Placeholder 7"/>
          <p:cNvSpPr>
            <a:spLocks noGrp="1"/>
          </p:cNvSpPr>
          <p:nvPr>
            <p:ph type="body" sz="quarter" idx="24" hasCustomPrompt="1"/>
          </p:nvPr>
        </p:nvSpPr>
        <p:spPr>
          <a:xfrm>
            <a:off x="6429456" y="8529429"/>
            <a:ext cx="17093882" cy="415366"/>
          </a:xfrm>
          <a:prstGeom prst="rect">
            <a:avLst/>
          </a:prstGeom>
        </p:spPr>
        <p:txBody>
          <a:bodyPr vert="horz" lIns="0" tIns="103884" rIns="0" bIns="103884" anchor="ctr"/>
          <a:lstStyle>
            <a:lvl1pPr marL="0" indent="0" algn="l">
              <a:lnSpc>
                <a:spcPct val="100000"/>
              </a:lnSpc>
              <a:spcBef>
                <a:spcPts val="0"/>
              </a:spcBef>
              <a:buNone/>
              <a:defRPr sz="2800" b="1">
                <a:solidFill>
                  <a:schemeClr val="accent1">
                    <a:lumMod val="75000"/>
                  </a:schemeClr>
                </a:solidFill>
                <a:latin typeface="Lato Regular"/>
                <a:cs typeface="Lato Regular"/>
              </a:defRPr>
            </a:lvl1pPr>
          </a:lstStyle>
          <a:p>
            <a:pPr lvl="0"/>
            <a:r>
              <a:rPr lang="es-ES_tradnl" dirty="0" err="1"/>
              <a:t>SubtitleExample</a:t>
            </a:r>
            <a:endParaRPr lang="es-ES_tradnl" dirty="0"/>
          </a:p>
        </p:txBody>
      </p:sp>
      <p:sp>
        <p:nvSpPr>
          <p:cNvPr id="33" name="Text Placeholder 2"/>
          <p:cNvSpPr>
            <a:spLocks noGrp="1"/>
          </p:cNvSpPr>
          <p:nvPr>
            <p:ph type="body" sz="quarter" idx="16" hasCustomPrompt="1"/>
          </p:nvPr>
        </p:nvSpPr>
        <p:spPr>
          <a:xfrm>
            <a:off x="6429458" y="9078368"/>
            <a:ext cx="16539382" cy="1422696"/>
          </a:xfrm>
          <a:prstGeom prst="rect">
            <a:avLst/>
          </a:prstGeom>
        </p:spPr>
        <p:txBody>
          <a:bodyPr vert="horz" lIns="0" tIns="0" rIns="0" bIns="0"/>
          <a:lstStyle>
            <a:lvl1pPr marL="0" indent="0" algn="l">
              <a:lnSpc>
                <a:spcPct val="150000"/>
              </a:lnSpc>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a:t>
            </a:r>
          </a:p>
        </p:txBody>
      </p:sp>
      <p:sp>
        <p:nvSpPr>
          <p:cNvPr id="41" name="Picture Placeholder 2"/>
          <p:cNvSpPr>
            <a:spLocks noGrp="1"/>
          </p:cNvSpPr>
          <p:nvPr>
            <p:ph type="pic" sz="quarter" idx="25"/>
          </p:nvPr>
        </p:nvSpPr>
        <p:spPr>
          <a:xfrm>
            <a:off x="1578461" y="3069404"/>
            <a:ext cx="4064530" cy="406400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42" name="Text Placeholder 7"/>
          <p:cNvSpPr>
            <a:spLocks noGrp="1"/>
          </p:cNvSpPr>
          <p:nvPr>
            <p:ph type="body" sz="quarter" idx="27" hasCustomPrompt="1"/>
          </p:nvPr>
        </p:nvSpPr>
        <p:spPr>
          <a:xfrm>
            <a:off x="10321676" y="4389149"/>
            <a:ext cx="12647162" cy="415366"/>
          </a:xfrm>
          <a:prstGeom prst="rect">
            <a:avLst/>
          </a:prstGeom>
        </p:spPr>
        <p:txBody>
          <a:bodyPr vert="horz" lIns="0" tIns="103884" rIns="0" bIns="103884" anchor="ctr"/>
          <a:lstStyle>
            <a:lvl1pPr marL="0" indent="0" algn="l">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43" name="Text Placeholder 2"/>
          <p:cNvSpPr>
            <a:spLocks noGrp="1"/>
          </p:cNvSpPr>
          <p:nvPr>
            <p:ph type="body" sz="quarter" idx="28" hasCustomPrompt="1"/>
          </p:nvPr>
        </p:nvSpPr>
        <p:spPr>
          <a:xfrm>
            <a:off x="10321676" y="4938089"/>
            <a:ext cx="12647162" cy="2008914"/>
          </a:xfrm>
          <a:prstGeom prst="rect">
            <a:avLst/>
          </a:prstGeom>
        </p:spPr>
        <p:txBody>
          <a:bodyPr vert="horz" lIns="0" tIns="0" rIns="0" bIns="0"/>
          <a:lstStyle>
            <a:lvl1pPr marL="0" indent="0" algn="l">
              <a:lnSpc>
                <a:spcPct val="150000"/>
              </a:lnSpc>
              <a:spcBef>
                <a:spcPts val="0"/>
              </a:spcBef>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a:t>
            </a:r>
          </a:p>
        </p:txBody>
      </p:sp>
    </p:spTree>
    <p:extLst>
      <p:ext uri="{BB962C8B-B14F-4D97-AF65-F5344CB8AC3E}">
        <p14:creationId xmlns:p14="http://schemas.microsoft.com/office/powerpoint/2010/main" val="103301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1200"/>
                            </p:stCondLst>
                            <p:childTnLst>
                              <p:par>
                                <p:cTn id="25" presetID="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31">
                                            <p:txEl>
                                              <p:pRg st="0" end="0"/>
                                            </p:txEl>
                                          </p:spTgt>
                                        </p:tgtEl>
                                        <p:attrNameLst>
                                          <p:attrName>style.visibility</p:attrName>
                                        </p:attrNameLst>
                                      </p:cBhvr>
                                      <p:to>
                                        <p:strVal val="visible"/>
                                      </p:to>
                                    </p:set>
                                    <p:animEffect transition="in" filter="fade">
                                      <p:cBhvr>
                                        <p:cTn id="36" dur="500"/>
                                        <p:tgtEl>
                                          <p:spTgt spid="31">
                                            <p:txEl>
                                              <p:pRg st="0" end="0"/>
                                            </p:txEl>
                                          </p:spTgt>
                                        </p:tgtEl>
                                      </p:cBhvr>
                                    </p:animEffect>
                                    <p:anim calcmode="lin" valueType="num">
                                      <p:cBhvr>
                                        <p:cTn id="3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31">
                                            <p:txEl>
                                              <p:pRg st="0" end="0"/>
                                            </p:txEl>
                                          </p:spTgt>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800"/>
                                  </p:stCondLst>
                                  <p:childTnLst>
                                    <p:set>
                                      <p:cBhvr>
                                        <p:cTn id="40" dur="1" fill="hold">
                                          <p:stCondLst>
                                            <p:cond delay="0"/>
                                          </p:stCondLst>
                                        </p:cTn>
                                        <p:tgtEl>
                                          <p:spTgt spid="33">
                                            <p:txEl>
                                              <p:pRg st="0" end="0"/>
                                            </p:txEl>
                                          </p:spTgt>
                                        </p:tgtEl>
                                        <p:attrNameLst>
                                          <p:attrName>style.visibility</p:attrName>
                                        </p:attrNameLst>
                                      </p:cBhvr>
                                      <p:to>
                                        <p:strVal val="visible"/>
                                      </p:to>
                                    </p:set>
                                    <p:animEffect transition="in" filter="fade">
                                      <p:cBhvr>
                                        <p:cTn id="41" dur="500"/>
                                        <p:tgtEl>
                                          <p:spTgt spid="33">
                                            <p:txEl>
                                              <p:pRg st="0" end="0"/>
                                            </p:txEl>
                                          </p:spTgt>
                                        </p:tgtEl>
                                      </p:cBhvr>
                                    </p:animEffect>
                                  </p:childTnLst>
                                </p:cTn>
                              </p:par>
                            </p:childTnLst>
                          </p:cTn>
                        </p:par>
                        <p:par>
                          <p:cTn id="42" fill="hold">
                            <p:stCondLst>
                              <p:cond delay="2500"/>
                            </p:stCondLst>
                            <p:childTnLst>
                              <p:par>
                                <p:cTn id="43" presetID="2" presetClass="entr" presetSubtype="4" fill="hold" grpId="0" nodeType="afterEffect" nodePh="1">
                                  <p:stCondLst>
                                    <p:cond delay="0"/>
                                  </p:stCondLst>
                                  <p:endCondLst>
                                    <p:cond evt="begin" delay="0">
                                      <p:tn val="43"/>
                                    </p:cond>
                                  </p:end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par>
                                <p:cTn id="47" presetID="42" presetClass="entr" presetSubtype="0" fill="hold" grpId="0" nodeType="withEffect">
                                  <p:stCondLst>
                                    <p:cond delay="200"/>
                                  </p:stCondLst>
                                  <p:childTnLst>
                                    <p:set>
                                      <p:cBhvr>
                                        <p:cTn id="48" dur="1" fill="hold">
                                          <p:stCondLst>
                                            <p:cond delay="0"/>
                                          </p:stCondLst>
                                        </p:cTn>
                                        <p:tgtEl>
                                          <p:spTgt spid="42">
                                            <p:txEl>
                                              <p:pRg st="0" end="0"/>
                                            </p:txEl>
                                          </p:spTgt>
                                        </p:tgtEl>
                                        <p:attrNameLst>
                                          <p:attrName>style.visibility</p:attrName>
                                        </p:attrNameLst>
                                      </p:cBhvr>
                                      <p:to>
                                        <p:strVal val="visible"/>
                                      </p:to>
                                    </p:set>
                                    <p:animEffect transition="in" filter="fade">
                                      <p:cBhvr>
                                        <p:cTn id="49" dur="500"/>
                                        <p:tgtEl>
                                          <p:spTgt spid="42">
                                            <p:txEl>
                                              <p:pRg st="0" end="0"/>
                                            </p:txEl>
                                          </p:spTgt>
                                        </p:tgtEl>
                                      </p:cBhvr>
                                    </p:animEffect>
                                    <p:anim calcmode="lin" valueType="num">
                                      <p:cBhvr>
                                        <p:cTn id="50"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51" dur="500" fill="hold"/>
                                        <p:tgtEl>
                                          <p:spTgt spid="42">
                                            <p:txEl>
                                              <p:pRg st="0" end="0"/>
                                            </p:txEl>
                                          </p:spTgt>
                                        </p:tgtEl>
                                        <p:attrNameLst>
                                          <p:attrName>ppt_y</p:attrName>
                                        </p:attrNameLst>
                                      </p:cBhvr>
                                      <p:tavLst>
                                        <p:tav tm="0">
                                          <p:val>
                                            <p:strVal val="#ppt_y+.1"/>
                                          </p:val>
                                        </p:tav>
                                        <p:tav tm="100000">
                                          <p:val>
                                            <p:strVal val="#ppt_y"/>
                                          </p:val>
                                        </p:tav>
                                      </p:tavLst>
                                    </p:anim>
                                  </p:childTnLst>
                                </p:cTn>
                              </p:par>
                              <p:par>
                                <p:cTn id="52" presetID="10" presetClass="entr" presetSubtype="0" fill="hold" grpId="0" nodeType="withEffect">
                                  <p:stCondLst>
                                    <p:cond delay="800"/>
                                  </p:stCondLst>
                                  <p:childTnLst>
                                    <p:set>
                                      <p:cBhvr>
                                        <p:cTn id="53" dur="1" fill="hold">
                                          <p:stCondLst>
                                            <p:cond delay="0"/>
                                          </p:stCondLst>
                                        </p:cTn>
                                        <p:tgtEl>
                                          <p:spTgt spid="43">
                                            <p:txEl>
                                              <p:pRg st="0" end="0"/>
                                            </p:txEl>
                                          </p:spTgt>
                                        </p:tgtEl>
                                        <p:attrNameLst>
                                          <p:attrName>style.visibility</p:attrName>
                                        </p:attrNameLst>
                                      </p:cBhvr>
                                      <p:to>
                                        <p:strVal val="visible"/>
                                      </p:to>
                                    </p:set>
                                    <p:animEffect transition="in" filter="fade">
                                      <p:cBhvr>
                                        <p:cTn id="54"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8" grpId="0" animBg="1"/>
      <p:bldP spid="29" grpId="0"/>
      <p:bldP spid="30" grpId="0"/>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41" grpId="0"/>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les images">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57" name="Text Placeholder 2"/>
          <p:cNvSpPr>
            <a:spLocks noGrp="1"/>
          </p:cNvSpPr>
          <p:nvPr>
            <p:ph type="body" sz="quarter" idx="16" hasCustomPrompt="1"/>
          </p:nvPr>
        </p:nvSpPr>
        <p:spPr>
          <a:xfrm>
            <a:off x="1741348" y="10739376"/>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Tree>
    <p:extLst>
      <p:ext uri="{BB962C8B-B14F-4D97-AF65-F5344CB8AC3E}">
        <p14:creationId xmlns:p14="http://schemas.microsoft.com/office/powerpoint/2010/main" val="16162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57">
                                            <p:txEl>
                                              <p:pRg st="0" end="0"/>
                                            </p:txEl>
                                          </p:spTgt>
                                        </p:tgtEl>
                                        <p:attrNameLst>
                                          <p:attrName>style.visibility</p:attrName>
                                        </p:attrNameLst>
                                      </p:cBhvr>
                                      <p:to>
                                        <p:strVal val="visible"/>
                                      </p:to>
                                    </p:set>
                                    <p:animEffect transition="in" filter="fade">
                                      <p:cBhvr>
                                        <p:cTn id="21" dur="500"/>
                                        <p:tgtEl>
                                          <p:spTgt spid="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57" grpId="0" build="p">
        <p:tmplLst>
          <p:tmpl lvl="1">
            <p:tnLst>
              <p:par>
                <p:cTn presetID="10" presetClass="entr" presetSubtype="0" fill="hold" nodeType="withEffect">
                  <p:stCondLst>
                    <p:cond delay="80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riple Chart Slide">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a:t>Triple Chart </a:t>
            </a:r>
            <a:r>
              <a:rPr lang="es-ES_tradnl" dirty="0" err="1"/>
              <a:t>Slide</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0" name="Text Placeholder 2"/>
          <p:cNvSpPr>
            <a:spLocks noGrp="1"/>
          </p:cNvSpPr>
          <p:nvPr>
            <p:ph type="body" sz="quarter" idx="16" hasCustomPrompt="1"/>
          </p:nvPr>
        </p:nvSpPr>
        <p:spPr>
          <a:xfrm>
            <a:off x="1536914" y="9770516"/>
            <a:ext cx="6746723" cy="1715940"/>
          </a:xfrm>
          <a:prstGeom prst="rect">
            <a:avLst/>
          </a:prstGeom>
        </p:spPr>
        <p:txBody>
          <a:bodyPr vert="horz" lIns="0" tIns="0" rIns="0" bIns="0"/>
          <a:lstStyle>
            <a:lvl1pPr marL="0" indent="0" algn="ctr">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a:t>
            </a:r>
          </a:p>
        </p:txBody>
      </p:sp>
      <p:sp>
        <p:nvSpPr>
          <p:cNvPr id="21" name="Rounded Rectangle 20"/>
          <p:cNvSpPr/>
          <p:nvPr userDrawn="1"/>
        </p:nvSpPr>
        <p:spPr>
          <a:xfrm>
            <a:off x="4218046" y="8167732"/>
            <a:ext cx="1440189" cy="14400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2" name="Text Placeholder 7"/>
          <p:cNvSpPr>
            <a:spLocks noGrp="1"/>
          </p:cNvSpPr>
          <p:nvPr>
            <p:ph type="body" sz="quarter" idx="24" hasCustomPrompt="1"/>
          </p:nvPr>
        </p:nvSpPr>
        <p:spPr>
          <a:xfrm>
            <a:off x="4322360" y="83815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 name="Chart Placeholder 2"/>
          <p:cNvSpPr>
            <a:spLocks noGrp="1"/>
          </p:cNvSpPr>
          <p:nvPr>
            <p:ph type="chart" sz="quarter" idx="25"/>
          </p:nvPr>
        </p:nvSpPr>
        <p:spPr>
          <a:xfrm>
            <a:off x="1536914" y="3657600"/>
            <a:ext cx="6746723" cy="4292600"/>
          </a:xfrm>
          <a:prstGeom prst="rect">
            <a:avLst/>
          </a:prstGeom>
        </p:spPr>
        <p:txBody>
          <a:bodyPr vert="horz" lIns="91440" tIns="45720" rIns="91440" bIns="45720"/>
          <a:lstStyle>
            <a:lvl1pPr marL="0" indent="0">
              <a:buNone/>
              <a:defRPr sz="2400">
                <a:solidFill>
                  <a:schemeClr val="tx1">
                    <a:lumMod val="50000"/>
                    <a:lumOff val="50000"/>
                  </a:schemeClr>
                </a:solidFill>
                <a:latin typeface="Lato Regular"/>
                <a:cs typeface="Lato Regular"/>
              </a:defRPr>
            </a:lvl1pPr>
          </a:lstStyle>
          <a:p>
            <a:endParaRPr lang="en-US" dirty="0"/>
          </a:p>
        </p:txBody>
      </p:sp>
      <p:sp>
        <p:nvSpPr>
          <p:cNvPr id="63" name="Text Placeholder 2"/>
          <p:cNvSpPr>
            <a:spLocks noGrp="1"/>
          </p:cNvSpPr>
          <p:nvPr>
            <p:ph type="body" sz="quarter" idx="26" hasCustomPrompt="1"/>
          </p:nvPr>
        </p:nvSpPr>
        <p:spPr>
          <a:xfrm>
            <a:off x="8880382" y="9770516"/>
            <a:ext cx="6746723" cy="1715940"/>
          </a:xfrm>
          <a:prstGeom prst="rect">
            <a:avLst/>
          </a:prstGeom>
        </p:spPr>
        <p:txBody>
          <a:bodyPr vert="horz" lIns="0" tIns="0" rIns="0" bIns="0"/>
          <a:lstStyle>
            <a:lvl1pPr marL="0" indent="0" algn="ctr">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a:t>
            </a:r>
          </a:p>
        </p:txBody>
      </p:sp>
      <p:sp>
        <p:nvSpPr>
          <p:cNvPr id="64" name="Rounded Rectangle 63"/>
          <p:cNvSpPr/>
          <p:nvPr userDrawn="1"/>
        </p:nvSpPr>
        <p:spPr>
          <a:xfrm>
            <a:off x="11561514" y="8167732"/>
            <a:ext cx="1440189" cy="14400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65" name="Text Placeholder 7"/>
          <p:cNvSpPr>
            <a:spLocks noGrp="1"/>
          </p:cNvSpPr>
          <p:nvPr>
            <p:ph type="body" sz="quarter" idx="27" hasCustomPrompt="1"/>
          </p:nvPr>
        </p:nvSpPr>
        <p:spPr>
          <a:xfrm>
            <a:off x="11665828" y="83815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66" name="Chart Placeholder 2"/>
          <p:cNvSpPr>
            <a:spLocks noGrp="1"/>
          </p:cNvSpPr>
          <p:nvPr>
            <p:ph type="chart" sz="quarter" idx="28"/>
          </p:nvPr>
        </p:nvSpPr>
        <p:spPr>
          <a:xfrm>
            <a:off x="8880382" y="3657600"/>
            <a:ext cx="6746723" cy="4292600"/>
          </a:xfrm>
          <a:prstGeom prst="rect">
            <a:avLst/>
          </a:prstGeom>
        </p:spPr>
        <p:txBody>
          <a:bodyPr vert="horz" lIns="91440" tIns="45720" rIns="91440" bIns="45720"/>
          <a:lstStyle>
            <a:lvl1pPr marL="0" indent="0">
              <a:buNone/>
              <a:defRPr sz="2400">
                <a:solidFill>
                  <a:schemeClr val="tx1">
                    <a:lumMod val="50000"/>
                    <a:lumOff val="50000"/>
                  </a:schemeClr>
                </a:solidFill>
                <a:latin typeface="Lato Regular"/>
                <a:cs typeface="Lato Regular"/>
              </a:defRPr>
            </a:lvl1pPr>
          </a:lstStyle>
          <a:p>
            <a:endParaRPr lang="en-US" dirty="0"/>
          </a:p>
        </p:txBody>
      </p:sp>
      <p:sp>
        <p:nvSpPr>
          <p:cNvPr id="67" name="Text Placeholder 2"/>
          <p:cNvSpPr>
            <a:spLocks noGrp="1"/>
          </p:cNvSpPr>
          <p:nvPr>
            <p:ph type="body" sz="quarter" idx="29" hasCustomPrompt="1"/>
          </p:nvPr>
        </p:nvSpPr>
        <p:spPr>
          <a:xfrm>
            <a:off x="16272936" y="9770516"/>
            <a:ext cx="6746723" cy="1715940"/>
          </a:xfrm>
          <a:prstGeom prst="rect">
            <a:avLst/>
          </a:prstGeom>
        </p:spPr>
        <p:txBody>
          <a:bodyPr vert="horz" lIns="0" tIns="0" rIns="0" bIns="0"/>
          <a:lstStyle>
            <a:lvl1pPr marL="0" indent="0" algn="ctr">
              <a:lnSpc>
                <a:spcPct val="150000"/>
              </a:lnSpc>
              <a:spcBef>
                <a:spcPts val="0"/>
              </a:spcBef>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a:t>
            </a:r>
          </a:p>
        </p:txBody>
      </p:sp>
      <p:sp>
        <p:nvSpPr>
          <p:cNvPr id="68" name="Rounded Rectangle 67"/>
          <p:cNvSpPr/>
          <p:nvPr userDrawn="1"/>
        </p:nvSpPr>
        <p:spPr>
          <a:xfrm>
            <a:off x="18954068" y="8167732"/>
            <a:ext cx="1440189" cy="144000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69" name="Text Placeholder 7"/>
          <p:cNvSpPr>
            <a:spLocks noGrp="1"/>
          </p:cNvSpPr>
          <p:nvPr>
            <p:ph type="body" sz="quarter" idx="30" hasCustomPrompt="1"/>
          </p:nvPr>
        </p:nvSpPr>
        <p:spPr>
          <a:xfrm>
            <a:off x="19058382" y="8381518"/>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70" name="Chart Placeholder 2"/>
          <p:cNvSpPr>
            <a:spLocks noGrp="1"/>
          </p:cNvSpPr>
          <p:nvPr>
            <p:ph type="chart" sz="quarter" idx="31"/>
          </p:nvPr>
        </p:nvSpPr>
        <p:spPr>
          <a:xfrm>
            <a:off x="16272936" y="3657600"/>
            <a:ext cx="6746723" cy="4292600"/>
          </a:xfrm>
          <a:prstGeom prst="rect">
            <a:avLst/>
          </a:prstGeom>
        </p:spPr>
        <p:txBody>
          <a:bodyPr vert="horz" lIns="91440" tIns="45720" rIns="91440" bIns="45720"/>
          <a:lstStyle>
            <a:lvl1pPr marL="0" indent="0">
              <a:buNone/>
              <a:defRPr sz="2400">
                <a:solidFill>
                  <a:schemeClr val="tx1">
                    <a:lumMod val="50000"/>
                    <a:lumOff val="50000"/>
                  </a:schemeClr>
                </a:solidFill>
                <a:latin typeface="Lato Regular"/>
                <a:cs typeface="Lato Regular"/>
              </a:defRPr>
            </a:lvl1pPr>
          </a:lstStyle>
          <a:p>
            <a:endParaRPr lang="en-US" dirty="0"/>
          </a:p>
        </p:txBody>
      </p:sp>
    </p:spTree>
    <p:extLst>
      <p:ext uri="{BB962C8B-B14F-4D97-AF65-F5344CB8AC3E}">
        <p14:creationId xmlns:p14="http://schemas.microsoft.com/office/powerpoint/2010/main" val="334949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fade">
                                      <p:cBhvr>
                                        <p:cTn id="21" dur="500"/>
                                        <p:tgtEl>
                                          <p:spTgt spid="30">
                                            <p:txEl>
                                              <p:pRg st="0" end="0"/>
                                            </p:txEl>
                                          </p:spTgt>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22">
                                            <p:txEl>
                                              <p:pRg st="0" end="0"/>
                                            </p:txEl>
                                          </p:spTgt>
                                        </p:tgtEl>
                                        <p:attrNameLst>
                                          <p:attrName>style.visibility</p:attrName>
                                        </p:attrNameLst>
                                      </p:cBhvr>
                                      <p:to>
                                        <p:strVal val="visible"/>
                                      </p:to>
                                    </p:set>
                                    <p:anim calcmode="lin" valueType="num">
                                      <p:cBhvr>
                                        <p:cTn id="29"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22">
                                            <p:txEl>
                                              <p:pRg st="0" end="0"/>
                                            </p:txEl>
                                          </p:spTgt>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63">
                                            <p:txEl>
                                              <p:pRg st="0" end="0"/>
                                            </p:txEl>
                                          </p:spTgt>
                                        </p:tgtEl>
                                        <p:attrNameLst>
                                          <p:attrName>style.visibility</p:attrName>
                                        </p:attrNameLst>
                                      </p:cBhvr>
                                      <p:to>
                                        <p:strVal val="visible"/>
                                      </p:to>
                                    </p:set>
                                    <p:animEffect transition="in" filter="fade">
                                      <p:cBhvr>
                                        <p:cTn id="34" dur="500"/>
                                        <p:tgtEl>
                                          <p:spTgt spid="63">
                                            <p:txEl>
                                              <p:pRg st="0" end="0"/>
                                            </p:txEl>
                                          </p:spTgt>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65">
                                            <p:txEl>
                                              <p:pRg st="0" end="0"/>
                                            </p:txEl>
                                          </p:spTgt>
                                        </p:tgtEl>
                                        <p:attrNameLst>
                                          <p:attrName>style.visibility</p:attrName>
                                        </p:attrNameLst>
                                      </p:cBhvr>
                                      <p:to>
                                        <p:strVal val="visible"/>
                                      </p:to>
                                    </p:set>
                                    <p:anim calcmode="lin" valueType="num">
                                      <p:cBhvr>
                                        <p:cTn id="42" dur="500" fill="hold"/>
                                        <p:tgtEl>
                                          <p:spTgt spid="6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6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65">
                                            <p:txEl>
                                              <p:pRg st="0" end="0"/>
                                            </p:txEl>
                                          </p:spTgt>
                                        </p:tgtEl>
                                      </p:cBhvr>
                                    </p:animEffect>
                                  </p:childTnLst>
                                </p:cTn>
                              </p:par>
                              <p:par>
                                <p:cTn id="45" presetID="10" presetClass="entr" presetSubtype="0" fill="hold" grpId="0" nodeType="withEffect">
                                  <p:stCondLst>
                                    <p:cond delay="800"/>
                                  </p:stCondLst>
                                  <p:childTnLst>
                                    <p:set>
                                      <p:cBhvr>
                                        <p:cTn id="46" dur="1" fill="hold">
                                          <p:stCondLst>
                                            <p:cond delay="0"/>
                                          </p:stCondLst>
                                        </p:cTn>
                                        <p:tgtEl>
                                          <p:spTgt spid="67">
                                            <p:txEl>
                                              <p:pRg st="0" end="0"/>
                                            </p:txEl>
                                          </p:spTgt>
                                        </p:tgtEl>
                                        <p:attrNameLst>
                                          <p:attrName>style.visibility</p:attrName>
                                        </p:attrNameLst>
                                      </p:cBhvr>
                                      <p:to>
                                        <p:strVal val="visible"/>
                                      </p:to>
                                    </p:set>
                                    <p:animEffect transition="in" filter="fade">
                                      <p:cBhvr>
                                        <p:cTn id="47" dur="500"/>
                                        <p:tgtEl>
                                          <p:spTgt spid="67">
                                            <p:txEl>
                                              <p:pRg st="0" end="0"/>
                                            </p:txEl>
                                          </p:spTgt>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fltVal val="0"/>
                                          </p:val>
                                        </p:tav>
                                        <p:tav tm="100000">
                                          <p:val>
                                            <p:strVal val="#ppt_w"/>
                                          </p:val>
                                        </p:tav>
                                      </p:tavLst>
                                    </p:anim>
                                    <p:anim calcmode="lin" valueType="num">
                                      <p:cBhvr>
                                        <p:cTn id="51" dur="500" fill="hold"/>
                                        <p:tgtEl>
                                          <p:spTgt spid="68"/>
                                        </p:tgtEl>
                                        <p:attrNameLst>
                                          <p:attrName>ppt_h</p:attrName>
                                        </p:attrNameLst>
                                      </p:cBhvr>
                                      <p:tavLst>
                                        <p:tav tm="0">
                                          <p:val>
                                            <p:fltVal val="0"/>
                                          </p:val>
                                        </p:tav>
                                        <p:tav tm="100000">
                                          <p:val>
                                            <p:strVal val="#ppt_h"/>
                                          </p:val>
                                        </p:tav>
                                      </p:tavLst>
                                    </p:anim>
                                    <p:animEffect transition="in" filter="fade">
                                      <p:cBhvr>
                                        <p:cTn id="52" dur="500"/>
                                        <p:tgtEl>
                                          <p:spTgt spid="68"/>
                                        </p:tgtEl>
                                      </p:cBhvr>
                                    </p:animEffect>
                                  </p:childTnLst>
                                </p:cTn>
                              </p:par>
                              <p:par>
                                <p:cTn id="53" presetID="53" presetClass="entr" presetSubtype="16" fill="hold" grpId="0" nodeType="withEffect">
                                  <p:stCondLst>
                                    <p:cond delay="200"/>
                                  </p:stCondLst>
                                  <p:childTnLst>
                                    <p:set>
                                      <p:cBhvr>
                                        <p:cTn id="54" dur="1" fill="hold">
                                          <p:stCondLst>
                                            <p:cond delay="0"/>
                                          </p:stCondLst>
                                        </p:cTn>
                                        <p:tgtEl>
                                          <p:spTgt spid="69">
                                            <p:txEl>
                                              <p:pRg st="0" end="0"/>
                                            </p:txEl>
                                          </p:spTgt>
                                        </p:tgtEl>
                                        <p:attrNameLst>
                                          <p:attrName>style.visibility</p:attrName>
                                        </p:attrNameLst>
                                      </p:cBhvr>
                                      <p:to>
                                        <p:strVal val="visible"/>
                                      </p:to>
                                    </p:set>
                                    <p:anim calcmode="lin" valueType="num">
                                      <p:cBhvr>
                                        <p:cTn id="55" dur="500" fill="hold"/>
                                        <p:tgtEl>
                                          <p:spTgt spid="69">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69">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21" grpId="0" animBg="1"/>
      <p:bldP spid="22" grpId="0" build="p">
        <p:tmplLst>
          <p:tmpl lvl="1">
            <p:tnLst>
              <p:par>
                <p:cTn presetID="53" presetClass="entr" presetSubtype="16"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63" grpId="0" build="p">
        <p:tmplLst>
          <p:tmpl lvl="1">
            <p:tnLst>
              <p:par>
                <p:cTn presetID="10" presetClass="entr" presetSubtype="0" fill="hold" nodeType="withEffect">
                  <p:stCondLst>
                    <p:cond delay="8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animBg="1"/>
      <p:bldP spid="65" grpId="0" build="p">
        <p:tmplLst>
          <p:tmpl lvl="1">
            <p:tnLst>
              <p:par>
                <p:cTn presetID="53" presetClass="entr" presetSubtype="16" fill="hold" nodeType="withEffect">
                  <p:stCondLst>
                    <p:cond delay="200"/>
                  </p:stCondLst>
                  <p:childTnLst>
                    <p:set>
                      <p:cBhvr>
                        <p:cTn dur="1" fill="hold">
                          <p:stCondLst>
                            <p:cond delay="0"/>
                          </p:stCondLst>
                        </p:cTn>
                        <p:tgtEl>
                          <p:spTgt spid="65"/>
                        </p:tgtEl>
                        <p:attrNameLst>
                          <p:attrName>style.visibility</p:attrName>
                        </p:attrNameLst>
                      </p:cBhvr>
                      <p:to>
                        <p:strVal val="visible"/>
                      </p:to>
                    </p:set>
                    <p:anim calcmode="lin" valueType="num">
                      <p:cBhvr>
                        <p:cTn dur="500" fill="hold"/>
                        <p:tgtEl>
                          <p:spTgt spid="65"/>
                        </p:tgtEl>
                        <p:attrNameLst>
                          <p:attrName>ppt_w</p:attrName>
                        </p:attrNameLst>
                      </p:cBhvr>
                      <p:tavLst>
                        <p:tav tm="0">
                          <p:val>
                            <p:fltVal val="0"/>
                          </p:val>
                        </p:tav>
                        <p:tav tm="100000">
                          <p:val>
                            <p:strVal val="#ppt_w"/>
                          </p:val>
                        </p:tav>
                      </p:tavLst>
                    </p:anim>
                    <p:anim calcmode="lin" valueType="num">
                      <p:cBhvr>
                        <p:cTn dur="500" fill="hold"/>
                        <p:tgtEl>
                          <p:spTgt spid="65"/>
                        </p:tgtEl>
                        <p:attrNameLst>
                          <p:attrName>ppt_h</p:attrName>
                        </p:attrNameLst>
                      </p:cBhvr>
                      <p:tavLst>
                        <p:tav tm="0">
                          <p:val>
                            <p:fltVal val="0"/>
                          </p:val>
                        </p:tav>
                        <p:tav tm="100000">
                          <p:val>
                            <p:strVal val="#ppt_h"/>
                          </p:val>
                        </p:tav>
                      </p:tavLst>
                    </p:anim>
                    <p:animEffect transition="in" filter="fade">
                      <p:cBhvr>
                        <p:cTn dur="500"/>
                        <p:tgtEl>
                          <p:spTgt spid="65"/>
                        </p:tgtEl>
                      </p:cBhvr>
                    </p:animEffect>
                  </p:childTnLst>
                </p:cTn>
              </p:par>
            </p:tnLst>
          </p:tmpl>
        </p:tmplLst>
      </p:bldP>
      <p:bldP spid="67" grpId="0" build="p">
        <p:tmplLst>
          <p:tmpl lvl="1">
            <p:tnLst>
              <p:par>
                <p:cTn presetID="10" presetClass="entr" presetSubtype="0" fill="hold" nodeType="withEffect">
                  <p:stCondLst>
                    <p:cond delay="80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animBg="1"/>
      <p:bldP spid="69" grpId="0" build="p">
        <p:tmplLst>
          <p:tmpl lvl="1">
            <p:tnLst>
              <p:par>
                <p:cTn presetID="53" presetClass="entr" presetSubtype="16"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 calcmode="lin" valueType="num">
                      <p:cBhvr>
                        <p:cTn dur="500" fill="hold"/>
                        <p:tgtEl>
                          <p:spTgt spid="69"/>
                        </p:tgtEl>
                        <p:attrNameLst>
                          <p:attrName>ppt_w</p:attrName>
                        </p:attrNameLst>
                      </p:cBhvr>
                      <p:tavLst>
                        <p:tav tm="0">
                          <p:val>
                            <p:fltVal val="0"/>
                          </p:val>
                        </p:tav>
                        <p:tav tm="100000">
                          <p:val>
                            <p:strVal val="#ppt_w"/>
                          </p:val>
                        </p:tav>
                      </p:tavLst>
                    </p:anim>
                    <p:anim calcmode="lin" valueType="num">
                      <p:cBhvr>
                        <p:cTn dur="500" fill="hold"/>
                        <p:tgtEl>
                          <p:spTgt spid="69"/>
                        </p:tgtEl>
                        <p:attrNameLst>
                          <p:attrName>ppt_h</p:attrName>
                        </p:attrNameLst>
                      </p:cBhvr>
                      <p:tavLst>
                        <p:tav tm="0">
                          <p:val>
                            <p:fltVal val="0"/>
                          </p:val>
                        </p:tav>
                        <p:tav tm="100000">
                          <p:val>
                            <p:strVal val="#ppt_h"/>
                          </p:val>
                        </p:tav>
                      </p:tavLst>
                    </p:anim>
                    <p:animEffect transition="in" filter="fade">
                      <p:cBhvr>
                        <p:cTn dur="500"/>
                        <p:tgtEl>
                          <p:spTgt spid="6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riple Chart Slide">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Five</a:t>
            </a:r>
            <a:r>
              <a:rPr lang="es-ES_tradnl" dirty="0"/>
              <a:t> </a:t>
            </a:r>
            <a:r>
              <a:rPr lang="es-ES_tradnl" dirty="0" err="1"/>
              <a:t>goals</a:t>
            </a:r>
            <a:r>
              <a:rPr lang="es-ES_tradnl" dirty="0"/>
              <a:t> </a:t>
            </a:r>
            <a:r>
              <a:rPr lang="es-ES_tradnl" dirty="0" err="1"/>
              <a:t>to</a:t>
            </a:r>
            <a:r>
              <a:rPr lang="es-ES_tradnl" dirty="0"/>
              <a:t> 2016</a:t>
            </a:r>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7" name="Shape 782"/>
          <p:cNvSpPr/>
          <p:nvPr userDrawn="1"/>
        </p:nvSpPr>
        <p:spPr>
          <a:xfrm>
            <a:off x="1536914" y="3162102"/>
            <a:ext cx="3811489"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1"/>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24" name="Text Placeholder 7"/>
          <p:cNvSpPr>
            <a:spLocks noGrp="1"/>
          </p:cNvSpPr>
          <p:nvPr>
            <p:ph type="body" sz="quarter" idx="17" hasCustomPrompt="1"/>
          </p:nvPr>
        </p:nvSpPr>
        <p:spPr>
          <a:xfrm>
            <a:off x="2463985" y="4377203"/>
            <a:ext cx="2146494" cy="1102534"/>
          </a:xfrm>
          <a:prstGeom prst="rect">
            <a:avLst/>
          </a:prstGeom>
        </p:spPr>
        <p:txBody>
          <a:bodyPr vert="horz" lIns="0" tIns="103884" rIns="0" bIns="103884" anchor="ctr"/>
          <a:lstStyle>
            <a:lvl1pPr marL="0" indent="0" algn="ctr">
              <a:lnSpc>
                <a:spcPct val="100000"/>
              </a:lnSpc>
              <a:spcBef>
                <a:spcPts val="0"/>
              </a:spcBef>
              <a:buNone/>
              <a:defRPr sz="8000" b="1">
                <a:solidFill>
                  <a:schemeClr val="bg1"/>
                </a:solidFill>
                <a:latin typeface="FontAwesome"/>
                <a:cs typeface="FontAwesome"/>
              </a:defRPr>
            </a:lvl1pPr>
          </a:lstStyle>
          <a:p>
            <a:pPr lvl="0"/>
            <a:r>
              <a:rPr lang="es-ES_tradnl" dirty="0" err="1"/>
              <a:t>icon</a:t>
            </a:r>
            <a:endParaRPr lang="es-ES_tradnl" dirty="0"/>
          </a:p>
        </p:txBody>
      </p:sp>
      <p:sp>
        <p:nvSpPr>
          <p:cNvPr id="25" name="Text Placeholder 7"/>
          <p:cNvSpPr>
            <a:spLocks noGrp="1"/>
          </p:cNvSpPr>
          <p:nvPr>
            <p:ph type="body" sz="quarter" idx="22" hasCustomPrompt="1"/>
          </p:nvPr>
        </p:nvSpPr>
        <p:spPr>
          <a:xfrm>
            <a:off x="1731529" y="5588743"/>
            <a:ext cx="3446684" cy="676718"/>
          </a:xfrm>
          <a:prstGeom prst="rect">
            <a:avLst/>
          </a:prstGeom>
        </p:spPr>
        <p:txBody>
          <a:bodyPr vert="horz" lIns="0" tIns="103884" rIns="0" bIns="103884" anchor="ctr"/>
          <a:lstStyle>
            <a:lvl1pPr marL="0" indent="0" algn="ctr">
              <a:lnSpc>
                <a:spcPct val="100000"/>
              </a:lnSpc>
              <a:spcBef>
                <a:spcPts val="0"/>
              </a:spcBef>
              <a:spcAft>
                <a:spcPts val="0"/>
              </a:spcAft>
              <a:buNone/>
              <a:defRPr sz="2400" b="1">
                <a:solidFill>
                  <a:schemeClr val="bg1"/>
                </a:solidFill>
                <a:latin typeface="Lato Regular"/>
                <a:cs typeface="Lato Regular"/>
              </a:defRPr>
            </a:lvl1pPr>
          </a:lstStyle>
          <a:p>
            <a:pPr lvl="0"/>
            <a:r>
              <a:rPr lang="es-ES_tradnl" dirty="0" err="1"/>
              <a:t>SubtitleExample</a:t>
            </a:r>
            <a:endParaRPr lang="es-ES_tradnl" dirty="0"/>
          </a:p>
        </p:txBody>
      </p:sp>
      <p:sp>
        <p:nvSpPr>
          <p:cNvPr id="26" name="Text Placeholder 2"/>
          <p:cNvSpPr>
            <a:spLocks noGrp="1"/>
          </p:cNvSpPr>
          <p:nvPr>
            <p:ph type="body" sz="quarter" idx="23" hasCustomPrompt="1"/>
          </p:nvPr>
        </p:nvSpPr>
        <p:spPr>
          <a:xfrm>
            <a:off x="1731529" y="6376294"/>
            <a:ext cx="3446684"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44" name="Shape 782"/>
          <p:cNvSpPr/>
          <p:nvPr userDrawn="1"/>
        </p:nvSpPr>
        <p:spPr>
          <a:xfrm>
            <a:off x="5983633" y="3162102"/>
            <a:ext cx="3811489"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48" name="Text Placeholder 7"/>
          <p:cNvSpPr>
            <a:spLocks noGrp="1"/>
          </p:cNvSpPr>
          <p:nvPr>
            <p:ph type="body" sz="quarter" idx="24" hasCustomPrompt="1"/>
          </p:nvPr>
        </p:nvSpPr>
        <p:spPr>
          <a:xfrm>
            <a:off x="6891452" y="4377203"/>
            <a:ext cx="2146494" cy="1102534"/>
          </a:xfrm>
          <a:prstGeom prst="rect">
            <a:avLst/>
          </a:prstGeom>
        </p:spPr>
        <p:txBody>
          <a:bodyPr vert="horz" lIns="0" tIns="103884" rIns="0" bIns="103884" anchor="ctr"/>
          <a:lstStyle>
            <a:lvl1pPr marL="0" indent="0" algn="ctr">
              <a:lnSpc>
                <a:spcPct val="100000"/>
              </a:lnSpc>
              <a:spcBef>
                <a:spcPts val="0"/>
              </a:spcBef>
              <a:buNone/>
              <a:defRPr sz="8000" b="1">
                <a:solidFill>
                  <a:schemeClr val="bg1"/>
                </a:solidFill>
                <a:latin typeface="FontAwesome"/>
                <a:cs typeface="FontAwesome"/>
              </a:defRPr>
            </a:lvl1pPr>
          </a:lstStyle>
          <a:p>
            <a:pPr lvl="0"/>
            <a:r>
              <a:rPr lang="es-ES_tradnl" dirty="0" err="1"/>
              <a:t>icon</a:t>
            </a:r>
            <a:endParaRPr lang="es-ES_tradnl" dirty="0"/>
          </a:p>
        </p:txBody>
      </p:sp>
      <p:sp>
        <p:nvSpPr>
          <p:cNvPr id="49" name="Text Placeholder 7"/>
          <p:cNvSpPr>
            <a:spLocks noGrp="1"/>
          </p:cNvSpPr>
          <p:nvPr>
            <p:ph type="body" sz="quarter" idx="25" hasCustomPrompt="1"/>
          </p:nvPr>
        </p:nvSpPr>
        <p:spPr>
          <a:xfrm>
            <a:off x="6158999" y="5588743"/>
            <a:ext cx="3446684" cy="676718"/>
          </a:xfrm>
          <a:prstGeom prst="rect">
            <a:avLst/>
          </a:prstGeom>
        </p:spPr>
        <p:txBody>
          <a:bodyPr vert="horz" lIns="0" tIns="103884" rIns="0" bIns="103884" anchor="ctr"/>
          <a:lstStyle>
            <a:lvl1pPr marL="0" indent="0" algn="ctr">
              <a:lnSpc>
                <a:spcPct val="100000"/>
              </a:lnSpc>
              <a:spcBef>
                <a:spcPts val="0"/>
              </a:spcBef>
              <a:spcAft>
                <a:spcPts val="0"/>
              </a:spcAft>
              <a:buNone/>
              <a:defRPr sz="2400" b="1">
                <a:solidFill>
                  <a:schemeClr val="bg1"/>
                </a:solidFill>
                <a:latin typeface="Lato Regular"/>
                <a:cs typeface="Lato Regular"/>
              </a:defRPr>
            </a:lvl1pPr>
          </a:lstStyle>
          <a:p>
            <a:pPr lvl="0"/>
            <a:r>
              <a:rPr lang="es-ES_tradnl" dirty="0" err="1"/>
              <a:t>SubtitleExample</a:t>
            </a:r>
            <a:endParaRPr lang="es-ES_tradnl" dirty="0"/>
          </a:p>
        </p:txBody>
      </p:sp>
      <p:sp>
        <p:nvSpPr>
          <p:cNvPr id="50" name="Text Placeholder 2"/>
          <p:cNvSpPr>
            <a:spLocks noGrp="1"/>
          </p:cNvSpPr>
          <p:nvPr>
            <p:ph type="body" sz="quarter" idx="26" hasCustomPrompt="1"/>
          </p:nvPr>
        </p:nvSpPr>
        <p:spPr>
          <a:xfrm>
            <a:off x="6158999" y="6376294"/>
            <a:ext cx="3446684"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60" name="Shape 782"/>
          <p:cNvSpPr/>
          <p:nvPr userDrawn="1"/>
        </p:nvSpPr>
        <p:spPr>
          <a:xfrm>
            <a:off x="10411100" y="3162102"/>
            <a:ext cx="3811489"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3"/>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71" name="Text Placeholder 7"/>
          <p:cNvSpPr>
            <a:spLocks noGrp="1"/>
          </p:cNvSpPr>
          <p:nvPr>
            <p:ph type="body" sz="quarter" idx="27" hasCustomPrompt="1"/>
          </p:nvPr>
        </p:nvSpPr>
        <p:spPr>
          <a:xfrm>
            <a:off x="11338171" y="4377203"/>
            <a:ext cx="2146494" cy="1102534"/>
          </a:xfrm>
          <a:prstGeom prst="rect">
            <a:avLst/>
          </a:prstGeom>
        </p:spPr>
        <p:txBody>
          <a:bodyPr vert="horz" lIns="0" tIns="103884" rIns="0" bIns="103884" anchor="ctr"/>
          <a:lstStyle>
            <a:lvl1pPr marL="0" indent="0" algn="ctr">
              <a:lnSpc>
                <a:spcPct val="100000"/>
              </a:lnSpc>
              <a:spcBef>
                <a:spcPts val="0"/>
              </a:spcBef>
              <a:buNone/>
              <a:defRPr sz="8000" b="1">
                <a:solidFill>
                  <a:schemeClr val="bg1"/>
                </a:solidFill>
                <a:latin typeface="FontAwesome"/>
                <a:cs typeface="FontAwesome"/>
              </a:defRPr>
            </a:lvl1pPr>
          </a:lstStyle>
          <a:p>
            <a:pPr lvl="0"/>
            <a:r>
              <a:rPr lang="es-ES_tradnl" dirty="0" err="1"/>
              <a:t>icon</a:t>
            </a:r>
            <a:endParaRPr lang="es-ES_tradnl" dirty="0"/>
          </a:p>
        </p:txBody>
      </p:sp>
      <p:sp>
        <p:nvSpPr>
          <p:cNvPr id="72" name="Text Placeholder 7"/>
          <p:cNvSpPr>
            <a:spLocks noGrp="1"/>
          </p:cNvSpPr>
          <p:nvPr>
            <p:ph type="body" sz="quarter" idx="28" hasCustomPrompt="1"/>
          </p:nvPr>
        </p:nvSpPr>
        <p:spPr>
          <a:xfrm>
            <a:off x="10605717" y="5588743"/>
            <a:ext cx="3446684" cy="676718"/>
          </a:xfrm>
          <a:prstGeom prst="rect">
            <a:avLst/>
          </a:prstGeom>
        </p:spPr>
        <p:txBody>
          <a:bodyPr vert="horz" lIns="0" tIns="103884" rIns="0" bIns="103884" anchor="ctr"/>
          <a:lstStyle>
            <a:lvl1pPr marL="0" indent="0" algn="ctr">
              <a:lnSpc>
                <a:spcPct val="100000"/>
              </a:lnSpc>
              <a:spcBef>
                <a:spcPts val="0"/>
              </a:spcBef>
              <a:spcAft>
                <a:spcPts val="0"/>
              </a:spcAft>
              <a:buNone/>
              <a:defRPr sz="2400" b="1">
                <a:solidFill>
                  <a:schemeClr val="bg1"/>
                </a:solidFill>
                <a:latin typeface="Lato Regular"/>
                <a:cs typeface="Lato Regular"/>
              </a:defRPr>
            </a:lvl1pPr>
          </a:lstStyle>
          <a:p>
            <a:pPr lvl="0"/>
            <a:r>
              <a:rPr lang="es-ES_tradnl" dirty="0" err="1"/>
              <a:t>SubtitleExample</a:t>
            </a:r>
            <a:endParaRPr lang="es-ES_tradnl" dirty="0"/>
          </a:p>
        </p:txBody>
      </p:sp>
      <p:sp>
        <p:nvSpPr>
          <p:cNvPr id="73" name="Text Placeholder 2"/>
          <p:cNvSpPr>
            <a:spLocks noGrp="1"/>
          </p:cNvSpPr>
          <p:nvPr>
            <p:ph type="body" sz="quarter" idx="29" hasCustomPrompt="1"/>
          </p:nvPr>
        </p:nvSpPr>
        <p:spPr>
          <a:xfrm>
            <a:off x="10605717" y="6376294"/>
            <a:ext cx="3446684"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80" name="Shape 782"/>
          <p:cNvSpPr/>
          <p:nvPr userDrawn="1"/>
        </p:nvSpPr>
        <p:spPr>
          <a:xfrm>
            <a:off x="14819322" y="3162102"/>
            <a:ext cx="3811489"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4"/>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82" name="Text Placeholder 7"/>
          <p:cNvSpPr>
            <a:spLocks noGrp="1"/>
          </p:cNvSpPr>
          <p:nvPr>
            <p:ph type="body" sz="quarter" idx="30" hasCustomPrompt="1"/>
          </p:nvPr>
        </p:nvSpPr>
        <p:spPr>
          <a:xfrm>
            <a:off x="15746390" y="4377203"/>
            <a:ext cx="2146494" cy="1102534"/>
          </a:xfrm>
          <a:prstGeom prst="rect">
            <a:avLst/>
          </a:prstGeom>
        </p:spPr>
        <p:txBody>
          <a:bodyPr vert="horz" lIns="0" tIns="103884" rIns="0" bIns="103884" anchor="ctr"/>
          <a:lstStyle>
            <a:lvl1pPr marL="0" indent="0" algn="ctr">
              <a:lnSpc>
                <a:spcPct val="100000"/>
              </a:lnSpc>
              <a:spcBef>
                <a:spcPts val="0"/>
              </a:spcBef>
              <a:buNone/>
              <a:defRPr sz="8000" b="1">
                <a:solidFill>
                  <a:schemeClr val="bg1"/>
                </a:solidFill>
                <a:latin typeface="FontAwesome"/>
                <a:cs typeface="FontAwesome"/>
              </a:defRPr>
            </a:lvl1pPr>
          </a:lstStyle>
          <a:p>
            <a:pPr lvl="0"/>
            <a:r>
              <a:rPr lang="es-ES_tradnl" dirty="0" err="1"/>
              <a:t>icon</a:t>
            </a:r>
            <a:endParaRPr lang="es-ES_tradnl" dirty="0"/>
          </a:p>
        </p:txBody>
      </p:sp>
      <p:sp>
        <p:nvSpPr>
          <p:cNvPr id="83" name="Text Placeholder 7"/>
          <p:cNvSpPr>
            <a:spLocks noGrp="1"/>
          </p:cNvSpPr>
          <p:nvPr>
            <p:ph type="body" sz="quarter" idx="31" hasCustomPrompt="1"/>
          </p:nvPr>
        </p:nvSpPr>
        <p:spPr>
          <a:xfrm>
            <a:off x="15013937" y="5588743"/>
            <a:ext cx="3446684" cy="676718"/>
          </a:xfrm>
          <a:prstGeom prst="rect">
            <a:avLst/>
          </a:prstGeom>
        </p:spPr>
        <p:txBody>
          <a:bodyPr vert="horz" lIns="0" tIns="103884" rIns="0" bIns="103884" anchor="ctr"/>
          <a:lstStyle>
            <a:lvl1pPr marL="0" indent="0" algn="ctr">
              <a:lnSpc>
                <a:spcPct val="100000"/>
              </a:lnSpc>
              <a:spcBef>
                <a:spcPts val="0"/>
              </a:spcBef>
              <a:spcAft>
                <a:spcPts val="0"/>
              </a:spcAft>
              <a:buNone/>
              <a:defRPr sz="2400" b="1">
                <a:solidFill>
                  <a:schemeClr val="bg1"/>
                </a:solidFill>
                <a:latin typeface="Lato Regular"/>
                <a:cs typeface="Lato Regular"/>
              </a:defRPr>
            </a:lvl1pPr>
          </a:lstStyle>
          <a:p>
            <a:pPr lvl="0"/>
            <a:r>
              <a:rPr lang="es-ES_tradnl" dirty="0" err="1"/>
              <a:t>SubtitleExample</a:t>
            </a:r>
            <a:endParaRPr lang="es-ES_tradnl" dirty="0"/>
          </a:p>
        </p:txBody>
      </p:sp>
      <p:sp>
        <p:nvSpPr>
          <p:cNvPr id="84" name="Text Placeholder 2"/>
          <p:cNvSpPr>
            <a:spLocks noGrp="1"/>
          </p:cNvSpPr>
          <p:nvPr>
            <p:ph type="body" sz="quarter" idx="32" hasCustomPrompt="1"/>
          </p:nvPr>
        </p:nvSpPr>
        <p:spPr>
          <a:xfrm>
            <a:off x="15013937" y="6376294"/>
            <a:ext cx="3446684"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88" name="Shape 782"/>
          <p:cNvSpPr/>
          <p:nvPr userDrawn="1"/>
        </p:nvSpPr>
        <p:spPr>
          <a:xfrm>
            <a:off x="19157348" y="3162102"/>
            <a:ext cx="3811489" cy="6147200"/>
          </a:xfrm>
          <a:custGeom>
            <a:avLst/>
            <a:gdLst/>
            <a:ahLst/>
            <a:cxnLst>
              <a:cxn ang="0">
                <a:pos x="wd2" y="hd2"/>
              </a:cxn>
              <a:cxn ang="5400000">
                <a:pos x="wd2" y="hd2"/>
              </a:cxn>
              <a:cxn ang="10800000">
                <a:pos x="wd2" y="hd2"/>
              </a:cxn>
              <a:cxn ang="16200000">
                <a:pos x="wd2" y="hd2"/>
              </a:cxn>
            </a:cxnLst>
            <a:rect l="0" t="0" r="r" b="b"/>
            <a:pathLst>
              <a:path w="21600" h="21600" extrusionOk="0">
                <a:moveTo>
                  <a:pt x="1408" y="0"/>
                </a:moveTo>
                <a:cubicBezTo>
                  <a:pt x="631" y="0"/>
                  <a:pt x="0" y="391"/>
                  <a:pt x="0" y="873"/>
                </a:cubicBezTo>
                <a:lnTo>
                  <a:pt x="0" y="19208"/>
                </a:lnTo>
                <a:cubicBezTo>
                  <a:pt x="0" y="19690"/>
                  <a:pt x="631" y="20081"/>
                  <a:pt x="1408" y="20081"/>
                </a:cubicBezTo>
                <a:lnTo>
                  <a:pt x="9360" y="20081"/>
                </a:lnTo>
                <a:lnTo>
                  <a:pt x="10800" y="21600"/>
                </a:lnTo>
                <a:lnTo>
                  <a:pt x="12240" y="20081"/>
                </a:lnTo>
                <a:lnTo>
                  <a:pt x="20192" y="20081"/>
                </a:lnTo>
                <a:cubicBezTo>
                  <a:pt x="20969" y="20081"/>
                  <a:pt x="21600" y="19690"/>
                  <a:pt x="21600" y="19208"/>
                </a:cubicBezTo>
                <a:lnTo>
                  <a:pt x="21600" y="873"/>
                </a:lnTo>
                <a:cubicBezTo>
                  <a:pt x="21600" y="391"/>
                  <a:pt x="20969" y="0"/>
                  <a:pt x="20192" y="0"/>
                </a:cubicBezTo>
                <a:lnTo>
                  <a:pt x="1408" y="0"/>
                </a:lnTo>
                <a:close/>
              </a:path>
            </a:pathLst>
          </a:custGeom>
          <a:solidFill>
            <a:schemeClr val="accent5"/>
          </a:solidFill>
          <a:ln w="12700" cap="flat">
            <a:noFill/>
            <a:miter lim="400000"/>
          </a:ln>
          <a:effectLst/>
        </p:spPr>
        <p:txBody>
          <a:bodyPr wrap="square" lIns="0" tIns="0" rIns="0" bIns="0" numCol="1" anchor="ctr">
            <a:noAutofit/>
          </a:bodyPr>
          <a:lstStyle/>
          <a:p>
            <a:pPr lvl="0">
              <a:defRPr sz="3200">
                <a:solidFill>
                  <a:srgbClr val="FFFFFF"/>
                </a:solidFill>
              </a:defRPr>
            </a:pPr>
            <a:endParaRPr/>
          </a:p>
        </p:txBody>
      </p:sp>
      <p:sp>
        <p:nvSpPr>
          <p:cNvPr id="89" name="Text Placeholder 7"/>
          <p:cNvSpPr>
            <a:spLocks noGrp="1"/>
          </p:cNvSpPr>
          <p:nvPr>
            <p:ph type="body" sz="quarter" idx="33" hasCustomPrompt="1"/>
          </p:nvPr>
        </p:nvSpPr>
        <p:spPr>
          <a:xfrm>
            <a:off x="20058360" y="4377203"/>
            <a:ext cx="2146494" cy="1102534"/>
          </a:xfrm>
          <a:prstGeom prst="rect">
            <a:avLst/>
          </a:prstGeom>
        </p:spPr>
        <p:txBody>
          <a:bodyPr vert="horz" lIns="0" tIns="103884" rIns="0" bIns="103884" anchor="ctr"/>
          <a:lstStyle>
            <a:lvl1pPr marL="0" indent="0" algn="ctr">
              <a:lnSpc>
                <a:spcPct val="100000"/>
              </a:lnSpc>
              <a:spcBef>
                <a:spcPts val="0"/>
              </a:spcBef>
              <a:buNone/>
              <a:defRPr sz="8000" b="1">
                <a:solidFill>
                  <a:schemeClr val="bg1"/>
                </a:solidFill>
                <a:latin typeface="FontAwesome"/>
                <a:cs typeface="FontAwesome"/>
              </a:defRPr>
            </a:lvl1pPr>
          </a:lstStyle>
          <a:p>
            <a:pPr lvl="0"/>
            <a:r>
              <a:rPr lang="es-ES_tradnl" dirty="0" err="1"/>
              <a:t>icon</a:t>
            </a:r>
            <a:endParaRPr lang="es-ES_tradnl" dirty="0"/>
          </a:p>
        </p:txBody>
      </p:sp>
      <p:sp>
        <p:nvSpPr>
          <p:cNvPr id="90" name="Text Placeholder 7"/>
          <p:cNvSpPr>
            <a:spLocks noGrp="1"/>
          </p:cNvSpPr>
          <p:nvPr>
            <p:ph type="body" sz="quarter" idx="34" hasCustomPrompt="1"/>
          </p:nvPr>
        </p:nvSpPr>
        <p:spPr>
          <a:xfrm>
            <a:off x="19325907" y="5588743"/>
            <a:ext cx="3446684" cy="676718"/>
          </a:xfrm>
          <a:prstGeom prst="rect">
            <a:avLst/>
          </a:prstGeom>
        </p:spPr>
        <p:txBody>
          <a:bodyPr vert="horz" lIns="0" tIns="103884" rIns="0" bIns="103884" anchor="ctr"/>
          <a:lstStyle>
            <a:lvl1pPr marL="0" indent="0" algn="ctr">
              <a:lnSpc>
                <a:spcPct val="100000"/>
              </a:lnSpc>
              <a:spcBef>
                <a:spcPts val="0"/>
              </a:spcBef>
              <a:spcAft>
                <a:spcPts val="0"/>
              </a:spcAft>
              <a:buNone/>
              <a:defRPr sz="2400" b="1">
                <a:solidFill>
                  <a:schemeClr val="bg1"/>
                </a:solidFill>
                <a:latin typeface="Lato Regular"/>
                <a:cs typeface="Lato Regular"/>
              </a:defRPr>
            </a:lvl1pPr>
          </a:lstStyle>
          <a:p>
            <a:pPr lvl="0"/>
            <a:r>
              <a:rPr lang="es-ES_tradnl" dirty="0" err="1"/>
              <a:t>SubtitleExample</a:t>
            </a:r>
            <a:endParaRPr lang="es-ES_tradnl" dirty="0"/>
          </a:p>
        </p:txBody>
      </p:sp>
      <p:sp>
        <p:nvSpPr>
          <p:cNvPr id="91" name="Text Placeholder 2"/>
          <p:cNvSpPr>
            <a:spLocks noGrp="1"/>
          </p:cNvSpPr>
          <p:nvPr>
            <p:ph type="body" sz="quarter" idx="35" hasCustomPrompt="1"/>
          </p:nvPr>
        </p:nvSpPr>
        <p:spPr>
          <a:xfrm>
            <a:off x="19325907" y="6376294"/>
            <a:ext cx="3446684" cy="1393436"/>
          </a:xfrm>
          <a:prstGeom prst="rect">
            <a:avLst/>
          </a:prstGeom>
        </p:spPr>
        <p:txBody>
          <a:bodyPr vert="horz" lIns="0" tIns="0" rIns="0" bIns="0"/>
          <a:lstStyle>
            <a:lvl1pPr marL="0" indent="0" algn="ctr">
              <a:lnSpc>
                <a:spcPct val="120000"/>
              </a:lnSpc>
              <a:spcBef>
                <a:spcPts val="0"/>
              </a:spcBef>
              <a:buNone/>
              <a:defRPr sz="2000" baseline="0">
                <a:solidFill>
                  <a:schemeClr val="bg1"/>
                </a:solidFill>
                <a:latin typeface="Lato Light"/>
                <a:cs typeface="Lato Light"/>
              </a:defRPr>
            </a:lvl1pPr>
          </a:lstStyle>
          <a:p>
            <a:pPr lvl="0"/>
            <a:r>
              <a:rPr lang="en-US" dirty="0"/>
              <a:t>Donec vel nisl nec risus vulputate placerat in at ligula magna nec lacus porttitor hendrerit. </a:t>
            </a:r>
          </a:p>
        </p:txBody>
      </p:sp>
      <p:sp>
        <p:nvSpPr>
          <p:cNvPr id="94" name="Text Placeholder 2"/>
          <p:cNvSpPr>
            <a:spLocks noGrp="1"/>
          </p:cNvSpPr>
          <p:nvPr>
            <p:ph type="body" sz="quarter" idx="16" hasCustomPrompt="1"/>
          </p:nvPr>
        </p:nvSpPr>
        <p:spPr>
          <a:xfrm>
            <a:off x="1536915" y="10739376"/>
            <a:ext cx="21431925"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
        <p:nvSpPr>
          <p:cNvPr id="95" name="Text Placeholder 7"/>
          <p:cNvSpPr>
            <a:spLocks noGrp="1"/>
          </p:cNvSpPr>
          <p:nvPr>
            <p:ph type="body" sz="quarter" idx="36" hasCustomPrompt="1"/>
          </p:nvPr>
        </p:nvSpPr>
        <p:spPr>
          <a:xfrm>
            <a:off x="1536915" y="10052505"/>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Tree>
    <p:extLst>
      <p:ext uri="{BB962C8B-B14F-4D97-AF65-F5344CB8AC3E}">
        <p14:creationId xmlns:p14="http://schemas.microsoft.com/office/powerpoint/2010/main" val="256217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20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400"/>
                                        <p:tgtEl>
                                          <p:spTgt spid="24">
                                            <p:txEl>
                                              <p:pRg st="0" end="0"/>
                                            </p:txEl>
                                          </p:spTgt>
                                        </p:tgtEl>
                                      </p:cBhvr>
                                    </p:animEffect>
                                    <p:anim calcmode="lin" valueType="num">
                                      <p:cBhvr>
                                        <p:cTn id="22" dur="4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3" dur="400" fill="hold"/>
                                        <p:tgtEl>
                                          <p:spTgt spid="24">
                                            <p:txEl>
                                              <p:pRg st="0" end="0"/>
                                            </p:txEl>
                                          </p:spTgt>
                                        </p:tgtEl>
                                        <p:attrNameLst>
                                          <p:attrName>ppt_y</p:attrName>
                                        </p:attrNameLst>
                                      </p:cBhvr>
                                      <p:tavLst>
                                        <p:tav tm="0">
                                          <p:val>
                                            <p:strVal val="#ppt_y+.1"/>
                                          </p:val>
                                        </p:tav>
                                        <p:tav tm="100000">
                                          <p:val>
                                            <p:strVal val="#ppt_y"/>
                                          </p:val>
                                        </p:tav>
                                      </p:tavLst>
                                    </p:anim>
                                  </p:childTnLst>
                                </p:cTn>
                              </p:par>
                              <p:par>
                                <p:cTn id="24" presetID="53" presetClass="entr" presetSubtype="16" fill="hold" grpId="0" nodeType="withEffect">
                                  <p:stCondLst>
                                    <p:cond delay="200"/>
                                  </p:stCondLst>
                                  <p:childTnLst>
                                    <p:set>
                                      <p:cBhvr>
                                        <p:cTn id="25" dur="1" fill="hold">
                                          <p:stCondLst>
                                            <p:cond delay="0"/>
                                          </p:stCondLst>
                                        </p:cTn>
                                        <p:tgtEl>
                                          <p:spTgt spid="25">
                                            <p:txEl>
                                              <p:pRg st="0" end="0"/>
                                            </p:txEl>
                                          </p:spTgt>
                                        </p:tgtEl>
                                        <p:attrNameLst>
                                          <p:attrName>style.visibility</p:attrName>
                                        </p:attrNameLst>
                                      </p:cBhvr>
                                      <p:to>
                                        <p:strVal val="visible"/>
                                      </p:to>
                                    </p:set>
                                    <p:anim calcmode="lin" valueType="num">
                                      <p:cBhvr>
                                        <p:cTn id="26"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25">
                                            <p:txEl>
                                              <p:pRg st="0" end="0"/>
                                            </p:txEl>
                                          </p:spTgt>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26">
                                            <p:txEl>
                                              <p:pRg st="0" end="0"/>
                                            </p:txEl>
                                          </p:spTgt>
                                        </p:tgtEl>
                                        <p:attrNameLst>
                                          <p:attrName>style.visibility</p:attrName>
                                        </p:attrNameLst>
                                      </p:cBhvr>
                                      <p:to>
                                        <p:strVal val="visible"/>
                                      </p:to>
                                    </p:set>
                                    <p:anim calcmode="lin" valueType="num">
                                      <p:cBhvr>
                                        <p:cTn id="31"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26">
                                            <p:txEl>
                                              <p:pRg st="0" end="0"/>
                                            </p:txEl>
                                          </p:spTgt>
                                        </p:tgtEl>
                                      </p:cBhvr>
                                    </p:animEffect>
                                  </p:childTnLst>
                                </p:cTn>
                              </p:par>
                              <p:par>
                                <p:cTn id="34" presetID="53" presetClass="entr" presetSubtype="16" fill="hold" grpId="0" nodeType="withEffect">
                                  <p:stCondLst>
                                    <p:cond delay="80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par>
                                <p:cTn id="39" presetID="42" presetClass="entr" presetSubtype="0" fill="hold" grpId="0" nodeType="withEffect">
                                  <p:stCondLst>
                                    <p:cond delay="200"/>
                                  </p:stCondLst>
                                  <p:childTnLst>
                                    <p:set>
                                      <p:cBhvr>
                                        <p:cTn id="40" dur="1" fill="hold">
                                          <p:stCondLst>
                                            <p:cond delay="0"/>
                                          </p:stCondLst>
                                        </p:cTn>
                                        <p:tgtEl>
                                          <p:spTgt spid="48">
                                            <p:txEl>
                                              <p:pRg st="0" end="0"/>
                                            </p:txEl>
                                          </p:spTgt>
                                        </p:tgtEl>
                                        <p:attrNameLst>
                                          <p:attrName>style.visibility</p:attrName>
                                        </p:attrNameLst>
                                      </p:cBhvr>
                                      <p:to>
                                        <p:strVal val="visible"/>
                                      </p:to>
                                    </p:set>
                                    <p:animEffect transition="in" filter="fade">
                                      <p:cBhvr>
                                        <p:cTn id="41" dur="400"/>
                                        <p:tgtEl>
                                          <p:spTgt spid="48">
                                            <p:txEl>
                                              <p:pRg st="0" end="0"/>
                                            </p:txEl>
                                          </p:spTgt>
                                        </p:tgtEl>
                                      </p:cBhvr>
                                    </p:animEffect>
                                    <p:anim calcmode="lin" valueType="num">
                                      <p:cBhvr>
                                        <p:cTn id="42" dur="4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43" dur="400" fill="hold"/>
                                        <p:tgtEl>
                                          <p:spTgt spid="48">
                                            <p:txEl>
                                              <p:pRg st="0" end="0"/>
                                            </p:txEl>
                                          </p:spTgt>
                                        </p:tgtEl>
                                        <p:attrNameLst>
                                          <p:attrName>ppt_y</p:attrName>
                                        </p:attrNameLst>
                                      </p:cBhvr>
                                      <p:tavLst>
                                        <p:tav tm="0">
                                          <p:val>
                                            <p:strVal val="#ppt_y+.1"/>
                                          </p:val>
                                        </p:tav>
                                        <p:tav tm="100000">
                                          <p:val>
                                            <p:strVal val="#ppt_y"/>
                                          </p:val>
                                        </p:tav>
                                      </p:tavLst>
                                    </p:anim>
                                  </p:childTnLst>
                                </p:cTn>
                              </p:par>
                              <p:par>
                                <p:cTn id="44" presetID="53" presetClass="entr" presetSubtype="16" fill="hold" grpId="0" nodeType="withEffect">
                                  <p:stCondLst>
                                    <p:cond delay="200"/>
                                  </p:stCondLst>
                                  <p:childTnLst>
                                    <p:set>
                                      <p:cBhvr>
                                        <p:cTn id="45" dur="1" fill="hold">
                                          <p:stCondLst>
                                            <p:cond delay="0"/>
                                          </p:stCondLst>
                                        </p:cTn>
                                        <p:tgtEl>
                                          <p:spTgt spid="49">
                                            <p:txEl>
                                              <p:pRg st="0" end="0"/>
                                            </p:txEl>
                                          </p:spTgt>
                                        </p:tgtEl>
                                        <p:attrNameLst>
                                          <p:attrName>style.visibility</p:attrName>
                                        </p:attrNameLst>
                                      </p:cBhvr>
                                      <p:to>
                                        <p:strVal val="visible"/>
                                      </p:to>
                                    </p:set>
                                    <p:anim calcmode="lin" valueType="num">
                                      <p:cBhvr>
                                        <p:cTn id="46"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49">
                                            <p:txEl>
                                              <p:pRg st="0" end="0"/>
                                            </p:txEl>
                                          </p:spTgt>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50">
                                            <p:txEl>
                                              <p:pRg st="0" end="0"/>
                                            </p:txEl>
                                          </p:spTgt>
                                        </p:tgtEl>
                                        <p:attrNameLst>
                                          <p:attrName>style.visibility</p:attrName>
                                        </p:attrNameLst>
                                      </p:cBhvr>
                                      <p:to>
                                        <p:strVal val="visible"/>
                                      </p:to>
                                    </p:set>
                                    <p:anim calcmode="lin" valueType="num">
                                      <p:cBhvr>
                                        <p:cTn id="51" dur="500" fill="hold"/>
                                        <p:tgtEl>
                                          <p:spTgt spid="50">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50">
                                            <p:txEl>
                                              <p:pRg st="0" end="0"/>
                                            </p:txEl>
                                          </p:spTgt>
                                        </p:tgtEl>
                                        <p:attrNameLst>
                                          <p:attrName>ppt_h</p:attrName>
                                        </p:attrNameLst>
                                      </p:cBhvr>
                                      <p:tavLst>
                                        <p:tav tm="0">
                                          <p:val>
                                            <p:fltVal val="0"/>
                                          </p:val>
                                        </p:tav>
                                        <p:tav tm="100000">
                                          <p:val>
                                            <p:strVal val="#ppt_h"/>
                                          </p:val>
                                        </p:tav>
                                      </p:tavLst>
                                    </p:anim>
                                    <p:animEffect transition="in" filter="fade">
                                      <p:cBhvr>
                                        <p:cTn id="53" dur="500"/>
                                        <p:tgtEl>
                                          <p:spTgt spid="50">
                                            <p:txEl>
                                              <p:pRg st="0" end="0"/>
                                            </p:txEl>
                                          </p:spTgt>
                                        </p:tgtEl>
                                      </p:cBhvr>
                                    </p:animEffect>
                                  </p:childTnLst>
                                </p:cTn>
                              </p:par>
                              <p:par>
                                <p:cTn id="54" presetID="53" presetClass="entr" presetSubtype="16" fill="hold" grpId="0" nodeType="withEffect">
                                  <p:stCondLst>
                                    <p:cond delay="800"/>
                                  </p:stCondLst>
                                  <p:childTnLst>
                                    <p:set>
                                      <p:cBhvr>
                                        <p:cTn id="55" dur="1" fill="hold">
                                          <p:stCondLst>
                                            <p:cond delay="0"/>
                                          </p:stCondLst>
                                        </p:cTn>
                                        <p:tgtEl>
                                          <p:spTgt spid="44"/>
                                        </p:tgtEl>
                                        <p:attrNameLst>
                                          <p:attrName>style.visibility</p:attrName>
                                        </p:attrNameLst>
                                      </p:cBhvr>
                                      <p:to>
                                        <p:strVal val="visible"/>
                                      </p:to>
                                    </p:set>
                                    <p:anim calcmode="lin" valueType="num">
                                      <p:cBhvr>
                                        <p:cTn id="56" dur="500" fill="hold"/>
                                        <p:tgtEl>
                                          <p:spTgt spid="44"/>
                                        </p:tgtEl>
                                        <p:attrNameLst>
                                          <p:attrName>ppt_w</p:attrName>
                                        </p:attrNameLst>
                                      </p:cBhvr>
                                      <p:tavLst>
                                        <p:tav tm="0">
                                          <p:val>
                                            <p:fltVal val="0"/>
                                          </p:val>
                                        </p:tav>
                                        <p:tav tm="100000">
                                          <p:val>
                                            <p:strVal val="#ppt_w"/>
                                          </p:val>
                                        </p:tav>
                                      </p:tavLst>
                                    </p:anim>
                                    <p:anim calcmode="lin" valueType="num">
                                      <p:cBhvr>
                                        <p:cTn id="57" dur="500" fill="hold"/>
                                        <p:tgtEl>
                                          <p:spTgt spid="44"/>
                                        </p:tgtEl>
                                        <p:attrNameLst>
                                          <p:attrName>ppt_h</p:attrName>
                                        </p:attrNameLst>
                                      </p:cBhvr>
                                      <p:tavLst>
                                        <p:tav tm="0">
                                          <p:val>
                                            <p:fltVal val="0"/>
                                          </p:val>
                                        </p:tav>
                                        <p:tav tm="100000">
                                          <p:val>
                                            <p:strVal val="#ppt_h"/>
                                          </p:val>
                                        </p:tav>
                                      </p:tavLst>
                                    </p:anim>
                                    <p:animEffect transition="in" filter="fade">
                                      <p:cBhvr>
                                        <p:cTn id="58" dur="500"/>
                                        <p:tgtEl>
                                          <p:spTgt spid="44"/>
                                        </p:tgtEl>
                                      </p:cBhvr>
                                    </p:animEffect>
                                  </p:childTnLst>
                                </p:cTn>
                              </p:par>
                              <p:par>
                                <p:cTn id="59" presetID="42" presetClass="entr" presetSubtype="0" fill="hold" grpId="0" nodeType="withEffect">
                                  <p:stCondLst>
                                    <p:cond delay="200"/>
                                  </p:stCondLst>
                                  <p:childTnLst>
                                    <p:set>
                                      <p:cBhvr>
                                        <p:cTn id="60" dur="1" fill="hold">
                                          <p:stCondLst>
                                            <p:cond delay="0"/>
                                          </p:stCondLst>
                                        </p:cTn>
                                        <p:tgtEl>
                                          <p:spTgt spid="71">
                                            <p:txEl>
                                              <p:pRg st="0" end="0"/>
                                            </p:txEl>
                                          </p:spTgt>
                                        </p:tgtEl>
                                        <p:attrNameLst>
                                          <p:attrName>style.visibility</p:attrName>
                                        </p:attrNameLst>
                                      </p:cBhvr>
                                      <p:to>
                                        <p:strVal val="visible"/>
                                      </p:to>
                                    </p:set>
                                    <p:animEffect transition="in" filter="fade">
                                      <p:cBhvr>
                                        <p:cTn id="61" dur="400"/>
                                        <p:tgtEl>
                                          <p:spTgt spid="71">
                                            <p:txEl>
                                              <p:pRg st="0" end="0"/>
                                            </p:txEl>
                                          </p:spTgt>
                                        </p:tgtEl>
                                      </p:cBhvr>
                                    </p:animEffect>
                                    <p:anim calcmode="lin" valueType="num">
                                      <p:cBhvr>
                                        <p:cTn id="62" dur="4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63" dur="400" fill="hold"/>
                                        <p:tgtEl>
                                          <p:spTgt spid="71">
                                            <p:txEl>
                                              <p:pRg st="0" end="0"/>
                                            </p:txEl>
                                          </p:spTgt>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200"/>
                                  </p:stCondLst>
                                  <p:childTnLst>
                                    <p:set>
                                      <p:cBhvr>
                                        <p:cTn id="65" dur="1" fill="hold">
                                          <p:stCondLst>
                                            <p:cond delay="0"/>
                                          </p:stCondLst>
                                        </p:cTn>
                                        <p:tgtEl>
                                          <p:spTgt spid="72">
                                            <p:txEl>
                                              <p:pRg st="0" end="0"/>
                                            </p:txEl>
                                          </p:spTgt>
                                        </p:tgtEl>
                                        <p:attrNameLst>
                                          <p:attrName>style.visibility</p:attrName>
                                        </p:attrNameLst>
                                      </p:cBhvr>
                                      <p:to>
                                        <p:strVal val="visible"/>
                                      </p:to>
                                    </p:set>
                                    <p:anim calcmode="lin" valueType="num">
                                      <p:cBhvr>
                                        <p:cTn id="66" dur="5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68" dur="500"/>
                                        <p:tgtEl>
                                          <p:spTgt spid="72">
                                            <p:txEl>
                                              <p:pRg st="0" end="0"/>
                                            </p:txEl>
                                          </p:spTgt>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73">
                                            <p:txEl>
                                              <p:pRg st="0" end="0"/>
                                            </p:txEl>
                                          </p:spTgt>
                                        </p:tgtEl>
                                        <p:attrNameLst>
                                          <p:attrName>style.visibility</p:attrName>
                                        </p:attrNameLst>
                                      </p:cBhvr>
                                      <p:to>
                                        <p:strVal val="visible"/>
                                      </p:to>
                                    </p:set>
                                    <p:anim calcmode="lin" valueType="num">
                                      <p:cBhvr>
                                        <p:cTn id="71" dur="5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73">
                                            <p:txEl>
                                              <p:pRg st="0" end="0"/>
                                            </p:txEl>
                                          </p:spTgt>
                                        </p:tgtEl>
                                      </p:cBhvr>
                                    </p:animEffect>
                                  </p:childTnLst>
                                </p:cTn>
                              </p:par>
                              <p:par>
                                <p:cTn id="74" presetID="53" presetClass="entr" presetSubtype="16" fill="hold" grpId="0" nodeType="withEffect">
                                  <p:stCondLst>
                                    <p:cond delay="80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42" presetClass="entr" presetSubtype="0" fill="hold" grpId="0" nodeType="withEffect">
                                  <p:stCondLst>
                                    <p:cond delay="200"/>
                                  </p:stCondLst>
                                  <p:childTnLst>
                                    <p:set>
                                      <p:cBhvr>
                                        <p:cTn id="80" dur="1" fill="hold">
                                          <p:stCondLst>
                                            <p:cond delay="0"/>
                                          </p:stCondLst>
                                        </p:cTn>
                                        <p:tgtEl>
                                          <p:spTgt spid="82">
                                            <p:txEl>
                                              <p:pRg st="0" end="0"/>
                                            </p:txEl>
                                          </p:spTgt>
                                        </p:tgtEl>
                                        <p:attrNameLst>
                                          <p:attrName>style.visibility</p:attrName>
                                        </p:attrNameLst>
                                      </p:cBhvr>
                                      <p:to>
                                        <p:strVal val="visible"/>
                                      </p:to>
                                    </p:set>
                                    <p:animEffect transition="in" filter="fade">
                                      <p:cBhvr>
                                        <p:cTn id="81" dur="400"/>
                                        <p:tgtEl>
                                          <p:spTgt spid="82">
                                            <p:txEl>
                                              <p:pRg st="0" end="0"/>
                                            </p:txEl>
                                          </p:spTgt>
                                        </p:tgtEl>
                                      </p:cBhvr>
                                    </p:animEffect>
                                    <p:anim calcmode="lin" valueType="num">
                                      <p:cBhvr>
                                        <p:cTn id="82" dur="400" fill="hold"/>
                                        <p:tgtEl>
                                          <p:spTgt spid="82">
                                            <p:txEl>
                                              <p:pRg st="0" end="0"/>
                                            </p:txEl>
                                          </p:spTgt>
                                        </p:tgtEl>
                                        <p:attrNameLst>
                                          <p:attrName>ppt_x</p:attrName>
                                        </p:attrNameLst>
                                      </p:cBhvr>
                                      <p:tavLst>
                                        <p:tav tm="0">
                                          <p:val>
                                            <p:strVal val="#ppt_x"/>
                                          </p:val>
                                        </p:tav>
                                        <p:tav tm="100000">
                                          <p:val>
                                            <p:strVal val="#ppt_x"/>
                                          </p:val>
                                        </p:tav>
                                      </p:tavLst>
                                    </p:anim>
                                    <p:anim calcmode="lin" valueType="num">
                                      <p:cBhvr>
                                        <p:cTn id="83" dur="400" fill="hold"/>
                                        <p:tgtEl>
                                          <p:spTgt spid="82">
                                            <p:txEl>
                                              <p:pRg st="0" end="0"/>
                                            </p:txEl>
                                          </p:spTgt>
                                        </p:tgtEl>
                                        <p:attrNameLst>
                                          <p:attrName>ppt_y</p:attrName>
                                        </p:attrNameLst>
                                      </p:cBhvr>
                                      <p:tavLst>
                                        <p:tav tm="0">
                                          <p:val>
                                            <p:strVal val="#ppt_y+.1"/>
                                          </p:val>
                                        </p:tav>
                                        <p:tav tm="100000">
                                          <p:val>
                                            <p:strVal val="#ppt_y"/>
                                          </p:val>
                                        </p:tav>
                                      </p:tavLst>
                                    </p:anim>
                                  </p:childTnLst>
                                </p:cTn>
                              </p:par>
                              <p:par>
                                <p:cTn id="84" presetID="53" presetClass="entr" presetSubtype="16" fill="hold" grpId="0" nodeType="withEffect">
                                  <p:stCondLst>
                                    <p:cond delay="200"/>
                                  </p:stCondLst>
                                  <p:childTnLst>
                                    <p:set>
                                      <p:cBhvr>
                                        <p:cTn id="85" dur="1" fill="hold">
                                          <p:stCondLst>
                                            <p:cond delay="0"/>
                                          </p:stCondLst>
                                        </p:cTn>
                                        <p:tgtEl>
                                          <p:spTgt spid="83">
                                            <p:txEl>
                                              <p:pRg st="0" end="0"/>
                                            </p:txEl>
                                          </p:spTgt>
                                        </p:tgtEl>
                                        <p:attrNameLst>
                                          <p:attrName>style.visibility</p:attrName>
                                        </p:attrNameLst>
                                      </p:cBhvr>
                                      <p:to>
                                        <p:strVal val="visible"/>
                                      </p:to>
                                    </p:set>
                                    <p:anim calcmode="lin" valueType="num">
                                      <p:cBhvr>
                                        <p:cTn id="86" dur="500" fill="hold"/>
                                        <p:tgtEl>
                                          <p:spTgt spid="83">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83">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83">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84">
                                            <p:txEl>
                                              <p:pRg st="0" end="0"/>
                                            </p:txEl>
                                          </p:spTgt>
                                        </p:tgtEl>
                                        <p:attrNameLst>
                                          <p:attrName>style.visibility</p:attrName>
                                        </p:attrNameLst>
                                      </p:cBhvr>
                                      <p:to>
                                        <p:strVal val="visible"/>
                                      </p:to>
                                    </p:set>
                                    <p:anim calcmode="lin" valueType="num">
                                      <p:cBhvr>
                                        <p:cTn id="91" dur="500" fill="hold"/>
                                        <p:tgtEl>
                                          <p:spTgt spid="84">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84">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84">
                                            <p:txEl>
                                              <p:pRg st="0" end="0"/>
                                            </p:txEl>
                                          </p:spTgt>
                                        </p:tgtEl>
                                      </p:cBhvr>
                                    </p:animEffect>
                                  </p:childTnLst>
                                </p:cTn>
                              </p:par>
                              <p:par>
                                <p:cTn id="94" presetID="53" presetClass="entr" presetSubtype="16" fill="hold" grpId="0" nodeType="withEffect">
                                  <p:stCondLst>
                                    <p:cond delay="800"/>
                                  </p:stCondLst>
                                  <p:childTnLst>
                                    <p:set>
                                      <p:cBhvr>
                                        <p:cTn id="95" dur="1" fill="hold">
                                          <p:stCondLst>
                                            <p:cond delay="0"/>
                                          </p:stCondLst>
                                        </p:cTn>
                                        <p:tgtEl>
                                          <p:spTgt spid="80"/>
                                        </p:tgtEl>
                                        <p:attrNameLst>
                                          <p:attrName>style.visibility</p:attrName>
                                        </p:attrNameLst>
                                      </p:cBhvr>
                                      <p:to>
                                        <p:strVal val="visible"/>
                                      </p:to>
                                    </p:set>
                                    <p:anim calcmode="lin" valueType="num">
                                      <p:cBhvr>
                                        <p:cTn id="96" dur="500" fill="hold"/>
                                        <p:tgtEl>
                                          <p:spTgt spid="80"/>
                                        </p:tgtEl>
                                        <p:attrNameLst>
                                          <p:attrName>ppt_w</p:attrName>
                                        </p:attrNameLst>
                                      </p:cBhvr>
                                      <p:tavLst>
                                        <p:tav tm="0">
                                          <p:val>
                                            <p:fltVal val="0"/>
                                          </p:val>
                                        </p:tav>
                                        <p:tav tm="100000">
                                          <p:val>
                                            <p:strVal val="#ppt_w"/>
                                          </p:val>
                                        </p:tav>
                                      </p:tavLst>
                                    </p:anim>
                                    <p:anim calcmode="lin" valueType="num">
                                      <p:cBhvr>
                                        <p:cTn id="97" dur="500" fill="hold"/>
                                        <p:tgtEl>
                                          <p:spTgt spid="80"/>
                                        </p:tgtEl>
                                        <p:attrNameLst>
                                          <p:attrName>ppt_h</p:attrName>
                                        </p:attrNameLst>
                                      </p:cBhvr>
                                      <p:tavLst>
                                        <p:tav tm="0">
                                          <p:val>
                                            <p:fltVal val="0"/>
                                          </p:val>
                                        </p:tav>
                                        <p:tav tm="100000">
                                          <p:val>
                                            <p:strVal val="#ppt_h"/>
                                          </p:val>
                                        </p:tav>
                                      </p:tavLst>
                                    </p:anim>
                                    <p:animEffect transition="in" filter="fade">
                                      <p:cBhvr>
                                        <p:cTn id="98" dur="500"/>
                                        <p:tgtEl>
                                          <p:spTgt spid="80"/>
                                        </p:tgtEl>
                                      </p:cBhvr>
                                    </p:animEffect>
                                  </p:childTnLst>
                                </p:cTn>
                              </p:par>
                              <p:par>
                                <p:cTn id="99" presetID="42" presetClass="entr" presetSubtype="0" fill="hold" grpId="0" nodeType="withEffect">
                                  <p:stCondLst>
                                    <p:cond delay="200"/>
                                  </p:stCondLst>
                                  <p:childTnLst>
                                    <p:set>
                                      <p:cBhvr>
                                        <p:cTn id="100" dur="1" fill="hold">
                                          <p:stCondLst>
                                            <p:cond delay="0"/>
                                          </p:stCondLst>
                                        </p:cTn>
                                        <p:tgtEl>
                                          <p:spTgt spid="89">
                                            <p:txEl>
                                              <p:pRg st="0" end="0"/>
                                            </p:txEl>
                                          </p:spTgt>
                                        </p:tgtEl>
                                        <p:attrNameLst>
                                          <p:attrName>style.visibility</p:attrName>
                                        </p:attrNameLst>
                                      </p:cBhvr>
                                      <p:to>
                                        <p:strVal val="visible"/>
                                      </p:to>
                                    </p:set>
                                    <p:animEffect transition="in" filter="fade">
                                      <p:cBhvr>
                                        <p:cTn id="101" dur="400"/>
                                        <p:tgtEl>
                                          <p:spTgt spid="89">
                                            <p:txEl>
                                              <p:pRg st="0" end="0"/>
                                            </p:txEl>
                                          </p:spTgt>
                                        </p:tgtEl>
                                      </p:cBhvr>
                                    </p:animEffect>
                                    <p:anim calcmode="lin" valueType="num">
                                      <p:cBhvr>
                                        <p:cTn id="102" dur="400" fill="hold"/>
                                        <p:tgtEl>
                                          <p:spTgt spid="89">
                                            <p:txEl>
                                              <p:pRg st="0" end="0"/>
                                            </p:txEl>
                                          </p:spTgt>
                                        </p:tgtEl>
                                        <p:attrNameLst>
                                          <p:attrName>ppt_x</p:attrName>
                                        </p:attrNameLst>
                                      </p:cBhvr>
                                      <p:tavLst>
                                        <p:tav tm="0">
                                          <p:val>
                                            <p:strVal val="#ppt_x"/>
                                          </p:val>
                                        </p:tav>
                                        <p:tav tm="100000">
                                          <p:val>
                                            <p:strVal val="#ppt_x"/>
                                          </p:val>
                                        </p:tav>
                                      </p:tavLst>
                                    </p:anim>
                                    <p:anim calcmode="lin" valueType="num">
                                      <p:cBhvr>
                                        <p:cTn id="103" dur="400" fill="hold"/>
                                        <p:tgtEl>
                                          <p:spTgt spid="89">
                                            <p:txEl>
                                              <p:pRg st="0" end="0"/>
                                            </p:txEl>
                                          </p:spTgt>
                                        </p:tgtEl>
                                        <p:attrNameLst>
                                          <p:attrName>ppt_y</p:attrName>
                                        </p:attrNameLst>
                                      </p:cBhvr>
                                      <p:tavLst>
                                        <p:tav tm="0">
                                          <p:val>
                                            <p:strVal val="#ppt_y+.1"/>
                                          </p:val>
                                        </p:tav>
                                        <p:tav tm="100000">
                                          <p:val>
                                            <p:strVal val="#ppt_y"/>
                                          </p:val>
                                        </p:tav>
                                      </p:tavLst>
                                    </p:anim>
                                  </p:childTnLst>
                                </p:cTn>
                              </p:par>
                              <p:par>
                                <p:cTn id="104" presetID="53" presetClass="entr" presetSubtype="16" fill="hold" grpId="0" nodeType="withEffect">
                                  <p:stCondLst>
                                    <p:cond delay="200"/>
                                  </p:stCondLst>
                                  <p:childTnLst>
                                    <p:set>
                                      <p:cBhvr>
                                        <p:cTn id="105" dur="1" fill="hold">
                                          <p:stCondLst>
                                            <p:cond delay="0"/>
                                          </p:stCondLst>
                                        </p:cTn>
                                        <p:tgtEl>
                                          <p:spTgt spid="90">
                                            <p:txEl>
                                              <p:pRg st="0" end="0"/>
                                            </p:txEl>
                                          </p:spTgt>
                                        </p:tgtEl>
                                        <p:attrNameLst>
                                          <p:attrName>style.visibility</p:attrName>
                                        </p:attrNameLst>
                                      </p:cBhvr>
                                      <p:to>
                                        <p:strVal val="visible"/>
                                      </p:to>
                                    </p:set>
                                    <p:anim calcmode="lin" valueType="num">
                                      <p:cBhvr>
                                        <p:cTn id="106" dur="500" fill="hold"/>
                                        <p:tgtEl>
                                          <p:spTgt spid="90">
                                            <p:txEl>
                                              <p:pRg st="0" end="0"/>
                                            </p:txEl>
                                          </p:spTgt>
                                        </p:tgtEl>
                                        <p:attrNameLst>
                                          <p:attrName>ppt_w</p:attrName>
                                        </p:attrNameLst>
                                      </p:cBhvr>
                                      <p:tavLst>
                                        <p:tav tm="0">
                                          <p:val>
                                            <p:fltVal val="0"/>
                                          </p:val>
                                        </p:tav>
                                        <p:tav tm="100000">
                                          <p:val>
                                            <p:strVal val="#ppt_w"/>
                                          </p:val>
                                        </p:tav>
                                      </p:tavLst>
                                    </p:anim>
                                    <p:anim calcmode="lin" valueType="num">
                                      <p:cBhvr>
                                        <p:cTn id="107" dur="500" fill="hold"/>
                                        <p:tgtEl>
                                          <p:spTgt spid="90">
                                            <p:txEl>
                                              <p:pRg st="0" end="0"/>
                                            </p:txEl>
                                          </p:spTgt>
                                        </p:tgtEl>
                                        <p:attrNameLst>
                                          <p:attrName>ppt_h</p:attrName>
                                        </p:attrNameLst>
                                      </p:cBhvr>
                                      <p:tavLst>
                                        <p:tav tm="0">
                                          <p:val>
                                            <p:fltVal val="0"/>
                                          </p:val>
                                        </p:tav>
                                        <p:tav tm="100000">
                                          <p:val>
                                            <p:strVal val="#ppt_h"/>
                                          </p:val>
                                        </p:tav>
                                      </p:tavLst>
                                    </p:anim>
                                    <p:animEffect transition="in" filter="fade">
                                      <p:cBhvr>
                                        <p:cTn id="108" dur="500"/>
                                        <p:tgtEl>
                                          <p:spTgt spid="90">
                                            <p:txEl>
                                              <p:pRg st="0" end="0"/>
                                            </p:txEl>
                                          </p:spTgt>
                                        </p:tgtEl>
                                      </p:cBhvr>
                                    </p:animEffect>
                                  </p:childTnLst>
                                </p:cTn>
                              </p:par>
                              <p:par>
                                <p:cTn id="109" presetID="53" presetClass="entr" presetSubtype="16" fill="hold" grpId="0" nodeType="withEffect">
                                  <p:stCondLst>
                                    <p:cond delay="200"/>
                                  </p:stCondLst>
                                  <p:childTnLst>
                                    <p:set>
                                      <p:cBhvr>
                                        <p:cTn id="110" dur="1" fill="hold">
                                          <p:stCondLst>
                                            <p:cond delay="0"/>
                                          </p:stCondLst>
                                        </p:cTn>
                                        <p:tgtEl>
                                          <p:spTgt spid="91">
                                            <p:txEl>
                                              <p:pRg st="0" end="0"/>
                                            </p:txEl>
                                          </p:spTgt>
                                        </p:tgtEl>
                                        <p:attrNameLst>
                                          <p:attrName>style.visibility</p:attrName>
                                        </p:attrNameLst>
                                      </p:cBhvr>
                                      <p:to>
                                        <p:strVal val="visible"/>
                                      </p:to>
                                    </p:set>
                                    <p:anim calcmode="lin" valueType="num">
                                      <p:cBhvr>
                                        <p:cTn id="111" dur="500" fill="hold"/>
                                        <p:tgtEl>
                                          <p:spTgt spid="91">
                                            <p:txEl>
                                              <p:pRg st="0" end="0"/>
                                            </p:txEl>
                                          </p:spTgt>
                                        </p:tgtEl>
                                        <p:attrNameLst>
                                          <p:attrName>ppt_w</p:attrName>
                                        </p:attrNameLst>
                                      </p:cBhvr>
                                      <p:tavLst>
                                        <p:tav tm="0">
                                          <p:val>
                                            <p:fltVal val="0"/>
                                          </p:val>
                                        </p:tav>
                                        <p:tav tm="100000">
                                          <p:val>
                                            <p:strVal val="#ppt_w"/>
                                          </p:val>
                                        </p:tav>
                                      </p:tavLst>
                                    </p:anim>
                                    <p:anim calcmode="lin" valueType="num">
                                      <p:cBhvr>
                                        <p:cTn id="112" dur="500" fill="hold"/>
                                        <p:tgtEl>
                                          <p:spTgt spid="91">
                                            <p:txEl>
                                              <p:pRg st="0" end="0"/>
                                            </p:txEl>
                                          </p:spTgt>
                                        </p:tgtEl>
                                        <p:attrNameLst>
                                          <p:attrName>ppt_h</p:attrName>
                                        </p:attrNameLst>
                                      </p:cBhvr>
                                      <p:tavLst>
                                        <p:tav tm="0">
                                          <p:val>
                                            <p:fltVal val="0"/>
                                          </p:val>
                                        </p:tav>
                                        <p:tav tm="100000">
                                          <p:val>
                                            <p:strVal val="#ppt_h"/>
                                          </p:val>
                                        </p:tav>
                                      </p:tavLst>
                                    </p:anim>
                                    <p:animEffect transition="in" filter="fade">
                                      <p:cBhvr>
                                        <p:cTn id="113" dur="500"/>
                                        <p:tgtEl>
                                          <p:spTgt spid="91">
                                            <p:txEl>
                                              <p:pRg st="0" end="0"/>
                                            </p:txEl>
                                          </p:spTgt>
                                        </p:tgtEl>
                                      </p:cBhvr>
                                    </p:animEffect>
                                  </p:childTnLst>
                                </p:cTn>
                              </p:par>
                              <p:par>
                                <p:cTn id="114" presetID="53" presetClass="entr" presetSubtype="16" fill="hold" grpId="0" nodeType="withEffect">
                                  <p:stCondLst>
                                    <p:cond delay="800"/>
                                  </p:stCondLst>
                                  <p:childTnLst>
                                    <p:set>
                                      <p:cBhvr>
                                        <p:cTn id="115" dur="1" fill="hold">
                                          <p:stCondLst>
                                            <p:cond delay="0"/>
                                          </p:stCondLst>
                                        </p:cTn>
                                        <p:tgtEl>
                                          <p:spTgt spid="88"/>
                                        </p:tgtEl>
                                        <p:attrNameLst>
                                          <p:attrName>style.visibility</p:attrName>
                                        </p:attrNameLst>
                                      </p:cBhvr>
                                      <p:to>
                                        <p:strVal val="visible"/>
                                      </p:to>
                                    </p:set>
                                    <p:anim calcmode="lin" valueType="num">
                                      <p:cBhvr>
                                        <p:cTn id="116" dur="500" fill="hold"/>
                                        <p:tgtEl>
                                          <p:spTgt spid="88"/>
                                        </p:tgtEl>
                                        <p:attrNameLst>
                                          <p:attrName>ppt_w</p:attrName>
                                        </p:attrNameLst>
                                      </p:cBhvr>
                                      <p:tavLst>
                                        <p:tav tm="0">
                                          <p:val>
                                            <p:fltVal val="0"/>
                                          </p:val>
                                        </p:tav>
                                        <p:tav tm="100000">
                                          <p:val>
                                            <p:strVal val="#ppt_w"/>
                                          </p:val>
                                        </p:tav>
                                      </p:tavLst>
                                    </p:anim>
                                    <p:anim calcmode="lin" valueType="num">
                                      <p:cBhvr>
                                        <p:cTn id="117" dur="500" fill="hold"/>
                                        <p:tgtEl>
                                          <p:spTgt spid="88"/>
                                        </p:tgtEl>
                                        <p:attrNameLst>
                                          <p:attrName>ppt_h</p:attrName>
                                        </p:attrNameLst>
                                      </p:cBhvr>
                                      <p:tavLst>
                                        <p:tav tm="0">
                                          <p:val>
                                            <p:fltVal val="0"/>
                                          </p:val>
                                        </p:tav>
                                        <p:tav tm="100000">
                                          <p:val>
                                            <p:strVal val="#ppt_h"/>
                                          </p:val>
                                        </p:tav>
                                      </p:tavLst>
                                    </p:anim>
                                    <p:animEffect transition="in" filter="fade">
                                      <p:cBhvr>
                                        <p:cTn id="118" dur="500"/>
                                        <p:tgtEl>
                                          <p:spTgt spid="88"/>
                                        </p:tgtEl>
                                      </p:cBhvr>
                                    </p:animEffect>
                                  </p:childTnLst>
                                </p:cTn>
                              </p:par>
                              <p:par>
                                <p:cTn id="119" presetID="10" presetClass="entr" presetSubtype="0" fill="hold" grpId="0" nodeType="withEffect">
                                  <p:stCondLst>
                                    <p:cond delay="800"/>
                                  </p:stCondLst>
                                  <p:childTnLst>
                                    <p:set>
                                      <p:cBhvr>
                                        <p:cTn id="120" dur="1" fill="hold">
                                          <p:stCondLst>
                                            <p:cond delay="0"/>
                                          </p:stCondLst>
                                        </p:cTn>
                                        <p:tgtEl>
                                          <p:spTgt spid="94">
                                            <p:txEl>
                                              <p:pRg st="0" end="0"/>
                                            </p:txEl>
                                          </p:spTgt>
                                        </p:tgtEl>
                                        <p:attrNameLst>
                                          <p:attrName>style.visibility</p:attrName>
                                        </p:attrNameLst>
                                      </p:cBhvr>
                                      <p:to>
                                        <p:strVal val="visible"/>
                                      </p:to>
                                    </p:set>
                                    <p:animEffect transition="in" filter="fade">
                                      <p:cBhvr>
                                        <p:cTn id="121" dur="500"/>
                                        <p:tgtEl>
                                          <p:spTgt spid="94">
                                            <p:txEl>
                                              <p:pRg st="0" end="0"/>
                                            </p:txEl>
                                          </p:spTgt>
                                        </p:tgtEl>
                                      </p:cBhvr>
                                    </p:animEffect>
                                  </p:childTnLst>
                                </p:cTn>
                              </p:par>
                              <p:par>
                                <p:cTn id="122" presetID="42" presetClass="entr" presetSubtype="0" fill="hold" grpId="0" nodeType="withEffect">
                                  <p:stCondLst>
                                    <p:cond delay="200"/>
                                  </p:stCondLst>
                                  <p:childTnLst>
                                    <p:set>
                                      <p:cBhvr>
                                        <p:cTn id="123" dur="1" fill="hold">
                                          <p:stCondLst>
                                            <p:cond delay="0"/>
                                          </p:stCondLst>
                                        </p:cTn>
                                        <p:tgtEl>
                                          <p:spTgt spid="95">
                                            <p:txEl>
                                              <p:pRg st="0" end="0"/>
                                            </p:txEl>
                                          </p:spTgt>
                                        </p:tgtEl>
                                        <p:attrNameLst>
                                          <p:attrName>style.visibility</p:attrName>
                                        </p:attrNameLst>
                                      </p:cBhvr>
                                      <p:to>
                                        <p:strVal val="visible"/>
                                      </p:to>
                                    </p:set>
                                    <p:animEffect transition="in" filter="fade">
                                      <p:cBhvr>
                                        <p:cTn id="124" dur="500"/>
                                        <p:tgtEl>
                                          <p:spTgt spid="95">
                                            <p:txEl>
                                              <p:pRg st="0" end="0"/>
                                            </p:txEl>
                                          </p:spTgt>
                                        </p:tgtEl>
                                      </p:cBhvr>
                                    </p:animEffect>
                                    <p:anim calcmode="lin" valueType="num">
                                      <p:cBhvr>
                                        <p:cTn id="125"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p:cTn id="126" dur="500" fill="hold"/>
                                        <p:tgtEl>
                                          <p:spTgt spid="9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17" grpId="0" animBg="1"/>
      <p:bldP spid="24" grpId="0" build="p">
        <p:tmplLst>
          <p:tmpl lvl="1">
            <p:tnLst>
              <p:par>
                <p:cTn presetID="42" presetClass="entr" presetSubtype="0"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Effect transition="in" filter="fade">
                      <p:cBhvr>
                        <p:cTn dur="400"/>
                        <p:tgtEl>
                          <p:spTgt spid="24"/>
                        </p:tgtEl>
                      </p:cBhvr>
                    </p:animEffect>
                    <p:anim calcmode="lin" valueType="num">
                      <p:cBhvr>
                        <p:cTn dur="400" fill="hold"/>
                        <p:tgtEl>
                          <p:spTgt spid="24"/>
                        </p:tgtEl>
                        <p:attrNameLst>
                          <p:attrName>ppt_x</p:attrName>
                        </p:attrNameLst>
                      </p:cBhvr>
                      <p:tavLst>
                        <p:tav tm="0">
                          <p:val>
                            <p:strVal val="#ppt_x"/>
                          </p:val>
                        </p:tav>
                        <p:tav tm="100000">
                          <p:val>
                            <p:strVal val="#ppt_x"/>
                          </p:val>
                        </p:tav>
                      </p:tavLst>
                    </p:anim>
                    <p:anim calcmode="lin" valueType="num">
                      <p:cBhvr>
                        <p:cTn dur="400" fill="hold"/>
                        <p:tgtEl>
                          <p:spTgt spid="24"/>
                        </p:tgtEl>
                        <p:attrNameLst>
                          <p:attrName>ppt_y</p:attrName>
                        </p:attrNameLst>
                      </p:cBhvr>
                      <p:tavLst>
                        <p:tav tm="0">
                          <p:val>
                            <p:strVal val="#ppt_y+.1"/>
                          </p:val>
                        </p:tav>
                        <p:tav tm="100000">
                          <p:val>
                            <p:strVal val="#ppt_y"/>
                          </p:val>
                        </p:tav>
                      </p:tavLst>
                    </p:anim>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5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animEffect transition="in" filter="fade">
                      <p:cBhvr>
                        <p:cTn dur="500"/>
                        <p:tgtEl>
                          <p:spTgt spid="26"/>
                        </p:tgtEl>
                      </p:cBhvr>
                    </p:animEffect>
                  </p:childTnLst>
                </p:cTn>
              </p:par>
            </p:tnLst>
          </p:tmpl>
        </p:tmplLst>
      </p:bldP>
      <p:bldP spid="44" grpId="0" animBg="1"/>
      <p:bldP spid="48" grpId="0" build="p">
        <p:tmplLst>
          <p:tmpl lvl="1">
            <p:tnLst>
              <p:par>
                <p:cTn presetID="42" presetClass="entr" presetSubtype="0"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Effect transition="in" filter="fade">
                      <p:cBhvr>
                        <p:cTn dur="400"/>
                        <p:tgtEl>
                          <p:spTgt spid="48"/>
                        </p:tgtEl>
                      </p:cBhvr>
                    </p:animEffect>
                    <p:anim calcmode="lin" valueType="num">
                      <p:cBhvr>
                        <p:cTn dur="400" fill="hold"/>
                        <p:tgtEl>
                          <p:spTgt spid="48"/>
                        </p:tgtEl>
                        <p:attrNameLst>
                          <p:attrName>ppt_x</p:attrName>
                        </p:attrNameLst>
                      </p:cBhvr>
                      <p:tavLst>
                        <p:tav tm="0">
                          <p:val>
                            <p:strVal val="#ppt_x"/>
                          </p:val>
                        </p:tav>
                        <p:tav tm="100000">
                          <p:val>
                            <p:strVal val="#ppt_x"/>
                          </p:val>
                        </p:tav>
                      </p:tavLst>
                    </p:anim>
                    <p:anim calcmode="lin" valueType="num">
                      <p:cBhvr>
                        <p:cTn dur="400" fill="hold"/>
                        <p:tgtEl>
                          <p:spTgt spid="48"/>
                        </p:tgtEl>
                        <p:attrNameLst>
                          <p:attrName>ppt_y</p:attrName>
                        </p:attrNameLst>
                      </p:cBhvr>
                      <p:tavLst>
                        <p:tav tm="0">
                          <p:val>
                            <p:strVal val="#ppt_y+.1"/>
                          </p:val>
                        </p:tav>
                        <p:tav tm="100000">
                          <p:val>
                            <p:strVal val="#ppt_y"/>
                          </p:val>
                        </p:tav>
                      </p:tavLst>
                    </p:anim>
                  </p:childTnLst>
                </p:cTn>
              </p:par>
            </p:tnLst>
          </p:tmpl>
        </p:tmplLst>
      </p:bldP>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P spid="50" grpId="0" build="p">
        <p:tmplLst>
          <p:tmpl lvl="1">
            <p:tnLst>
              <p:par>
                <p:cTn presetID="53" presetClass="entr" presetSubtype="16" fill="hold" nodeType="withEffect">
                  <p:stCondLst>
                    <p:cond delay="200"/>
                  </p:stCondLst>
                  <p:childTnLst>
                    <p:set>
                      <p:cBhvr>
                        <p:cTn dur="1" fill="hold">
                          <p:stCondLst>
                            <p:cond delay="0"/>
                          </p:stCondLst>
                        </p:cTn>
                        <p:tgtEl>
                          <p:spTgt spid="50"/>
                        </p:tgtEl>
                        <p:attrNameLst>
                          <p:attrName>style.visibility</p:attrName>
                        </p:attrNameLst>
                      </p:cBhvr>
                      <p:to>
                        <p:strVal val="visible"/>
                      </p:to>
                    </p:set>
                    <p:anim calcmode="lin" valueType="num">
                      <p:cBhvr>
                        <p:cTn dur="500" fill="hold"/>
                        <p:tgtEl>
                          <p:spTgt spid="50"/>
                        </p:tgtEl>
                        <p:attrNameLst>
                          <p:attrName>ppt_w</p:attrName>
                        </p:attrNameLst>
                      </p:cBhvr>
                      <p:tavLst>
                        <p:tav tm="0">
                          <p:val>
                            <p:fltVal val="0"/>
                          </p:val>
                        </p:tav>
                        <p:tav tm="100000">
                          <p:val>
                            <p:strVal val="#ppt_w"/>
                          </p:val>
                        </p:tav>
                      </p:tavLst>
                    </p:anim>
                    <p:anim calcmode="lin" valueType="num">
                      <p:cBhvr>
                        <p:cTn dur="500" fill="hold"/>
                        <p:tgtEl>
                          <p:spTgt spid="50"/>
                        </p:tgtEl>
                        <p:attrNameLst>
                          <p:attrName>ppt_h</p:attrName>
                        </p:attrNameLst>
                      </p:cBhvr>
                      <p:tavLst>
                        <p:tav tm="0">
                          <p:val>
                            <p:fltVal val="0"/>
                          </p:val>
                        </p:tav>
                        <p:tav tm="100000">
                          <p:val>
                            <p:strVal val="#ppt_h"/>
                          </p:val>
                        </p:tav>
                      </p:tavLst>
                    </p:anim>
                    <p:animEffect transition="in" filter="fade">
                      <p:cBhvr>
                        <p:cTn dur="500"/>
                        <p:tgtEl>
                          <p:spTgt spid="50"/>
                        </p:tgtEl>
                      </p:cBhvr>
                    </p:animEffect>
                  </p:childTnLst>
                </p:cTn>
              </p:par>
            </p:tnLst>
          </p:tmpl>
        </p:tmplLst>
      </p:bldP>
      <p:bldP spid="60" grpId="0" animBg="1"/>
      <p:bldP spid="71" grpId="0" build="p">
        <p:tmplLst>
          <p:tmpl lvl="1">
            <p:tnLst>
              <p:par>
                <p:cTn presetID="42" presetClass="entr" presetSubtype="0" fill="hold" nodeType="withEffect">
                  <p:stCondLst>
                    <p:cond delay="200"/>
                  </p:stCondLst>
                  <p:childTnLst>
                    <p:set>
                      <p:cBhvr>
                        <p:cTn dur="1" fill="hold">
                          <p:stCondLst>
                            <p:cond delay="0"/>
                          </p:stCondLst>
                        </p:cTn>
                        <p:tgtEl>
                          <p:spTgt spid="71"/>
                        </p:tgtEl>
                        <p:attrNameLst>
                          <p:attrName>style.visibility</p:attrName>
                        </p:attrNameLst>
                      </p:cBhvr>
                      <p:to>
                        <p:strVal val="visible"/>
                      </p:to>
                    </p:set>
                    <p:animEffect transition="in" filter="fade">
                      <p:cBhvr>
                        <p:cTn dur="400"/>
                        <p:tgtEl>
                          <p:spTgt spid="71"/>
                        </p:tgtEl>
                      </p:cBhvr>
                    </p:animEffect>
                    <p:anim calcmode="lin" valueType="num">
                      <p:cBhvr>
                        <p:cTn dur="400" fill="hold"/>
                        <p:tgtEl>
                          <p:spTgt spid="71"/>
                        </p:tgtEl>
                        <p:attrNameLst>
                          <p:attrName>ppt_x</p:attrName>
                        </p:attrNameLst>
                      </p:cBhvr>
                      <p:tavLst>
                        <p:tav tm="0">
                          <p:val>
                            <p:strVal val="#ppt_x"/>
                          </p:val>
                        </p:tav>
                        <p:tav tm="100000">
                          <p:val>
                            <p:strVal val="#ppt_x"/>
                          </p:val>
                        </p:tav>
                      </p:tavLst>
                    </p:anim>
                    <p:anim calcmode="lin" valueType="num">
                      <p:cBhvr>
                        <p:cTn dur="400" fill="hold"/>
                        <p:tgtEl>
                          <p:spTgt spid="71"/>
                        </p:tgtEl>
                        <p:attrNameLst>
                          <p:attrName>ppt_y</p:attrName>
                        </p:attrNameLst>
                      </p:cBhvr>
                      <p:tavLst>
                        <p:tav tm="0">
                          <p:val>
                            <p:strVal val="#ppt_y+.1"/>
                          </p:val>
                        </p:tav>
                        <p:tav tm="100000">
                          <p:val>
                            <p:strVal val="#ppt_y"/>
                          </p:val>
                        </p:tav>
                      </p:tavLst>
                    </p:anim>
                  </p:childTnLst>
                </p:cTn>
              </p:par>
            </p:tnLst>
          </p:tmpl>
        </p:tmplLst>
      </p:bldP>
      <p:bldP spid="72" grpId="0" build="p">
        <p:tmplLst>
          <p:tmpl lvl="1">
            <p:tnLst>
              <p:par>
                <p:cTn presetID="53" presetClass="entr" presetSubtype="16" fill="hold" nodeType="withEffect">
                  <p:stCondLst>
                    <p:cond delay="200"/>
                  </p:stCondLst>
                  <p:childTnLst>
                    <p:set>
                      <p:cBhvr>
                        <p:cTn dur="1" fill="hold">
                          <p:stCondLst>
                            <p:cond delay="0"/>
                          </p:stCondLst>
                        </p:cTn>
                        <p:tgtEl>
                          <p:spTgt spid="72"/>
                        </p:tgtEl>
                        <p:attrNameLst>
                          <p:attrName>style.visibility</p:attrName>
                        </p:attrNameLst>
                      </p:cBhvr>
                      <p:to>
                        <p:strVal val="visible"/>
                      </p:to>
                    </p:set>
                    <p:anim calcmode="lin" valueType="num">
                      <p:cBhvr>
                        <p:cTn dur="500" fill="hold"/>
                        <p:tgtEl>
                          <p:spTgt spid="72"/>
                        </p:tgtEl>
                        <p:attrNameLst>
                          <p:attrName>ppt_w</p:attrName>
                        </p:attrNameLst>
                      </p:cBhvr>
                      <p:tavLst>
                        <p:tav tm="0">
                          <p:val>
                            <p:fltVal val="0"/>
                          </p:val>
                        </p:tav>
                        <p:tav tm="100000">
                          <p:val>
                            <p:strVal val="#ppt_w"/>
                          </p:val>
                        </p:tav>
                      </p:tavLst>
                    </p:anim>
                    <p:anim calcmode="lin" valueType="num">
                      <p:cBhvr>
                        <p:cTn dur="500" fill="hold"/>
                        <p:tgtEl>
                          <p:spTgt spid="72"/>
                        </p:tgtEl>
                        <p:attrNameLst>
                          <p:attrName>ppt_h</p:attrName>
                        </p:attrNameLst>
                      </p:cBhvr>
                      <p:tavLst>
                        <p:tav tm="0">
                          <p:val>
                            <p:fltVal val="0"/>
                          </p:val>
                        </p:tav>
                        <p:tav tm="100000">
                          <p:val>
                            <p:strVal val="#ppt_h"/>
                          </p:val>
                        </p:tav>
                      </p:tavLst>
                    </p:anim>
                    <p:animEffect transition="in" filter="fade">
                      <p:cBhvr>
                        <p:cTn dur="500"/>
                        <p:tgtEl>
                          <p:spTgt spid="72"/>
                        </p:tgtEl>
                      </p:cBhvr>
                    </p:animEffect>
                  </p:childTnLst>
                </p:cTn>
              </p:par>
            </p:tnLst>
          </p:tmpl>
        </p:tmplLst>
      </p:bldP>
      <p:bldP spid="73" grpId="0" build="p">
        <p:tmplLst>
          <p:tmpl lvl="1">
            <p:tnLst>
              <p:par>
                <p:cTn presetID="53" presetClass="entr" presetSubtype="16" fill="hold" nodeType="withEffect">
                  <p:stCondLst>
                    <p:cond delay="200"/>
                  </p:stCondLst>
                  <p:childTnLst>
                    <p:set>
                      <p:cBhvr>
                        <p:cTn dur="1" fill="hold">
                          <p:stCondLst>
                            <p:cond delay="0"/>
                          </p:stCondLst>
                        </p:cTn>
                        <p:tgtEl>
                          <p:spTgt spid="73"/>
                        </p:tgtEl>
                        <p:attrNameLst>
                          <p:attrName>style.visibility</p:attrName>
                        </p:attrNameLst>
                      </p:cBhvr>
                      <p:to>
                        <p:strVal val="visible"/>
                      </p:to>
                    </p:set>
                    <p:anim calcmode="lin" valueType="num">
                      <p:cBhvr>
                        <p:cTn dur="500" fill="hold"/>
                        <p:tgtEl>
                          <p:spTgt spid="73"/>
                        </p:tgtEl>
                        <p:attrNameLst>
                          <p:attrName>ppt_w</p:attrName>
                        </p:attrNameLst>
                      </p:cBhvr>
                      <p:tavLst>
                        <p:tav tm="0">
                          <p:val>
                            <p:fltVal val="0"/>
                          </p:val>
                        </p:tav>
                        <p:tav tm="100000">
                          <p:val>
                            <p:strVal val="#ppt_w"/>
                          </p:val>
                        </p:tav>
                      </p:tavLst>
                    </p:anim>
                    <p:anim calcmode="lin" valueType="num">
                      <p:cBhvr>
                        <p:cTn dur="500" fill="hold"/>
                        <p:tgtEl>
                          <p:spTgt spid="73"/>
                        </p:tgtEl>
                        <p:attrNameLst>
                          <p:attrName>ppt_h</p:attrName>
                        </p:attrNameLst>
                      </p:cBhvr>
                      <p:tavLst>
                        <p:tav tm="0">
                          <p:val>
                            <p:fltVal val="0"/>
                          </p:val>
                        </p:tav>
                        <p:tav tm="100000">
                          <p:val>
                            <p:strVal val="#ppt_h"/>
                          </p:val>
                        </p:tav>
                      </p:tavLst>
                    </p:anim>
                    <p:animEffect transition="in" filter="fade">
                      <p:cBhvr>
                        <p:cTn dur="500"/>
                        <p:tgtEl>
                          <p:spTgt spid="73"/>
                        </p:tgtEl>
                      </p:cBhvr>
                    </p:animEffect>
                  </p:childTnLst>
                </p:cTn>
              </p:par>
            </p:tnLst>
          </p:tmpl>
        </p:tmplLst>
      </p:bldP>
      <p:bldP spid="80" grpId="0" animBg="1"/>
      <p:bldP spid="82" grpId="0" build="p">
        <p:tmplLst>
          <p:tmpl lvl="1">
            <p:tnLst>
              <p:par>
                <p:cTn presetID="42" presetClass="entr" presetSubtype="0" fill="hold" nodeType="withEffect">
                  <p:stCondLst>
                    <p:cond delay="200"/>
                  </p:stCondLst>
                  <p:childTnLst>
                    <p:set>
                      <p:cBhvr>
                        <p:cTn dur="1" fill="hold">
                          <p:stCondLst>
                            <p:cond delay="0"/>
                          </p:stCondLst>
                        </p:cTn>
                        <p:tgtEl>
                          <p:spTgt spid="82"/>
                        </p:tgtEl>
                        <p:attrNameLst>
                          <p:attrName>style.visibility</p:attrName>
                        </p:attrNameLst>
                      </p:cBhvr>
                      <p:to>
                        <p:strVal val="visible"/>
                      </p:to>
                    </p:set>
                    <p:animEffect transition="in" filter="fade">
                      <p:cBhvr>
                        <p:cTn dur="400"/>
                        <p:tgtEl>
                          <p:spTgt spid="82"/>
                        </p:tgtEl>
                      </p:cBhvr>
                    </p:animEffect>
                    <p:anim calcmode="lin" valueType="num">
                      <p:cBhvr>
                        <p:cTn dur="400" fill="hold"/>
                        <p:tgtEl>
                          <p:spTgt spid="82"/>
                        </p:tgtEl>
                        <p:attrNameLst>
                          <p:attrName>ppt_x</p:attrName>
                        </p:attrNameLst>
                      </p:cBhvr>
                      <p:tavLst>
                        <p:tav tm="0">
                          <p:val>
                            <p:strVal val="#ppt_x"/>
                          </p:val>
                        </p:tav>
                        <p:tav tm="100000">
                          <p:val>
                            <p:strVal val="#ppt_x"/>
                          </p:val>
                        </p:tav>
                      </p:tavLst>
                    </p:anim>
                    <p:anim calcmode="lin" valueType="num">
                      <p:cBhvr>
                        <p:cTn dur="400" fill="hold"/>
                        <p:tgtEl>
                          <p:spTgt spid="82"/>
                        </p:tgtEl>
                        <p:attrNameLst>
                          <p:attrName>ppt_y</p:attrName>
                        </p:attrNameLst>
                      </p:cBhvr>
                      <p:tavLst>
                        <p:tav tm="0">
                          <p:val>
                            <p:strVal val="#ppt_y+.1"/>
                          </p:val>
                        </p:tav>
                        <p:tav tm="100000">
                          <p:val>
                            <p:strVal val="#ppt_y"/>
                          </p:val>
                        </p:tav>
                      </p:tavLst>
                    </p:anim>
                  </p:childTnLst>
                </p:cTn>
              </p:par>
            </p:tnLst>
          </p:tmpl>
        </p:tmplLst>
      </p:bldP>
      <p:bldP spid="83" grpId="0" build="p">
        <p:tmplLst>
          <p:tmpl lvl="1">
            <p:tnLst>
              <p:par>
                <p:cTn presetID="53" presetClass="entr" presetSubtype="16" fill="hold" nodeType="withEffect">
                  <p:stCondLst>
                    <p:cond delay="200"/>
                  </p:stCondLst>
                  <p:childTnLst>
                    <p:set>
                      <p:cBhvr>
                        <p:cTn dur="1" fill="hold">
                          <p:stCondLst>
                            <p:cond delay="0"/>
                          </p:stCondLst>
                        </p:cTn>
                        <p:tgtEl>
                          <p:spTgt spid="83"/>
                        </p:tgtEl>
                        <p:attrNameLst>
                          <p:attrName>style.visibility</p:attrName>
                        </p:attrNameLst>
                      </p:cBhvr>
                      <p:to>
                        <p:strVal val="visible"/>
                      </p:to>
                    </p:set>
                    <p:anim calcmode="lin" valueType="num">
                      <p:cBhvr>
                        <p:cTn dur="500" fill="hold"/>
                        <p:tgtEl>
                          <p:spTgt spid="83"/>
                        </p:tgtEl>
                        <p:attrNameLst>
                          <p:attrName>ppt_w</p:attrName>
                        </p:attrNameLst>
                      </p:cBhvr>
                      <p:tavLst>
                        <p:tav tm="0">
                          <p:val>
                            <p:fltVal val="0"/>
                          </p:val>
                        </p:tav>
                        <p:tav tm="100000">
                          <p:val>
                            <p:strVal val="#ppt_w"/>
                          </p:val>
                        </p:tav>
                      </p:tavLst>
                    </p:anim>
                    <p:anim calcmode="lin" valueType="num">
                      <p:cBhvr>
                        <p:cTn dur="500" fill="hold"/>
                        <p:tgtEl>
                          <p:spTgt spid="83"/>
                        </p:tgtEl>
                        <p:attrNameLst>
                          <p:attrName>ppt_h</p:attrName>
                        </p:attrNameLst>
                      </p:cBhvr>
                      <p:tavLst>
                        <p:tav tm="0">
                          <p:val>
                            <p:fltVal val="0"/>
                          </p:val>
                        </p:tav>
                        <p:tav tm="100000">
                          <p:val>
                            <p:strVal val="#ppt_h"/>
                          </p:val>
                        </p:tav>
                      </p:tavLst>
                    </p:anim>
                    <p:animEffect transition="in" filter="fade">
                      <p:cBhvr>
                        <p:cTn dur="500"/>
                        <p:tgtEl>
                          <p:spTgt spid="83"/>
                        </p:tgtEl>
                      </p:cBhvr>
                    </p:animEffect>
                  </p:childTnLst>
                </p:cTn>
              </p:par>
            </p:tnLst>
          </p:tmpl>
        </p:tmplLst>
      </p:bldP>
      <p:bldP spid="84" grpId="0" build="p">
        <p:tmplLst>
          <p:tmpl lvl="1">
            <p:tnLst>
              <p:par>
                <p:cTn presetID="53" presetClass="entr" presetSubtype="16" fill="hold" nodeType="withEffect">
                  <p:stCondLst>
                    <p:cond delay="200"/>
                  </p:stCondLst>
                  <p:childTnLst>
                    <p:set>
                      <p:cBhvr>
                        <p:cTn dur="1" fill="hold">
                          <p:stCondLst>
                            <p:cond delay="0"/>
                          </p:stCondLst>
                        </p:cTn>
                        <p:tgtEl>
                          <p:spTgt spid="84"/>
                        </p:tgtEl>
                        <p:attrNameLst>
                          <p:attrName>style.visibility</p:attrName>
                        </p:attrNameLst>
                      </p:cBhvr>
                      <p:to>
                        <p:strVal val="visible"/>
                      </p:to>
                    </p:set>
                    <p:anim calcmode="lin" valueType="num">
                      <p:cBhvr>
                        <p:cTn dur="500" fill="hold"/>
                        <p:tgtEl>
                          <p:spTgt spid="84"/>
                        </p:tgtEl>
                        <p:attrNameLst>
                          <p:attrName>ppt_w</p:attrName>
                        </p:attrNameLst>
                      </p:cBhvr>
                      <p:tavLst>
                        <p:tav tm="0">
                          <p:val>
                            <p:fltVal val="0"/>
                          </p:val>
                        </p:tav>
                        <p:tav tm="100000">
                          <p:val>
                            <p:strVal val="#ppt_w"/>
                          </p:val>
                        </p:tav>
                      </p:tavLst>
                    </p:anim>
                    <p:anim calcmode="lin" valueType="num">
                      <p:cBhvr>
                        <p:cTn dur="500" fill="hold"/>
                        <p:tgtEl>
                          <p:spTgt spid="84"/>
                        </p:tgtEl>
                        <p:attrNameLst>
                          <p:attrName>ppt_h</p:attrName>
                        </p:attrNameLst>
                      </p:cBhvr>
                      <p:tavLst>
                        <p:tav tm="0">
                          <p:val>
                            <p:fltVal val="0"/>
                          </p:val>
                        </p:tav>
                        <p:tav tm="100000">
                          <p:val>
                            <p:strVal val="#ppt_h"/>
                          </p:val>
                        </p:tav>
                      </p:tavLst>
                    </p:anim>
                    <p:animEffect transition="in" filter="fade">
                      <p:cBhvr>
                        <p:cTn dur="500"/>
                        <p:tgtEl>
                          <p:spTgt spid="84"/>
                        </p:tgtEl>
                      </p:cBhvr>
                    </p:animEffect>
                  </p:childTnLst>
                </p:cTn>
              </p:par>
            </p:tnLst>
          </p:tmpl>
        </p:tmplLst>
      </p:bldP>
      <p:bldP spid="88" grpId="0" animBg="1"/>
      <p:bldP spid="89" grpId="0" build="p">
        <p:tmplLst>
          <p:tmpl lvl="1">
            <p:tnLst>
              <p:par>
                <p:cTn presetID="42" presetClass="entr" presetSubtype="0" fill="hold" nodeType="withEffect">
                  <p:stCondLst>
                    <p:cond delay="200"/>
                  </p:stCondLst>
                  <p:childTnLst>
                    <p:set>
                      <p:cBhvr>
                        <p:cTn dur="1" fill="hold">
                          <p:stCondLst>
                            <p:cond delay="0"/>
                          </p:stCondLst>
                        </p:cTn>
                        <p:tgtEl>
                          <p:spTgt spid="89"/>
                        </p:tgtEl>
                        <p:attrNameLst>
                          <p:attrName>style.visibility</p:attrName>
                        </p:attrNameLst>
                      </p:cBhvr>
                      <p:to>
                        <p:strVal val="visible"/>
                      </p:to>
                    </p:set>
                    <p:animEffect transition="in" filter="fade">
                      <p:cBhvr>
                        <p:cTn dur="400"/>
                        <p:tgtEl>
                          <p:spTgt spid="89"/>
                        </p:tgtEl>
                      </p:cBhvr>
                    </p:animEffect>
                    <p:anim calcmode="lin" valueType="num">
                      <p:cBhvr>
                        <p:cTn dur="400" fill="hold"/>
                        <p:tgtEl>
                          <p:spTgt spid="89"/>
                        </p:tgtEl>
                        <p:attrNameLst>
                          <p:attrName>ppt_x</p:attrName>
                        </p:attrNameLst>
                      </p:cBhvr>
                      <p:tavLst>
                        <p:tav tm="0">
                          <p:val>
                            <p:strVal val="#ppt_x"/>
                          </p:val>
                        </p:tav>
                        <p:tav tm="100000">
                          <p:val>
                            <p:strVal val="#ppt_x"/>
                          </p:val>
                        </p:tav>
                      </p:tavLst>
                    </p:anim>
                    <p:anim calcmode="lin" valueType="num">
                      <p:cBhvr>
                        <p:cTn dur="400" fill="hold"/>
                        <p:tgtEl>
                          <p:spTgt spid="89"/>
                        </p:tgtEl>
                        <p:attrNameLst>
                          <p:attrName>ppt_y</p:attrName>
                        </p:attrNameLst>
                      </p:cBhvr>
                      <p:tavLst>
                        <p:tav tm="0">
                          <p:val>
                            <p:strVal val="#ppt_y+.1"/>
                          </p:val>
                        </p:tav>
                        <p:tav tm="100000">
                          <p:val>
                            <p:strVal val="#ppt_y"/>
                          </p:val>
                        </p:tav>
                      </p:tavLst>
                    </p:anim>
                  </p:childTnLst>
                </p:cTn>
              </p:par>
            </p:tnLst>
          </p:tmpl>
        </p:tmplLst>
      </p:bldP>
      <p:bldP spid="90" grpId="0" build="p">
        <p:tmplLst>
          <p:tmpl lvl="1">
            <p:tnLst>
              <p:par>
                <p:cTn presetID="53" presetClass="entr" presetSubtype="16" fill="hold" nodeType="withEffect">
                  <p:stCondLst>
                    <p:cond delay="200"/>
                  </p:stCondLst>
                  <p:childTnLst>
                    <p:set>
                      <p:cBhvr>
                        <p:cTn dur="1" fill="hold">
                          <p:stCondLst>
                            <p:cond delay="0"/>
                          </p:stCondLst>
                        </p:cTn>
                        <p:tgtEl>
                          <p:spTgt spid="90"/>
                        </p:tgtEl>
                        <p:attrNameLst>
                          <p:attrName>style.visibility</p:attrName>
                        </p:attrNameLst>
                      </p:cBhvr>
                      <p:to>
                        <p:strVal val="visible"/>
                      </p:to>
                    </p:set>
                    <p:anim calcmode="lin" valueType="num">
                      <p:cBhvr>
                        <p:cTn dur="500" fill="hold"/>
                        <p:tgtEl>
                          <p:spTgt spid="90"/>
                        </p:tgtEl>
                        <p:attrNameLst>
                          <p:attrName>ppt_w</p:attrName>
                        </p:attrNameLst>
                      </p:cBhvr>
                      <p:tavLst>
                        <p:tav tm="0">
                          <p:val>
                            <p:fltVal val="0"/>
                          </p:val>
                        </p:tav>
                        <p:tav tm="100000">
                          <p:val>
                            <p:strVal val="#ppt_w"/>
                          </p:val>
                        </p:tav>
                      </p:tavLst>
                    </p:anim>
                    <p:anim calcmode="lin" valueType="num">
                      <p:cBhvr>
                        <p:cTn dur="500" fill="hold"/>
                        <p:tgtEl>
                          <p:spTgt spid="90"/>
                        </p:tgtEl>
                        <p:attrNameLst>
                          <p:attrName>ppt_h</p:attrName>
                        </p:attrNameLst>
                      </p:cBhvr>
                      <p:tavLst>
                        <p:tav tm="0">
                          <p:val>
                            <p:fltVal val="0"/>
                          </p:val>
                        </p:tav>
                        <p:tav tm="100000">
                          <p:val>
                            <p:strVal val="#ppt_h"/>
                          </p:val>
                        </p:tav>
                      </p:tavLst>
                    </p:anim>
                    <p:animEffect transition="in" filter="fade">
                      <p:cBhvr>
                        <p:cTn dur="500"/>
                        <p:tgtEl>
                          <p:spTgt spid="90"/>
                        </p:tgtEl>
                      </p:cBhvr>
                    </p:animEffect>
                  </p:childTnLst>
                </p:cTn>
              </p:par>
            </p:tnLst>
          </p:tmpl>
        </p:tmplLst>
      </p:bldP>
      <p:bldP spid="91" grpId="0" build="p">
        <p:tmplLst>
          <p:tmpl lvl="1">
            <p:tnLst>
              <p:par>
                <p:cTn presetID="53" presetClass="entr" presetSubtype="16" fill="hold" nodeType="withEffect">
                  <p:stCondLst>
                    <p:cond delay="200"/>
                  </p:stCondLst>
                  <p:childTnLst>
                    <p:set>
                      <p:cBhvr>
                        <p:cTn dur="1" fill="hold">
                          <p:stCondLst>
                            <p:cond delay="0"/>
                          </p:stCondLst>
                        </p:cTn>
                        <p:tgtEl>
                          <p:spTgt spid="91"/>
                        </p:tgtEl>
                        <p:attrNameLst>
                          <p:attrName>style.visibility</p:attrName>
                        </p:attrNameLst>
                      </p:cBhvr>
                      <p:to>
                        <p:strVal val="visible"/>
                      </p:to>
                    </p:set>
                    <p:anim calcmode="lin" valueType="num">
                      <p:cBhvr>
                        <p:cTn dur="500" fill="hold"/>
                        <p:tgtEl>
                          <p:spTgt spid="91"/>
                        </p:tgtEl>
                        <p:attrNameLst>
                          <p:attrName>ppt_w</p:attrName>
                        </p:attrNameLst>
                      </p:cBhvr>
                      <p:tavLst>
                        <p:tav tm="0">
                          <p:val>
                            <p:fltVal val="0"/>
                          </p:val>
                        </p:tav>
                        <p:tav tm="100000">
                          <p:val>
                            <p:strVal val="#ppt_w"/>
                          </p:val>
                        </p:tav>
                      </p:tavLst>
                    </p:anim>
                    <p:anim calcmode="lin" valueType="num">
                      <p:cBhvr>
                        <p:cTn dur="500" fill="hold"/>
                        <p:tgtEl>
                          <p:spTgt spid="91"/>
                        </p:tgtEl>
                        <p:attrNameLst>
                          <p:attrName>ppt_h</p:attrName>
                        </p:attrNameLst>
                      </p:cBhvr>
                      <p:tavLst>
                        <p:tav tm="0">
                          <p:val>
                            <p:fltVal val="0"/>
                          </p:val>
                        </p:tav>
                        <p:tav tm="100000">
                          <p:val>
                            <p:strVal val="#ppt_h"/>
                          </p:val>
                        </p:tav>
                      </p:tavLst>
                    </p:anim>
                    <p:animEffect transition="in" filter="fade">
                      <p:cBhvr>
                        <p:cTn dur="500"/>
                        <p:tgtEl>
                          <p:spTgt spid="91"/>
                        </p:tgtEl>
                      </p:cBhvr>
                    </p:animEffect>
                  </p:childTnLst>
                </p:cTn>
              </p:par>
            </p:tnLst>
          </p:tmpl>
        </p:tmplLst>
      </p:bldP>
      <p:bldP spid="94" grpId="0" build="p">
        <p:tmplLst>
          <p:tmpl lvl="1">
            <p:tnLst>
              <p:par>
                <p:cTn presetID="10" presetClass="entr" presetSubtype="0" fill="hold" nodeType="withEffect">
                  <p:stCondLst>
                    <p:cond delay="80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build="p">
        <p:tmplLst>
          <p:tmpl lvl="1">
            <p:tnLst>
              <p:par>
                <p:cTn presetID="42" presetClass="entr" presetSubtype="0" fill="hold" nodeType="withEffect">
                  <p:stCondLst>
                    <p:cond delay="20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anim calcmode="lin" valueType="num">
                      <p:cBhvr>
                        <p:cTn dur="500" fill="hold"/>
                        <p:tgtEl>
                          <p:spTgt spid="95"/>
                        </p:tgtEl>
                        <p:attrNameLst>
                          <p:attrName>ppt_x</p:attrName>
                        </p:attrNameLst>
                      </p:cBhvr>
                      <p:tavLst>
                        <p:tav tm="0">
                          <p:val>
                            <p:strVal val="#ppt_x"/>
                          </p:val>
                        </p:tav>
                        <p:tav tm="100000">
                          <p:val>
                            <p:strVal val="#ppt_x"/>
                          </p:val>
                        </p:tav>
                      </p:tavLst>
                    </p:anim>
                    <p:anim calcmode="lin" valueType="num">
                      <p:cBhvr>
                        <p:cTn dur="500" fill="hold"/>
                        <p:tgtEl>
                          <p:spTgt spid="9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riple Chart Slide">
    <p:spTree>
      <p:nvGrpSpPr>
        <p:cNvPr id="1" name=""/>
        <p:cNvGrpSpPr/>
        <p:nvPr/>
      </p:nvGrpSpPr>
      <p:grpSpPr>
        <a:xfrm>
          <a:off x="0" y="0"/>
          <a:ext cx="0" cy="0"/>
          <a:chOff x="0" y="0"/>
          <a:chExt cx="0" cy="0"/>
        </a:xfrm>
      </p:grpSpPr>
      <p:sp>
        <p:nvSpPr>
          <p:cNvPr id="27"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baseline="0">
                <a:solidFill>
                  <a:schemeClr val="tx1">
                    <a:lumMod val="75000"/>
                    <a:lumOff val="25000"/>
                  </a:schemeClr>
                </a:solidFill>
                <a:latin typeface="Lato"/>
                <a:cs typeface="Lato"/>
              </a:defRPr>
            </a:lvl1pPr>
          </a:lstStyle>
          <a:p>
            <a:pPr lvl="0"/>
            <a:r>
              <a:rPr lang="es-ES_tradnl" dirty="0" err="1"/>
              <a:t>Arrow</a:t>
            </a:r>
            <a:r>
              <a:rPr lang="es-ES_tradnl" dirty="0"/>
              <a:t> </a:t>
            </a:r>
            <a:r>
              <a:rPr lang="es-ES_tradnl" dirty="0" err="1"/>
              <a:t>Slide</a:t>
            </a:r>
            <a:r>
              <a:rPr lang="es-ES_tradnl" dirty="0"/>
              <a:t> </a:t>
            </a:r>
            <a:r>
              <a:rPr lang="es-ES_tradnl" dirty="0" err="1"/>
              <a:t>Example</a:t>
            </a:r>
            <a:endParaRPr lang="es-ES_tradnl" dirty="0"/>
          </a:p>
        </p:txBody>
      </p:sp>
      <p:sp>
        <p:nvSpPr>
          <p:cNvPr id="28"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Rounded Rectangle 28"/>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grpSp>
        <p:nvGrpSpPr>
          <p:cNvPr id="33" name="Group 11118"/>
          <p:cNvGrpSpPr/>
          <p:nvPr userDrawn="1"/>
        </p:nvGrpSpPr>
        <p:grpSpPr>
          <a:xfrm>
            <a:off x="9529" y="2458863"/>
            <a:ext cx="9382851" cy="3038742"/>
            <a:chOff x="0" y="0"/>
            <a:chExt cx="3567112" cy="1155700"/>
          </a:xfrm>
          <a:solidFill>
            <a:schemeClr val="accent1"/>
          </a:solidFill>
        </p:grpSpPr>
        <p:sp>
          <p:nvSpPr>
            <p:cNvPr id="34" name="Shape 11116"/>
            <p:cNvSpPr/>
            <p:nvPr/>
          </p:nvSpPr>
          <p:spPr>
            <a:xfrm>
              <a:off x="0" y="-1"/>
              <a:ext cx="747714" cy="1079501"/>
            </a:xfrm>
            <a:custGeom>
              <a:avLst/>
              <a:gdLst/>
              <a:ahLst/>
              <a:cxnLst>
                <a:cxn ang="0">
                  <a:pos x="wd2" y="hd2"/>
                </a:cxn>
                <a:cxn ang="5400000">
                  <a:pos x="wd2" y="hd2"/>
                </a:cxn>
                <a:cxn ang="10800000">
                  <a:pos x="wd2" y="hd2"/>
                </a:cxn>
                <a:cxn ang="16200000">
                  <a:pos x="wd2" y="hd2"/>
                </a:cxn>
              </a:cxnLst>
              <a:rect l="0" t="0" r="r" b="b"/>
              <a:pathLst>
                <a:path w="21600" h="21600" extrusionOk="0">
                  <a:moveTo>
                    <a:pt x="21417" y="21600"/>
                  </a:moveTo>
                  <a:lnTo>
                    <a:pt x="21600" y="15406"/>
                  </a:lnTo>
                  <a:lnTo>
                    <a:pt x="138" y="0"/>
                  </a:lnTo>
                  <a:lnTo>
                    <a:pt x="0" y="12198"/>
                  </a:lnTo>
                  <a:lnTo>
                    <a:pt x="21417" y="21600"/>
                  </a:ln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p>
          </p:txBody>
        </p:sp>
        <p:sp>
          <p:nvSpPr>
            <p:cNvPr id="35" name="Shape 11117"/>
            <p:cNvSpPr/>
            <p:nvPr/>
          </p:nvSpPr>
          <p:spPr>
            <a:xfrm>
              <a:off x="741362" y="701675"/>
              <a:ext cx="2825751" cy="454025"/>
            </a:xfrm>
            <a:custGeom>
              <a:avLst/>
              <a:gdLst/>
              <a:ahLst/>
              <a:cxnLst>
                <a:cxn ang="0">
                  <a:pos x="wd2" y="hd2"/>
                </a:cxn>
                <a:cxn ang="5400000">
                  <a:pos x="wd2" y="hd2"/>
                </a:cxn>
                <a:cxn ang="10800000">
                  <a:pos x="wd2" y="hd2"/>
                </a:cxn>
                <a:cxn ang="16200000">
                  <a:pos x="wd2" y="hd2"/>
                </a:cxn>
              </a:cxnLst>
              <a:rect l="0" t="0" r="r" b="b"/>
              <a:pathLst>
                <a:path w="21600" h="21600" extrusionOk="0">
                  <a:moveTo>
                    <a:pt x="0" y="3474"/>
                  </a:moveTo>
                  <a:lnTo>
                    <a:pt x="20022" y="3474"/>
                  </a:lnTo>
                  <a:lnTo>
                    <a:pt x="20022" y="0"/>
                  </a:lnTo>
                  <a:lnTo>
                    <a:pt x="21600" y="10800"/>
                  </a:lnTo>
                  <a:lnTo>
                    <a:pt x="20022" y="21600"/>
                  </a:lnTo>
                  <a:lnTo>
                    <a:pt x="20022" y="17975"/>
                  </a:lnTo>
                  <a:lnTo>
                    <a:pt x="0" y="17975"/>
                  </a:lnTo>
                  <a:lnTo>
                    <a:pt x="0" y="3474"/>
                  </a:lnTo>
                  <a:close/>
                </a:path>
              </a:pathLst>
            </a:custGeom>
            <a:grpFill/>
            <a:ln w="12700" cap="flat">
              <a:noFill/>
              <a:miter lim="400000"/>
            </a:ln>
            <a:effectLst/>
          </p:spPr>
          <p:txBody>
            <a:bodyPr wrap="square" lIns="0" tIns="0" rIns="0" bIns="0" numCol="1" anchor="t">
              <a:noAutofit/>
            </a:bodyPr>
            <a:lstStyle/>
            <a:p>
              <a:pPr lvl="0"/>
              <a:endParaRPr/>
            </a:p>
          </p:txBody>
        </p:sp>
      </p:grpSp>
      <p:grpSp>
        <p:nvGrpSpPr>
          <p:cNvPr id="36" name="Group 11121"/>
          <p:cNvGrpSpPr/>
          <p:nvPr userDrawn="1"/>
        </p:nvGrpSpPr>
        <p:grpSpPr>
          <a:xfrm>
            <a:off x="9529" y="4886070"/>
            <a:ext cx="11374673" cy="2195576"/>
            <a:chOff x="0" y="0"/>
            <a:chExt cx="4324350" cy="835024"/>
          </a:xfrm>
          <a:solidFill>
            <a:schemeClr val="accent2"/>
          </a:solidFill>
        </p:grpSpPr>
        <p:sp>
          <p:nvSpPr>
            <p:cNvPr id="37" name="Shape 11119"/>
            <p:cNvSpPr/>
            <p:nvPr/>
          </p:nvSpPr>
          <p:spPr>
            <a:xfrm>
              <a:off x="0" y="-1"/>
              <a:ext cx="747714" cy="758826"/>
            </a:xfrm>
            <a:custGeom>
              <a:avLst/>
              <a:gdLst/>
              <a:ahLst/>
              <a:cxnLst>
                <a:cxn ang="0">
                  <a:pos x="wd2" y="hd2"/>
                </a:cxn>
                <a:cxn ang="5400000">
                  <a:pos x="wd2" y="hd2"/>
                </a:cxn>
                <a:cxn ang="10800000">
                  <a:pos x="wd2" y="hd2"/>
                </a:cxn>
                <a:cxn ang="16200000">
                  <a:pos x="wd2" y="hd2"/>
                </a:cxn>
              </a:cxnLst>
              <a:rect l="0" t="0" r="r" b="b"/>
              <a:pathLst>
                <a:path w="21600" h="21600" extrusionOk="0">
                  <a:moveTo>
                    <a:pt x="21417" y="21600"/>
                  </a:moveTo>
                  <a:lnTo>
                    <a:pt x="21600" y="12924"/>
                  </a:lnTo>
                  <a:lnTo>
                    <a:pt x="0" y="0"/>
                  </a:lnTo>
                  <a:lnTo>
                    <a:pt x="0" y="16720"/>
                  </a:lnTo>
                  <a:lnTo>
                    <a:pt x="21417" y="21600"/>
                  </a:lnTo>
                  <a:close/>
                </a:path>
              </a:pathLst>
            </a:custGeom>
            <a:solidFill>
              <a:schemeClr val="accent2">
                <a:lumMod val="75000"/>
              </a:schemeClr>
            </a:solidFill>
            <a:ln w="12700" cap="flat">
              <a:noFill/>
              <a:miter lim="400000"/>
            </a:ln>
            <a:effectLst/>
          </p:spPr>
          <p:txBody>
            <a:bodyPr wrap="square" lIns="0" tIns="0" rIns="0" bIns="0" numCol="1" anchor="t">
              <a:noAutofit/>
            </a:bodyPr>
            <a:lstStyle/>
            <a:p>
              <a:pPr lvl="0"/>
              <a:endParaRPr/>
            </a:p>
          </p:txBody>
        </p:sp>
        <p:sp>
          <p:nvSpPr>
            <p:cNvPr id="38" name="Shape 11120"/>
            <p:cNvSpPr/>
            <p:nvPr/>
          </p:nvSpPr>
          <p:spPr>
            <a:xfrm>
              <a:off x="741363" y="376237"/>
              <a:ext cx="3582988" cy="458788"/>
            </a:xfrm>
            <a:custGeom>
              <a:avLst/>
              <a:gdLst/>
              <a:ahLst/>
              <a:cxnLst>
                <a:cxn ang="0">
                  <a:pos x="wd2" y="hd2"/>
                </a:cxn>
                <a:cxn ang="5400000">
                  <a:pos x="wd2" y="hd2"/>
                </a:cxn>
                <a:cxn ang="10800000">
                  <a:pos x="wd2" y="hd2"/>
                </a:cxn>
                <a:cxn ang="16200000">
                  <a:pos x="wd2" y="hd2"/>
                </a:cxn>
              </a:cxnLst>
              <a:rect l="0" t="0" r="r" b="b"/>
              <a:pathLst>
                <a:path w="21600" h="21600" extrusionOk="0">
                  <a:moveTo>
                    <a:pt x="0" y="3662"/>
                  </a:moveTo>
                  <a:lnTo>
                    <a:pt x="20356" y="3662"/>
                  </a:lnTo>
                  <a:lnTo>
                    <a:pt x="20356" y="0"/>
                  </a:lnTo>
                  <a:lnTo>
                    <a:pt x="21600" y="10912"/>
                  </a:lnTo>
                  <a:lnTo>
                    <a:pt x="20356" y="21600"/>
                  </a:lnTo>
                  <a:lnTo>
                    <a:pt x="20356" y="18012"/>
                  </a:lnTo>
                  <a:lnTo>
                    <a:pt x="0" y="18012"/>
                  </a:lnTo>
                  <a:lnTo>
                    <a:pt x="0" y="3662"/>
                  </a:lnTo>
                  <a:close/>
                </a:path>
              </a:pathLst>
            </a:custGeom>
            <a:grpFill/>
            <a:ln w="12700" cap="flat">
              <a:noFill/>
              <a:miter lim="400000"/>
            </a:ln>
            <a:effectLst/>
          </p:spPr>
          <p:txBody>
            <a:bodyPr wrap="square" lIns="0" tIns="0" rIns="0" bIns="0" numCol="1" anchor="t">
              <a:noAutofit/>
            </a:bodyPr>
            <a:lstStyle/>
            <a:p>
              <a:pPr lvl="0"/>
              <a:endParaRPr/>
            </a:p>
          </p:txBody>
        </p:sp>
      </p:grpSp>
      <p:grpSp>
        <p:nvGrpSpPr>
          <p:cNvPr id="39" name="Group 11124"/>
          <p:cNvGrpSpPr/>
          <p:nvPr userDrawn="1"/>
        </p:nvGrpSpPr>
        <p:grpSpPr>
          <a:xfrm>
            <a:off x="9529" y="7172063"/>
            <a:ext cx="12887884" cy="1561114"/>
            <a:chOff x="0" y="0"/>
            <a:chExt cx="5207000" cy="593725"/>
          </a:xfrm>
          <a:solidFill>
            <a:schemeClr val="accent3"/>
          </a:solidFill>
        </p:grpSpPr>
        <p:sp>
          <p:nvSpPr>
            <p:cNvPr id="40" name="Shape 11122"/>
            <p:cNvSpPr/>
            <p:nvPr/>
          </p:nvSpPr>
          <p:spPr>
            <a:xfrm>
              <a:off x="0" y="0"/>
              <a:ext cx="747714" cy="593725"/>
            </a:xfrm>
            <a:custGeom>
              <a:avLst/>
              <a:gdLst/>
              <a:ahLst/>
              <a:cxnLst>
                <a:cxn ang="0">
                  <a:pos x="wd2" y="hd2"/>
                </a:cxn>
                <a:cxn ang="5400000">
                  <a:pos x="wd2" y="hd2"/>
                </a:cxn>
                <a:cxn ang="10800000">
                  <a:pos x="wd2" y="hd2"/>
                </a:cxn>
                <a:cxn ang="16200000">
                  <a:pos x="wd2" y="hd2"/>
                </a:cxn>
              </a:cxnLst>
              <a:rect l="0" t="0" r="r" b="b"/>
              <a:pathLst>
                <a:path w="21600" h="21600" extrusionOk="0">
                  <a:moveTo>
                    <a:pt x="21417" y="4678"/>
                  </a:moveTo>
                  <a:lnTo>
                    <a:pt x="21600" y="15940"/>
                  </a:lnTo>
                  <a:lnTo>
                    <a:pt x="0" y="21600"/>
                  </a:lnTo>
                  <a:lnTo>
                    <a:pt x="138" y="0"/>
                  </a:lnTo>
                  <a:lnTo>
                    <a:pt x="21417" y="4678"/>
                  </a:lnTo>
                  <a:close/>
                </a:path>
              </a:pathLst>
            </a:custGeom>
            <a:solidFill>
              <a:schemeClr val="accent3">
                <a:lumMod val="75000"/>
              </a:schemeClr>
            </a:solidFill>
            <a:ln w="12700" cap="flat">
              <a:noFill/>
              <a:miter lim="400000"/>
            </a:ln>
            <a:effectLst/>
          </p:spPr>
          <p:txBody>
            <a:bodyPr wrap="square" lIns="0" tIns="0" rIns="0" bIns="0" numCol="1" anchor="t">
              <a:noAutofit/>
            </a:bodyPr>
            <a:lstStyle/>
            <a:p>
              <a:pPr lvl="0"/>
              <a:endParaRPr/>
            </a:p>
          </p:txBody>
        </p:sp>
        <p:sp>
          <p:nvSpPr>
            <p:cNvPr id="41" name="Shape 11123"/>
            <p:cNvSpPr/>
            <p:nvPr/>
          </p:nvSpPr>
          <p:spPr>
            <a:xfrm>
              <a:off x="741363" y="50800"/>
              <a:ext cx="4465639" cy="454025"/>
            </a:xfrm>
            <a:custGeom>
              <a:avLst/>
              <a:gdLst/>
              <a:ahLst/>
              <a:cxnLst>
                <a:cxn ang="0">
                  <a:pos x="wd2" y="hd2"/>
                </a:cxn>
                <a:cxn ang="5400000">
                  <a:pos x="wd2" y="hd2"/>
                </a:cxn>
                <a:cxn ang="10800000">
                  <a:pos x="wd2" y="hd2"/>
                </a:cxn>
                <a:cxn ang="16200000">
                  <a:pos x="wd2" y="hd2"/>
                </a:cxn>
              </a:cxnLst>
              <a:rect l="0" t="0" r="r" b="b"/>
              <a:pathLst>
                <a:path w="21600" h="21600" extrusionOk="0">
                  <a:moveTo>
                    <a:pt x="0" y="3927"/>
                  </a:moveTo>
                  <a:lnTo>
                    <a:pt x="20579" y="3927"/>
                  </a:lnTo>
                  <a:lnTo>
                    <a:pt x="20579" y="0"/>
                  </a:lnTo>
                  <a:lnTo>
                    <a:pt x="21600" y="10800"/>
                  </a:lnTo>
                  <a:lnTo>
                    <a:pt x="20579" y="21600"/>
                  </a:lnTo>
                  <a:lnTo>
                    <a:pt x="20579" y="18428"/>
                  </a:lnTo>
                  <a:lnTo>
                    <a:pt x="0" y="18428"/>
                  </a:lnTo>
                  <a:lnTo>
                    <a:pt x="0" y="3927"/>
                  </a:lnTo>
                  <a:close/>
                </a:path>
              </a:pathLst>
            </a:custGeom>
            <a:grpFill/>
            <a:ln w="12700" cap="flat">
              <a:noFill/>
              <a:miter lim="400000"/>
            </a:ln>
            <a:effectLst/>
          </p:spPr>
          <p:txBody>
            <a:bodyPr wrap="square" lIns="0" tIns="0" rIns="0" bIns="0" numCol="1" anchor="t">
              <a:noAutofit/>
            </a:bodyPr>
            <a:lstStyle/>
            <a:p>
              <a:pPr lvl="0"/>
              <a:endParaRPr/>
            </a:p>
          </p:txBody>
        </p:sp>
      </p:grpSp>
      <p:grpSp>
        <p:nvGrpSpPr>
          <p:cNvPr id="42" name="Group 11127"/>
          <p:cNvGrpSpPr/>
          <p:nvPr userDrawn="1"/>
        </p:nvGrpSpPr>
        <p:grpSpPr>
          <a:xfrm>
            <a:off x="9529" y="10319759"/>
            <a:ext cx="9382851" cy="3013698"/>
            <a:chOff x="0" y="0"/>
            <a:chExt cx="3567112" cy="1146175"/>
          </a:xfrm>
          <a:solidFill>
            <a:schemeClr val="accent5"/>
          </a:solidFill>
        </p:grpSpPr>
        <p:sp>
          <p:nvSpPr>
            <p:cNvPr id="43" name="Shape 11125"/>
            <p:cNvSpPr/>
            <p:nvPr/>
          </p:nvSpPr>
          <p:spPr>
            <a:xfrm>
              <a:off x="0" y="73025"/>
              <a:ext cx="747714" cy="1073150"/>
            </a:xfrm>
            <a:custGeom>
              <a:avLst/>
              <a:gdLst/>
              <a:ahLst/>
              <a:cxnLst>
                <a:cxn ang="0">
                  <a:pos x="wd2" y="hd2"/>
                </a:cxn>
                <a:cxn ang="5400000">
                  <a:pos x="wd2" y="hd2"/>
                </a:cxn>
                <a:cxn ang="10800000">
                  <a:pos x="wd2" y="hd2"/>
                </a:cxn>
                <a:cxn ang="16200000">
                  <a:pos x="wd2" y="hd2"/>
                </a:cxn>
              </a:cxnLst>
              <a:rect l="0" t="0" r="r" b="b"/>
              <a:pathLst>
                <a:path w="21600" h="21600" extrusionOk="0">
                  <a:moveTo>
                    <a:pt x="21417" y="0"/>
                  </a:moveTo>
                  <a:lnTo>
                    <a:pt x="21600" y="6135"/>
                  </a:lnTo>
                  <a:lnTo>
                    <a:pt x="138" y="21600"/>
                  </a:lnTo>
                  <a:lnTo>
                    <a:pt x="0" y="9458"/>
                  </a:lnTo>
                  <a:lnTo>
                    <a:pt x="21417" y="0"/>
                  </a:lnTo>
                  <a:close/>
                </a:path>
              </a:pathLst>
            </a:custGeom>
            <a:solidFill>
              <a:schemeClr val="accent5">
                <a:lumMod val="75000"/>
              </a:schemeClr>
            </a:solidFill>
            <a:ln w="12700" cap="flat">
              <a:noFill/>
              <a:miter lim="400000"/>
            </a:ln>
            <a:effectLst/>
          </p:spPr>
          <p:txBody>
            <a:bodyPr wrap="square" lIns="0" tIns="0" rIns="0" bIns="0" numCol="1" anchor="t">
              <a:noAutofit/>
            </a:bodyPr>
            <a:lstStyle/>
            <a:p>
              <a:pPr lvl="0"/>
              <a:endParaRPr/>
            </a:p>
          </p:txBody>
        </p:sp>
        <p:sp>
          <p:nvSpPr>
            <p:cNvPr id="45" name="Shape 11126"/>
            <p:cNvSpPr/>
            <p:nvPr/>
          </p:nvSpPr>
          <p:spPr>
            <a:xfrm>
              <a:off x="741362" y="-1"/>
              <a:ext cx="2825751" cy="460376"/>
            </a:xfrm>
            <a:custGeom>
              <a:avLst/>
              <a:gdLst/>
              <a:ahLst/>
              <a:cxnLst>
                <a:cxn ang="0">
                  <a:pos x="wd2" y="hd2"/>
                </a:cxn>
                <a:cxn ang="5400000">
                  <a:pos x="wd2" y="hd2"/>
                </a:cxn>
                <a:cxn ang="10800000">
                  <a:pos x="wd2" y="hd2"/>
                </a:cxn>
                <a:cxn ang="16200000">
                  <a:pos x="wd2" y="hd2"/>
                </a:cxn>
              </a:cxnLst>
              <a:rect l="0" t="0" r="r" b="b"/>
              <a:pathLst>
                <a:path w="21600" h="21600" extrusionOk="0">
                  <a:moveTo>
                    <a:pt x="0" y="3650"/>
                  </a:moveTo>
                  <a:lnTo>
                    <a:pt x="20022" y="3650"/>
                  </a:lnTo>
                  <a:lnTo>
                    <a:pt x="20022" y="0"/>
                  </a:lnTo>
                  <a:lnTo>
                    <a:pt x="21600" y="10949"/>
                  </a:lnTo>
                  <a:lnTo>
                    <a:pt x="20022" y="21600"/>
                  </a:lnTo>
                  <a:lnTo>
                    <a:pt x="20022" y="17727"/>
                  </a:lnTo>
                  <a:lnTo>
                    <a:pt x="0" y="17727"/>
                  </a:lnTo>
                  <a:lnTo>
                    <a:pt x="0" y="3650"/>
                  </a:lnTo>
                  <a:close/>
                </a:path>
              </a:pathLst>
            </a:custGeom>
            <a:grpFill/>
            <a:ln w="12700" cap="flat">
              <a:noFill/>
              <a:miter lim="400000"/>
            </a:ln>
            <a:effectLst/>
          </p:spPr>
          <p:txBody>
            <a:bodyPr wrap="square" lIns="0" tIns="0" rIns="0" bIns="0" numCol="1" anchor="t">
              <a:noAutofit/>
            </a:bodyPr>
            <a:lstStyle/>
            <a:p>
              <a:pPr lvl="0"/>
              <a:endParaRPr/>
            </a:p>
          </p:txBody>
        </p:sp>
      </p:grpSp>
      <p:grpSp>
        <p:nvGrpSpPr>
          <p:cNvPr id="46" name="Group 11130"/>
          <p:cNvGrpSpPr/>
          <p:nvPr userDrawn="1"/>
        </p:nvGrpSpPr>
        <p:grpSpPr>
          <a:xfrm>
            <a:off x="9529" y="8887126"/>
            <a:ext cx="11374673" cy="2195576"/>
            <a:chOff x="0" y="0"/>
            <a:chExt cx="4324350" cy="835024"/>
          </a:xfrm>
          <a:solidFill>
            <a:schemeClr val="accent4"/>
          </a:solidFill>
        </p:grpSpPr>
        <p:sp>
          <p:nvSpPr>
            <p:cNvPr id="47" name="Shape 11128"/>
            <p:cNvSpPr/>
            <p:nvPr/>
          </p:nvSpPr>
          <p:spPr>
            <a:xfrm>
              <a:off x="0" y="76200"/>
              <a:ext cx="747714" cy="758825"/>
            </a:xfrm>
            <a:custGeom>
              <a:avLst/>
              <a:gdLst/>
              <a:ahLst/>
              <a:cxnLst>
                <a:cxn ang="0">
                  <a:pos x="wd2" y="hd2"/>
                </a:cxn>
                <a:cxn ang="5400000">
                  <a:pos x="wd2" y="hd2"/>
                </a:cxn>
                <a:cxn ang="10800000">
                  <a:pos x="wd2" y="hd2"/>
                </a:cxn>
                <a:cxn ang="16200000">
                  <a:pos x="wd2" y="hd2"/>
                </a:cxn>
              </a:cxnLst>
              <a:rect l="0" t="0" r="r" b="b"/>
              <a:pathLst>
                <a:path w="21600" h="21600" extrusionOk="0">
                  <a:moveTo>
                    <a:pt x="21417" y="0"/>
                  </a:moveTo>
                  <a:lnTo>
                    <a:pt x="21600" y="8812"/>
                  </a:lnTo>
                  <a:lnTo>
                    <a:pt x="0" y="21600"/>
                  </a:lnTo>
                  <a:lnTo>
                    <a:pt x="0" y="4880"/>
                  </a:lnTo>
                  <a:lnTo>
                    <a:pt x="21417" y="0"/>
                  </a:lnTo>
                  <a:close/>
                </a:path>
              </a:pathLst>
            </a:custGeom>
            <a:solidFill>
              <a:schemeClr val="accent4">
                <a:lumMod val="75000"/>
              </a:schemeClr>
            </a:solidFill>
            <a:ln w="12700" cap="flat">
              <a:noFill/>
              <a:miter lim="400000"/>
            </a:ln>
            <a:effectLst/>
          </p:spPr>
          <p:txBody>
            <a:bodyPr wrap="square" lIns="0" tIns="0" rIns="0" bIns="0" numCol="1" anchor="t">
              <a:noAutofit/>
            </a:bodyPr>
            <a:lstStyle/>
            <a:p>
              <a:pPr lvl="0"/>
              <a:endParaRPr/>
            </a:p>
          </p:txBody>
        </p:sp>
        <p:sp>
          <p:nvSpPr>
            <p:cNvPr id="51" name="Shape 11129"/>
            <p:cNvSpPr/>
            <p:nvPr/>
          </p:nvSpPr>
          <p:spPr>
            <a:xfrm>
              <a:off x="741363" y="0"/>
              <a:ext cx="3582988" cy="458788"/>
            </a:xfrm>
            <a:custGeom>
              <a:avLst/>
              <a:gdLst/>
              <a:ahLst/>
              <a:cxnLst>
                <a:cxn ang="0">
                  <a:pos x="wd2" y="hd2"/>
                </a:cxn>
                <a:cxn ang="5400000">
                  <a:pos x="wd2" y="hd2"/>
                </a:cxn>
                <a:cxn ang="10800000">
                  <a:pos x="wd2" y="hd2"/>
                </a:cxn>
                <a:cxn ang="16200000">
                  <a:pos x="wd2" y="hd2"/>
                </a:cxn>
              </a:cxnLst>
              <a:rect l="0" t="0" r="r" b="b"/>
              <a:pathLst>
                <a:path w="21600" h="21600" extrusionOk="0">
                  <a:moveTo>
                    <a:pt x="0" y="3588"/>
                  </a:moveTo>
                  <a:lnTo>
                    <a:pt x="20356" y="3588"/>
                  </a:lnTo>
                  <a:lnTo>
                    <a:pt x="20356" y="0"/>
                  </a:lnTo>
                  <a:lnTo>
                    <a:pt x="21600" y="10912"/>
                  </a:lnTo>
                  <a:lnTo>
                    <a:pt x="20356" y="21600"/>
                  </a:lnTo>
                  <a:lnTo>
                    <a:pt x="20356" y="17938"/>
                  </a:lnTo>
                  <a:lnTo>
                    <a:pt x="0" y="17938"/>
                  </a:lnTo>
                  <a:lnTo>
                    <a:pt x="0" y="3588"/>
                  </a:lnTo>
                  <a:close/>
                </a:path>
              </a:pathLst>
            </a:custGeom>
            <a:grpFill/>
            <a:ln w="12700" cap="flat">
              <a:noFill/>
              <a:miter lim="400000"/>
            </a:ln>
            <a:effectLst/>
          </p:spPr>
          <p:txBody>
            <a:bodyPr wrap="square" lIns="0" tIns="0" rIns="0" bIns="0" numCol="1" anchor="t">
              <a:noAutofit/>
            </a:bodyPr>
            <a:lstStyle/>
            <a:p>
              <a:pPr lvl="0"/>
              <a:endParaRPr/>
            </a:p>
          </p:txBody>
        </p:sp>
      </p:grpSp>
      <p:sp>
        <p:nvSpPr>
          <p:cNvPr id="52" name="Text Placeholder 7"/>
          <p:cNvSpPr>
            <a:spLocks noGrp="1"/>
          </p:cNvSpPr>
          <p:nvPr>
            <p:ph type="body" sz="quarter" idx="20" hasCustomPrompt="1"/>
          </p:nvPr>
        </p:nvSpPr>
        <p:spPr>
          <a:xfrm>
            <a:off x="9546106" y="4233771"/>
            <a:ext cx="13422731"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1"/>
                </a:solidFill>
                <a:latin typeface="Lato Regular"/>
                <a:cs typeface="Lato Regular"/>
              </a:defRPr>
            </a:lvl1pPr>
          </a:lstStyle>
          <a:p>
            <a:pPr lvl="0"/>
            <a:r>
              <a:rPr lang="es-ES_tradnl" dirty="0" err="1"/>
              <a:t>SubtitleExample</a:t>
            </a:r>
            <a:endParaRPr lang="es-ES_tradnl" dirty="0"/>
          </a:p>
        </p:txBody>
      </p:sp>
      <p:sp>
        <p:nvSpPr>
          <p:cNvPr id="53" name="Text Placeholder 2"/>
          <p:cNvSpPr>
            <a:spLocks noGrp="1"/>
          </p:cNvSpPr>
          <p:nvPr>
            <p:ph type="body" sz="quarter" idx="16" hasCustomPrompt="1"/>
          </p:nvPr>
        </p:nvSpPr>
        <p:spPr>
          <a:xfrm>
            <a:off x="9546106" y="4963591"/>
            <a:ext cx="13422731" cy="46836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a:t>
            </a:r>
            <a:r>
              <a:rPr lang="en-US" dirty="0" err="1"/>
              <a:t>porttitor</a:t>
            </a:r>
            <a:r>
              <a:rPr lang="en-US" dirty="0"/>
              <a:t>.</a:t>
            </a:r>
          </a:p>
        </p:txBody>
      </p:sp>
      <p:sp>
        <p:nvSpPr>
          <p:cNvPr id="54" name="Text Placeholder 7"/>
          <p:cNvSpPr>
            <a:spLocks noGrp="1"/>
          </p:cNvSpPr>
          <p:nvPr>
            <p:ph type="body" sz="quarter" idx="21" hasCustomPrompt="1"/>
          </p:nvPr>
        </p:nvSpPr>
        <p:spPr>
          <a:xfrm>
            <a:off x="11634448" y="5800823"/>
            <a:ext cx="11334391"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2"/>
                </a:solidFill>
                <a:latin typeface="Lato Regular"/>
                <a:cs typeface="Lato Regular"/>
              </a:defRPr>
            </a:lvl1pPr>
          </a:lstStyle>
          <a:p>
            <a:pPr lvl="0"/>
            <a:r>
              <a:rPr lang="es-ES_tradnl" dirty="0" err="1"/>
              <a:t>SubtitleExample</a:t>
            </a:r>
            <a:endParaRPr lang="es-ES_tradnl" dirty="0"/>
          </a:p>
        </p:txBody>
      </p:sp>
      <p:sp>
        <p:nvSpPr>
          <p:cNvPr id="55" name="Text Placeholder 2"/>
          <p:cNvSpPr>
            <a:spLocks noGrp="1"/>
          </p:cNvSpPr>
          <p:nvPr>
            <p:ph type="body" sz="quarter" idx="22" hasCustomPrompt="1"/>
          </p:nvPr>
        </p:nvSpPr>
        <p:spPr>
          <a:xfrm>
            <a:off x="11634448" y="6530643"/>
            <a:ext cx="11334391" cy="46836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a:t>
            </a:r>
            <a:r>
              <a:rPr lang="en-US" dirty="0" err="1"/>
              <a:t>porttitor</a:t>
            </a:r>
            <a:r>
              <a:rPr lang="en-US" dirty="0"/>
              <a:t>.</a:t>
            </a:r>
          </a:p>
        </p:txBody>
      </p:sp>
      <p:sp>
        <p:nvSpPr>
          <p:cNvPr id="56" name="Text Placeholder 7"/>
          <p:cNvSpPr>
            <a:spLocks noGrp="1"/>
          </p:cNvSpPr>
          <p:nvPr>
            <p:ph type="body" sz="quarter" idx="23" hasCustomPrompt="1"/>
          </p:nvPr>
        </p:nvSpPr>
        <p:spPr>
          <a:xfrm>
            <a:off x="13052786" y="7344123"/>
            <a:ext cx="9916053"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3"/>
                </a:solidFill>
                <a:latin typeface="Lato Regular"/>
                <a:cs typeface="Lato Regular"/>
              </a:defRPr>
            </a:lvl1pPr>
          </a:lstStyle>
          <a:p>
            <a:pPr lvl="0"/>
            <a:r>
              <a:rPr lang="es-ES_tradnl" dirty="0" err="1"/>
              <a:t>SubtitleExample</a:t>
            </a:r>
            <a:endParaRPr lang="es-ES_tradnl" dirty="0"/>
          </a:p>
        </p:txBody>
      </p:sp>
      <p:sp>
        <p:nvSpPr>
          <p:cNvPr id="57" name="Text Placeholder 2"/>
          <p:cNvSpPr>
            <a:spLocks noGrp="1"/>
          </p:cNvSpPr>
          <p:nvPr>
            <p:ph type="body" sz="quarter" idx="24" hasCustomPrompt="1"/>
          </p:nvPr>
        </p:nvSpPr>
        <p:spPr>
          <a:xfrm>
            <a:off x="13052786" y="8073943"/>
            <a:ext cx="9916053" cy="46836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a:t>
            </a:r>
            <a:r>
              <a:rPr lang="en-US" dirty="0" err="1"/>
              <a:t>nec</a:t>
            </a:r>
            <a:r>
              <a:rPr lang="en-US" dirty="0"/>
              <a:t>.</a:t>
            </a:r>
          </a:p>
        </p:txBody>
      </p:sp>
      <p:sp>
        <p:nvSpPr>
          <p:cNvPr id="61" name="Text Placeholder 7"/>
          <p:cNvSpPr>
            <a:spLocks noGrp="1"/>
          </p:cNvSpPr>
          <p:nvPr>
            <p:ph type="body" sz="quarter" idx="25" hasCustomPrompt="1"/>
          </p:nvPr>
        </p:nvSpPr>
        <p:spPr>
          <a:xfrm>
            <a:off x="11634449" y="8845345"/>
            <a:ext cx="11334389"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accent4"/>
                </a:solidFill>
                <a:latin typeface="Lato Regular"/>
                <a:cs typeface="Lato Regular"/>
              </a:defRPr>
            </a:lvl1pPr>
          </a:lstStyle>
          <a:p>
            <a:pPr lvl="0"/>
            <a:r>
              <a:rPr lang="es-ES_tradnl" dirty="0" err="1"/>
              <a:t>SubtitleExample</a:t>
            </a:r>
            <a:endParaRPr lang="es-ES_tradnl" dirty="0"/>
          </a:p>
        </p:txBody>
      </p:sp>
      <p:sp>
        <p:nvSpPr>
          <p:cNvPr id="62" name="Text Placeholder 2"/>
          <p:cNvSpPr>
            <a:spLocks noGrp="1"/>
          </p:cNvSpPr>
          <p:nvPr>
            <p:ph type="body" sz="quarter" idx="26" hasCustomPrompt="1"/>
          </p:nvPr>
        </p:nvSpPr>
        <p:spPr>
          <a:xfrm>
            <a:off x="11634449" y="9575165"/>
            <a:ext cx="11334389" cy="46836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a:t>
            </a:r>
            <a:r>
              <a:rPr lang="en-US" dirty="0" err="1"/>
              <a:t>porttitor</a:t>
            </a:r>
            <a:r>
              <a:rPr lang="en-US" dirty="0"/>
              <a:t>.</a:t>
            </a:r>
          </a:p>
        </p:txBody>
      </p:sp>
      <p:sp>
        <p:nvSpPr>
          <p:cNvPr id="63" name="Text Placeholder 7"/>
          <p:cNvSpPr>
            <a:spLocks noGrp="1"/>
          </p:cNvSpPr>
          <p:nvPr>
            <p:ph type="body" sz="quarter" idx="27" hasCustomPrompt="1"/>
          </p:nvPr>
        </p:nvSpPr>
        <p:spPr>
          <a:xfrm>
            <a:off x="9546113" y="10386293"/>
            <a:ext cx="13422725" cy="676718"/>
          </a:xfrm>
          <a:prstGeom prst="rect">
            <a:avLst/>
          </a:prstGeom>
        </p:spPr>
        <p:txBody>
          <a:bodyPr vert="horz" lIns="0" tIns="103884" rIns="0" bIns="103884" anchor="ctr"/>
          <a:lstStyle>
            <a:lvl1pPr marL="0" indent="0" algn="l">
              <a:lnSpc>
                <a:spcPct val="100000"/>
              </a:lnSpc>
              <a:spcBef>
                <a:spcPts val="0"/>
              </a:spcBef>
              <a:spcAft>
                <a:spcPts val="0"/>
              </a:spcAft>
              <a:buNone/>
              <a:defRPr sz="2800" b="1">
                <a:solidFill>
                  <a:schemeClr val="tx1">
                    <a:lumMod val="50000"/>
                    <a:lumOff val="50000"/>
                  </a:schemeClr>
                </a:solidFill>
                <a:latin typeface="Lato Regular"/>
                <a:cs typeface="Lato Regular"/>
              </a:defRPr>
            </a:lvl1pPr>
          </a:lstStyle>
          <a:p>
            <a:pPr lvl="0"/>
            <a:r>
              <a:rPr lang="es-ES_tradnl" dirty="0" err="1"/>
              <a:t>SubtitleExample</a:t>
            </a:r>
            <a:endParaRPr lang="es-ES_tradnl" dirty="0"/>
          </a:p>
        </p:txBody>
      </p:sp>
      <p:sp>
        <p:nvSpPr>
          <p:cNvPr id="64" name="Text Placeholder 2"/>
          <p:cNvSpPr>
            <a:spLocks noGrp="1"/>
          </p:cNvSpPr>
          <p:nvPr>
            <p:ph type="body" sz="quarter" idx="28" hasCustomPrompt="1"/>
          </p:nvPr>
        </p:nvSpPr>
        <p:spPr>
          <a:xfrm>
            <a:off x="9546113" y="11116113"/>
            <a:ext cx="13422725" cy="468366"/>
          </a:xfrm>
          <a:prstGeom prst="rect">
            <a:avLst/>
          </a:prstGeom>
        </p:spPr>
        <p:txBody>
          <a:bodyPr vert="horz" lIns="0" tIns="0" rIns="0" bIns="0"/>
          <a:lstStyle>
            <a:lvl1pPr marL="0" indent="0" algn="l">
              <a:lnSpc>
                <a:spcPct val="120000"/>
              </a:lnSpc>
              <a:spcBef>
                <a:spcPts val="0"/>
              </a:spcBef>
              <a:buNone/>
              <a:defRPr sz="2400" baseline="0">
                <a:solidFill>
                  <a:schemeClr val="tx1">
                    <a:lumMod val="50000"/>
                    <a:lumOff val="50000"/>
                  </a:schemeClr>
                </a:solidFill>
                <a:latin typeface="Lato Regular"/>
                <a:cs typeface="Lato Regular"/>
              </a:defRPr>
            </a:lvl1pPr>
          </a:lstStyle>
          <a:p>
            <a:pPr lvl="0"/>
            <a:r>
              <a:rPr lang="en-US" dirty="0"/>
              <a:t>Donec vel nisl nec risus vulputate placerat in at ligula magna nec lacus </a:t>
            </a:r>
            <a:r>
              <a:rPr lang="en-US" dirty="0" err="1"/>
              <a:t>porttitor</a:t>
            </a:r>
            <a:r>
              <a:rPr lang="en-US" dirty="0"/>
              <a:t>.</a:t>
            </a:r>
          </a:p>
        </p:txBody>
      </p:sp>
    </p:spTree>
    <p:extLst>
      <p:ext uri="{BB962C8B-B14F-4D97-AF65-F5344CB8AC3E}">
        <p14:creationId xmlns:p14="http://schemas.microsoft.com/office/powerpoint/2010/main" val="9760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 fill="hold"/>
                                        <p:tgtEl>
                                          <p:spTgt spid="29"/>
                                        </p:tgtEl>
                                        <p:attrNameLst>
                                          <p:attrName>ppt_x</p:attrName>
                                        </p:attrNameLst>
                                      </p:cBhvr>
                                      <p:tavLst>
                                        <p:tav tm="0">
                                          <p:val>
                                            <p:strVal val="0-#ppt_w/2"/>
                                          </p:val>
                                        </p:tav>
                                        <p:tav tm="100000">
                                          <p:val>
                                            <p:strVal val="#ppt_x"/>
                                          </p:val>
                                        </p:tav>
                                      </p:tavLst>
                                    </p:anim>
                                    <p:anim calcmode="lin" valueType="num">
                                      <p:cBhvr additive="base">
                                        <p:cTn id="8" dur="200" fill="hold"/>
                                        <p:tgtEl>
                                          <p:spTgt spid="2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400"/>
                                        <p:tgtEl>
                                          <p:spTgt spid="27">
                                            <p:txEl>
                                              <p:pRg st="0" end="0"/>
                                            </p:txEl>
                                          </p:spTgt>
                                        </p:tgtEl>
                                      </p:cBhvr>
                                    </p:animEffect>
                                    <p:anim calcmode="lin" valueType="num">
                                      <p:cBhvr>
                                        <p:cTn id="12"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8">
                                            <p:txEl>
                                              <p:pRg st="0" end="0"/>
                                            </p:txEl>
                                          </p:spTgt>
                                        </p:tgtEl>
                                        <p:attrNameLst>
                                          <p:attrName>style.visibility</p:attrName>
                                        </p:attrNameLst>
                                      </p:cBhvr>
                                      <p:to>
                                        <p:strVal val="visible"/>
                                      </p:to>
                                    </p:set>
                                    <p:animEffect transition="in" filter="fade">
                                      <p:cBhvr>
                                        <p:cTn id="16" dur="500"/>
                                        <p:tgtEl>
                                          <p:spTgt spid="28">
                                            <p:txEl>
                                              <p:pRg st="0" end="0"/>
                                            </p:txEl>
                                          </p:spTgt>
                                        </p:tgtEl>
                                      </p:cBhvr>
                                    </p:animEffect>
                                    <p:anim calcmode="lin" valueType="num">
                                      <p:cBhvr>
                                        <p:cTn id="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8">
                                            <p:txEl>
                                              <p:pRg st="0" end="0"/>
                                            </p:txEl>
                                          </p:spTgt>
                                        </p:tgtEl>
                                        <p:attrNameLst>
                                          <p:attrName>ppt_y</p:attrName>
                                        </p:attrNameLst>
                                      </p:cBhvr>
                                      <p:tavLst>
                                        <p:tav tm="0">
                                          <p:val>
                                            <p:strVal val="#ppt_y+.1"/>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52">
                                            <p:txEl>
                                              <p:pRg st="0" end="0"/>
                                            </p:txEl>
                                          </p:spTgt>
                                        </p:tgtEl>
                                        <p:attrNameLst>
                                          <p:attrName>style.visibility</p:attrName>
                                        </p:attrNameLst>
                                      </p:cBhvr>
                                      <p:to>
                                        <p:strVal val="visible"/>
                                      </p:to>
                                    </p:set>
                                    <p:anim calcmode="lin" valueType="num">
                                      <p:cBhvr>
                                        <p:cTn id="21"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52">
                                            <p:txEl>
                                              <p:pRg st="0" end="0"/>
                                            </p:txEl>
                                          </p:spTgt>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53">
                                            <p:txEl>
                                              <p:pRg st="0" end="0"/>
                                            </p:txEl>
                                          </p:spTgt>
                                        </p:tgtEl>
                                        <p:attrNameLst>
                                          <p:attrName>style.visibility</p:attrName>
                                        </p:attrNameLst>
                                      </p:cBhvr>
                                      <p:to>
                                        <p:strVal val="visible"/>
                                      </p:to>
                                    </p:set>
                                    <p:anim calcmode="lin" valueType="num">
                                      <p:cBhvr>
                                        <p:cTn id="26"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53">
                                            <p:txEl>
                                              <p:pRg st="0" end="0"/>
                                            </p:txEl>
                                          </p:spTgt>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54">
                                            <p:txEl>
                                              <p:pRg st="0" end="0"/>
                                            </p:txEl>
                                          </p:spTgt>
                                        </p:tgtEl>
                                        <p:attrNameLst>
                                          <p:attrName>style.visibility</p:attrName>
                                        </p:attrNameLst>
                                      </p:cBhvr>
                                      <p:to>
                                        <p:strVal val="visible"/>
                                      </p:to>
                                    </p:set>
                                    <p:anim calcmode="lin" valueType="num">
                                      <p:cBhvr>
                                        <p:cTn id="31"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54">
                                            <p:txEl>
                                              <p:pRg st="0" end="0"/>
                                            </p:txEl>
                                          </p:spTgt>
                                        </p:tgtEl>
                                      </p:cBhvr>
                                    </p:animEffect>
                                  </p:childTnLst>
                                </p:cTn>
                              </p:par>
                              <p:par>
                                <p:cTn id="34" presetID="53" presetClass="entr" presetSubtype="16" fill="hold" grpId="0" nodeType="withEffect">
                                  <p:stCondLst>
                                    <p:cond delay="200"/>
                                  </p:stCondLst>
                                  <p:childTnLst>
                                    <p:set>
                                      <p:cBhvr>
                                        <p:cTn id="35" dur="1" fill="hold">
                                          <p:stCondLst>
                                            <p:cond delay="0"/>
                                          </p:stCondLst>
                                        </p:cTn>
                                        <p:tgtEl>
                                          <p:spTgt spid="55">
                                            <p:txEl>
                                              <p:pRg st="0" end="0"/>
                                            </p:txEl>
                                          </p:spTgt>
                                        </p:tgtEl>
                                        <p:attrNameLst>
                                          <p:attrName>style.visibility</p:attrName>
                                        </p:attrNameLst>
                                      </p:cBhvr>
                                      <p:to>
                                        <p:strVal val="visible"/>
                                      </p:to>
                                    </p:set>
                                    <p:anim calcmode="lin" valueType="num">
                                      <p:cBhvr>
                                        <p:cTn id="36"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55">
                                            <p:txEl>
                                              <p:pRg st="0" end="0"/>
                                            </p:txEl>
                                          </p:spTgt>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56">
                                            <p:txEl>
                                              <p:pRg st="0" end="0"/>
                                            </p:txEl>
                                          </p:spTgt>
                                        </p:tgtEl>
                                        <p:attrNameLst>
                                          <p:attrName>style.visibility</p:attrName>
                                        </p:attrNameLst>
                                      </p:cBhvr>
                                      <p:to>
                                        <p:strVal val="visible"/>
                                      </p:to>
                                    </p:set>
                                    <p:anim calcmode="lin" valueType="num">
                                      <p:cBhvr>
                                        <p:cTn id="41"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56">
                                            <p:txEl>
                                              <p:pRg st="0" end="0"/>
                                            </p:txEl>
                                          </p:spTgt>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57">
                                            <p:txEl>
                                              <p:pRg st="0" end="0"/>
                                            </p:txEl>
                                          </p:spTgt>
                                        </p:tgtEl>
                                        <p:attrNameLst>
                                          <p:attrName>style.visibility</p:attrName>
                                        </p:attrNameLst>
                                      </p:cBhvr>
                                      <p:to>
                                        <p:strVal val="visible"/>
                                      </p:to>
                                    </p:set>
                                    <p:anim calcmode="lin" valueType="num">
                                      <p:cBhvr>
                                        <p:cTn id="46" dur="5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57">
                                            <p:txEl>
                                              <p:pRg st="0" end="0"/>
                                            </p:txEl>
                                          </p:spTgt>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61">
                                            <p:txEl>
                                              <p:pRg st="0" end="0"/>
                                            </p:txEl>
                                          </p:spTgt>
                                        </p:tgtEl>
                                        <p:attrNameLst>
                                          <p:attrName>style.visibility</p:attrName>
                                        </p:attrNameLst>
                                      </p:cBhvr>
                                      <p:to>
                                        <p:strVal val="visible"/>
                                      </p:to>
                                    </p:set>
                                    <p:anim calcmode="lin" valueType="num">
                                      <p:cBhvr>
                                        <p:cTn id="51"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61">
                                            <p:txEl>
                                              <p:pRg st="0" end="0"/>
                                            </p:txEl>
                                          </p:spTgt>
                                        </p:tgtEl>
                                        <p:attrNameLst>
                                          <p:attrName>ppt_h</p:attrName>
                                        </p:attrNameLst>
                                      </p:cBhvr>
                                      <p:tavLst>
                                        <p:tav tm="0">
                                          <p:val>
                                            <p:fltVal val="0"/>
                                          </p:val>
                                        </p:tav>
                                        <p:tav tm="100000">
                                          <p:val>
                                            <p:strVal val="#ppt_h"/>
                                          </p:val>
                                        </p:tav>
                                      </p:tavLst>
                                    </p:anim>
                                    <p:animEffect transition="in" filter="fade">
                                      <p:cBhvr>
                                        <p:cTn id="53" dur="500"/>
                                        <p:tgtEl>
                                          <p:spTgt spid="61">
                                            <p:txEl>
                                              <p:pRg st="0" end="0"/>
                                            </p:txEl>
                                          </p:spTgt>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62">
                                            <p:txEl>
                                              <p:pRg st="0" end="0"/>
                                            </p:txEl>
                                          </p:spTgt>
                                        </p:tgtEl>
                                        <p:attrNameLst>
                                          <p:attrName>style.visibility</p:attrName>
                                        </p:attrNameLst>
                                      </p:cBhvr>
                                      <p:to>
                                        <p:strVal val="visible"/>
                                      </p:to>
                                    </p:set>
                                    <p:anim calcmode="lin" valueType="num">
                                      <p:cBhvr>
                                        <p:cTn id="56" dur="500" fill="hold"/>
                                        <p:tgtEl>
                                          <p:spTgt spid="62">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62">
                                            <p:txEl>
                                              <p:pRg st="0" end="0"/>
                                            </p:txEl>
                                          </p:spTgt>
                                        </p:tgtEl>
                                      </p:cBhvr>
                                    </p:animEffect>
                                  </p:childTnLst>
                                </p:cTn>
                              </p:par>
                              <p:par>
                                <p:cTn id="59" presetID="53" presetClass="entr" presetSubtype="16" fill="hold" grpId="0" nodeType="withEffect">
                                  <p:stCondLst>
                                    <p:cond delay="200"/>
                                  </p:stCondLst>
                                  <p:childTnLst>
                                    <p:set>
                                      <p:cBhvr>
                                        <p:cTn id="60" dur="1" fill="hold">
                                          <p:stCondLst>
                                            <p:cond delay="0"/>
                                          </p:stCondLst>
                                        </p:cTn>
                                        <p:tgtEl>
                                          <p:spTgt spid="63">
                                            <p:txEl>
                                              <p:pRg st="0" end="0"/>
                                            </p:txEl>
                                          </p:spTgt>
                                        </p:tgtEl>
                                        <p:attrNameLst>
                                          <p:attrName>style.visibility</p:attrName>
                                        </p:attrNameLst>
                                      </p:cBhvr>
                                      <p:to>
                                        <p:strVal val="visible"/>
                                      </p:to>
                                    </p:set>
                                    <p:anim calcmode="lin" valueType="num">
                                      <p:cBhvr>
                                        <p:cTn id="61" dur="500" fill="hold"/>
                                        <p:tgtEl>
                                          <p:spTgt spid="6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63">
                                            <p:txEl>
                                              <p:pRg st="0" end="0"/>
                                            </p:txEl>
                                          </p:spTgt>
                                        </p:tgtEl>
                                        <p:attrNameLst>
                                          <p:attrName>ppt_h</p:attrName>
                                        </p:attrNameLst>
                                      </p:cBhvr>
                                      <p:tavLst>
                                        <p:tav tm="0">
                                          <p:val>
                                            <p:fltVal val="0"/>
                                          </p:val>
                                        </p:tav>
                                        <p:tav tm="100000">
                                          <p:val>
                                            <p:strVal val="#ppt_h"/>
                                          </p:val>
                                        </p:tav>
                                      </p:tavLst>
                                    </p:anim>
                                    <p:animEffect transition="in" filter="fade">
                                      <p:cBhvr>
                                        <p:cTn id="63" dur="500"/>
                                        <p:tgtEl>
                                          <p:spTgt spid="63">
                                            <p:txEl>
                                              <p:pRg st="0" end="0"/>
                                            </p:txEl>
                                          </p:spTgt>
                                        </p:tgtEl>
                                      </p:cBhvr>
                                    </p:animEffect>
                                  </p:childTnLst>
                                </p:cTn>
                              </p:par>
                              <p:par>
                                <p:cTn id="64" presetID="53" presetClass="entr" presetSubtype="16" fill="hold" grpId="0" nodeType="withEffect">
                                  <p:stCondLst>
                                    <p:cond delay="200"/>
                                  </p:stCondLst>
                                  <p:childTnLst>
                                    <p:set>
                                      <p:cBhvr>
                                        <p:cTn id="65" dur="1" fill="hold">
                                          <p:stCondLst>
                                            <p:cond delay="0"/>
                                          </p:stCondLst>
                                        </p:cTn>
                                        <p:tgtEl>
                                          <p:spTgt spid="64">
                                            <p:txEl>
                                              <p:pRg st="0" end="0"/>
                                            </p:txEl>
                                          </p:spTgt>
                                        </p:tgtEl>
                                        <p:attrNameLst>
                                          <p:attrName>style.visibility</p:attrName>
                                        </p:attrNameLst>
                                      </p:cBhvr>
                                      <p:to>
                                        <p:strVal val="visible"/>
                                      </p:to>
                                    </p:set>
                                    <p:anim calcmode="lin" valueType="num">
                                      <p:cBhvr>
                                        <p:cTn id="66" dur="500" fill="hold"/>
                                        <p:tgtEl>
                                          <p:spTgt spid="64">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64">
                                            <p:txEl>
                                              <p:pRg st="0" end="0"/>
                                            </p:txEl>
                                          </p:spTgt>
                                        </p:tgtEl>
                                        <p:attrNameLst>
                                          <p:attrName>ppt_h</p:attrName>
                                        </p:attrNameLst>
                                      </p:cBhvr>
                                      <p:tavLst>
                                        <p:tav tm="0">
                                          <p:val>
                                            <p:fltVal val="0"/>
                                          </p:val>
                                        </p:tav>
                                        <p:tav tm="100000">
                                          <p:val>
                                            <p:strVal val="#ppt_h"/>
                                          </p:val>
                                        </p:tav>
                                      </p:tavLst>
                                    </p:anim>
                                    <p:animEffect transition="in" filter="fade">
                                      <p:cBhvr>
                                        <p:cTn id="68"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animBg="1"/>
      <p:bldP spid="52" grpId="0" build="p">
        <p:tmplLst>
          <p:tmpl lvl="1">
            <p:tnLst>
              <p:par>
                <p:cTn presetID="53" presetClass="entr" presetSubtype="16" fill="hold" nodeType="withEffect">
                  <p:stCondLst>
                    <p:cond delay="200"/>
                  </p:stCondLst>
                  <p:childTnLst>
                    <p:set>
                      <p:cBhvr>
                        <p:cTn dur="1" fill="hold">
                          <p:stCondLst>
                            <p:cond delay="0"/>
                          </p:stCondLst>
                        </p:cTn>
                        <p:tgtEl>
                          <p:spTgt spid="52"/>
                        </p:tgtEl>
                        <p:attrNameLst>
                          <p:attrName>style.visibility</p:attrName>
                        </p:attrNameLst>
                      </p:cBhvr>
                      <p:to>
                        <p:strVal val="visible"/>
                      </p:to>
                    </p:set>
                    <p:anim calcmode="lin" valueType="num">
                      <p:cBhvr>
                        <p:cTn dur="500" fill="hold"/>
                        <p:tgtEl>
                          <p:spTgt spid="52"/>
                        </p:tgtEl>
                        <p:attrNameLst>
                          <p:attrName>ppt_w</p:attrName>
                        </p:attrNameLst>
                      </p:cBhvr>
                      <p:tavLst>
                        <p:tav tm="0">
                          <p:val>
                            <p:fltVal val="0"/>
                          </p:val>
                        </p:tav>
                        <p:tav tm="100000">
                          <p:val>
                            <p:strVal val="#ppt_w"/>
                          </p:val>
                        </p:tav>
                      </p:tavLst>
                    </p:anim>
                    <p:anim calcmode="lin" valueType="num">
                      <p:cBhvr>
                        <p:cTn dur="500" fill="hold"/>
                        <p:tgtEl>
                          <p:spTgt spid="52"/>
                        </p:tgtEl>
                        <p:attrNameLst>
                          <p:attrName>ppt_h</p:attrName>
                        </p:attrNameLst>
                      </p:cBhvr>
                      <p:tavLst>
                        <p:tav tm="0">
                          <p:val>
                            <p:fltVal val="0"/>
                          </p:val>
                        </p:tav>
                        <p:tav tm="100000">
                          <p:val>
                            <p:strVal val="#ppt_h"/>
                          </p:val>
                        </p:tav>
                      </p:tavLst>
                    </p:anim>
                    <p:animEffect transition="in" filter="fade">
                      <p:cBhvr>
                        <p:cTn dur="500"/>
                        <p:tgtEl>
                          <p:spTgt spid="52"/>
                        </p:tgtEl>
                      </p:cBhvr>
                    </p:animEffect>
                  </p:childTnLst>
                </p:cTn>
              </p:par>
            </p:tnLst>
          </p:tmpl>
        </p:tmplLst>
      </p:bldP>
      <p:bldP spid="53" grpId="0" build="p">
        <p:tmplLst>
          <p:tmpl lvl="1">
            <p:tnLst>
              <p:par>
                <p:cTn presetID="53" presetClass="entr" presetSubtype="16" fill="hold" nodeType="withEffect">
                  <p:stCondLst>
                    <p:cond delay="200"/>
                  </p:stCondLst>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P spid="55" grpId="0" build="p">
        <p:tmplLst>
          <p:tmpl lvl="1">
            <p:tnLst>
              <p:par>
                <p:cTn presetID="53" presetClass="entr" presetSubtype="16"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animEffect transition="in" filter="fade">
                      <p:cBhvr>
                        <p:cTn dur="500"/>
                        <p:tgtEl>
                          <p:spTgt spid="55"/>
                        </p:tgtEl>
                      </p:cBhvr>
                    </p:animEffect>
                  </p:childTnLst>
                </p:cTn>
              </p:par>
            </p:tnLst>
          </p:tmpl>
        </p:tmplLst>
      </p:bldP>
      <p:bldP spid="56" grpId="0" build="p">
        <p:tmplLst>
          <p:tmpl lvl="1">
            <p:tnLst>
              <p:par>
                <p:cTn presetID="53" presetClass="entr" presetSubtype="16" fill="hold" nodeType="withEffect">
                  <p:stCondLst>
                    <p:cond delay="200"/>
                  </p:stCondLst>
                  <p:childTnLst>
                    <p:set>
                      <p:cBhvr>
                        <p:cTn dur="1" fill="hold">
                          <p:stCondLst>
                            <p:cond delay="0"/>
                          </p:stCondLst>
                        </p:cTn>
                        <p:tgtEl>
                          <p:spTgt spid="56"/>
                        </p:tgtEl>
                        <p:attrNameLst>
                          <p:attrName>style.visibility</p:attrName>
                        </p:attrNameLst>
                      </p:cBhvr>
                      <p:to>
                        <p:strVal val="visible"/>
                      </p:to>
                    </p:set>
                    <p:anim calcmode="lin" valueType="num">
                      <p:cBhvr>
                        <p:cTn dur="500" fill="hold"/>
                        <p:tgtEl>
                          <p:spTgt spid="56"/>
                        </p:tgtEl>
                        <p:attrNameLst>
                          <p:attrName>ppt_w</p:attrName>
                        </p:attrNameLst>
                      </p:cBhvr>
                      <p:tavLst>
                        <p:tav tm="0">
                          <p:val>
                            <p:fltVal val="0"/>
                          </p:val>
                        </p:tav>
                        <p:tav tm="100000">
                          <p:val>
                            <p:strVal val="#ppt_w"/>
                          </p:val>
                        </p:tav>
                      </p:tavLst>
                    </p:anim>
                    <p:anim calcmode="lin" valueType="num">
                      <p:cBhvr>
                        <p:cTn dur="500" fill="hold"/>
                        <p:tgtEl>
                          <p:spTgt spid="56"/>
                        </p:tgtEl>
                        <p:attrNameLst>
                          <p:attrName>ppt_h</p:attrName>
                        </p:attrNameLst>
                      </p:cBhvr>
                      <p:tavLst>
                        <p:tav tm="0">
                          <p:val>
                            <p:fltVal val="0"/>
                          </p:val>
                        </p:tav>
                        <p:tav tm="100000">
                          <p:val>
                            <p:strVal val="#ppt_h"/>
                          </p:val>
                        </p:tav>
                      </p:tavLst>
                    </p:anim>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 calcmode="lin" valueType="num">
                      <p:cBhvr>
                        <p:cTn dur="500" fill="hold"/>
                        <p:tgtEl>
                          <p:spTgt spid="57"/>
                        </p:tgtEl>
                        <p:attrNameLst>
                          <p:attrName>ppt_w</p:attrName>
                        </p:attrNameLst>
                      </p:cBhvr>
                      <p:tavLst>
                        <p:tav tm="0">
                          <p:val>
                            <p:fltVal val="0"/>
                          </p:val>
                        </p:tav>
                        <p:tav tm="100000">
                          <p:val>
                            <p:strVal val="#ppt_w"/>
                          </p:val>
                        </p:tav>
                      </p:tavLst>
                    </p:anim>
                    <p:anim calcmode="lin" valueType="num">
                      <p:cBhvr>
                        <p:cTn dur="500" fill="hold"/>
                        <p:tgtEl>
                          <p:spTgt spid="57"/>
                        </p:tgtEl>
                        <p:attrNameLst>
                          <p:attrName>ppt_h</p:attrName>
                        </p:attrNameLst>
                      </p:cBhvr>
                      <p:tavLst>
                        <p:tav tm="0">
                          <p:val>
                            <p:fltVal val="0"/>
                          </p:val>
                        </p:tav>
                        <p:tav tm="100000">
                          <p:val>
                            <p:strVal val="#ppt_h"/>
                          </p:val>
                        </p:tav>
                      </p:tavLst>
                    </p:anim>
                    <p:animEffect transition="in" filter="fade">
                      <p:cBhvr>
                        <p:cTn dur="500"/>
                        <p:tgtEl>
                          <p:spTgt spid="57"/>
                        </p:tgtEl>
                      </p:cBhvr>
                    </p:animEffect>
                  </p:childTnLst>
                </p:cTn>
              </p:par>
            </p:tnLst>
          </p:tmpl>
        </p:tmplLst>
      </p:bldP>
      <p:bldP spid="61" grpId="0" build="p">
        <p:tmplLst>
          <p:tmpl lvl="1">
            <p:tnLst>
              <p:par>
                <p:cTn presetID="53" presetClass="entr" presetSubtype="16"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Effect transition="in" filter="fade">
                      <p:cBhvr>
                        <p:cTn dur="500"/>
                        <p:tgtEl>
                          <p:spTgt spid="61"/>
                        </p:tgtEl>
                      </p:cBhvr>
                    </p:animEffect>
                  </p:childTnLst>
                </p:cTn>
              </p:par>
            </p:tnLst>
          </p:tmpl>
        </p:tmplLst>
      </p:bldP>
      <p:bldP spid="62" grpId="0" build="p">
        <p:tmplLst>
          <p:tmpl lvl="1">
            <p:tnLst>
              <p:par>
                <p:cTn presetID="53" presetClass="entr" presetSubtype="16" fill="hold" nodeType="withEffect">
                  <p:stCondLst>
                    <p:cond delay="200"/>
                  </p:stCondLst>
                  <p:childTnLst>
                    <p:set>
                      <p:cBhvr>
                        <p:cTn dur="1" fill="hold">
                          <p:stCondLst>
                            <p:cond delay="0"/>
                          </p:stCondLst>
                        </p:cTn>
                        <p:tgtEl>
                          <p:spTgt spid="62"/>
                        </p:tgtEl>
                        <p:attrNameLst>
                          <p:attrName>style.visibility</p:attrName>
                        </p:attrNameLst>
                      </p:cBhvr>
                      <p:to>
                        <p:strVal val="visible"/>
                      </p:to>
                    </p:set>
                    <p:anim calcmode="lin" valueType="num">
                      <p:cBhvr>
                        <p:cTn dur="500" fill="hold"/>
                        <p:tgtEl>
                          <p:spTgt spid="62"/>
                        </p:tgtEl>
                        <p:attrNameLst>
                          <p:attrName>ppt_w</p:attrName>
                        </p:attrNameLst>
                      </p:cBhvr>
                      <p:tavLst>
                        <p:tav tm="0">
                          <p:val>
                            <p:fltVal val="0"/>
                          </p:val>
                        </p:tav>
                        <p:tav tm="100000">
                          <p:val>
                            <p:strVal val="#ppt_w"/>
                          </p:val>
                        </p:tav>
                      </p:tavLst>
                    </p:anim>
                    <p:anim calcmode="lin" valueType="num">
                      <p:cBhvr>
                        <p:cTn dur="500" fill="hold"/>
                        <p:tgtEl>
                          <p:spTgt spid="62"/>
                        </p:tgtEl>
                        <p:attrNameLst>
                          <p:attrName>ppt_h</p:attrName>
                        </p:attrNameLst>
                      </p:cBhvr>
                      <p:tavLst>
                        <p:tav tm="0">
                          <p:val>
                            <p:fltVal val="0"/>
                          </p:val>
                        </p:tav>
                        <p:tav tm="100000">
                          <p:val>
                            <p:strVal val="#ppt_h"/>
                          </p:val>
                        </p:tav>
                      </p:tavLst>
                    </p:anim>
                    <p:animEffect transition="in" filter="fade">
                      <p:cBhvr>
                        <p:cTn dur="500"/>
                        <p:tgtEl>
                          <p:spTgt spid="62"/>
                        </p:tgtEl>
                      </p:cBhvr>
                    </p:animEffect>
                  </p:childTnLst>
                </p:cTn>
              </p:par>
            </p:tnLst>
          </p:tmpl>
        </p:tmplLst>
      </p:bldP>
      <p:bldP spid="63" grpId="0" build="p">
        <p:tmplLst>
          <p:tmpl lvl="1">
            <p:tnLst>
              <p:par>
                <p:cTn presetID="53" presetClass="entr" presetSubtype="16"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 calcmode="lin" valueType="num">
                      <p:cBhvr>
                        <p:cTn dur="500" fill="hold"/>
                        <p:tgtEl>
                          <p:spTgt spid="63"/>
                        </p:tgtEl>
                        <p:attrNameLst>
                          <p:attrName>ppt_w</p:attrName>
                        </p:attrNameLst>
                      </p:cBhvr>
                      <p:tavLst>
                        <p:tav tm="0">
                          <p:val>
                            <p:fltVal val="0"/>
                          </p:val>
                        </p:tav>
                        <p:tav tm="100000">
                          <p:val>
                            <p:strVal val="#ppt_w"/>
                          </p:val>
                        </p:tav>
                      </p:tavLst>
                    </p:anim>
                    <p:anim calcmode="lin" valueType="num">
                      <p:cBhvr>
                        <p:cTn dur="500" fill="hold"/>
                        <p:tgtEl>
                          <p:spTgt spid="63"/>
                        </p:tgtEl>
                        <p:attrNameLst>
                          <p:attrName>ppt_h</p:attrName>
                        </p:attrNameLst>
                      </p:cBhvr>
                      <p:tavLst>
                        <p:tav tm="0">
                          <p:val>
                            <p:fltVal val="0"/>
                          </p:val>
                        </p:tav>
                        <p:tav tm="100000">
                          <p:val>
                            <p:strVal val="#ppt_h"/>
                          </p:val>
                        </p:tav>
                      </p:tavLst>
                    </p:anim>
                    <p:animEffect transition="in" filter="fade">
                      <p:cBhvr>
                        <p:cTn dur="500"/>
                        <p:tgtEl>
                          <p:spTgt spid="63"/>
                        </p:tgtEl>
                      </p:cBhvr>
                    </p:animEffect>
                  </p:childTnLst>
                </p:cTn>
              </p:par>
            </p:tnLst>
          </p:tmpl>
        </p:tmplLst>
      </p:bldP>
      <p:bldP spid="64" grpId="0" build="p">
        <p:tmplLst>
          <p:tmpl lvl="1">
            <p:tnLst>
              <p:par>
                <p:cTn presetID="53" presetClass="entr" presetSubtype="16" fill="hold" nodeType="withEffect">
                  <p:stCondLst>
                    <p:cond delay="200"/>
                  </p:stCondLst>
                  <p:childTnLst>
                    <p:set>
                      <p:cBhvr>
                        <p:cTn dur="1" fill="hold">
                          <p:stCondLst>
                            <p:cond delay="0"/>
                          </p:stCondLst>
                        </p:cTn>
                        <p:tgtEl>
                          <p:spTgt spid="64"/>
                        </p:tgtEl>
                        <p:attrNameLst>
                          <p:attrName>style.visibility</p:attrName>
                        </p:attrNameLst>
                      </p:cBhvr>
                      <p:to>
                        <p:strVal val="visible"/>
                      </p:to>
                    </p:set>
                    <p:anim calcmode="lin" valueType="num">
                      <p:cBhvr>
                        <p:cTn dur="500" fill="hold"/>
                        <p:tgtEl>
                          <p:spTgt spid="64"/>
                        </p:tgtEl>
                        <p:attrNameLst>
                          <p:attrName>ppt_w</p:attrName>
                        </p:attrNameLst>
                      </p:cBhvr>
                      <p:tavLst>
                        <p:tav tm="0">
                          <p:val>
                            <p:fltVal val="0"/>
                          </p:val>
                        </p:tav>
                        <p:tav tm="100000">
                          <p:val>
                            <p:strVal val="#ppt_w"/>
                          </p:val>
                        </p:tav>
                      </p:tavLst>
                    </p:anim>
                    <p:anim calcmode="lin" valueType="num">
                      <p:cBhvr>
                        <p:cTn dur="500" fill="hold"/>
                        <p:tgtEl>
                          <p:spTgt spid="64"/>
                        </p:tgtEl>
                        <p:attrNameLst>
                          <p:attrName>ppt_h</p:attrName>
                        </p:attrNameLst>
                      </p:cBhvr>
                      <p:tavLst>
                        <p:tav tm="0">
                          <p:val>
                            <p:fltVal val="0"/>
                          </p:val>
                        </p:tav>
                        <p:tav tm="100000">
                          <p:val>
                            <p:strVal val="#ppt_h"/>
                          </p:val>
                        </p:tav>
                      </p:tavLst>
                    </p:anim>
                    <p:animEffect transition="in" filter="fade">
                      <p:cBhvr>
                        <p:cTn dur="500"/>
                        <p:tgtEl>
                          <p:spTgt spid="64"/>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circles diagram">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Cycle</a:t>
            </a:r>
            <a:r>
              <a:rPr lang="es-ES_tradnl" dirty="0"/>
              <a:t> SmartArt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graphicFrame>
        <p:nvGraphicFramePr>
          <p:cNvPr id="2" name="Diagram 1"/>
          <p:cNvGraphicFramePr/>
          <p:nvPr userDrawn="1">
            <p:extLst>
              <p:ext uri="{D42A27DB-BD31-4B8C-83A1-F6EECF244321}">
                <p14:modId xmlns:p14="http://schemas.microsoft.com/office/powerpoint/2010/main" val="182000522"/>
              </p:ext>
            </p:extLst>
          </p:nvPr>
        </p:nvGraphicFramePr>
        <p:xfrm>
          <a:off x="6378413" y="2713373"/>
          <a:ext cx="11630351" cy="775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2"/>
          <p:cNvSpPr>
            <a:spLocks noGrp="1"/>
          </p:cNvSpPr>
          <p:nvPr>
            <p:ph type="body" sz="quarter" idx="16" hasCustomPrompt="1"/>
          </p:nvPr>
        </p:nvSpPr>
        <p:spPr>
          <a:xfrm>
            <a:off x="1741348" y="10739376"/>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12" name="Text Placeholder 2"/>
          <p:cNvSpPr>
            <a:spLocks noGrp="1"/>
          </p:cNvSpPr>
          <p:nvPr>
            <p:ph type="body" sz="quarter" idx="17" hasCustomPrompt="1"/>
          </p:nvPr>
        </p:nvSpPr>
        <p:spPr>
          <a:xfrm>
            <a:off x="11286051" y="3311281"/>
            <a:ext cx="1861609" cy="1018570"/>
          </a:xfrm>
          <a:prstGeom prst="rect">
            <a:avLst/>
          </a:prstGeom>
        </p:spPr>
        <p:txBody>
          <a:bodyPr vert="horz" lIns="243798" tIns="121900" rIns="243798" bIns="121900"/>
          <a:lstStyle>
            <a:lvl1pPr marL="0" indent="0" algn="ctr">
              <a:lnSpc>
                <a:spcPct val="100000"/>
              </a:lnSpc>
              <a:buNone/>
              <a:defRPr sz="2400">
                <a:solidFill>
                  <a:schemeClr val="bg1"/>
                </a:solidFill>
                <a:latin typeface="Lato Regular"/>
                <a:cs typeface="Lato Regular"/>
              </a:defRPr>
            </a:lvl1pPr>
          </a:lstStyle>
          <a:p>
            <a:pPr lvl="0"/>
            <a:r>
              <a:rPr lang="en-US" dirty="0"/>
              <a:t>Title Example</a:t>
            </a:r>
          </a:p>
        </p:txBody>
      </p:sp>
      <p:sp>
        <p:nvSpPr>
          <p:cNvPr id="13" name="Text Placeholder 2"/>
          <p:cNvSpPr>
            <a:spLocks noGrp="1"/>
          </p:cNvSpPr>
          <p:nvPr>
            <p:ph type="body" sz="quarter" idx="18" hasCustomPrompt="1"/>
          </p:nvPr>
        </p:nvSpPr>
        <p:spPr>
          <a:xfrm>
            <a:off x="14135030" y="5447341"/>
            <a:ext cx="1861609" cy="1018570"/>
          </a:xfrm>
          <a:prstGeom prst="rect">
            <a:avLst/>
          </a:prstGeom>
        </p:spPr>
        <p:txBody>
          <a:bodyPr vert="horz" lIns="243798" tIns="121900" rIns="243798" bIns="121900"/>
          <a:lstStyle>
            <a:lvl1pPr marL="0" indent="0" algn="ctr">
              <a:lnSpc>
                <a:spcPct val="100000"/>
              </a:lnSpc>
              <a:buNone/>
              <a:defRPr sz="2400">
                <a:solidFill>
                  <a:schemeClr val="bg1"/>
                </a:solidFill>
                <a:latin typeface="Lato Regular"/>
                <a:cs typeface="Lato Regular"/>
              </a:defRPr>
            </a:lvl1pPr>
          </a:lstStyle>
          <a:p>
            <a:pPr lvl="0"/>
            <a:r>
              <a:rPr lang="en-US" dirty="0"/>
              <a:t>Title Example</a:t>
            </a:r>
          </a:p>
        </p:txBody>
      </p:sp>
      <p:sp>
        <p:nvSpPr>
          <p:cNvPr id="14" name="Text Placeholder 2"/>
          <p:cNvSpPr>
            <a:spLocks noGrp="1"/>
          </p:cNvSpPr>
          <p:nvPr>
            <p:ph type="body" sz="quarter" idx="19" hasCustomPrompt="1"/>
          </p:nvPr>
        </p:nvSpPr>
        <p:spPr>
          <a:xfrm>
            <a:off x="13018540" y="8757269"/>
            <a:ext cx="1861609" cy="1018570"/>
          </a:xfrm>
          <a:prstGeom prst="rect">
            <a:avLst/>
          </a:prstGeom>
        </p:spPr>
        <p:txBody>
          <a:bodyPr vert="horz" lIns="243798" tIns="121900" rIns="243798" bIns="121900"/>
          <a:lstStyle>
            <a:lvl1pPr marL="0" indent="0" algn="ctr">
              <a:lnSpc>
                <a:spcPct val="100000"/>
              </a:lnSpc>
              <a:buNone/>
              <a:defRPr sz="2400">
                <a:solidFill>
                  <a:schemeClr val="bg1"/>
                </a:solidFill>
                <a:latin typeface="Lato Regular"/>
                <a:cs typeface="Lato Regular"/>
              </a:defRPr>
            </a:lvl1pPr>
          </a:lstStyle>
          <a:p>
            <a:pPr lvl="0"/>
            <a:r>
              <a:rPr lang="en-US" dirty="0"/>
              <a:t>Title Example</a:t>
            </a:r>
          </a:p>
        </p:txBody>
      </p:sp>
      <p:sp>
        <p:nvSpPr>
          <p:cNvPr id="15" name="Text Placeholder 2"/>
          <p:cNvSpPr>
            <a:spLocks noGrp="1"/>
          </p:cNvSpPr>
          <p:nvPr>
            <p:ph type="body" sz="quarter" idx="20" hasCustomPrompt="1"/>
          </p:nvPr>
        </p:nvSpPr>
        <p:spPr>
          <a:xfrm>
            <a:off x="9501442" y="8776513"/>
            <a:ext cx="1861609" cy="1018570"/>
          </a:xfrm>
          <a:prstGeom prst="rect">
            <a:avLst/>
          </a:prstGeom>
        </p:spPr>
        <p:txBody>
          <a:bodyPr vert="horz" lIns="243798" tIns="121900" rIns="243798" bIns="121900"/>
          <a:lstStyle>
            <a:lvl1pPr marL="0" indent="0" algn="ctr">
              <a:lnSpc>
                <a:spcPct val="100000"/>
              </a:lnSpc>
              <a:buNone/>
              <a:defRPr sz="2400">
                <a:solidFill>
                  <a:schemeClr val="bg1"/>
                </a:solidFill>
                <a:latin typeface="Lato Regular"/>
                <a:cs typeface="Lato Regular"/>
              </a:defRPr>
            </a:lvl1pPr>
          </a:lstStyle>
          <a:p>
            <a:pPr lvl="0"/>
            <a:r>
              <a:rPr lang="en-US" dirty="0"/>
              <a:t>Title Example</a:t>
            </a:r>
          </a:p>
        </p:txBody>
      </p:sp>
      <p:sp>
        <p:nvSpPr>
          <p:cNvPr id="16" name="Text Placeholder 2"/>
          <p:cNvSpPr>
            <a:spLocks noGrp="1"/>
          </p:cNvSpPr>
          <p:nvPr>
            <p:ph type="body" sz="quarter" idx="21" hasCustomPrompt="1"/>
          </p:nvPr>
        </p:nvSpPr>
        <p:spPr>
          <a:xfrm>
            <a:off x="8423447" y="5447341"/>
            <a:ext cx="1861609" cy="1018570"/>
          </a:xfrm>
          <a:prstGeom prst="rect">
            <a:avLst/>
          </a:prstGeom>
        </p:spPr>
        <p:txBody>
          <a:bodyPr vert="horz" lIns="243798" tIns="121900" rIns="243798" bIns="121900"/>
          <a:lstStyle>
            <a:lvl1pPr marL="0" indent="0" algn="ctr">
              <a:lnSpc>
                <a:spcPct val="100000"/>
              </a:lnSpc>
              <a:buNone/>
              <a:defRPr sz="2400">
                <a:solidFill>
                  <a:schemeClr val="bg1"/>
                </a:solidFill>
                <a:latin typeface="Lato Regular"/>
                <a:cs typeface="Lato Regular"/>
              </a:defRPr>
            </a:lvl1pPr>
          </a:lstStyle>
          <a:p>
            <a:pPr lvl="0"/>
            <a:r>
              <a:rPr lang="en-US" dirty="0"/>
              <a:t>Title Example</a:t>
            </a:r>
          </a:p>
        </p:txBody>
      </p:sp>
      <p:sp>
        <p:nvSpPr>
          <p:cNvPr id="19" name="Text Placeholder 7"/>
          <p:cNvSpPr>
            <a:spLocks noGrp="1"/>
          </p:cNvSpPr>
          <p:nvPr>
            <p:ph type="body" sz="quarter" idx="13" hasCustomPrompt="1"/>
          </p:nvPr>
        </p:nvSpPr>
        <p:spPr>
          <a:xfrm>
            <a:off x="2083654" y="5663085"/>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3" name="Text Placeholder 2"/>
          <p:cNvSpPr>
            <a:spLocks noGrp="1"/>
          </p:cNvSpPr>
          <p:nvPr>
            <p:ph type="body" sz="quarter" idx="22" hasCustomPrompt="1"/>
          </p:nvPr>
        </p:nvSpPr>
        <p:spPr>
          <a:xfrm>
            <a:off x="2083654" y="61104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24" name="Text Placeholder 7"/>
          <p:cNvSpPr>
            <a:spLocks noGrp="1"/>
          </p:cNvSpPr>
          <p:nvPr>
            <p:ph type="body" sz="quarter" idx="23" hasCustomPrompt="1"/>
          </p:nvPr>
        </p:nvSpPr>
        <p:spPr>
          <a:xfrm>
            <a:off x="3632166" y="394332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
        <p:nvSpPr>
          <p:cNvPr id="25" name="Text Placeholder 7"/>
          <p:cNvSpPr>
            <a:spLocks noGrp="1"/>
          </p:cNvSpPr>
          <p:nvPr>
            <p:ph type="body" sz="quarter" idx="24" hasCustomPrompt="1"/>
          </p:nvPr>
        </p:nvSpPr>
        <p:spPr>
          <a:xfrm>
            <a:off x="18008764" y="5663085"/>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6" name="Text Placeholder 2"/>
          <p:cNvSpPr>
            <a:spLocks noGrp="1"/>
          </p:cNvSpPr>
          <p:nvPr>
            <p:ph type="body" sz="quarter" idx="25" hasCustomPrompt="1"/>
          </p:nvPr>
        </p:nvSpPr>
        <p:spPr>
          <a:xfrm>
            <a:off x="18008764" y="61104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27" name="Text Placeholder 7"/>
          <p:cNvSpPr>
            <a:spLocks noGrp="1"/>
          </p:cNvSpPr>
          <p:nvPr>
            <p:ph type="body" sz="quarter" idx="26" hasCustomPrompt="1"/>
          </p:nvPr>
        </p:nvSpPr>
        <p:spPr>
          <a:xfrm>
            <a:off x="19557276" y="394332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24832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700"/>
                            </p:stCondLst>
                            <p:childTnLst>
                              <p:par>
                                <p:cTn id="20" presetID="53" presetClass="entr" presetSubtype="16" fill="hold" grpId="0" nodeType="afterEffect">
                                  <p:stCondLst>
                                    <p:cond delay="0"/>
                                  </p:stCondLst>
                                  <p:childTnLst>
                                    <p:set>
                                      <p:cBhvr>
                                        <p:cTn id="21" dur="1" fill="hold">
                                          <p:stCondLst>
                                            <p:cond delay="0"/>
                                          </p:stCondLst>
                                        </p:cTn>
                                        <p:tgtEl>
                                          <p:spTgt spid="2">
                                            <p:graphicEl>
                                              <a:dgm id="{7822E12D-5589-5641-8968-2C60F278AFCE}"/>
                                            </p:graphicEl>
                                          </p:spTgt>
                                        </p:tgtEl>
                                        <p:attrNameLst>
                                          <p:attrName>style.visibility</p:attrName>
                                        </p:attrNameLst>
                                      </p:cBhvr>
                                      <p:to>
                                        <p:strVal val="visible"/>
                                      </p:to>
                                    </p:set>
                                    <p:anim calcmode="lin" valueType="num">
                                      <p:cBhvr>
                                        <p:cTn id="22" dur="200" fill="hold"/>
                                        <p:tgtEl>
                                          <p:spTgt spid="2">
                                            <p:graphicEl>
                                              <a:dgm id="{7822E12D-5589-5641-8968-2C60F278AFCE}"/>
                                            </p:graphicEl>
                                          </p:spTgt>
                                        </p:tgtEl>
                                        <p:attrNameLst>
                                          <p:attrName>ppt_w</p:attrName>
                                        </p:attrNameLst>
                                      </p:cBhvr>
                                      <p:tavLst>
                                        <p:tav tm="0">
                                          <p:val>
                                            <p:fltVal val="0"/>
                                          </p:val>
                                        </p:tav>
                                        <p:tav tm="100000">
                                          <p:val>
                                            <p:strVal val="#ppt_w"/>
                                          </p:val>
                                        </p:tav>
                                      </p:tavLst>
                                    </p:anim>
                                    <p:anim calcmode="lin" valueType="num">
                                      <p:cBhvr>
                                        <p:cTn id="23" dur="200" fill="hold"/>
                                        <p:tgtEl>
                                          <p:spTgt spid="2">
                                            <p:graphicEl>
                                              <a:dgm id="{7822E12D-5589-5641-8968-2C60F278AFCE}"/>
                                            </p:graphicEl>
                                          </p:spTgt>
                                        </p:tgtEl>
                                        <p:attrNameLst>
                                          <p:attrName>ppt_h</p:attrName>
                                        </p:attrNameLst>
                                      </p:cBhvr>
                                      <p:tavLst>
                                        <p:tav tm="0">
                                          <p:val>
                                            <p:fltVal val="0"/>
                                          </p:val>
                                        </p:tav>
                                        <p:tav tm="100000">
                                          <p:val>
                                            <p:strVal val="#ppt_h"/>
                                          </p:val>
                                        </p:tav>
                                      </p:tavLst>
                                    </p:anim>
                                    <p:animEffect transition="in" filter="fade">
                                      <p:cBhvr>
                                        <p:cTn id="24" dur="200"/>
                                        <p:tgtEl>
                                          <p:spTgt spid="2">
                                            <p:graphicEl>
                                              <a:dgm id="{7822E12D-5589-5641-8968-2C60F278AFCE}"/>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
                                            <p:graphicEl>
                                              <a:dgm id="{F09DF994-6F8E-5B4D-ABFB-382DF50DFC53}"/>
                                            </p:graphicEl>
                                          </p:spTgt>
                                        </p:tgtEl>
                                        <p:attrNameLst>
                                          <p:attrName>style.visibility</p:attrName>
                                        </p:attrNameLst>
                                      </p:cBhvr>
                                      <p:to>
                                        <p:strVal val="visible"/>
                                      </p:to>
                                    </p:set>
                                    <p:anim calcmode="lin" valueType="num">
                                      <p:cBhvr>
                                        <p:cTn id="29" dur="200" fill="hold"/>
                                        <p:tgtEl>
                                          <p:spTgt spid="2">
                                            <p:graphicEl>
                                              <a:dgm id="{F09DF994-6F8E-5B4D-ABFB-382DF50DFC53}"/>
                                            </p:graphicEl>
                                          </p:spTgt>
                                        </p:tgtEl>
                                        <p:attrNameLst>
                                          <p:attrName>ppt_w</p:attrName>
                                        </p:attrNameLst>
                                      </p:cBhvr>
                                      <p:tavLst>
                                        <p:tav tm="0">
                                          <p:val>
                                            <p:fltVal val="0"/>
                                          </p:val>
                                        </p:tav>
                                        <p:tav tm="100000">
                                          <p:val>
                                            <p:strVal val="#ppt_w"/>
                                          </p:val>
                                        </p:tav>
                                      </p:tavLst>
                                    </p:anim>
                                    <p:anim calcmode="lin" valueType="num">
                                      <p:cBhvr>
                                        <p:cTn id="30" dur="200" fill="hold"/>
                                        <p:tgtEl>
                                          <p:spTgt spid="2">
                                            <p:graphicEl>
                                              <a:dgm id="{F09DF994-6F8E-5B4D-ABFB-382DF50DFC53}"/>
                                            </p:graphicEl>
                                          </p:spTgt>
                                        </p:tgtEl>
                                        <p:attrNameLst>
                                          <p:attrName>ppt_h</p:attrName>
                                        </p:attrNameLst>
                                      </p:cBhvr>
                                      <p:tavLst>
                                        <p:tav tm="0">
                                          <p:val>
                                            <p:fltVal val="0"/>
                                          </p:val>
                                        </p:tav>
                                        <p:tav tm="100000">
                                          <p:val>
                                            <p:strVal val="#ppt_h"/>
                                          </p:val>
                                        </p:tav>
                                      </p:tavLst>
                                    </p:anim>
                                    <p:animEffect transition="in" filter="fade">
                                      <p:cBhvr>
                                        <p:cTn id="31" dur="200"/>
                                        <p:tgtEl>
                                          <p:spTgt spid="2">
                                            <p:graphicEl>
                                              <a:dgm id="{F09DF994-6F8E-5B4D-ABFB-382DF50DFC53}"/>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
                                            <p:graphicEl>
                                              <a:dgm id="{C073FDA0-EACE-5A43-8600-63F382AFB715}"/>
                                            </p:graphicEl>
                                          </p:spTgt>
                                        </p:tgtEl>
                                        <p:attrNameLst>
                                          <p:attrName>style.visibility</p:attrName>
                                        </p:attrNameLst>
                                      </p:cBhvr>
                                      <p:to>
                                        <p:strVal val="visible"/>
                                      </p:to>
                                    </p:set>
                                    <p:anim calcmode="lin" valueType="num">
                                      <p:cBhvr>
                                        <p:cTn id="34" dur="200" fill="hold"/>
                                        <p:tgtEl>
                                          <p:spTgt spid="2">
                                            <p:graphicEl>
                                              <a:dgm id="{C073FDA0-EACE-5A43-8600-63F382AFB715}"/>
                                            </p:graphicEl>
                                          </p:spTgt>
                                        </p:tgtEl>
                                        <p:attrNameLst>
                                          <p:attrName>ppt_w</p:attrName>
                                        </p:attrNameLst>
                                      </p:cBhvr>
                                      <p:tavLst>
                                        <p:tav tm="0">
                                          <p:val>
                                            <p:fltVal val="0"/>
                                          </p:val>
                                        </p:tav>
                                        <p:tav tm="100000">
                                          <p:val>
                                            <p:strVal val="#ppt_w"/>
                                          </p:val>
                                        </p:tav>
                                      </p:tavLst>
                                    </p:anim>
                                    <p:anim calcmode="lin" valueType="num">
                                      <p:cBhvr>
                                        <p:cTn id="35" dur="200" fill="hold"/>
                                        <p:tgtEl>
                                          <p:spTgt spid="2">
                                            <p:graphicEl>
                                              <a:dgm id="{C073FDA0-EACE-5A43-8600-63F382AFB715}"/>
                                            </p:graphicEl>
                                          </p:spTgt>
                                        </p:tgtEl>
                                        <p:attrNameLst>
                                          <p:attrName>ppt_h</p:attrName>
                                        </p:attrNameLst>
                                      </p:cBhvr>
                                      <p:tavLst>
                                        <p:tav tm="0">
                                          <p:val>
                                            <p:fltVal val="0"/>
                                          </p:val>
                                        </p:tav>
                                        <p:tav tm="100000">
                                          <p:val>
                                            <p:strVal val="#ppt_h"/>
                                          </p:val>
                                        </p:tav>
                                      </p:tavLst>
                                    </p:anim>
                                    <p:animEffect transition="in" filter="fade">
                                      <p:cBhvr>
                                        <p:cTn id="36" dur="200"/>
                                        <p:tgtEl>
                                          <p:spTgt spid="2">
                                            <p:graphicEl>
                                              <a:dgm id="{C073FDA0-EACE-5A43-8600-63F382AFB715}"/>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
                                            <p:graphicEl>
                                              <a:dgm id="{3E5E38E4-677B-CA49-89FB-FF552B3AAFD5}"/>
                                            </p:graphicEl>
                                          </p:spTgt>
                                        </p:tgtEl>
                                        <p:attrNameLst>
                                          <p:attrName>style.visibility</p:attrName>
                                        </p:attrNameLst>
                                      </p:cBhvr>
                                      <p:to>
                                        <p:strVal val="visible"/>
                                      </p:to>
                                    </p:set>
                                    <p:anim calcmode="lin" valueType="num">
                                      <p:cBhvr>
                                        <p:cTn id="41" dur="200" fill="hold"/>
                                        <p:tgtEl>
                                          <p:spTgt spid="2">
                                            <p:graphicEl>
                                              <a:dgm id="{3E5E38E4-677B-CA49-89FB-FF552B3AAFD5}"/>
                                            </p:graphicEl>
                                          </p:spTgt>
                                        </p:tgtEl>
                                        <p:attrNameLst>
                                          <p:attrName>ppt_w</p:attrName>
                                        </p:attrNameLst>
                                      </p:cBhvr>
                                      <p:tavLst>
                                        <p:tav tm="0">
                                          <p:val>
                                            <p:fltVal val="0"/>
                                          </p:val>
                                        </p:tav>
                                        <p:tav tm="100000">
                                          <p:val>
                                            <p:strVal val="#ppt_w"/>
                                          </p:val>
                                        </p:tav>
                                      </p:tavLst>
                                    </p:anim>
                                    <p:anim calcmode="lin" valueType="num">
                                      <p:cBhvr>
                                        <p:cTn id="42" dur="200" fill="hold"/>
                                        <p:tgtEl>
                                          <p:spTgt spid="2">
                                            <p:graphicEl>
                                              <a:dgm id="{3E5E38E4-677B-CA49-89FB-FF552B3AAFD5}"/>
                                            </p:graphicEl>
                                          </p:spTgt>
                                        </p:tgtEl>
                                        <p:attrNameLst>
                                          <p:attrName>ppt_h</p:attrName>
                                        </p:attrNameLst>
                                      </p:cBhvr>
                                      <p:tavLst>
                                        <p:tav tm="0">
                                          <p:val>
                                            <p:fltVal val="0"/>
                                          </p:val>
                                        </p:tav>
                                        <p:tav tm="100000">
                                          <p:val>
                                            <p:strVal val="#ppt_h"/>
                                          </p:val>
                                        </p:tav>
                                      </p:tavLst>
                                    </p:anim>
                                    <p:animEffect transition="in" filter="fade">
                                      <p:cBhvr>
                                        <p:cTn id="43" dur="200"/>
                                        <p:tgtEl>
                                          <p:spTgt spid="2">
                                            <p:graphicEl>
                                              <a:dgm id="{3E5E38E4-677B-CA49-89FB-FF552B3AAFD5}"/>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
                                            <p:graphicEl>
                                              <a:dgm id="{4CEA2B4A-09EF-7A4C-912C-329F81962BD6}"/>
                                            </p:graphicEl>
                                          </p:spTgt>
                                        </p:tgtEl>
                                        <p:attrNameLst>
                                          <p:attrName>style.visibility</p:attrName>
                                        </p:attrNameLst>
                                      </p:cBhvr>
                                      <p:to>
                                        <p:strVal val="visible"/>
                                      </p:to>
                                    </p:set>
                                    <p:anim calcmode="lin" valueType="num">
                                      <p:cBhvr>
                                        <p:cTn id="46" dur="200" fill="hold"/>
                                        <p:tgtEl>
                                          <p:spTgt spid="2">
                                            <p:graphicEl>
                                              <a:dgm id="{4CEA2B4A-09EF-7A4C-912C-329F81962BD6}"/>
                                            </p:graphicEl>
                                          </p:spTgt>
                                        </p:tgtEl>
                                        <p:attrNameLst>
                                          <p:attrName>ppt_w</p:attrName>
                                        </p:attrNameLst>
                                      </p:cBhvr>
                                      <p:tavLst>
                                        <p:tav tm="0">
                                          <p:val>
                                            <p:fltVal val="0"/>
                                          </p:val>
                                        </p:tav>
                                        <p:tav tm="100000">
                                          <p:val>
                                            <p:strVal val="#ppt_w"/>
                                          </p:val>
                                        </p:tav>
                                      </p:tavLst>
                                    </p:anim>
                                    <p:anim calcmode="lin" valueType="num">
                                      <p:cBhvr>
                                        <p:cTn id="47" dur="200" fill="hold"/>
                                        <p:tgtEl>
                                          <p:spTgt spid="2">
                                            <p:graphicEl>
                                              <a:dgm id="{4CEA2B4A-09EF-7A4C-912C-329F81962BD6}"/>
                                            </p:graphicEl>
                                          </p:spTgt>
                                        </p:tgtEl>
                                        <p:attrNameLst>
                                          <p:attrName>ppt_h</p:attrName>
                                        </p:attrNameLst>
                                      </p:cBhvr>
                                      <p:tavLst>
                                        <p:tav tm="0">
                                          <p:val>
                                            <p:fltVal val="0"/>
                                          </p:val>
                                        </p:tav>
                                        <p:tav tm="100000">
                                          <p:val>
                                            <p:strVal val="#ppt_h"/>
                                          </p:val>
                                        </p:tav>
                                      </p:tavLst>
                                    </p:anim>
                                    <p:animEffect transition="in" filter="fade">
                                      <p:cBhvr>
                                        <p:cTn id="48" dur="200"/>
                                        <p:tgtEl>
                                          <p:spTgt spid="2">
                                            <p:graphicEl>
                                              <a:dgm id="{4CEA2B4A-09EF-7A4C-912C-329F81962BD6}"/>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
                                            <p:graphicEl>
                                              <a:dgm id="{ACF88890-915B-0644-952D-813A63D379C7}"/>
                                            </p:graphicEl>
                                          </p:spTgt>
                                        </p:tgtEl>
                                        <p:attrNameLst>
                                          <p:attrName>style.visibility</p:attrName>
                                        </p:attrNameLst>
                                      </p:cBhvr>
                                      <p:to>
                                        <p:strVal val="visible"/>
                                      </p:to>
                                    </p:set>
                                    <p:anim calcmode="lin" valueType="num">
                                      <p:cBhvr>
                                        <p:cTn id="53" dur="200" fill="hold"/>
                                        <p:tgtEl>
                                          <p:spTgt spid="2">
                                            <p:graphicEl>
                                              <a:dgm id="{ACF88890-915B-0644-952D-813A63D379C7}"/>
                                            </p:graphicEl>
                                          </p:spTgt>
                                        </p:tgtEl>
                                        <p:attrNameLst>
                                          <p:attrName>ppt_w</p:attrName>
                                        </p:attrNameLst>
                                      </p:cBhvr>
                                      <p:tavLst>
                                        <p:tav tm="0">
                                          <p:val>
                                            <p:fltVal val="0"/>
                                          </p:val>
                                        </p:tav>
                                        <p:tav tm="100000">
                                          <p:val>
                                            <p:strVal val="#ppt_w"/>
                                          </p:val>
                                        </p:tav>
                                      </p:tavLst>
                                    </p:anim>
                                    <p:anim calcmode="lin" valueType="num">
                                      <p:cBhvr>
                                        <p:cTn id="54" dur="200" fill="hold"/>
                                        <p:tgtEl>
                                          <p:spTgt spid="2">
                                            <p:graphicEl>
                                              <a:dgm id="{ACF88890-915B-0644-952D-813A63D379C7}"/>
                                            </p:graphicEl>
                                          </p:spTgt>
                                        </p:tgtEl>
                                        <p:attrNameLst>
                                          <p:attrName>ppt_h</p:attrName>
                                        </p:attrNameLst>
                                      </p:cBhvr>
                                      <p:tavLst>
                                        <p:tav tm="0">
                                          <p:val>
                                            <p:fltVal val="0"/>
                                          </p:val>
                                        </p:tav>
                                        <p:tav tm="100000">
                                          <p:val>
                                            <p:strVal val="#ppt_h"/>
                                          </p:val>
                                        </p:tav>
                                      </p:tavLst>
                                    </p:anim>
                                    <p:animEffect transition="in" filter="fade">
                                      <p:cBhvr>
                                        <p:cTn id="55" dur="200"/>
                                        <p:tgtEl>
                                          <p:spTgt spid="2">
                                            <p:graphicEl>
                                              <a:dgm id="{ACF88890-915B-0644-952D-813A63D379C7}"/>
                                            </p:graphicEl>
                                          </p:spTgt>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
                                            <p:graphicEl>
                                              <a:dgm id="{1F3AC3B1-5A94-044F-A1AF-2678FFB5C50D}"/>
                                            </p:graphicEl>
                                          </p:spTgt>
                                        </p:tgtEl>
                                        <p:attrNameLst>
                                          <p:attrName>style.visibility</p:attrName>
                                        </p:attrNameLst>
                                      </p:cBhvr>
                                      <p:to>
                                        <p:strVal val="visible"/>
                                      </p:to>
                                    </p:set>
                                    <p:anim calcmode="lin" valueType="num">
                                      <p:cBhvr>
                                        <p:cTn id="58" dur="200" fill="hold"/>
                                        <p:tgtEl>
                                          <p:spTgt spid="2">
                                            <p:graphicEl>
                                              <a:dgm id="{1F3AC3B1-5A94-044F-A1AF-2678FFB5C50D}"/>
                                            </p:graphicEl>
                                          </p:spTgt>
                                        </p:tgtEl>
                                        <p:attrNameLst>
                                          <p:attrName>ppt_w</p:attrName>
                                        </p:attrNameLst>
                                      </p:cBhvr>
                                      <p:tavLst>
                                        <p:tav tm="0">
                                          <p:val>
                                            <p:fltVal val="0"/>
                                          </p:val>
                                        </p:tav>
                                        <p:tav tm="100000">
                                          <p:val>
                                            <p:strVal val="#ppt_w"/>
                                          </p:val>
                                        </p:tav>
                                      </p:tavLst>
                                    </p:anim>
                                    <p:anim calcmode="lin" valueType="num">
                                      <p:cBhvr>
                                        <p:cTn id="59" dur="200" fill="hold"/>
                                        <p:tgtEl>
                                          <p:spTgt spid="2">
                                            <p:graphicEl>
                                              <a:dgm id="{1F3AC3B1-5A94-044F-A1AF-2678FFB5C50D}"/>
                                            </p:graphicEl>
                                          </p:spTgt>
                                        </p:tgtEl>
                                        <p:attrNameLst>
                                          <p:attrName>ppt_h</p:attrName>
                                        </p:attrNameLst>
                                      </p:cBhvr>
                                      <p:tavLst>
                                        <p:tav tm="0">
                                          <p:val>
                                            <p:fltVal val="0"/>
                                          </p:val>
                                        </p:tav>
                                        <p:tav tm="100000">
                                          <p:val>
                                            <p:strVal val="#ppt_h"/>
                                          </p:val>
                                        </p:tav>
                                      </p:tavLst>
                                    </p:anim>
                                    <p:animEffect transition="in" filter="fade">
                                      <p:cBhvr>
                                        <p:cTn id="60" dur="200"/>
                                        <p:tgtEl>
                                          <p:spTgt spid="2">
                                            <p:graphicEl>
                                              <a:dgm id="{1F3AC3B1-5A94-044F-A1AF-2678FFB5C50D}"/>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
                                            <p:graphicEl>
                                              <a:dgm id="{7566C940-A6EB-684C-BCC5-F13CD753AEF9}"/>
                                            </p:graphicEl>
                                          </p:spTgt>
                                        </p:tgtEl>
                                        <p:attrNameLst>
                                          <p:attrName>style.visibility</p:attrName>
                                        </p:attrNameLst>
                                      </p:cBhvr>
                                      <p:to>
                                        <p:strVal val="visible"/>
                                      </p:to>
                                    </p:set>
                                    <p:anim calcmode="lin" valueType="num">
                                      <p:cBhvr>
                                        <p:cTn id="65" dur="200" fill="hold"/>
                                        <p:tgtEl>
                                          <p:spTgt spid="2">
                                            <p:graphicEl>
                                              <a:dgm id="{7566C940-A6EB-684C-BCC5-F13CD753AEF9}"/>
                                            </p:graphicEl>
                                          </p:spTgt>
                                        </p:tgtEl>
                                        <p:attrNameLst>
                                          <p:attrName>ppt_w</p:attrName>
                                        </p:attrNameLst>
                                      </p:cBhvr>
                                      <p:tavLst>
                                        <p:tav tm="0">
                                          <p:val>
                                            <p:fltVal val="0"/>
                                          </p:val>
                                        </p:tav>
                                        <p:tav tm="100000">
                                          <p:val>
                                            <p:strVal val="#ppt_w"/>
                                          </p:val>
                                        </p:tav>
                                      </p:tavLst>
                                    </p:anim>
                                    <p:anim calcmode="lin" valueType="num">
                                      <p:cBhvr>
                                        <p:cTn id="66" dur="200" fill="hold"/>
                                        <p:tgtEl>
                                          <p:spTgt spid="2">
                                            <p:graphicEl>
                                              <a:dgm id="{7566C940-A6EB-684C-BCC5-F13CD753AEF9}"/>
                                            </p:graphicEl>
                                          </p:spTgt>
                                        </p:tgtEl>
                                        <p:attrNameLst>
                                          <p:attrName>ppt_h</p:attrName>
                                        </p:attrNameLst>
                                      </p:cBhvr>
                                      <p:tavLst>
                                        <p:tav tm="0">
                                          <p:val>
                                            <p:fltVal val="0"/>
                                          </p:val>
                                        </p:tav>
                                        <p:tav tm="100000">
                                          <p:val>
                                            <p:strVal val="#ppt_h"/>
                                          </p:val>
                                        </p:tav>
                                      </p:tavLst>
                                    </p:anim>
                                    <p:animEffect transition="in" filter="fade">
                                      <p:cBhvr>
                                        <p:cTn id="67" dur="200"/>
                                        <p:tgtEl>
                                          <p:spTgt spid="2">
                                            <p:graphicEl>
                                              <a:dgm id="{7566C940-A6EB-684C-BCC5-F13CD753AEF9}"/>
                                            </p:graphicEl>
                                          </p:spTgt>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
                                            <p:graphicEl>
                                              <a:dgm id="{1F592C04-4A00-AA4A-9E95-2165FE63E037}"/>
                                            </p:graphicEl>
                                          </p:spTgt>
                                        </p:tgtEl>
                                        <p:attrNameLst>
                                          <p:attrName>style.visibility</p:attrName>
                                        </p:attrNameLst>
                                      </p:cBhvr>
                                      <p:to>
                                        <p:strVal val="visible"/>
                                      </p:to>
                                    </p:set>
                                    <p:anim calcmode="lin" valueType="num">
                                      <p:cBhvr>
                                        <p:cTn id="70" dur="200" fill="hold"/>
                                        <p:tgtEl>
                                          <p:spTgt spid="2">
                                            <p:graphicEl>
                                              <a:dgm id="{1F592C04-4A00-AA4A-9E95-2165FE63E037}"/>
                                            </p:graphicEl>
                                          </p:spTgt>
                                        </p:tgtEl>
                                        <p:attrNameLst>
                                          <p:attrName>ppt_w</p:attrName>
                                        </p:attrNameLst>
                                      </p:cBhvr>
                                      <p:tavLst>
                                        <p:tav tm="0">
                                          <p:val>
                                            <p:fltVal val="0"/>
                                          </p:val>
                                        </p:tav>
                                        <p:tav tm="100000">
                                          <p:val>
                                            <p:strVal val="#ppt_w"/>
                                          </p:val>
                                        </p:tav>
                                      </p:tavLst>
                                    </p:anim>
                                    <p:anim calcmode="lin" valueType="num">
                                      <p:cBhvr>
                                        <p:cTn id="71" dur="200" fill="hold"/>
                                        <p:tgtEl>
                                          <p:spTgt spid="2">
                                            <p:graphicEl>
                                              <a:dgm id="{1F592C04-4A00-AA4A-9E95-2165FE63E037}"/>
                                            </p:graphicEl>
                                          </p:spTgt>
                                        </p:tgtEl>
                                        <p:attrNameLst>
                                          <p:attrName>ppt_h</p:attrName>
                                        </p:attrNameLst>
                                      </p:cBhvr>
                                      <p:tavLst>
                                        <p:tav tm="0">
                                          <p:val>
                                            <p:fltVal val="0"/>
                                          </p:val>
                                        </p:tav>
                                        <p:tav tm="100000">
                                          <p:val>
                                            <p:strVal val="#ppt_h"/>
                                          </p:val>
                                        </p:tav>
                                      </p:tavLst>
                                    </p:anim>
                                    <p:animEffect transition="in" filter="fade">
                                      <p:cBhvr>
                                        <p:cTn id="72" dur="200"/>
                                        <p:tgtEl>
                                          <p:spTgt spid="2">
                                            <p:graphicEl>
                                              <a:dgm id="{1F592C04-4A00-AA4A-9E95-2165FE63E037}"/>
                                            </p:graphicEl>
                                          </p:spTgt>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
                                            <p:graphicEl>
                                              <a:dgm id="{CFACF15A-095A-AE49-B1EE-B238D7D3DC47}"/>
                                            </p:graphicEl>
                                          </p:spTgt>
                                        </p:tgtEl>
                                        <p:attrNameLst>
                                          <p:attrName>style.visibility</p:attrName>
                                        </p:attrNameLst>
                                      </p:cBhvr>
                                      <p:to>
                                        <p:strVal val="visible"/>
                                      </p:to>
                                    </p:set>
                                    <p:anim calcmode="lin" valueType="num">
                                      <p:cBhvr>
                                        <p:cTn id="75" dur="200" fill="hold"/>
                                        <p:tgtEl>
                                          <p:spTgt spid="2">
                                            <p:graphicEl>
                                              <a:dgm id="{CFACF15A-095A-AE49-B1EE-B238D7D3DC47}"/>
                                            </p:graphicEl>
                                          </p:spTgt>
                                        </p:tgtEl>
                                        <p:attrNameLst>
                                          <p:attrName>ppt_w</p:attrName>
                                        </p:attrNameLst>
                                      </p:cBhvr>
                                      <p:tavLst>
                                        <p:tav tm="0">
                                          <p:val>
                                            <p:fltVal val="0"/>
                                          </p:val>
                                        </p:tav>
                                        <p:tav tm="100000">
                                          <p:val>
                                            <p:strVal val="#ppt_w"/>
                                          </p:val>
                                        </p:tav>
                                      </p:tavLst>
                                    </p:anim>
                                    <p:anim calcmode="lin" valueType="num">
                                      <p:cBhvr>
                                        <p:cTn id="76" dur="200" fill="hold"/>
                                        <p:tgtEl>
                                          <p:spTgt spid="2">
                                            <p:graphicEl>
                                              <a:dgm id="{CFACF15A-095A-AE49-B1EE-B238D7D3DC47}"/>
                                            </p:graphicEl>
                                          </p:spTgt>
                                        </p:tgtEl>
                                        <p:attrNameLst>
                                          <p:attrName>ppt_h</p:attrName>
                                        </p:attrNameLst>
                                      </p:cBhvr>
                                      <p:tavLst>
                                        <p:tav tm="0">
                                          <p:val>
                                            <p:fltVal val="0"/>
                                          </p:val>
                                        </p:tav>
                                        <p:tav tm="100000">
                                          <p:val>
                                            <p:strVal val="#ppt_h"/>
                                          </p:val>
                                        </p:tav>
                                      </p:tavLst>
                                    </p:anim>
                                    <p:animEffect transition="in" filter="fade">
                                      <p:cBhvr>
                                        <p:cTn id="77" dur="200"/>
                                        <p:tgtEl>
                                          <p:spTgt spid="2">
                                            <p:graphicEl>
                                              <a:dgm id="{CFACF15A-095A-AE49-B1EE-B238D7D3DC47}"/>
                                            </p:graphicEl>
                                          </p:spTgt>
                                        </p:tgtEl>
                                      </p:cBhvr>
                                    </p:animEffect>
                                  </p:childTnLst>
                                </p:cTn>
                              </p:par>
                              <p:par>
                                <p:cTn id="78" presetID="10" presetClass="entr" presetSubtype="0" fill="hold" grpId="0" nodeType="withEffect">
                                  <p:stCondLst>
                                    <p:cond delay="800"/>
                                  </p:stCondLst>
                                  <p:childTnLst>
                                    <p:set>
                                      <p:cBhvr>
                                        <p:cTn id="79" dur="1" fill="hold">
                                          <p:stCondLst>
                                            <p:cond delay="0"/>
                                          </p:stCondLst>
                                        </p:cTn>
                                        <p:tgtEl>
                                          <p:spTgt spid="11">
                                            <p:txEl>
                                              <p:pRg st="0" end="0"/>
                                            </p:txEl>
                                          </p:spTgt>
                                        </p:tgtEl>
                                        <p:attrNameLst>
                                          <p:attrName>style.visibility</p:attrName>
                                        </p:attrNameLst>
                                      </p:cBhvr>
                                      <p:to>
                                        <p:strVal val="visible"/>
                                      </p:to>
                                    </p:set>
                                    <p:animEffect transition="in" filter="fade">
                                      <p:cBhvr>
                                        <p:cTn id="80" dur="500"/>
                                        <p:tgtEl>
                                          <p:spTgt spid="11">
                                            <p:txEl>
                                              <p:pRg st="0" end="0"/>
                                            </p:txEl>
                                          </p:spTgt>
                                        </p:tgtEl>
                                      </p:cBhvr>
                                    </p:animEffect>
                                  </p:childTnLst>
                                </p:cTn>
                              </p:par>
                              <p:par>
                                <p:cTn id="81" presetID="10" presetClass="entr" presetSubtype="0" fill="hold" grpId="0" nodeType="withEffect">
                                  <p:stCondLst>
                                    <p:cond delay="800"/>
                                  </p:stCondLst>
                                  <p:childTnLst>
                                    <p:set>
                                      <p:cBhvr>
                                        <p:cTn id="82" dur="1" fill="hold">
                                          <p:stCondLst>
                                            <p:cond delay="0"/>
                                          </p:stCondLst>
                                        </p:cTn>
                                        <p:tgtEl>
                                          <p:spTgt spid="12">
                                            <p:txEl>
                                              <p:pRg st="0" end="0"/>
                                            </p:txEl>
                                          </p:spTgt>
                                        </p:tgtEl>
                                        <p:attrNameLst>
                                          <p:attrName>style.visibility</p:attrName>
                                        </p:attrNameLst>
                                      </p:cBhvr>
                                      <p:to>
                                        <p:strVal val="visible"/>
                                      </p:to>
                                    </p:set>
                                    <p:animEffect transition="in" filter="fade">
                                      <p:cBhvr>
                                        <p:cTn id="83" dur="500"/>
                                        <p:tgtEl>
                                          <p:spTgt spid="12">
                                            <p:txEl>
                                              <p:pRg st="0" end="0"/>
                                            </p:txEl>
                                          </p:spTgt>
                                        </p:tgtEl>
                                      </p:cBhvr>
                                    </p:animEffect>
                                  </p:childTnLst>
                                </p:cTn>
                              </p:par>
                              <p:par>
                                <p:cTn id="84" presetID="10" presetClass="entr" presetSubtype="0" fill="hold" grpId="0" nodeType="withEffect">
                                  <p:stCondLst>
                                    <p:cond delay="800"/>
                                  </p:stCondLst>
                                  <p:childTnLst>
                                    <p:set>
                                      <p:cBhvr>
                                        <p:cTn id="85" dur="1" fill="hold">
                                          <p:stCondLst>
                                            <p:cond delay="0"/>
                                          </p:stCondLst>
                                        </p:cTn>
                                        <p:tgtEl>
                                          <p:spTgt spid="13">
                                            <p:txEl>
                                              <p:pRg st="0" end="0"/>
                                            </p:txEl>
                                          </p:spTgt>
                                        </p:tgtEl>
                                        <p:attrNameLst>
                                          <p:attrName>style.visibility</p:attrName>
                                        </p:attrNameLst>
                                      </p:cBhvr>
                                      <p:to>
                                        <p:strVal val="visible"/>
                                      </p:to>
                                    </p:set>
                                    <p:animEffect transition="in" filter="fade">
                                      <p:cBhvr>
                                        <p:cTn id="86" dur="500"/>
                                        <p:tgtEl>
                                          <p:spTgt spid="13">
                                            <p:txEl>
                                              <p:pRg st="0" end="0"/>
                                            </p:txEl>
                                          </p:spTgt>
                                        </p:tgtEl>
                                      </p:cBhvr>
                                    </p:animEffect>
                                  </p:childTnLst>
                                </p:cTn>
                              </p:par>
                              <p:par>
                                <p:cTn id="87" presetID="10" presetClass="entr" presetSubtype="0" fill="hold" grpId="0" nodeType="withEffect">
                                  <p:stCondLst>
                                    <p:cond delay="80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fade">
                                      <p:cBhvr>
                                        <p:cTn id="89" dur="500"/>
                                        <p:tgtEl>
                                          <p:spTgt spid="14">
                                            <p:txEl>
                                              <p:pRg st="0" end="0"/>
                                            </p:txEl>
                                          </p:spTgt>
                                        </p:tgtEl>
                                      </p:cBhvr>
                                    </p:animEffect>
                                  </p:childTnLst>
                                </p:cTn>
                              </p:par>
                              <p:par>
                                <p:cTn id="90" presetID="10" presetClass="entr" presetSubtype="0" fill="hold" grpId="0" nodeType="withEffect">
                                  <p:stCondLst>
                                    <p:cond delay="800"/>
                                  </p:stCondLst>
                                  <p:childTnLst>
                                    <p:set>
                                      <p:cBhvr>
                                        <p:cTn id="91" dur="1" fill="hold">
                                          <p:stCondLst>
                                            <p:cond delay="0"/>
                                          </p:stCondLst>
                                        </p:cTn>
                                        <p:tgtEl>
                                          <p:spTgt spid="15">
                                            <p:txEl>
                                              <p:pRg st="0" end="0"/>
                                            </p:txEl>
                                          </p:spTgt>
                                        </p:tgtEl>
                                        <p:attrNameLst>
                                          <p:attrName>style.visibility</p:attrName>
                                        </p:attrNameLst>
                                      </p:cBhvr>
                                      <p:to>
                                        <p:strVal val="visible"/>
                                      </p:to>
                                    </p:set>
                                    <p:animEffect transition="in" filter="fade">
                                      <p:cBhvr>
                                        <p:cTn id="92" dur="500"/>
                                        <p:tgtEl>
                                          <p:spTgt spid="15">
                                            <p:txEl>
                                              <p:pRg st="0" end="0"/>
                                            </p:txEl>
                                          </p:spTgt>
                                        </p:tgtEl>
                                      </p:cBhvr>
                                    </p:animEffect>
                                  </p:childTnLst>
                                </p:cTn>
                              </p:par>
                              <p:par>
                                <p:cTn id="93" presetID="10" presetClass="entr" presetSubtype="0" fill="hold" grpId="0" nodeType="withEffect">
                                  <p:stCondLst>
                                    <p:cond delay="800"/>
                                  </p:stCondLst>
                                  <p:childTnLst>
                                    <p:set>
                                      <p:cBhvr>
                                        <p:cTn id="94" dur="1" fill="hold">
                                          <p:stCondLst>
                                            <p:cond delay="0"/>
                                          </p:stCondLst>
                                        </p:cTn>
                                        <p:tgtEl>
                                          <p:spTgt spid="16">
                                            <p:txEl>
                                              <p:pRg st="0" end="0"/>
                                            </p:txEl>
                                          </p:spTgt>
                                        </p:tgtEl>
                                        <p:attrNameLst>
                                          <p:attrName>style.visibility</p:attrName>
                                        </p:attrNameLst>
                                      </p:cBhvr>
                                      <p:to>
                                        <p:strVal val="visible"/>
                                      </p:to>
                                    </p:set>
                                    <p:animEffect transition="in" filter="fade">
                                      <p:cBhvr>
                                        <p:cTn id="95" dur="500"/>
                                        <p:tgtEl>
                                          <p:spTgt spid="16">
                                            <p:txEl>
                                              <p:pRg st="0" end="0"/>
                                            </p:txEl>
                                          </p:spTgt>
                                        </p:tgtEl>
                                      </p:cBhvr>
                                    </p:animEffect>
                                  </p:childTnLst>
                                </p:cTn>
                              </p:par>
                              <p:par>
                                <p:cTn id="96" presetID="42" presetClass="entr" presetSubtype="0" fill="hold" grpId="0" nodeType="withEffect">
                                  <p:stCondLst>
                                    <p:cond delay="200"/>
                                  </p:stCondLst>
                                  <p:childTnLst>
                                    <p:set>
                                      <p:cBhvr>
                                        <p:cTn id="97" dur="1" fill="hold">
                                          <p:stCondLst>
                                            <p:cond delay="0"/>
                                          </p:stCondLst>
                                        </p:cTn>
                                        <p:tgtEl>
                                          <p:spTgt spid="19">
                                            <p:txEl>
                                              <p:pRg st="0" end="0"/>
                                            </p:txEl>
                                          </p:spTgt>
                                        </p:tgtEl>
                                        <p:attrNameLst>
                                          <p:attrName>style.visibility</p:attrName>
                                        </p:attrNameLst>
                                      </p:cBhvr>
                                      <p:to>
                                        <p:strVal val="visible"/>
                                      </p:to>
                                    </p:set>
                                    <p:animEffect transition="in" filter="fade">
                                      <p:cBhvr>
                                        <p:cTn id="98" dur="500"/>
                                        <p:tgtEl>
                                          <p:spTgt spid="19">
                                            <p:txEl>
                                              <p:pRg st="0" end="0"/>
                                            </p:txEl>
                                          </p:spTgt>
                                        </p:tgtEl>
                                      </p:cBhvr>
                                    </p:animEffect>
                                    <p:anim calcmode="lin" valueType="num">
                                      <p:cBhvr>
                                        <p:cTn id="9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00" dur="500" fill="hold"/>
                                        <p:tgtEl>
                                          <p:spTgt spid="19">
                                            <p:txEl>
                                              <p:pRg st="0" end="0"/>
                                            </p:txEl>
                                          </p:spTgt>
                                        </p:tgtEl>
                                        <p:attrNameLst>
                                          <p:attrName>ppt_y</p:attrName>
                                        </p:attrNameLst>
                                      </p:cBhvr>
                                      <p:tavLst>
                                        <p:tav tm="0">
                                          <p:val>
                                            <p:strVal val="#ppt_y+.1"/>
                                          </p:val>
                                        </p:tav>
                                        <p:tav tm="100000">
                                          <p:val>
                                            <p:strVal val="#ppt_y"/>
                                          </p:val>
                                        </p:tav>
                                      </p:tavLst>
                                    </p:anim>
                                  </p:childTnLst>
                                </p:cTn>
                              </p:par>
                              <p:par>
                                <p:cTn id="101" presetID="10" presetClass="entr" presetSubtype="0" fill="hold" grpId="0" nodeType="withEffect">
                                  <p:stCondLst>
                                    <p:cond delay="800"/>
                                  </p:stCondLst>
                                  <p:childTnLst>
                                    <p:set>
                                      <p:cBhvr>
                                        <p:cTn id="102" dur="1" fill="hold">
                                          <p:stCondLst>
                                            <p:cond delay="0"/>
                                          </p:stCondLst>
                                        </p:cTn>
                                        <p:tgtEl>
                                          <p:spTgt spid="23">
                                            <p:txEl>
                                              <p:pRg st="0" end="0"/>
                                            </p:txEl>
                                          </p:spTgt>
                                        </p:tgtEl>
                                        <p:attrNameLst>
                                          <p:attrName>style.visibility</p:attrName>
                                        </p:attrNameLst>
                                      </p:cBhvr>
                                      <p:to>
                                        <p:strVal val="visible"/>
                                      </p:to>
                                    </p:set>
                                    <p:animEffect transition="in" filter="fade">
                                      <p:cBhvr>
                                        <p:cTn id="103" dur="500"/>
                                        <p:tgtEl>
                                          <p:spTgt spid="23">
                                            <p:txEl>
                                              <p:pRg st="0" end="0"/>
                                            </p:txEl>
                                          </p:spTgt>
                                        </p:tgtEl>
                                      </p:cBhvr>
                                    </p:animEffect>
                                  </p:childTnLst>
                                </p:cTn>
                              </p:par>
                              <p:par>
                                <p:cTn id="104" presetID="42" presetClass="entr" presetSubtype="0" fill="hold" grpId="0" nodeType="withEffect">
                                  <p:stCondLst>
                                    <p:cond delay="200"/>
                                  </p:stCondLst>
                                  <p:childTnLst>
                                    <p:set>
                                      <p:cBhvr>
                                        <p:cTn id="105" dur="1" fill="hold">
                                          <p:stCondLst>
                                            <p:cond delay="0"/>
                                          </p:stCondLst>
                                        </p:cTn>
                                        <p:tgtEl>
                                          <p:spTgt spid="24">
                                            <p:txEl>
                                              <p:pRg st="0" end="0"/>
                                            </p:txEl>
                                          </p:spTgt>
                                        </p:tgtEl>
                                        <p:attrNameLst>
                                          <p:attrName>style.visibility</p:attrName>
                                        </p:attrNameLst>
                                      </p:cBhvr>
                                      <p:to>
                                        <p:strVal val="visible"/>
                                      </p:to>
                                    </p:set>
                                    <p:animEffect transition="in" filter="fade">
                                      <p:cBhvr>
                                        <p:cTn id="106" dur="400"/>
                                        <p:tgtEl>
                                          <p:spTgt spid="24">
                                            <p:txEl>
                                              <p:pRg st="0" end="0"/>
                                            </p:txEl>
                                          </p:spTgt>
                                        </p:tgtEl>
                                      </p:cBhvr>
                                    </p:animEffect>
                                    <p:anim calcmode="lin" valueType="num">
                                      <p:cBhvr>
                                        <p:cTn id="107" dur="4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08" dur="400" fill="hold"/>
                                        <p:tgtEl>
                                          <p:spTgt spid="24">
                                            <p:txEl>
                                              <p:pRg st="0" end="0"/>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200"/>
                                  </p:stCondLst>
                                  <p:childTnLst>
                                    <p:set>
                                      <p:cBhvr>
                                        <p:cTn id="110" dur="1" fill="hold">
                                          <p:stCondLst>
                                            <p:cond delay="0"/>
                                          </p:stCondLst>
                                        </p:cTn>
                                        <p:tgtEl>
                                          <p:spTgt spid="25">
                                            <p:txEl>
                                              <p:pRg st="0" end="0"/>
                                            </p:txEl>
                                          </p:spTgt>
                                        </p:tgtEl>
                                        <p:attrNameLst>
                                          <p:attrName>style.visibility</p:attrName>
                                        </p:attrNameLst>
                                      </p:cBhvr>
                                      <p:to>
                                        <p:strVal val="visible"/>
                                      </p:to>
                                    </p:set>
                                    <p:animEffect transition="in" filter="fade">
                                      <p:cBhvr>
                                        <p:cTn id="111" dur="500"/>
                                        <p:tgtEl>
                                          <p:spTgt spid="25">
                                            <p:txEl>
                                              <p:pRg st="0" end="0"/>
                                            </p:txEl>
                                          </p:spTgt>
                                        </p:tgtEl>
                                      </p:cBhvr>
                                    </p:animEffect>
                                    <p:anim calcmode="lin" valueType="num">
                                      <p:cBhvr>
                                        <p:cTn id="11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13" dur="500" fill="hold"/>
                                        <p:tgtEl>
                                          <p:spTgt spid="25">
                                            <p:txEl>
                                              <p:pRg st="0" end="0"/>
                                            </p:txEl>
                                          </p:spTgt>
                                        </p:tgtEl>
                                        <p:attrNameLst>
                                          <p:attrName>ppt_y</p:attrName>
                                        </p:attrNameLst>
                                      </p:cBhvr>
                                      <p:tavLst>
                                        <p:tav tm="0">
                                          <p:val>
                                            <p:strVal val="#ppt_y+.1"/>
                                          </p:val>
                                        </p:tav>
                                        <p:tav tm="100000">
                                          <p:val>
                                            <p:strVal val="#ppt_y"/>
                                          </p:val>
                                        </p:tav>
                                      </p:tavLst>
                                    </p:anim>
                                  </p:childTnLst>
                                </p:cTn>
                              </p:par>
                              <p:par>
                                <p:cTn id="114" presetID="10" presetClass="entr" presetSubtype="0" fill="hold" grpId="0" nodeType="withEffect">
                                  <p:stCondLst>
                                    <p:cond delay="800"/>
                                  </p:stCondLst>
                                  <p:childTnLst>
                                    <p:set>
                                      <p:cBhvr>
                                        <p:cTn id="115" dur="1" fill="hold">
                                          <p:stCondLst>
                                            <p:cond delay="0"/>
                                          </p:stCondLst>
                                        </p:cTn>
                                        <p:tgtEl>
                                          <p:spTgt spid="26">
                                            <p:txEl>
                                              <p:pRg st="0" end="0"/>
                                            </p:txEl>
                                          </p:spTgt>
                                        </p:tgtEl>
                                        <p:attrNameLst>
                                          <p:attrName>style.visibility</p:attrName>
                                        </p:attrNameLst>
                                      </p:cBhvr>
                                      <p:to>
                                        <p:strVal val="visible"/>
                                      </p:to>
                                    </p:set>
                                    <p:animEffect transition="in" filter="fade">
                                      <p:cBhvr>
                                        <p:cTn id="116" dur="500"/>
                                        <p:tgtEl>
                                          <p:spTgt spid="26">
                                            <p:txEl>
                                              <p:pRg st="0" end="0"/>
                                            </p:txEl>
                                          </p:spTgt>
                                        </p:tgtEl>
                                      </p:cBhvr>
                                    </p:animEffect>
                                  </p:childTnLst>
                                </p:cTn>
                              </p:par>
                              <p:par>
                                <p:cTn id="117" presetID="42" presetClass="entr" presetSubtype="0" fill="hold" grpId="0" nodeType="withEffect">
                                  <p:stCondLst>
                                    <p:cond delay="200"/>
                                  </p:stCondLst>
                                  <p:childTnLst>
                                    <p:set>
                                      <p:cBhvr>
                                        <p:cTn id="118" dur="1" fill="hold">
                                          <p:stCondLst>
                                            <p:cond delay="0"/>
                                          </p:stCondLst>
                                        </p:cTn>
                                        <p:tgtEl>
                                          <p:spTgt spid="27">
                                            <p:txEl>
                                              <p:pRg st="0" end="0"/>
                                            </p:txEl>
                                          </p:spTgt>
                                        </p:tgtEl>
                                        <p:attrNameLst>
                                          <p:attrName>style.visibility</p:attrName>
                                        </p:attrNameLst>
                                      </p:cBhvr>
                                      <p:to>
                                        <p:strVal val="visible"/>
                                      </p:to>
                                    </p:set>
                                    <p:animEffect transition="in" filter="fade">
                                      <p:cBhvr>
                                        <p:cTn id="119" dur="400"/>
                                        <p:tgtEl>
                                          <p:spTgt spid="27">
                                            <p:txEl>
                                              <p:pRg st="0" end="0"/>
                                            </p:txEl>
                                          </p:spTgt>
                                        </p:tgtEl>
                                      </p:cBhvr>
                                    </p:animEffect>
                                    <p:anim calcmode="lin" valueType="num">
                                      <p:cBhvr>
                                        <p:cTn id="120" dur="4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21" dur="4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Graphic spid="2" grpId="0">
        <p:bldSub>
          <a:bldDgm bld="one"/>
        </p:bldSub>
      </p:bldGraphic>
      <p:bldP spid="11" grpId="0" build="p">
        <p:tmplLst>
          <p:tmpl lvl="1">
            <p:tnLst>
              <p:par>
                <p:cTn presetID="10" presetClass="entr" presetSubtype="0" fill="hold" nodeType="withEffect">
                  <p:stCondLst>
                    <p:cond delay="8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8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8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8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10" presetClass="entr" presetSubtype="0" fill="hold" nodeType="withEffect">
                  <p:stCondLst>
                    <p:cond delay="8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42" presetClass="entr" presetSubtype="0"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Effect transition="in" filter="fade">
                      <p:cBhvr>
                        <p:cTn dur="400"/>
                        <p:tgtEl>
                          <p:spTgt spid="24"/>
                        </p:tgtEl>
                      </p:cBhvr>
                    </p:animEffect>
                    <p:anim calcmode="lin" valueType="num">
                      <p:cBhvr>
                        <p:cTn dur="400" fill="hold"/>
                        <p:tgtEl>
                          <p:spTgt spid="24"/>
                        </p:tgtEl>
                        <p:attrNameLst>
                          <p:attrName>ppt_x</p:attrName>
                        </p:attrNameLst>
                      </p:cBhvr>
                      <p:tavLst>
                        <p:tav tm="0">
                          <p:val>
                            <p:strVal val="#ppt_x"/>
                          </p:val>
                        </p:tav>
                        <p:tav tm="100000">
                          <p:val>
                            <p:strVal val="#ppt_x"/>
                          </p:val>
                        </p:tav>
                      </p:tavLst>
                    </p:anim>
                    <p:anim calcmode="lin" valueType="num">
                      <p:cBhvr>
                        <p:cTn dur="400" fill="hold"/>
                        <p:tgtEl>
                          <p:spTgt spid="24"/>
                        </p:tgtEl>
                        <p:attrNameLst>
                          <p:attrName>ppt_y</p:attrName>
                        </p:attrNameLst>
                      </p:cBhvr>
                      <p:tavLst>
                        <p:tav tm="0">
                          <p:val>
                            <p:strVal val="#ppt_y+.1"/>
                          </p:val>
                        </p:tav>
                        <p:tav tm="100000">
                          <p:val>
                            <p:strVal val="#ppt_y"/>
                          </p:val>
                        </p:tav>
                      </p:tavLst>
                    </p:anim>
                  </p:childTnLst>
                </p:cTn>
              </p:par>
            </p:tnLst>
          </p:tmpl>
        </p:tmplLst>
      </p:bldP>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400"/>
                        <p:tgtEl>
                          <p:spTgt spid="27"/>
                        </p:tgtEl>
                      </p:cBhvr>
                    </p:animEffect>
                    <p:anim calcmode="lin" valueType="num">
                      <p:cBhvr>
                        <p:cTn dur="400" fill="hold"/>
                        <p:tgtEl>
                          <p:spTgt spid="27"/>
                        </p:tgtEl>
                        <p:attrNameLst>
                          <p:attrName>ppt_x</p:attrName>
                        </p:attrNameLst>
                      </p:cBhvr>
                      <p:tavLst>
                        <p:tav tm="0">
                          <p:val>
                            <p:strVal val="#ppt_x"/>
                          </p:val>
                        </p:tav>
                        <p:tav tm="100000">
                          <p:val>
                            <p:strVal val="#ppt_x"/>
                          </p:val>
                        </p:tav>
                      </p:tavLst>
                    </p:anim>
                    <p:anim calcmode="lin" valueType="num">
                      <p:cBhvr>
                        <p:cTn dur="400" fill="hold"/>
                        <p:tgtEl>
                          <p:spTgt spid="27"/>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1">
    <p:spTree>
      <p:nvGrpSpPr>
        <p:cNvPr id="1" name=""/>
        <p:cNvGrpSpPr/>
        <p:nvPr/>
      </p:nvGrpSpPr>
      <p:grpSpPr>
        <a:xfrm>
          <a:off x="0" y="0"/>
          <a:ext cx="0" cy="0"/>
          <a:chOff x="0" y="0"/>
          <a:chExt cx="0" cy="0"/>
        </a:xfrm>
      </p:grpSpPr>
      <p:sp>
        <p:nvSpPr>
          <p:cNvPr id="5" name="Rectangle 4"/>
          <p:cNvSpPr/>
          <p:nvPr userDrawn="1"/>
        </p:nvSpPr>
        <p:spPr>
          <a:xfrm>
            <a:off x="7248411" y="4380129"/>
            <a:ext cx="9890355" cy="589139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21" name="Text Placeholder 7"/>
          <p:cNvSpPr>
            <a:spLocks noGrp="1"/>
          </p:cNvSpPr>
          <p:nvPr>
            <p:ph type="body" sz="quarter" idx="18" hasCustomPrompt="1"/>
          </p:nvPr>
        </p:nvSpPr>
        <p:spPr>
          <a:xfrm>
            <a:off x="1536915" y="2197016"/>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2" name="Text Placeholder 7"/>
          <p:cNvSpPr>
            <a:spLocks noGrp="1"/>
          </p:cNvSpPr>
          <p:nvPr>
            <p:ph type="body" sz="quarter" idx="19" hasCustomPrompt="1"/>
          </p:nvPr>
        </p:nvSpPr>
        <p:spPr>
          <a:xfrm>
            <a:off x="1536915" y="3171591"/>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23" name="Picture Placeholder 2"/>
          <p:cNvSpPr>
            <a:spLocks noGrp="1"/>
          </p:cNvSpPr>
          <p:nvPr>
            <p:ph type="pic" sz="quarter" idx="10"/>
          </p:nvPr>
        </p:nvSpPr>
        <p:spPr>
          <a:xfrm>
            <a:off x="2" y="4380129"/>
            <a:ext cx="7474219" cy="589139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4" name="Picture Placeholder 2"/>
          <p:cNvSpPr>
            <a:spLocks noGrp="1"/>
          </p:cNvSpPr>
          <p:nvPr>
            <p:ph type="pic" sz="quarter" idx="11"/>
          </p:nvPr>
        </p:nvSpPr>
        <p:spPr>
          <a:xfrm>
            <a:off x="16912959" y="4380129"/>
            <a:ext cx="7474221" cy="5891390"/>
          </a:xfrm>
          <a:prstGeom prst="rect">
            <a:avLst/>
          </a:prstGeom>
        </p:spPr>
        <p:txBody>
          <a:bodyPr vert="horz" lIns="243798" tIns="121900" rIns="243798" bIns="121900"/>
          <a:lstStyle>
            <a:lvl1pPr marL="0" indent="0" algn="ctr">
              <a:buNone/>
              <a:defRPr sz="24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12" hasCustomPrompt="1"/>
          </p:nvPr>
        </p:nvSpPr>
        <p:spPr>
          <a:xfrm>
            <a:off x="8083901" y="6470788"/>
            <a:ext cx="8219380" cy="698524"/>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26" name="Text Placeholder 7"/>
          <p:cNvSpPr>
            <a:spLocks noGrp="1"/>
          </p:cNvSpPr>
          <p:nvPr>
            <p:ph type="body" sz="quarter" idx="13" hasCustomPrompt="1"/>
          </p:nvPr>
        </p:nvSpPr>
        <p:spPr>
          <a:xfrm>
            <a:off x="8083901" y="7214471"/>
            <a:ext cx="8219380"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8083901" y="7661798"/>
            <a:ext cx="8219380" cy="2069212"/>
          </a:xfrm>
          <a:prstGeom prst="rect">
            <a:avLst/>
          </a:prstGeom>
        </p:spPr>
        <p:txBody>
          <a:bodyPr vert="horz" lIns="243798" tIns="121900" rIns="243798" bIns="121900"/>
          <a:lstStyle>
            <a:lvl1pPr marL="0" indent="0" algn="ctr">
              <a:lnSpc>
                <a:spcPct val="150000"/>
              </a:lnSpc>
              <a:buNone/>
              <a:defRPr sz="2400">
                <a:solidFill>
                  <a:schemeClr val="bg1"/>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28" name="Text Placeholder 7"/>
          <p:cNvSpPr>
            <a:spLocks noGrp="1"/>
          </p:cNvSpPr>
          <p:nvPr>
            <p:ph type="body" sz="quarter" idx="17" hasCustomPrompt="1"/>
          </p:nvPr>
        </p:nvSpPr>
        <p:spPr>
          <a:xfrm>
            <a:off x="11273865" y="4859658"/>
            <a:ext cx="1786838" cy="1312544"/>
          </a:xfrm>
          <a:prstGeom prst="rect">
            <a:avLst/>
          </a:prstGeom>
        </p:spPr>
        <p:txBody>
          <a:bodyPr vert="horz" lIns="0" tIns="103884" rIns="0" bIns="103884" anchor="ctr"/>
          <a:lstStyle>
            <a:lvl1pPr marL="0" indent="0" algn="ctr">
              <a:lnSpc>
                <a:spcPct val="100000"/>
              </a:lnSpc>
              <a:spcBef>
                <a:spcPts val="0"/>
              </a:spcBef>
              <a:buNone/>
              <a:defRPr sz="5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245280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400"/>
                                        <p:tgtEl>
                                          <p:spTgt spid="21">
                                            <p:txEl>
                                              <p:pRg st="0" end="0"/>
                                            </p:txEl>
                                          </p:spTgt>
                                        </p:tgtEl>
                                      </p:cBhvr>
                                    </p:animEffect>
                                    <p:anim calcmode="lin" valueType="num">
                                      <p:cBhvr>
                                        <p:cTn id="8" dur="4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anim calcmode="lin" valueType="num">
                                      <p:cBhvr>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2">
                                            <p:txEl>
                                              <p:pRg st="0" end="0"/>
                                            </p:txEl>
                                          </p:spTgt>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nodePh="1">
                                  <p:stCondLst>
                                    <p:cond delay="800"/>
                                  </p:stCondLst>
                                  <p:endCondLst>
                                    <p:cond evt="begin" delay="0">
                                      <p:tn val="20"/>
                                    </p:cond>
                                  </p:end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nodePh="1">
                                  <p:stCondLst>
                                    <p:cond delay="800"/>
                                  </p:stCondLst>
                                  <p:endCondLst>
                                    <p:cond evt="begin" delay="0">
                                      <p:tn val="25"/>
                                    </p:cond>
                                  </p:end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400"/>
                                        <p:tgtEl>
                                          <p:spTgt spid="25">
                                            <p:txEl>
                                              <p:pRg st="0" end="0"/>
                                            </p:txEl>
                                          </p:spTgt>
                                        </p:tgtEl>
                                      </p:cBhvr>
                                    </p:animEffect>
                                    <p:anim calcmode="lin" valueType="num">
                                      <p:cBhvr>
                                        <p:cTn id="33" dur="4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25">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anim calcmode="lin" valueType="num">
                                      <p:cBhvr>
                                        <p:cTn id="3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26">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27">
                                            <p:txEl>
                                              <p:pRg st="0" end="0"/>
                                            </p:txEl>
                                          </p:spTgt>
                                        </p:tgtEl>
                                        <p:attrNameLst>
                                          <p:attrName>style.visibility</p:attrName>
                                        </p:attrNameLst>
                                      </p:cBhvr>
                                      <p:to>
                                        <p:strVal val="visible"/>
                                      </p:to>
                                    </p:set>
                                    <p:animEffect transition="in" filter="fade">
                                      <p:cBhvr>
                                        <p:cTn id="42" dur="500"/>
                                        <p:tgtEl>
                                          <p:spTgt spid="27">
                                            <p:txEl>
                                              <p:pRg st="0" end="0"/>
                                            </p:txEl>
                                          </p:spTgt>
                                        </p:tgtEl>
                                      </p:cBhvr>
                                    </p:animEffect>
                                  </p:childTnLst>
                                </p:cTn>
                              </p:par>
                              <p:par>
                                <p:cTn id="43" presetID="42" presetClass="entr" presetSubtype="0" fill="hold" grpId="0" nodeType="withEffect">
                                  <p:stCondLst>
                                    <p:cond delay="20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400"/>
                                        <p:tgtEl>
                                          <p:spTgt spid="28">
                                            <p:txEl>
                                              <p:pRg st="0" end="0"/>
                                            </p:txEl>
                                          </p:spTgt>
                                        </p:tgtEl>
                                      </p:cBhvr>
                                    </p:animEffect>
                                    <p:anim calcmode="lin" valueType="num">
                                      <p:cBhvr>
                                        <p:cTn id="46"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7" dur="4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400"/>
                        <p:tgtEl>
                          <p:spTgt spid="21"/>
                        </p:tgtEl>
                      </p:cBhvr>
                    </p:animEffect>
                    <p:anim calcmode="lin" valueType="num">
                      <p:cBhvr>
                        <p:cTn dur="400" fill="hold"/>
                        <p:tgtEl>
                          <p:spTgt spid="21"/>
                        </p:tgtEl>
                        <p:attrNameLst>
                          <p:attrName>ppt_x</p:attrName>
                        </p:attrNameLst>
                      </p:cBhvr>
                      <p:tavLst>
                        <p:tav tm="0">
                          <p:val>
                            <p:strVal val="#ppt_x"/>
                          </p:val>
                        </p:tav>
                        <p:tav tm="100000">
                          <p:val>
                            <p:strVal val="#ppt_x"/>
                          </p:val>
                        </p:tav>
                      </p:tavLst>
                    </p:anim>
                    <p:anim calcmode="lin" valueType="num">
                      <p:cBhvr>
                        <p:cTn dur="4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anim calcmode="lin" valueType="num">
                      <p:cBhvr>
                        <p:cTn dur="500" fill="hold"/>
                        <p:tgtEl>
                          <p:spTgt spid="22"/>
                        </p:tgtEl>
                        <p:attrNameLst>
                          <p:attrName>ppt_x</p:attrName>
                        </p:attrNameLst>
                      </p:cBhvr>
                      <p:tavLst>
                        <p:tav tm="0">
                          <p:val>
                            <p:strVal val="#ppt_x"/>
                          </p:val>
                        </p:tav>
                        <p:tav tm="100000">
                          <p:val>
                            <p:strVal val="#ppt_x"/>
                          </p:val>
                        </p:tav>
                      </p:tavLst>
                    </p:anim>
                    <p:anim calcmode="lin" valueType="num">
                      <p:cBhvr>
                        <p:cTn dur="500" fill="hold"/>
                        <p:tgtEl>
                          <p:spTgt spid="22"/>
                        </p:tgtEl>
                        <p:attrNameLst>
                          <p:attrName>ppt_y</p:attrName>
                        </p:attrNameLst>
                      </p:cBhvr>
                      <p:tavLst>
                        <p:tav tm="0">
                          <p:val>
                            <p:strVal val="#ppt_y+.1"/>
                          </p:val>
                        </p:tav>
                        <p:tav tm="100000">
                          <p:val>
                            <p:strVal val="#ppt_y"/>
                          </p:val>
                        </p:tav>
                      </p:tavLst>
                    </p:anim>
                  </p:childTnLst>
                </p:cTn>
              </p:par>
            </p:tnLst>
          </p:tmpl>
        </p:tmplLst>
      </p:bldP>
      <p:bldP spid="23" grpId="0"/>
      <p:bldP spid="24" grpId="0"/>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400"/>
                        <p:tgtEl>
                          <p:spTgt spid="25"/>
                        </p:tgtEl>
                      </p:cBhvr>
                    </p:animEffect>
                    <p:anim calcmode="lin" valueType="num">
                      <p:cBhvr>
                        <p:cTn dur="400" fill="hold"/>
                        <p:tgtEl>
                          <p:spTgt spid="25"/>
                        </p:tgtEl>
                        <p:attrNameLst>
                          <p:attrName>ppt_x</p:attrName>
                        </p:attrNameLst>
                      </p:cBhvr>
                      <p:tavLst>
                        <p:tav tm="0">
                          <p:val>
                            <p:strVal val="#ppt_x"/>
                          </p:val>
                        </p:tav>
                        <p:tav tm="100000">
                          <p:val>
                            <p:strVal val="#ppt_x"/>
                          </p:val>
                        </p:tav>
                      </p:tavLst>
                    </p:anim>
                    <p:anim calcmode="lin" valueType="num">
                      <p:cBhvr>
                        <p:cTn dur="4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sic pie">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Basic Pie SmartArt</a:t>
            </a:r>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1" name="Text Placeholder 2"/>
          <p:cNvSpPr>
            <a:spLocks noGrp="1"/>
          </p:cNvSpPr>
          <p:nvPr>
            <p:ph type="body" sz="quarter" idx="16" hasCustomPrompt="1"/>
          </p:nvPr>
        </p:nvSpPr>
        <p:spPr>
          <a:xfrm>
            <a:off x="1741348" y="10777864"/>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8" name="Text Placeholder 7"/>
          <p:cNvSpPr>
            <a:spLocks noGrp="1"/>
          </p:cNvSpPr>
          <p:nvPr>
            <p:ph type="body" sz="quarter" idx="13" hasCustomPrompt="1"/>
          </p:nvPr>
        </p:nvSpPr>
        <p:spPr>
          <a:xfrm>
            <a:off x="1536915" y="5663085"/>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 name="Text Placeholder 2"/>
          <p:cNvSpPr>
            <a:spLocks noGrp="1"/>
          </p:cNvSpPr>
          <p:nvPr>
            <p:ph type="body" sz="quarter" idx="22" hasCustomPrompt="1"/>
          </p:nvPr>
        </p:nvSpPr>
        <p:spPr>
          <a:xfrm>
            <a:off x="1536915" y="61104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10" name="Text Placeholder 7"/>
          <p:cNvSpPr>
            <a:spLocks noGrp="1"/>
          </p:cNvSpPr>
          <p:nvPr>
            <p:ph type="body" sz="quarter" idx="23" hasCustomPrompt="1"/>
          </p:nvPr>
        </p:nvSpPr>
        <p:spPr>
          <a:xfrm>
            <a:off x="3085427" y="394332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
        <p:nvSpPr>
          <p:cNvPr id="12" name="Text Placeholder 7"/>
          <p:cNvSpPr>
            <a:spLocks noGrp="1"/>
          </p:cNvSpPr>
          <p:nvPr>
            <p:ph type="body" sz="quarter" idx="24" hasCustomPrompt="1"/>
          </p:nvPr>
        </p:nvSpPr>
        <p:spPr>
          <a:xfrm>
            <a:off x="18008764" y="5663085"/>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25" hasCustomPrompt="1"/>
          </p:nvPr>
        </p:nvSpPr>
        <p:spPr>
          <a:xfrm>
            <a:off x="18008764" y="61104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14" name="Text Placeholder 7"/>
          <p:cNvSpPr>
            <a:spLocks noGrp="1"/>
          </p:cNvSpPr>
          <p:nvPr>
            <p:ph type="body" sz="quarter" idx="26" hasCustomPrompt="1"/>
          </p:nvPr>
        </p:nvSpPr>
        <p:spPr>
          <a:xfrm>
            <a:off x="19557276" y="394332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01247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par>
                                <p:cTn id="22" presetID="42" presetClass="entr" presetSubtype="0" fill="hold" grpId="0" nodeType="withEffect">
                                  <p:stCondLst>
                                    <p:cond delay="20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anim calcmode="lin" valueType="num">
                                      <p:cBhvr>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0" end="0"/>
                                            </p:txEl>
                                          </p:spTgt>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80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400"/>
                                        <p:tgtEl>
                                          <p:spTgt spid="10">
                                            <p:txEl>
                                              <p:pRg st="0" end="0"/>
                                            </p:txEl>
                                          </p:spTgt>
                                        </p:tgtEl>
                                      </p:cBhvr>
                                    </p:animEffect>
                                    <p:anim calcmode="lin" valueType="num">
                                      <p:cBhvr>
                                        <p:cTn id="33"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10">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anim calcmode="lin" valueType="num">
                                      <p:cBhvr>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12">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par>
                                <p:cTn id="43" presetID="42" presetClass="entr" presetSubtype="0" fill="hold" grpId="0" nodeType="withEffect">
                                  <p:stCondLst>
                                    <p:cond delay="200"/>
                                  </p:stCondLst>
                                  <p:childTnLst>
                                    <p:set>
                                      <p:cBhvr>
                                        <p:cTn id="44" dur="1" fill="hold">
                                          <p:stCondLst>
                                            <p:cond delay="0"/>
                                          </p:stCondLst>
                                        </p:cTn>
                                        <p:tgtEl>
                                          <p:spTgt spid="14">
                                            <p:txEl>
                                              <p:pRg st="0" end="0"/>
                                            </p:txEl>
                                          </p:spTgt>
                                        </p:tgtEl>
                                        <p:attrNameLst>
                                          <p:attrName>style.visibility</p:attrName>
                                        </p:attrNameLst>
                                      </p:cBhvr>
                                      <p:to>
                                        <p:strVal val="visible"/>
                                      </p:to>
                                    </p:set>
                                    <p:animEffect transition="in" filter="fade">
                                      <p:cBhvr>
                                        <p:cTn id="45" dur="400"/>
                                        <p:tgtEl>
                                          <p:spTgt spid="14">
                                            <p:txEl>
                                              <p:pRg st="0" end="0"/>
                                            </p:txEl>
                                          </p:spTgt>
                                        </p:tgtEl>
                                      </p:cBhvr>
                                    </p:animEffect>
                                    <p:anim calcmode="lin" valueType="num">
                                      <p:cBhvr>
                                        <p:cTn id="46"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7" dur="4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11" grpId="0" build="p">
        <p:tmplLst>
          <p:tmpl lvl="1">
            <p:tnLst>
              <p:par>
                <p:cTn presetID="10" presetClass="entr" presetSubtype="0" fill="hold" nodeType="withEffect">
                  <p:stCondLst>
                    <p:cond delay="8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10" presetClass="entr" presetSubtype="0" fill="hold" nodeType="withEffect">
                  <p:stCondLst>
                    <p:cond delay="8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adial SmartArt">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Radial SmartArt </a:t>
            </a:r>
            <a:r>
              <a:rPr lang="es-ES_tradnl" dirty="0" err="1"/>
              <a:t>Example</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1" name="Text Placeholder 2"/>
          <p:cNvSpPr>
            <a:spLocks noGrp="1"/>
          </p:cNvSpPr>
          <p:nvPr>
            <p:ph type="body" sz="quarter" idx="16" hasCustomPrompt="1"/>
          </p:nvPr>
        </p:nvSpPr>
        <p:spPr>
          <a:xfrm>
            <a:off x="1741348" y="10739376"/>
            <a:ext cx="21297514"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13" name="Text Placeholder 7"/>
          <p:cNvSpPr>
            <a:spLocks noGrp="1"/>
          </p:cNvSpPr>
          <p:nvPr>
            <p:ph type="body" sz="quarter" idx="13" hasCustomPrompt="1"/>
          </p:nvPr>
        </p:nvSpPr>
        <p:spPr>
          <a:xfrm>
            <a:off x="1536915" y="4777869"/>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 name="Text Placeholder 2"/>
          <p:cNvSpPr>
            <a:spLocks noGrp="1"/>
          </p:cNvSpPr>
          <p:nvPr>
            <p:ph type="body" sz="quarter" idx="22" hasCustomPrompt="1"/>
          </p:nvPr>
        </p:nvSpPr>
        <p:spPr>
          <a:xfrm>
            <a:off x="1536915" y="5225195"/>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15" name="Text Placeholder 7"/>
          <p:cNvSpPr>
            <a:spLocks noGrp="1"/>
          </p:cNvSpPr>
          <p:nvPr>
            <p:ph type="body" sz="quarter" idx="23" hasCustomPrompt="1"/>
          </p:nvPr>
        </p:nvSpPr>
        <p:spPr>
          <a:xfrm>
            <a:off x="18039020" y="4777869"/>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6" name="Text Placeholder 2"/>
          <p:cNvSpPr>
            <a:spLocks noGrp="1"/>
          </p:cNvSpPr>
          <p:nvPr>
            <p:ph type="body" sz="quarter" idx="24" hasCustomPrompt="1"/>
          </p:nvPr>
        </p:nvSpPr>
        <p:spPr>
          <a:xfrm>
            <a:off x="18039020" y="5225195"/>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Tree>
    <p:extLst>
      <p:ext uri="{BB962C8B-B14F-4D97-AF65-F5344CB8AC3E}">
        <p14:creationId xmlns:p14="http://schemas.microsoft.com/office/powerpoint/2010/main" val="364118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par>
                                <p:cTn id="22" presetID="42" presetClass="entr" presetSubtype="0" fill="hold" grpId="0" nodeType="withEffect">
                                  <p:stCondLst>
                                    <p:cond delay="20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anim calcmode="lin" valueType="num">
                                      <p:cBhvr>
                                        <p:cTn id="2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3">
                                            <p:txEl>
                                              <p:pRg st="0" end="0"/>
                                            </p:txEl>
                                          </p:spTgt>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80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500"/>
                                        <p:tgtEl>
                                          <p:spTgt spid="15">
                                            <p:txEl>
                                              <p:pRg st="0" end="0"/>
                                            </p:txEl>
                                          </p:spTgt>
                                        </p:tgtEl>
                                      </p:cBhvr>
                                    </p:animEffect>
                                    <p:anim calcmode="lin" valueType="num">
                                      <p:cBhvr>
                                        <p:cTn id="3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15">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fade">
                                      <p:cBhvr>
                                        <p:cTn id="3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11" grpId="0" build="p">
        <p:tmplLst>
          <p:tmpl lvl="1">
            <p:tnLst>
              <p:par>
                <p:cTn presetID="10" presetClass="entr" presetSubtype="0" fill="hold" nodeType="withEffect">
                  <p:stCondLst>
                    <p:cond delay="8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3" grpId="0" build="p">
        <p:tmplLst>
          <p:tmpl lvl="1">
            <p:tnLst>
              <p:par>
                <p:cTn presetID="42" presetClass="entr" presetSubtype="0"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10" presetClass="entr" presetSubtype="0" fill="hold" nodeType="withEffect">
                  <p:stCondLst>
                    <p:cond delay="8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mple process">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Simple </a:t>
            </a:r>
            <a:r>
              <a:rPr lang="es-ES_tradnl" dirty="0" err="1"/>
              <a:t>procces</a:t>
            </a:r>
            <a:r>
              <a:rPr lang="es-ES_tradnl" dirty="0"/>
              <a:t> plan</a:t>
            </a:r>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1" name="Text Placeholder 2"/>
          <p:cNvSpPr>
            <a:spLocks noGrp="1"/>
          </p:cNvSpPr>
          <p:nvPr>
            <p:ph type="body" sz="quarter" idx="16" hasCustomPrompt="1"/>
          </p:nvPr>
        </p:nvSpPr>
        <p:spPr>
          <a:xfrm>
            <a:off x="1536915" y="2676234"/>
            <a:ext cx="21501948"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23" name="Text Placeholder 7"/>
          <p:cNvSpPr>
            <a:spLocks noGrp="1"/>
          </p:cNvSpPr>
          <p:nvPr>
            <p:ph type="body" sz="quarter" idx="13" hasCustomPrompt="1"/>
          </p:nvPr>
        </p:nvSpPr>
        <p:spPr>
          <a:xfrm>
            <a:off x="1536915" y="885025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22" hasCustomPrompt="1"/>
          </p:nvPr>
        </p:nvSpPr>
        <p:spPr>
          <a:xfrm>
            <a:off x="1536915" y="93782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26" name="Text Placeholder 7"/>
          <p:cNvSpPr>
            <a:spLocks noGrp="1"/>
          </p:cNvSpPr>
          <p:nvPr>
            <p:ph type="body" sz="quarter" idx="24" hasCustomPrompt="1"/>
          </p:nvPr>
        </p:nvSpPr>
        <p:spPr>
          <a:xfrm>
            <a:off x="7028597" y="885025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25" hasCustomPrompt="1"/>
          </p:nvPr>
        </p:nvSpPr>
        <p:spPr>
          <a:xfrm>
            <a:off x="7028597" y="93782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29" name="Text Placeholder 7"/>
          <p:cNvSpPr>
            <a:spLocks noGrp="1"/>
          </p:cNvSpPr>
          <p:nvPr>
            <p:ph type="body" sz="quarter" idx="26" hasCustomPrompt="1"/>
          </p:nvPr>
        </p:nvSpPr>
        <p:spPr>
          <a:xfrm>
            <a:off x="12591814" y="885025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0" name="Text Placeholder 2"/>
          <p:cNvSpPr>
            <a:spLocks noGrp="1"/>
          </p:cNvSpPr>
          <p:nvPr>
            <p:ph type="body" sz="quarter" idx="27" hasCustomPrompt="1"/>
          </p:nvPr>
        </p:nvSpPr>
        <p:spPr>
          <a:xfrm>
            <a:off x="12591814" y="93782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31" name="Text Placeholder 7"/>
          <p:cNvSpPr>
            <a:spLocks noGrp="1"/>
          </p:cNvSpPr>
          <p:nvPr>
            <p:ph type="body" sz="quarter" idx="28" hasCustomPrompt="1"/>
          </p:nvPr>
        </p:nvSpPr>
        <p:spPr>
          <a:xfrm>
            <a:off x="18039020" y="885025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2" name="Text Placeholder 2"/>
          <p:cNvSpPr>
            <a:spLocks noGrp="1"/>
          </p:cNvSpPr>
          <p:nvPr>
            <p:ph type="body" sz="quarter" idx="29" hasCustomPrompt="1"/>
          </p:nvPr>
        </p:nvSpPr>
        <p:spPr>
          <a:xfrm>
            <a:off x="18039020" y="9378213"/>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Tree>
    <p:extLst>
      <p:ext uri="{BB962C8B-B14F-4D97-AF65-F5344CB8AC3E}">
        <p14:creationId xmlns:p14="http://schemas.microsoft.com/office/powerpoint/2010/main" val="338437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par>
                                <p:cTn id="22" presetID="42" presetClass="entr" presetSubtype="0" fill="hold" grpId="0" nodeType="withEffect">
                                  <p:stCondLst>
                                    <p:cond delay="200"/>
                                  </p:stCondLst>
                                  <p:childTnLst>
                                    <p:set>
                                      <p:cBhvr>
                                        <p:cTn id="23" dur="1" fill="hold">
                                          <p:stCondLst>
                                            <p:cond delay="0"/>
                                          </p:stCondLst>
                                        </p:cTn>
                                        <p:tgtEl>
                                          <p:spTgt spid="23">
                                            <p:txEl>
                                              <p:pRg st="0" end="0"/>
                                            </p:txEl>
                                          </p:spTgt>
                                        </p:tgtEl>
                                        <p:attrNameLst>
                                          <p:attrName>style.visibility</p:attrName>
                                        </p:attrNameLst>
                                      </p:cBhvr>
                                      <p:to>
                                        <p:strVal val="visible"/>
                                      </p:to>
                                    </p:set>
                                    <p:animEffect transition="in" filter="fade">
                                      <p:cBhvr>
                                        <p:cTn id="24" dur="500"/>
                                        <p:tgtEl>
                                          <p:spTgt spid="23">
                                            <p:txEl>
                                              <p:pRg st="0" end="0"/>
                                            </p:txEl>
                                          </p:spTgt>
                                        </p:tgtEl>
                                      </p:cBhvr>
                                    </p:animEffect>
                                    <p:anim calcmode="lin" valueType="num">
                                      <p:cBhvr>
                                        <p:cTn id="2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80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par>
                                <p:cTn id="38" presetID="42" presetClass="entr" presetSubtype="0" fill="hold" grpId="0" nodeType="withEffect">
                                  <p:stCondLst>
                                    <p:cond delay="20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anim calcmode="lin" valueType="num">
                                      <p:cBhvr>
                                        <p:cTn id="4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29">
                                            <p:txEl>
                                              <p:pRg st="0" end="0"/>
                                            </p:txEl>
                                          </p:spTgt>
                                        </p:tgtEl>
                                        <p:attrNameLst>
                                          <p:attrName>ppt_y</p:attrName>
                                        </p:attrNameLst>
                                      </p:cBhvr>
                                      <p:tavLst>
                                        <p:tav tm="0">
                                          <p:val>
                                            <p:strVal val="#ppt_y+.1"/>
                                          </p:val>
                                        </p:tav>
                                        <p:tav tm="100000">
                                          <p:val>
                                            <p:strVal val="#ppt_y"/>
                                          </p:val>
                                        </p:tav>
                                      </p:tavLst>
                                    </p:anim>
                                  </p:childTnLst>
                                </p:cTn>
                              </p:par>
                              <p:par>
                                <p:cTn id="43" presetID="10" presetClass="entr" presetSubtype="0" fill="hold" grpId="0" nodeType="withEffect">
                                  <p:stCondLst>
                                    <p:cond delay="800"/>
                                  </p:stCondLst>
                                  <p:childTnLst>
                                    <p:set>
                                      <p:cBhvr>
                                        <p:cTn id="44" dur="1" fill="hold">
                                          <p:stCondLst>
                                            <p:cond delay="0"/>
                                          </p:stCondLst>
                                        </p:cTn>
                                        <p:tgtEl>
                                          <p:spTgt spid="30">
                                            <p:txEl>
                                              <p:pRg st="0" end="0"/>
                                            </p:txEl>
                                          </p:spTgt>
                                        </p:tgtEl>
                                        <p:attrNameLst>
                                          <p:attrName>style.visibility</p:attrName>
                                        </p:attrNameLst>
                                      </p:cBhvr>
                                      <p:to>
                                        <p:strVal val="visible"/>
                                      </p:to>
                                    </p:set>
                                    <p:animEffect transition="in" filter="fade">
                                      <p:cBhvr>
                                        <p:cTn id="45" dur="500"/>
                                        <p:tgtEl>
                                          <p:spTgt spid="30">
                                            <p:txEl>
                                              <p:pRg st="0" end="0"/>
                                            </p:txEl>
                                          </p:spTgt>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31">
                                            <p:txEl>
                                              <p:pRg st="0" end="0"/>
                                            </p:txEl>
                                          </p:spTgt>
                                        </p:tgtEl>
                                        <p:attrNameLst>
                                          <p:attrName>style.visibility</p:attrName>
                                        </p:attrNameLst>
                                      </p:cBhvr>
                                      <p:to>
                                        <p:strVal val="visible"/>
                                      </p:to>
                                    </p:set>
                                    <p:animEffect transition="in" filter="fade">
                                      <p:cBhvr>
                                        <p:cTn id="48" dur="500"/>
                                        <p:tgtEl>
                                          <p:spTgt spid="31">
                                            <p:txEl>
                                              <p:pRg st="0" end="0"/>
                                            </p:txEl>
                                          </p:spTgt>
                                        </p:tgtEl>
                                      </p:cBhvr>
                                    </p:animEffect>
                                    <p:anim calcmode="lin" valueType="num">
                                      <p:cBhvr>
                                        <p:cTn id="4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0" dur="500" fill="hold"/>
                                        <p:tgtEl>
                                          <p:spTgt spid="31">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32">
                                            <p:txEl>
                                              <p:pRg st="0" end="0"/>
                                            </p:txEl>
                                          </p:spTgt>
                                        </p:tgtEl>
                                        <p:attrNameLst>
                                          <p:attrName>style.visibility</p:attrName>
                                        </p:attrNameLst>
                                      </p:cBhvr>
                                      <p:to>
                                        <p:strVal val="visible"/>
                                      </p:to>
                                    </p:set>
                                    <p:animEffect transition="in" filter="fade">
                                      <p:cBhvr>
                                        <p:cTn id="53"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11" grpId="0" build="p">
        <p:tmplLst>
          <p:tmpl lvl="1">
            <p:tnLst>
              <p:par>
                <p:cTn presetID="10" presetClass="entr" presetSubtype="0" fill="hold" nodeType="withEffect">
                  <p:stCondLst>
                    <p:cond delay="8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anim calcmode="lin" valueType="num">
                      <p:cBhvr>
                        <p:cTn dur="500" fill="hold"/>
                        <p:tgtEl>
                          <p:spTgt spid="29"/>
                        </p:tgtEl>
                        <p:attrNameLst>
                          <p:attrName>ppt_x</p:attrName>
                        </p:attrNameLst>
                      </p:cBhvr>
                      <p:tavLst>
                        <p:tav tm="0">
                          <p:val>
                            <p:strVal val="#ppt_x"/>
                          </p:val>
                        </p:tav>
                        <p:tav tm="100000">
                          <p:val>
                            <p:strVal val="#ppt_x"/>
                          </p:val>
                        </p:tav>
                      </p:tavLst>
                    </p:anim>
                    <p:anim calcmode="lin" valueType="num">
                      <p:cBhvr>
                        <p:cTn dur="500" fill="hold"/>
                        <p:tgtEl>
                          <p:spTgt spid="29"/>
                        </p:tgtEl>
                        <p:attrNameLst>
                          <p:attrName>ppt_y</p:attrName>
                        </p:attrNameLst>
                      </p:cBhvr>
                      <p:tavLst>
                        <p:tav tm="0">
                          <p:val>
                            <p:strVal val="#ppt_y+.1"/>
                          </p:val>
                        </p:tav>
                        <p:tav tm="100000">
                          <p:val>
                            <p:strVal val="#ppt_y"/>
                          </p:val>
                        </p:tav>
                      </p:tavLst>
                    </p:anim>
                  </p:childTnLst>
                </p:cTn>
              </p:par>
            </p:tnLst>
          </p:tmpl>
        </p:tmplLst>
      </p:bldP>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anim calcmode="lin" valueType="num">
                      <p:cBhvr>
                        <p:cTn dur="500" fill="hold"/>
                        <p:tgtEl>
                          <p:spTgt spid="31"/>
                        </p:tgtEl>
                        <p:attrNameLst>
                          <p:attrName>ppt_x</p:attrName>
                        </p:attrNameLst>
                      </p:cBhvr>
                      <p:tavLst>
                        <p:tav tm="0">
                          <p:val>
                            <p:strVal val="#ppt_x"/>
                          </p:val>
                        </p:tav>
                        <p:tav tm="100000">
                          <p:val>
                            <p:strVal val="#ppt_x"/>
                          </p:val>
                        </p:tav>
                      </p:tavLst>
                    </p:anim>
                    <p:anim calcmode="lin" valueType="num">
                      <p:cBhvr>
                        <p:cTn dur="5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10" presetClass="entr" presetSubtype="0" fill="hold" nodeType="withEffect">
                  <p:stCondLst>
                    <p:cond delay="80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err="1"/>
              <a:t>Arrow</a:t>
            </a:r>
            <a:r>
              <a:rPr lang="es-ES_tradnl" dirty="0"/>
              <a:t> </a:t>
            </a:r>
            <a:r>
              <a:rPr lang="es-ES_tradnl" dirty="0" err="1"/>
              <a:t>procces</a:t>
            </a:r>
            <a:r>
              <a:rPr lang="es-ES_tradnl" dirty="0"/>
              <a:t> plan</a:t>
            </a:r>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1" name="Text Placeholder 2"/>
          <p:cNvSpPr>
            <a:spLocks noGrp="1"/>
          </p:cNvSpPr>
          <p:nvPr>
            <p:ph type="body" sz="quarter" idx="16" hasCustomPrompt="1"/>
          </p:nvPr>
        </p:nvSpPr>
        <p:spPr>
          <a:xfrm>
            <a:off x="1536915" y="2676234"/>
            <a:ext cx="21501948"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17" name="Text Placeholder 7"/>
          <p:cNvSpPr>
            <a:spLocks noGrp="1"/>
          </p:cNvSpPr>
          <p:nvPr>
            <p:ph type="body" sz="quarter" idx="13" hasCustomPrompt="1"/>
          </p:nvPr>
        </p:nvSpPr>
        <p:spPr>
          <a:xfrm>
            <a:off x="1536915" y="943486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Text Placeholder 2"/>
          <p:cNvSpPr>
            <a:spLocks noGrp="1"/>
          </p:cNvSpPr>
          <p:nvPr>
            <p:ph type="body" sz="quarter" idx="22" hasCustomPrompt="1"/>
          </p:nvPr>
        </p:nvSpPr>
        <p:spPr>
          <a:xfrm>
            <a:off x="1536915" y="9882189"/>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19" name="Text Placeholder 7"/>
          <p:cNvSpPr>
            <a:spLocks noGrp="1"/>
          </p:cNvSpPr>
          <p:nvPr>
            <p:ph type="body" sz="quarter" idx="24" hasCustomPrompt="1"/>
          </p:nvPr>
        </p:nvSpPr>
        <p:spPr>
          <a:xfrm>
            <a:off x="7028597" y="943486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5" name="Text Placeholder 2"/>
          <p:cNvSpPr>
            <a:spLocks noGrp="1"/>
          </p:cNvSpPr>
          <p:nvPr>
            <p:ph type="body" sz="quarter" idx="25" hasCustomPrompt="1"/>
          </p:nvPr>
        </p:nvSpPr>
        <p:spPr>
          <a:xfrm>
            <a:off x="7028597" y="9882189"/>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28" name="Text Placeholder 7"/>
          <p:cNvSpPr>
            <a:spLocks noGrp="1"/>
          </p:cNvSpPr>
          <p:nvPr>
            <p:ph type="body" sz="quarter" idx="26" hasCustomPrompt="1"/>
          </p:nvPr>
        </p:nvSpPr>
        <p:spPr>
          <a:xfrm>
            <a:off x="12591814" y="943486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3" name="Text Placeholder 2"/>
          <p:cNvSpPr>
            <a:spLocks noGrp="1"/>
          </p:cNvSpPr>
          <p:nvPr>
            <p:ph type="body" sz="quarter" idx="27" hasCustomPrompt="1"/>
          </p:nvPr>
        </p:nvSpPr>
        <p:spPr>
          <a:xfrm>
            <a:off x="12591814" y="9882189"/>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34" name="Text Placeholder 7"/>
          <p:cNvSpPr>
            <a:spLocks noGrp="1"/>
          </p:cNvSpPr>
          <p:nvPr>
            <p:ph type="body" sz="quarter" idx="28" hasCustomPrompt="1"/>
          </p:nvPr>
        </p:nvSpPr>
        <p:spPr>
          <a:xfrm>
            <a:off x="18039020" y="9434861"/>
            <a:ext cx="4929817" cy="534238"/>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29" hasCustomPrompt="1"/>
          </p:nvPr>
        </p:nvSpPr>
        <p:spPr>
          <a:xfrm>
            <a:off x="18039020" y="9882189"/>
            <a:ext cx="4929817" cy="3088106"/>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zacomic</a:t>
            </a:r>
            <a:r>
              <a:rPr lang="en-US" dirty="0"/>
              <a:t> </a:t>
            </a:r>
            <a:r>
              <a:rPr lang="en-US" dirty="0" err="1"/>
              <a:t>pulvinar</a:t>
            </a:r>
            <a:r>
              <a:rPr lang="en-US" dirty="0"/>
              <a:t> quam vitae portfolio.</a:t>
            </a:r>
          </a:p>
        </p:txBody>
      </p:sp>
      <p:sp>
        <p:nvSpPr>
          <p:cNvPr id="36" name="Text Placeholder 7"/>
          <p:cNvSpPr>
            <a:spLocks noGrp="1"/>
          </p:cNvSpPr>
          <p:nvPr>
            <p:ph type="body" sz="quarter" idx="23" hasCustomPrompt="1"/>
          </p:nvPr>
        </p:nvSpPr>
        <p:spPr>
          <a:xfrm>
            <a:off x="3131669" y="774668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
        <p:nvSpPr>
          <p:cNvPr id="37" name="Text Placeholder 7"/>
          <p:cNvSpPr>
            <a:spLocks noGrp="1"/>
          </p:cNvSpPr>
          <p:nvPr>
            <p:ph type="body" sz="quarter" idx="30" hasCustomPrompt="1"/>
          </p:nvPr>
        </p:nvSpPr>
        <p:spPr>
          <a:xfrm>
            <a:off x="8617882" y="774668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
        <p:nvSpPr>
          <p:cNvPr id="38" name="Text Placeholder 7"/>
          <p:cNvSpPr>
            <a:spLocks noGrp="1"/>
          </p:cNvSpPr>
          <p:nvPr>
            <p:ph type="body" sz="quarter" idx="31" hasCustomPrompt="1"/>
          </p:nvPr>
        </p:nvSpPr>
        <p:spPr>
          <a:xfrm>
            <a:off x="14200342" y="774668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
        <p:nvSpPr>
          <p:cNvPr id="39" name="Text Placeholder 7"/>
          <p:cNvSpPr>
            <a:spLocks noGrp="1"/>
          </p:cNvSpPr>
          <p:nvPr>
            <p:ph type="body" sz="quarter" idx="32" hasCustomPrompt="1"/>
          </p:nvPr>
        </p:nvSpPr>
        <p:spPr>
          <a:xfrm>
            <a:off x="19551804" y="7746682"/>
            <a:ext cx="1860111" cy="1688180"/>
          </a:xfrm>
          <a:prstGeom prst="rect">
            <a:avLst/>
          </a:prstGeom>
        </p:spPr>
        <p:txBody>
          <a:bodyPr vert="horz" lIns="0" tIns="103884" rIns="0" bIns="103884" anchor="ctr"/>
          <a:lstStyle>
            <a:lvl1pPr marL="0" indent="0" algn="ctr">
              <a:lnSpc>
                <a:spcPct val="100000"/>
              </a:lnSpc>
              <a:spcBef>
                <a:spcPts val="0"/>
              </a:spcBef>
              <a:buNone/>
              <a:defRPr sz="7000" b="1">
                <a:solidFill>
                  <a:schemeClr val="accent2"/>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42659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par>
                                <p:cTn id="22" presetID="42" presetClass="entr" presetSubtype="0" fill="hold" grpId="0" nodeType="withEffect">
                                  <p:stCondLst>
                                    <p:cond delay="20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80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anim calcmode="lin" valueType="num">
                                      <p:cBhvr>
                                        <p:cTn id="3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fade">
                                      <p:cBhvr>
                                        <p:cTn id="37" dur="500"/>
                                        <p:tgtEl>
                                          <p:spTgt spid="25">
                                            <p:txEl>
                                              <p:pRg st="0" end="0"/>
                                            </p:txEl>
                                          </p:spTgt>
                                        </p:tgtEl>
                                      </p:cBhvr>
                                    </p:animEffect>
                                  </p:childTnLst>
                                </p:cTn>
                              </p:par>
                              <p:par>
                                <p:cTn id="38" presetID="42" presetClass="entr" presetSubtype="0" fill="hold" grpId="0" nodeType="withEffect">
                                  <p:stCondLst>
                                    <p:cond delay="20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500"/>
                                        <p:tgtEl>
                                          <p:spTgt spid="28">
                                            <p:txEl>
                                              <p:pRg st="0" end="0"/>
                                            </p:txEl>
                                          </p:spTgt>
                                        </p:tgtEl>
                                      </p:cBhvr>
                                    </p:animEffect>
                                    <p:anim calcmode="lin" valueType="num">
                                      <p:cBhvr>
                                        <p:cTn id="4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10" presetClass="entr" presetSubtype="0" fill="hold" grpId="0" nodeType="withEffect">
                                  <p:stCondLst>
                                    <p:cond delay="800"/>
                                  </p:stCondLst>
                                  <p:childTnLst>
                                    <p:set>
                                      <p:cBhvr>
                                        <p:cTn id="44" dur="1" fill="hold">
                                          <p:stCondLst>
                                            <p:cond delay="0"/>
                                          </p:stCondLst>
                                        </p:cTn>
                                        <p:tgtEl>
                                          <p:spTgt spid="33">
                                            <p:txEl>
                                              <p:pRg st="0" end="0"/>
                                            </p:txEl>
                                          </p:spTgt>
                                        </p:tgtEl>
                                        <p:attrNameLst>
                                          <p:attrName>style.visibility</p:attrName>
                                        </p:attrNameLst>
                                      </p:cBhvr>
                                      <p:to>
                                        <p:strVal val="visible"/>
                                      </p:to>
                                    </p:set>
                                    <p:animEffect transition="in" filter="fade">
                                      <p:cBhvr>
                                        <p:cTn id="45" dur="500"/>
                                        <p:tgtEl>
                                          <p:spTgt spid="33">
                                            <p:txEl>
                                              <p:pRg st="0" end="0"/>
                                            </p:txEl>
                                          </p:spTgt>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34">
                                            <p:txEl>
                                              <p:pRg st="0" end="0"/>
                                            </p:txEl>
                                          </p:spTgt>
                                        </p:tgtEl>
                                        <p:attrNameLst>
                                          <p:attrName>style.visibility</p:attrName>
                                        </p:attrNameLst>
                                      </p:cBhvr>
                                      <p:to>
                                        <p:strVal val="visible"/>
                                      </p:to>
                                    </p:set>
                                    <p:animEffect transition="in" filter="fade">
                                      <p:cBhvr>
                                        <p:cTn id="48" dur="500"/>
                                        <p:tgtEl>
                                          <p:spTgt spid="34">
                                            <p:txEl>
                                              <p:pRg st="0" end="0"/>
                                            </p:txEl>
                                          </p:spTgt>
                                        </p:tgtEl>
                                      </p:cBhvr>
                                    </p:animEffect>
                                    <p:anim calcmode="lin" valueType="num">
                                      <p:cBhvr>
                                        <p:cTn id="49"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0" dur="500" fill="hold"/>
                                        <p:tgtEl>
                                          <p:spTgt spid="34">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35">
                                            <p:txEl>
                                              <p:pRg st="0" end="0"/>
                                            </p:txEl>
                                          </p:spTgt>
                                        </p:tgtEl>
                                        <p:attrNameLst>
                                          <p:attrName>style.visibility</p:attrName>
                                        </p:attrNameLst>
                                      </p:cBhvr>
                                      <p:to>
                                        <p:strVal val="visible"/>
                                      </p:to>
                                    </p:set>
                                    <p:animEffect transition="in" filter="fade">
                                      <p:cBhvr>
                                        <p:cTn id="53" dur="500"/>
                                        <p:tgtEl>
                                          <p:spTgt spid="35">
                                            <p:txEl>
                                              <p:pRg st="0" end="0"/>
                                            </p:txEl>
                                          </p:spTgt>
                                        </p:tgtEl>
                                      </p:cBhvr>
                                    </p:animEffect>
                                  </p:childTnLst>
                                </p:cTn>
                              </p:par>
                              <p:par>
                                <p:cTn id="54" presetID="42" presetClass="entr" presetSubtype="0" fill="hold" grpId="0" nodeType="withEffect">
                                  <p:stCondLst>
                                    <p:cond delay="20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fade">
                                      <p:cBhvr>
                                        <p:cTn id="56" dur="400"/>
                                        <p:tgtEl>
                                          <p:spTgt spid="36">
                                            <p:txEl>
                                              <p:pRg st="0" end="0"/>
                                            </p:txEl>
                                          </p:spTgt>
                                        </p:tgtEl>
                                      </p:cBhvr>
                                    </p:animEffect>
                                    <p:anim calcmode="lin" valueType="num">
                                      <p:cBhvr>
                                        <p:cTn id="57" dur="4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58" dur="400" fill="hold"/>
                                        <p:tgtEl>
                                          <p:spTgt spid="36">
                                            <p:txEl>
                                              <p:pRg st="0" end="0"/>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200"/>
                                  </p:stCondLst>
                                  <p:childTnLst>
                                    <p:set>
                                      <p:cBhvr>
                                        <p:cTn id="60" dur="1" fill="hold">
                                          <p:stCondLst>
                                            <p:cond delay="0"/>
                                          </p:stCondLst>
                                        </p:cTn>
                                        <p:tgtEl>
                                          <p:spTgt spid="37">
                                            <p:txEl>
                                              <p:pRg st="0" end="0"/>
                                            </p:txEl>
                                          </p:spTgt>
                                        </p:tgtEl>
                                        <p:attrNameLst>
                                          <p:attrName>style.visibility</p:attrName>
                                        </p:attrNameLst>
                                      </p:cBhvr>
                                      <p:to>
                                        <p:strVal val="visible"/>
                                      </p:to>
                                    </p:set>
                                    <p:animEffect transition="in" filter="fade">
                                      <p:cBhvr>
                                        <p:cTn id="61" dur="400"/>
                                        <p:tgtEl>
                                          <p:spTgt spid="37">
                                            <p:txEl>
                                              <p:pRg st="0" end="0"/>
                                            </p:txEl>
                                          </p:spTgt>
                                        </p:tgtEl>
                                      </p:cBhvr>
                                    </p:animEffect>
                                    <p:anim calcmode="lin" valueType="num">
                                      <p:cBhvr>
                                        <p:cTn id="62" dur="4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63" dur="400" fill="hold"/>
                                        <p:tgtEl>
                                          <p:spTgt spid="37">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00"/>
                                  </p:stCondLst>
                                  <p:childTnLst>
                                    <p:set>
                                      <p:cBhvr>
                                        <p:cTn id="65" dur="1" fill="hold">
                                          <p:stCondLst>
                                            <p:cond delay="0"/>
                                          </p:stCondLst>
                                        </p:cTn>
                                        <p:tgtEl>
                                          <p:spTgt spid="38">
                                            <p:txEl>
                                              <p:pRg st="0" end="0"/>
                                            </p:txEl>
                                          </p:spTgt>
                                        </p:tgtEl>
                                        <p:attrNameLst>
                                          <p:attrName>style.visibility</p:attrName>
                                        </p:attrNameLst>
                                      </p:cBhvr>
                                      <p:to>
                                        <p:strVal val="visible"/>
                                      </p:to>
                                    </p:set>
                                    <p:animEffect transition="in" filter="fade">
                                      <p:cBhvr>
                                        <p:cTn id="66" dur="400"/>
                                        <p:tgtEl>
                                          <p:spTgt spid="38">
                                            <p:txEl>
                                              <p:pRg st="0" end="0"/>
                                            </p:txEl>
                                          </p:spTgt>
                                        </p:tgtEl>
                                      </p:cBhvr>
                                    </p:animEffect>
                                    <p:anim calcmode="lin" valueType="num">
                                      <p:cBhvr>
                                        <p:cTn id="67" dur="4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68" dur="400" fill="hold"/>
                                        <p:tgtEl>
                                          <p:spTgt spid="38">
                                            <p:txEl>
                                              <p:pRg st="0" end="0"/>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0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fade">
                                      <p:cBhvr>
                                        <p:cTn id="71" dur="400"/>
                                        <p:tgtEl>
                                          <p:spTgt spid="39">
                                            <p:txEl>
                                              <p:pRg st="0" end="0"/>
                                            </p:txEl>
                                          </p:spTgt>
                                        </p:tgtEl>
                                      </p:cBhvr>
                                    </p:animEffect>
                                    <p:anim calcmode="lin" valueType="num">
                                      <p:cBhvr>
                                        <p:cTn id="72" dur="4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73" dur="4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11" grpId="0" build="p">
        <p:tmplLst>
          <p:tmpl lvl="1">
            <p:tnLst>
              <p:par>
                <p:cTn presetID="10" presetClass="entr" presetSubtype="0" fill="hold" nodeType="withEffect">
                  <p:stCondLst>
                    <p:cond delay="8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7" grpId="0" build="p">
        <p:tmplLst>
          <p:tmpl lvl="1">
            <p:tnLst>
              <p:par>
                <p:cTn presetID="42" presetClass="entr" presetSubtype="0"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anim calcmode="lin" valueType="num">
                      <p:cBhvr>
                        <p:cTn dur="500" fill="hold"/>
                        <p:tgtEl>
                          <p:spTgt spid="17"/>
                        </p:tgtEl>
                        <p:attrNameLst>
                          <p:attrName>ppt_x</p:attrName>
                        </p:attrNameLst>
                      </p:cBhvr>
                      <p:tavLst>
                        <p:tav tm="0">
                          <p:val>
                            <p:strVal val="#ppt_x"/>
                          </p:val>
                        </p:tav>
                        <p:tav tm="100000">
                          <p:val>
                            <p:strVal val="#ppt_x"/>
                          </p:val>
                        </p:tav>
                      </p:tavLst>
                    </p:anim>
                    <p:anim calcmode="lin" valueType="num">
                      <p:cBhvr>
                        <p:cTn dur="500" fill="hold"/>
                        <p:tgtEl>
                          <p:spTgt spid="1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5" grpId="0" build="p">
        <p:tmplLst>
          <p:tmpl lvl="1">
            <p:tnLst>
              <p:par>
                <p:cTn presetID="10" presetClass="entr" presetSubtype="0" fill="hold" nodeType="withEffect">
                  <p:stCondLst>
                    <p:cond delay="8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400"/>
                        <p:tgtEl>
                          <p:spTgt spid="36"/>
                        </p:tgtEl>
                      </p:cBhvr>
                    </p:animEffect>
                    <p:anim calcmode="lin" valueType="num">
                      <p:cBhvr>
                        <p:cTn dur="400" fill="hold"/>
                        <p:tgtEl>
                          <p:spTgt spid="36"/>
                        </p:tgtEl>
                        <p:attrNameLst>
                          <p:attrName>ppt_x</p:attrName>
                        </p:attrNameLst>
                      </p:cBhvr>
                      <p:tavLst>
                        <p:tav tm="0">
                          <p:val>
                            <p:strVal val="#ppt_x"/>
                          </p:val>
                        </p:tav>
                        <p:tav tm="100000">
                          <p:val>
                            <p:strVal val="#ppt_x"/>
                          </p:val>
                        </p:tav>
                      </p:tavLst>
                    </p:anim>
                    <p:anim calcmode="lin" valueType="num">
                      <p:cBhvr>
                        <p:cTn dur="4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42" presetClass="entr" presetSubtype="0"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Effect transition="in" filter="fade">
                      <p:cBhvr>
                        <p:cTn dur="400"/>
                        <p:tgtEl>
                          <p:spTgt spid="37"/>
                        </p:tgtEl>
                      </p:cBhvr>
                    </p:animEffect>
                    <p:anim calcmode="lin" valueType="num">
                      <p:cBhvr>
                        <p:cTn dur="400" fill="hold"/>
                        <p:tgtEl>
                          <p:spTgt spid="37"/>
                        </p:tgtEl>
                        <p:attrNameLst>
                          <p:attrName>ppt_x</p:attrName>
                        </p:attrNameLst>
                      </p:cBhvr>
                      <p:tavLst>
                        <p:tav tm="0">
                          <p:val>
                            <p:strVal val="#ppt_x"/>
                          </p:val>
                        </p:tav>
                        <p:tav tm="100000">
                          <p:val>
                            <p:strVal val="#ppt_x"/>
                          </p:val>
                        </p:tav>
                      </p:tavLst>
                    </p:anim>
                    <p:anim calcmode="lin" valueType="num">
                      <p:cBhvr>
                        <p:cTn dur="400" fill="hold"/>
                        <p:tgtEl>
                          <p:spTgt spid="37"/>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400"/>
                        <p:tgtEl>
                          <p:spTgt spid="38"/>
                        </p:tgtEl>
                      </p:cBhvr>
                    </p:animEffect>
                    <p:anim calcmode="lin" valueType="num">
                      <p:cBhvr>
                        <p:cTn dur="400" fill="hold"/>
                        <p:tgtEl>
                          <p:spTgt spid="38"/>
                        </p:tgtEl>
                        <p:attrNameLst>
                          <p:attrName>ppt_x</p:attrName>
                        </p:attrNameLst>
                      </p:cBhvr>
                      <p:tavLst>
                        <p:tav tm="0">
                          <p:val>
                            <p:strVal val="#ppt_x"/>
                          </p:val>
                        </p:tav>
                        <p:tav tm="100000">
                          <p:val>
                            <p:strVal val="#ppt_x"/>
                          </p:val>
                        </p:tav>
                      </p:tavLst>
                    </p:anim>
                    <p:anim calcmode="lin" valueType="num">
                      <p:cBhvr>
                        <p:cTn dur="4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400"/>
                        <p:tgtEl>
                          <p:spTgt spid="39"/>
                        </p:tgtEl>
                      </p:cBhvr>
                    </p:animEffect>
                    <p:anim calcmode="lin" valueType="num">
                      <p:cBhvr>
                        <p:cTn dur="400" fill="hold"/>
                        <p:tgtEl>
                          <p:spTgt spid="39"/>
                        </p:tgtEl>
                        <p:attrNameLst>
                          <p:attrName>ppt_x</p:attrName>
                        </p:attrNameLst>
                      </p:cBhvr>
                      <p:tavLst>
                        <p:tav tm="0">
                          <p:val>
                            <p:strVal val="#ppt_x"/>
                          </p:val>
                        </p:tav>
                        <p:tav tm="100000">
                          <p:val>
                            <p:strVal val="#ppt_x"/>
                          </p:val>
                        </p:tav>
                      </p:tavLst>
                    </p:anim>
                    <p:anim calcmode="lin" valueType="num">
                      <p:cBhvr>
                        <p:cTn dur="4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ircular Picture Callout ">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Circular Picture </a:t>
            </a:r>
            <a:r>
              <a:rPr lang="es-ES_tradnl" dirty="0" err="1"/>
              <a:t>Callout</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3" name="Text Placeholder 2"/>
          <p:cNvSpPr>
            <a:spLocks noGrp="1"/>
          </p:cNvSpPr>
          <p:nvPr>
            <p:ph type="body" sz="quarter" idx="16" hasCustomPrompt="1"/>
          </p:nvPr>
        </p:nvSpPr>
        <p:spPr>
          <a:xfrm>
            <a:off x="1536915" y="11062574"/>
            <a:ext cx="21501948"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Tree>
    <p:extLst>
      <p:ext uri="{BB962C8B-B14F-4D97-AF65-F5344CB8AC3E}">
        <p14:creationId xmlns:p14="http://schemas.microsoft.com/office/powerpoint/2010/main" val="258641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3" grpId="0" build="p">
        <p:tmplLst>
          <p:tmpl lvl="1">
            <p:tnLst>
              <p:par>
                <p:cTn presetID="10" presetClass="entr" presetSubtype="0" fill="hold" nodeType="withEffect">
                  <p:stCondLst>
                    <p:cond delay="8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les Slide">
    <p:spTree>
      <p:nvGrpSpPr>
        <p:cNvPr id="1" name=""/>
        <p:cNvGrpSpPr/>
        <p:nvPr/>
      </p:nvGrpSpPr>
      <p:grpSpPr>
        <a:xfrm>
          <a:off x="0" y="0"/>
          <a:ext cx="0" cy="0"/>
          <a:chOff x="0" y="0"/>
          <a:chExt cx="0" cy="0"/>
        </a:xfrm>
      </p:grpSpPr>
      <p:sp>
        <p:nvSpPr>
          <p:cNvPr id="20"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tx1">
                    <a:lumMod val="75000"/>
                    <a:lumOff val="25000"/>
                  </a:schemeClr>
                </a:solidFill>
                <a:latin typeface="Lato"/>
                <a:cs typeface="Lato"/>
              </a:defRPr>
            </a:lvl1pPr>
          </a:lstStyle>
          <a:p>
            <a:pPr lvl="0"/>
            <a:r>
              <a:rPr lang="es-ES_tradnl" dirty="0"/>
              <a:t>Circular Picture </a:t>
            </a:r>
            <a:r>
              <a:rPr lang="es-ES_tradnl" dirty="0" err="1"/>
              <a:t>Callout</a:t>
            </a:r>
            <a:endParaRPr lang="es-ES_tradnl" dirty="0"/>
          </a:p>
        </p:txBody>
      </p:sp>
      <p:sp>
        <p:nvSpPr>
          <p:cNvPr id="21"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Rounded Rectangle 21"/>
          <p:cNvSpPr/>
          <p:nvPr userDrawn="1"/>
        </p:nvSpPr>
        <p:spPr>
          <a:xfrm>
            <a:off x="11833726" y="-284631"/>
            <a:ext cx="824406"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23" name="Text Placeholder 2"/>
          <p:cNvSpPr>
            <a:spLocks noGrp="1"/>
          </p:cNvSpPr>
          <p:nvPr>
            <p:ph type="body" sz="quarter" idx="16" hasCustomPrompt="1"/>
          </p:nvPr>
        </p:nvSpPr>
        <p:spPr>
          <a:xfrm>
            <a:off x="1536915" y="11062574"/>
            <a:ext cx="21501948" cy="2089504"/>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graphicFrame>
        <p:nvGraphicFramePr>
          <p:cNvPr id="4" name="Diagram 3"/>
          <p:cNvGraphicFramePr/>
          <p:nvPr userDrawn="1">
            <p:extLst>
              <p:ext uri="{D42A27DB-BD31-4B8C-83A1-F6EECF244321}">
                <p14:modId xmlns:p14="http://schemas.microsoft.com/office/powerpoint/2010/main" val="3672375981"/>
              </p:ext>
            </p:extLst>
          </p:nvPr>
        </p:nvGraphicFramePr>
        <p:xfrm>
          <a:off x="1536915" y="3431822"/>
          <a:ext cx="21431925" cy="5272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 fill="hold"/>
                                        <p:tgtEl>
                                          <p:spTgt spid="22"/>
                                        </p:tgtEl>
                                        <p:attrNameLst>
                                          <p:attrName>ppt_x</p:attrName>
                                        </p:attrNameLst>
                                      </p:cBhvr>
                                      <p:tavLst>
                                        <p:tav tm="0">
                                          <p:val>
                                            <p:strVal val="0-#ppt_w/2"/>
                                          </p:val>
                                        </p:tav>
                                        <p:tav tm="100000">
                                          <p:val>
                                            <p:strVal val="#ppt_x"/>
                                          </p:val>
                                        </p:tav>
                                      </p:tavLst>
                                    </p:anim>
                                    <p:anim calcmode="lin" valueType="num">
                                      <p:cBhvr additive="base">
                                        <p:cTn id="8" dur="200" fill="hold"/>
                                        <p:tgtEl>
                                          <p:spTgt spid="2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400"/>
                                        <p:tgtEl>
                                          <p:spTgt spid="20">
                                            <p:txEl>
                                              <p:pRg st="0" end="0"/>
                                            </p:txEl>
                                          </p:spTgt>
                                        </p:tgtEl>
                                      </p:cBhvr>
                                    </p:animEffect>
                                    <p:anim calcmode="lin" valueType="num">
                                      <p:cBhvr>
                                        <p:cTn id="12"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3"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fade">
                                      <p:cBhvr>
                                        <p:cTn id="16" dur="500"/>
                                        <p:tgtEl>
                                          <p:spTgt spid="21">
                                            <p:txEl>
                                              <p:pRg st="0" end="0"/>
                                            </p:txEl>
                                          </p:spTgt>
                                        </p:tgtEl>
                                      </p:cBhvr>
                                    </p:animEffect>
                                    <p:anim calcmode="lin" valueType="num">
                                      <p:cBhvr>
                                        <p:cTn id="1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21">
                                            <p:txEl>
                                              <p:pRg st="0" end="0"/>
                                            </p:txEl>
                                          </p:spTgt>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3" grpId="0" build="p">
        <p:tmplLst>
          <p:tmpl lvl="1">
            <p:tnLst>
              <p:par>
                <p:cTn presetID="10" presetClass="entr" presetSubtype="0" fill="hold" nodeType="withEffect">
                  <p:stCondLst>
                    <p:cond delay="8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elcome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5011524" y="4822632"/>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tx1">
                    <a:lumMod val="50000"/>
                    <a:lumOff val="50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5011524" y="5521151"/>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12" name="Rounded Rectangle 11"/>
          <p:cNvSpPr/>
          <p:nvPr userDrawn="1"/>
        </p:nvSpPr>
        <p:spPr>
          <a:xfrm>
            <a:off x="11474084" y="3127736"/>
            <a:ext cx="1440189" cy="130909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13" name="Rounded Rectangle 12"/>
          <p:cNvSpPr/>
          <p:nvPr userDrawn="1"/>
        </p:nvSpPr>
        <p:spPr>
          <a:xfrm>
            <a:off x="8360539" y="6221292"/>
            <a:ext cx="7681000" cy="87272"/>
          </a:xfrm>
          <a:prstGeom prst="roundRect">
            <a:avLst>
              <a:gd name="adj" fmla="val 21739"/>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 name="Text Placeholder 2"/>
          <p:cNvSpPr>
            <a:spLocks noGrp="1"/>
          </p:cNvSpPr>
          <p:nvPr>
            <p:ph type="body" sz="quarter" idx="16" hasCustomPrompt="1"/>
          </p:nvPr>
        </p:nvSpPr>
        <p:spPr>
          <a:xfrm>
            <a:off x="5011540" y="6374889"/>
            <a:ext cx="14403676" cy="3107790"/>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
        <p:nvSpPr>
          <p:cNvPr id="14" name="Text Placeholder 7"/>
          <p:cNvSpPr>
            <a:spLocks noGrp="1"/>
          </p:cNvSpPr>
          <p:nvPr>
            <p:ph type="body" sz="quarter" idx="17" hasCustomPrompt="1"/>
          </p:nvPr>
        </p:nvSpPr>
        <p:spPr>
          <a:xfrm>
            <a:off x="11600981" y="3318934"/>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42517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42" presetClass="entr" presetSubtype="0" fill="hold" grpId="0" nodeType="withEffect">
                                  <p:stCondLst>
                                    <p:cond delay="2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400"/>
                                        <p:tgtEl>
                                          <p:spTgt spid="8">
                                            <p:txEl>
                                              <p:pRg st="0" end="0"/>
                                            </p:txEl>
                                          </p:spTgt>
                                        </p:tgtEl>
                                      </p:cBhvr>
                                    </p:animEffect>
                                    <p:anim calcmode="lin" valueType="num">
                                      <p:cBhvr>
                                        <p:cTn id="13"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anim calcmode="lin" valueType="num">
                                      <p:cBhvr>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0" end="0"/>
                                            </p:txEl>
                                          </p:spTgt>
                                        </p:tgtEl>
                                        <p:attrNameLst>
                                          <p:attrName>ppt_y</p:attrName>
                                        </p:attrNameLst>
                                      </p:cBhvr>
                                      <p:tavLst>
                                        <p:tav tm="0">
                                          <p:val>
                                            <p:strVal val="#ppt_y+.1"/>
                                          </p:val>
                                        </p:tav>
                                        <p:tav tm="100000">
                                          <p:val>
                                            <p:strVal val="#ppt_y"/>
                                          </p:val>
                                        </p:tav>
                                      </p:tavLst>
                                    </p:anim>
                                  </p:childTnLst>
                                </p:cTn>
                              </p:par>
                              <p:par>
                                <p:cTn id="20" presetID="22" presetClass="entr" presetSubtype="8" fill="hold" grpId="0" nodeType="withEffect">
                                  <p:stCondLst>
                                    <p:cond delay="8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42" presetClass="entr" presetSubtype="0" fill="hold" grpId="0" nodeType="withEffect">
                                  <p:stCondLst>
                                    <p:cond delay="200"/>
                                  </p:stCondLst>
                                  <p:childTnLst>
                                    <p:set>
                                      <p:cBhvr>
                                        <p:cTn id="27" dur="1" fill="hold">
                                          <p:stCondLst>
                                            <p:cond delay="0"/>
                                          </p:stCondLst>
                                        </p:cTn>
                                        <p:tgtEl>
                                          <p:spTgt spid="14">
                                            <p:txEl>
                                              <p:pRg st="0" end="0"/>
                                            </p:txEl>
                                          </p:spTgt>
                                        </p:tgtEl>
                                        <p:attrNameLst>
                                          <p:attrName>style.visibility</p:attrName>
                                        </p:attrNameLst>
                                      </p:cBhvr>
                                      <p:to>
                                        <p:strVal val="visible"/>
                                      </p:to>
                                    </p:set>
                                    <p:animEffect transition="in" filter="fade">
                                      <p:cBhvr>
                                        <p:cTn id="28" dur="400"/>
                                        <p:tgtEl>
                                          <p:spTgt spid="14">
                                            <p:txEl>
                                              <p:pRg st="0" end="0"/>
                                            </p:txEl>
                                          </p:spTgt>
                                        </p:tgtEl>
                                      </p:cBhvr>
                                    </p:animEffect>
                                    <p:anim calcmode="lin" valueType="num">
                                      <p:cBhvr>
                                        <p:cTn id="29"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0" dur="4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2" grpId="0" animBg="1"/>
      <p:bldP spid="13" grpId="0" animBg="1"/>
      <p:bldP spid="3" grpId="0" build="p">
        <p:tmplLst>
          <p:tmpl lvl="1">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3">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8944" y="6222508"/>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tx1">
                    <a:lumMod val="50000"/>
                    <a:lumOff val="50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4988944" y="6921027"/>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SubtitleExample</a:t>
            </a:r>
            <a:endParaRPr lang="es-ES_tradnl" dirty="0"/>
          </a:p>
        </p:txBody>
      </p:sp>
      <p:sp>
        <p:nvSpPr>
          <p:cNvPr id="13" name="Rounded Rectangle 12"/>
          <p:cNvSpPr/>
          <p:nvPr userDrawn="1"/>
        </p:nvSpPr>
        <p:spPr>
          <a:xfrm>
            <a:off x="8337959" y="7621170"/>
            <a:ext cx="7681000" cy="87272"/>
          </a:xfrm>
          <a:prstGeom prst="roundRect">
            <a:avLst>
              <a:gd name="adj" fmla="val 21739"/>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 name="Text Placeholder 2"/>
          <p:cNvSpPr>
            <a:spLocks noGrp="1"/>
          </p:cNvSpPr>
          <p:nvPr>
            <p:ph type="body" sz="quarter" idx="16" hasCustomPrompt="1"/>
          </p:nvPr>
        </p:nvSpPr>
        <p:spPr>
          <a:xfrm>
            <a:off x="4988959" y="7774769"/>
            <a:ext cx="14403676" cy="3107790"/>
          </a:xfrm>
          <a:prstGeom prst="rect">
            <a:avLst/>
          </a:prstGeom>
        </p:spPr>
        <p:txBody>
          <a:bodyPr vert="horz" lIns="243798" tIns="121900" rIns="243798" bIns="121900"/>
          <a:lstStyle>
            <a:lvl1pPr marL="0" indent="0" algn="ctr">
              <a:lnSpc>
                <a:spcPct val="150000"/>
              </a:lnSpc>
              <a:buNone/>
              <a:defRPr sz="240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quam. </a:t>
            </a:r>
            <a:r>
              <a:rPr lang="en-US" dirty="0" err="1"/>
              <a:t>Praesent</a:t>
            </a:r>
            <a:r>
              <a:rPr lang="en-US" dirty="0"/>
              <a:t> a </a:t>
            </a:r>
            <a:r>
              <a:rPr lang="en-US" dirty="0" err="1"/>
              <a:t>tincidunt</a:t>
            </a:r>
            <a:r>
              <a:rPr lang="en-US" dirty="0"/>
              <a:t> </a:t>
            </a:r>
            <a:r>
              <a:rPr lang="en-US" dirty="0" err="1"/>
              <a:t>tortor</a:t>
            </a:r>
            <a:r>
              <a:rPr lang="en-US" dirty="0"/>
              <a:t>. </a:t>
            </a:r>
            <a:r>
              <a:rPr lang="en-US" dirty="0" err="1"/>
              <a:t>Ut</a:t>
            </a:r>
            <a:r>
              <a:rPr lang="en-US" dirty="0"/>
              <a:t> </a:t>
            </a:r>
            <a:r>
              <a:rPr lang="en-US" dirty="0" err="1"/>
              <a:t>malesuada</a:t>
            </a:r>
            <a:r>
              <a:rPr lang="en-US" dirty="0"/>
              <a:t> </a:t>
            </a:r>
            <a:r>
              <a:rPr lang="en-US" dirty="0" err="1"/>
              <a:t>viverra</a:t>
            </a:r>
            <a:r>
              <a:rPr lang="en-US" dirty="0"/>
              <a:t> </a:t>
            </a:r>
            <a:r>
              <a:rPr lang="en-US" dirty="0" err="1"/>
              <a:t>felis</a:t>
            </a:r>
            <a:r>
              <a:rPr lang="en-US" dirty="0"/>
              <a:t> </a:t>
            </a:r>
            <a:r>
              <a:rPr lang="en-US" dirty="0" err="1"/>
              <a:t>quis</a:t>
            </a:r>
            <a:r>
              <a:rPr lang="en-US" dirty="0"/>
              <a:t> </a:t>
            </a:r>
            <a:r>
              <a:rPr lang="en-US" dirty="0" err="1"/>
              <a:t>varius</a:t>
            </a:r>
            <a:r>
              <a:rPr lang="en-US" dirty="0"/>
              <a:t>. </a:t>
            </a:r>
            <a:r>
              <a:rPr lang="en-US" dirty="0" err="1"/>
              <a:t>Nulla</a:t>
            </a:r>
            <a:r>
              <a:rPr lang="en-US" dirty="0"/>
              <a:t> </a:t>
            </a:r>
            <a:r>
              <a:rPr lang="en-US" dirty="0" err="1"/>
              <a:t>facilisi</a:t>
            </a:r>
            <a:r>
              <a:rPr lang="en-US" dirty="0"/>
              <a:t>. </a:t>
            </a:r>
            <a:r>
              <a:rPr lang="en-US" dirty="0" err="1"/>
              <a:t>Etiam</a:t>
            </a:r>
            <a:r>
              <a:rPr lang="en-US" dirty="0"/>
              <a:t> </a:t>
            </a:r>
            <a:r>
              <a:rPr lang="en-US" dirty="0" err="1"/>
              <a:t>molestie</a:t>
            </a:r>
            <a:r>
              <a:rPr lang="en-US" dirty="0"/>
              <a:t> </a:t>
            </a:r>
            <a:r>
              <a:rPr lang="en-US" dirty="0" err="1"/>
              <a:t>risus</a:t>
            </a:r>
            <a:r>
              <a:rPr lang="en-US" dirty="0"/>
              <a:t> </a:t>
            </a:r>
            <a:r>
              <a:rPr lang="en-US" dirty="0" err="1"/>
              <a:t>est</a:t>
            </a:r>
            <a:r>
              <a:rPr lang="en-US" dirty="0"/>
              <a:t>, ac </a:t>
            </a:r>
            <a:r>
              <a:rPr lang="en-US" dirty="0" err="1"/>
              <a:t>bibendum</a:t>
            </a:r>
            <a:r>
              <a:rPr lang="en-US" dirty="0"/>
              <a:t> magna </a:t>
            </a:r>
            <a:r>
              <a:rPr lang="en-US" dirty="0" err="1"/>
              <a:t>tempor</a:t>
            </a:r>
            <a:r>
              <a:rPr lang="en-US" dirty="0"/>
              <a:t> at. </a:t>
            </a:r>
            <a:r>
              <a:rPr lang="en-US" dirty="0" err="1"/>
              <a:t>Vestibulum</a:t>
            </a:r>
            <a:r>
              <a:rPr lang="en-US" dirty="0"/>
              <a:t> </a:t>
            </a:r>
            <a:r>
              <a:rPr lang="en-US" dirty="0" err="1"/>
              <a:t>facilisis</a:t>
            </a:r>
            <a:r>
              <a:rPr lang="en-US" dirty="0"/>
              <a:t> </a:t>
            </a:r>
            <a:r>
              <a:rPr lang="en-US" dirty="0" err="1"/>
              <a:t>ornare</a:t>
            </a:r>
            <a:r>
              <a:rPr lang="en-US" dirty="0"/>
              <a:t> </a:t>
            </a:r>
            <a:r>
              <a:rPr lang="en-US" dirty="0" err="1"/>
              <a:t>eleifend</a:t>
            </a:r>
            <a:r>
              <a:rPr lang="en-US" dirty="0"/>
              <a:t>.</a:t>
            </a:r>
          </a:p>
        </p:txBody>
      </p:sp>
      <p:sp>
        <p:nvSpPr>
          <p:cNvPr id="10" name="Picture Placeholder 2"/>
          <p:cNvSpPr>
            <a:spLocks noGrp="1"/>
          </p:cNvSpPr>
          <p:nvPr>
            <p:ph type="pic" sz="quarter" idx="24"/>
          </p:nvPr>
        </p:nvSpPr>
        <p:spPr>
          <a:xfrm>
            <a:off x="10485014" y="2532305"/>
            <a:ext cx="3394144" cy="3393702"/>
          </a:xfrm>
          <a:prstGeom prst="ellipse">
            <a:avLst/>
          </a:prstGeom>
          <a:ln>
            <a:noFill/>
          </a:ln>
        </p:spPr>
        <p:txBody>
          <a:bodyPr lIns="243798" tIns="121900" rIns="243798" bIns="121900" anchor="t">
            <a:normAutofit/>
          </a:bodyPr>
          <a:lstStyle>
            <a:lvl1pPr marL="0" indent="0" algn="ctr">
              <a:buNone/>
              <a:defRPr sz="2400">
                <a:solidFill>
                  <a:srgbClr val="7F7F7F"/>
                </a:solidFill>
                <a:latin typeface="Lato Regular"/>
                <a:cs typeface="Lato Regular"/>
              </a:defRPr>
            </a:lvl1pPr>
          </a:lstStyle>
          <a:p>
            <a:endParaRPr lang="id-ID" dirty="0"/>
          </a:p>
        </p:txBody>
      </p:sp>
    </p:spTree>
    <p:extLst>
      <p:ext uri="{BB962C8B-B14F-4D97-AF65-F5344CB8AC3E}">
        <p14:creationId xmlns:p14="http://schemas.microsoft.com/office/powerpoint/2010/main" val="397688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anim calcmode="lin" valueType="num">
                                      <p:cBhvr>
                                        <p:cTn id="8"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anim calcmode="lin" valueType="num">
                                      <p:cBhvr>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80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10" presetClass="entr" presetSubtype="0" fill="hold" grpId="0" nodeType="withEffect">
                                  <p:stCondLst>
                                    <p:cond delay="80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53" presetClass="entr" presetSubtype="16" fill="hold" grpId="0" nodeType="withEffect" nodePh="1">
                                  <p:stCondLst>
                                    <p:cond delay="800"/>
                                  </p:stCondLst>
                                  <p:endCondLst>
                                    <p:cond evt="begin" delay="0">
                                      <p:tn val="21"/>
                                    </p:cond>
                                  </p:end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3" grpId="0" animBg="1"/>
      <p:bldP spid="3" grpId="0" build="p">
        <p:tmplLst>
          <p:tmpl lvl="1">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elcome 4">
    <p:spTree>
      <p:nvGrpSpPr>
        <p:cNvPr id="1" name=""/>
        <p:cNvGrpSpPr/>
        <p:nvPr/>
      </p:nvGrpSpPr>
      <p:grpSpPr>
        <a:xfrm>
          <a:off x="0" y="0"/>
          <a:ext cx="0" cy="0"/>
          <a:chOff x="0" y="0"/>
          <a:chExt cx="0" cy="0"/>
        </a:xfrm>
      </p:grpSpPr>
      <p:sp>
        <p:nvSpPr>
          <p:cNvPr id="4" name="Rectangle 3"/>
          <p:cNvSpPr/>
          <p:nvPr userDrawn="1"/>
        </p:nvSpPr>
        <p:spPr>
          <a:xfrm>
            <a:off x="1" y="-4"/>
            <a:ext cx="24387175" cy="844409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30" name="Picture Placeholder 2"/>
          <p:cNvSpPr>
            <a:spLocks noGrp="1"/>
          </p:cNvSpPr>
          <p:nvPr>
            <p:ph type="pic" sz="quarter" idx="24"/>
          </p:nvPr>
        </p:nvSpPr>
        <p:spPr>
          <a:xfrm>
            <a:off x="10507595" y="2077173"/>
            <a:ext cx="3394144" cy="3393702"/>
          </a:xfrm>
          <a:prstGeom prst="ellipse">
            <a:avLst/>
          </a:prstGeom>
          <a:ln>
            <a:noFill/>
          </a:ln>
        </p:spPr>
        <p:txBody>
          <a:bodyPr lIns="243798" tIns="121900" rIns="243798" bIns="121900" anchor="t">
            <a:normAutofit/>
          </a:bodyPr>
          <a:lstStyle>
            <a:lvl1pPr marL="0" indent="0" algn="ctr">
              <a:buNone/>
              <a:defRPr sz="2400">
                <a:solidFill>
                  <a:srgbClr val="7F7F7F"/>
                </a:solidFill>
                <a:latin typeface="Lato Regular"/>
                <a:cs typeface="Lato Regular"/>
              </a:defRPr>
            </a:lvl1pPr>
          </a:lstStyle>
          <a:p>
            <a:endParaRPr lang="id-ID" dirty="0"/>
          </a:p>
        </p:txBody>
      </p:sp>
      <p:sp>
        <p:nvSpPr>
          <p:cNvPr id="31" name="Text Placeholder 7"/>
          <p:cNvSpPr>
            <a:spLocks noGrp="1"/>
          </p:cNvSpPr>
          <p:nvPr>
            <p:ph type="body" sz="quarter" idx="10" hasCustomPrompt="1"/>
          </p:nvPr>
        </p:nvSpPr>
        <p:spPr>
          <a:xfrm>
            <a:off x="5011524" y="5813242"/>
            <a:ext cx="14401875" cy="51750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32" name="Text Placeholder 7"/>
          <p:cNvSpPr>
            <a:spLocks noGrp="1"/>
          </p:cNvSpPr>
          <p:nvPr>
            <p:ph type="body" sz="quarter" idx="11" hasCustomPrompt="1"/>
          </p:nvPr>
        </p:nvSpPr>
        <p:spPr>
          <a:xfrm>
            <a:off x="5011524" y="6511765"/>
            <a:ext cx="14401875" cy="415366"/>
          </a:xfrm>
          <a:prstGeom prst="rect">
            <a:avLst/>
          </a:prstGeom>
        </p:spPr>
        <p:txBody>
          <a:bodyPr vert="horz" lIns="0" tIns="103884" rIns="0" bIns="103884" anchor="ctr"/>
          <a:lstStyle>
            <a:lvl1pPr marL="0" indent="0" algn="ctr">
              <a:lnSpc>
                <a:spcPct val="100000"/>
              </a:lnSpc>
              <a:spcBef>
                <a:spcPts val="0"/>
              </a:spcBef>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3" name="Text Placeholder 7"/>
          <p:cNvSpPr>
            <a:spLocks noGrp="1"/>
          </p:cNvSpPr>
          <p:nvPr>
            <p:ph type="body" sz="quarter" idx="17" hasCustomPrompt="1"/>
          </p:nvPr>
        </p:nvSpPr>
        <p:spPr>
          <a:xfrm>
            <a:off x="11600981" y="6999096"/>
            <a:ext cx="1222966" cy="905868"/>
          </a:xfrm>
          <a:prstGeom prst="rect">
            <a:avLst/>
          </a:prstGeom>
        </p:spPr>
        <p:txBody>
          <a:bodyPr vert="horz" lIns="0" tIns="103884" rIns="0" bIns="103884" anchor="ctr"/>
          <a:lstStyle>
            <a:lvl1pPr marL="0" indent="0" algn="ctr">
              <a:lnSpc>
                <a:spcPct val="100000"/>
              </a:lnSpc>
              <a:spcBef>
                <a:spcPts val="0"/>
              </a:spcBef>
              <a:buNone/>
              <a:defRPr sz="38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2"/>
          <p:cNvSpPr>
            <a:spLocks noGrp="1"/>
          </p:cNvSpPr>
          <p:nvPr>
            <p:ph type="body" sz="quarter" idx="16" hasCustomPrompt="1"/>
          </p:nvPr>
        </p:nvSpPr>
        <p:spPr>
          <a:xfrm>
            <a:off x="3549436" y="9962632"/>
            <a:ext cx="17315167" cy="2093924"/>
          </a:xfrm>
          <a:prstGeom prst="rect">
            <a:avLst/>
          </a:prstGeom>
        </p:spPr>
        <p:txBody>
          <a:bodyPr vert="horz" lIns="0" tIns="0" rIns="0" bIns="0"/>
          <a:lstStyle>
            <a:lvl1pPr marL="0" indent="0" algn="ctr">
              <a:lnSpc>
                <a:spcPct val="150000"/>
              </a:lnSpc>
              <a:spcBef>
                <a:spcPts val="0"/>
              </a:spcBef>
              <a:buNone/>
              <a:defRPr sz="2400" b="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abo </a:t>
            </a:r>
            <a:r>
              <a:rPr lang="en-US" dirty="0" err="1"/>
              <a:t>zacomic</a:t>
            </a:r>
            <a:r>
              <a:rPr lang="en-US" dirty="0"/>
              <a:t> quam. </a:t>
            </a:r>
          </a:p>
        </p:txBody>
      </p:sp>
    </p:spTree>
    <p:extLst>
      <p:ext uri="{BB962C8B-B14F-4D97-AF65-F5344CB8AC3E}">
        <p14:creationId xmlns:p14="http://schemas.microsoft.com/office/powerpoint/2010/main" val="385202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grpId="0" nodeType="withEffect" nodePh="1">
                                  <p:stCondLst>
                                    <p:cond delay="800"/>
                                  </p:stCondLst>
                                  <p:endCondLst>
                                    <p:cond evt="begin" delay="0">
                                      <p:tn val="8"/>
                                    </p:cond>
                                  </p:endCondLst>
                                  <p:childTnLst>
                                    <p:set>
                                      <p:cBhvr>
                                        <p:cTn id="9" dur="1" fill="hold">
                                          <p:stCondLst>
                                            <p:cond delay="0"/>
                                          </p:stCondLst>
                                        </p:cTn>
                                        <p:tgtEl>
                                          <p:spTgt spid="30"/>
                                        </p:tgtEl>
                                        <p:attrNameLst>
                                          <p:attrName>style.visibility</p:attrName>
                                        </p:attrNameLst>
                                      </p:cBhvr>
                                      <p:to>
                                        <p:strVal val="visible"/>
                                      </p:to>
                                    </p:set>
                                    <p:anim calcmode="lin" valueType="num">
                                      <p:cBhvr>
                                        <p:cTn id="10" dur="500" fill="hold"/>
                                        <p:tgtEl>
                                          <p:spTgt spid="30"/>
                                        </p:tgtEl>
                                        <p:attrNameLst>
                                          <p:attrName>ppt_w</p:attrName>
                                        </p:attrNameLst>
                                      </p:cBhvr>
                                      <p:tavLst>
                                        <p:tav tm="0">
                                          <p:val>
                                            <p:fltVal val="0"/>
                                          </p:val>
                                        </p:tav>
                                        <p:tav tm="100000">
                                          <p:val>
                                            <p:strVal val="#ppt_w"/>
                                          </p:val>
                                        </p:tav>
                                      </p:tavLst>
                                    </p:anim>
                                    <p:anim calcmode="lin" valueType="num">
                                      <p:cBhvr>
                                        <p:cTn id="11" dur="500" fill="hold"/>
                                        <p:tgtEl>
                                          <p:spTgt spid="30"/>
                                        </p:tgtEl>
                                        <p:attrNameLst>
                                          <p:attrName>ppt_h</p:attrName>
                                        </p:attrNameLst>
                                      </p:cBhvr>
                                      <p:tavLst>
                                        <p:tav tm="0">
                                          <p:val>
                                            <p:fltVal val="0"/>
                                          </p:val>
                                        </p:tav>
                                        <p:tav tm="100000">
                                          <p:val>
                                            <p:strVal val="#ppt_h"/>
                                          </p:val>
                                        </p:tav>
                                      </p:tavLst>
                                    </p:anim>
                                    <p:animEffect transition="in" filter="fade">
                                      <p:cBhvr>
                                        <p:cTn id="12" dur="500"/>
                                        <p:tgtEl>
                                          <p:spTgt spid="30"/>
                                        </p:tgtEl>
                                      </p:cBhvr>
                                    </p:animEffect>
                                  </p:childTnLst>
                                </p:cTn>
                              </p:par>
                              <p:par>
                                <p:cTn id="13" presetID="42" presetClass="entr" presetSubtype="0" fill="hold" grpId="0" nodeType="withEffect">
                                  <p:stCondLst>
                                    <p:cond delay="200"/>
                                  </p:st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400"/>
                                        <p:tgtEl>
                                          <p:spTgt spid="31">
                                            <p:txEl>
                                              <p:pRg st="0" end="0"/>
                                            </p:txEl>
                                          </p:spTgt>
                                        </p:tgtEl>
                                      </p:cBhvr>
                                    </p:animEffect>
                                    <p:anim calcmode="lin" valueType="num">
                                      <p:cBhvr>
                                        <p:cTn id="16" dur="4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7" dur="400" fill="hold"/>
                                        <p:tgtEl>
                                          <p:spTgt spid="31">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anim calcmode="lin" valueType="num">
                                      <p:cBhvr>
                                        <p:cTn id="2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32">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fade">
                                      <p:cBhvr>
                                        <p:cTn id="25" dur="400"/>
                                        <p:tgtEl>
                                          <p:spTgt spid="33">
                                            <p:txEl>
                                              <p:pRg st="0" end="0"/>
                                            </p:txEl>
                                          </p:spTgt>
                                        </p:tgtEl>
                                      </p:cBhvr>
                                    </p:animEffect>
                                    <p:anim calcmode="lin" valueType="num">
                                      <p:cBhvr>
                                        <p:cTn id="26" dur="4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33">
                                            <p:txEl>
                                              <p:pRg st="0" end="0"/>
                                            </p:txEl>
                                          </p:spTgt>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800"/>
                                  </p:stCondLst>
                                  <p:childTnLst>
                                    <p:set>
                                      <p:cBhvr>
                                        <p:cTn id="29" dur="1" fill="hold">
                                          <p:stCondLst>
                                            <p:cond delay="0"/>
                                          </p:stCondLst>
                                        </p:cTn>
                                        <p:tgtEl>
                                          <p:spTgt spid="34">
                                            <p:txEl>
                                              <p:pRg st="0" end="0"/>
                                            </p:txEl>
                                          </p:spTgt>
                                        </p:tgtEl>
                                        <p:attrNameLst>
                                          <p:attrName>style.visibility</p:attrName>
                                        </p:attrNameLst>
                                      </p:cBhvr>
                                      <p:to>
                                        <p:strVal val="visible"/>
                                      </p:to>
                                    </p:set>
                                    <p:animEffect transition="in" filter="fade">
                                      <p:cBhvr>
                                        <p:cTn id="30"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400"/>
                        <p:tgtEl>
                          <p:spTgt spid="31"/>
                        </p:tgtEl>
                      </p:cBhvr>
                    </p:animEffect>
                    <p:anim calcmode="lin" valueType="num">
                      <p:cBhvr>
                        <p:cTn dur="400" fill="hold"/>
                        <p:tgtEl>
                          <p:spTgt spid="31"/>
                        </p:tgtEl>
                        <p:attrNameLst>
                          <p:attrName>ppt_x</p:attrName>
                        </p:attrNameLst>
                      </p:cBhvr>
                      <p:tavLst>
                        <p:tav tm="0">
                          <p:val>
                            <p:strVal val="#ppt_x"/>
                          </p:val>
                        </p:tav>
                        <p:tav tm="100000">
                          <p:val>
                            <p:strVal val="#ppt_x"/>
                          </p:val>
                        </p:tav>
                      </p:tavLst>
                    </p:anim>
                    <p:anim calcmode="lin" valueType="num">
                      <p:cBhvr>
                        <p:cTn dur="4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Effect transition="in" filter="fade">
                      <p:cBhvr>
                        <p:cTn dur="400"/>
                        <p:tgtEl>
                          <p:spTgt spid="33"/>
                        </p:tgtEl>
                      </p:cBhvr>
                    </p:animEffect>
                    <p:anim calcmode="lin" valueType="num">
                      <p:cBhvr>
                        <p:cTn dur="400" fill="hold"/>
                        <p:tgtEl>
                          <p:spTgt spid="33"/>
                        </p:tgtEl>
                        <p:attrNameLst>
                          <p:attrName>ppt_x</p:attrName>
                        </p:attrNameLst>
                      </p:cBhvr>
                      <p:tavLst>
                        <p:tav tm="0">
                          <p:val>
                            <p:strVal val="#ppt_x"/>
                          </p:val>
                        </p:tav>
                        <p:tav tm="100000">
                          <p:val>
                            <p:strVal val="#ppt_x"/>
                          </p:val>
                        </p:tav>
                      </p:tavLst>
                    </p:anim>
                    <p:anim calcmode="lin" valueType="num">
                      <p:cBhvr>
                        <p:cTn dur="400" fill="hold"/>
                        <p:tgtEl>
                          <p:spTgt spid="33"/>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10" presetClass="entr" presetSubtype="0" fill="hold" nodeType="withEffect">
                  <p:stCondLst>
                    <p:cond delay="8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s for succes">
    <p:spTree>
      <p:nvGrpSpPr>
        <p:cNvPr id="1" name=""/>
        <p:cNvGrpSpPr/>
        <p:nvPr/>
      </p:nvGrpSpPr>
      <p:grpSpPr>
        <a:xfrm>
          <a:off x="0" y="0"/>
          <a:ext cx="0" cy="0"/>
          <a:chOff x="0" y="0"/>
          <a:chExt cx="0" cy="0"/>
        </a:xfrm>
      </p:grpSpPr>
      <p:sp>
        <p:nvSpPr>
          <p:cNvPr id="4" name="Rectangle 3"/>
          <p:cNvSpPr/>
          <p:nvPr userDrawn="1"/>
        </p:nvSpPr>
        <p:spPr>
          <a:xfrm>
            <a:off x="1" y="-3"/>
            <a:ext cx="24387175" cy="925625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p>
        </p:txBody>
      </p:sp>
      <p:sp>
        <p:nvSpPr>
          <p:cNvPr id="8" name="Text Placeholder 7"/>
          <p:cNvSpPr>
            <a:spLocks noGrp="1"/>
          </p:cNvSpPr>
          <p:nvPr>
            <p:ph type="body" sz="quarter" idx="10" hasCustomPrompt="1"/>
          </p:nvPr>
        </p:nvSpPr>
        <p:spPr>
          <a:xfrm>
            <a:off x="1536915" y="649160"/>
            <a:ext cx="21431925" cy="863560"/>
          </a:xfrm>
          <a:prstGeom prst="rect">
            <a:avLst/>
          </a:prstGeom>
        </p:spPr>
        <p:txBody>
          <a:bodyPr vert="horz" lIns="0" tIns="103884" rIns="0" bIns="103884" anchor="ctr"/>
          <a:lstStyle>
            <a:lvl1pPr marL="0" indent="0" algn="ctr">
              <a:lnSpc>
                <a:spcPct val="100000"/>
              </a:lnSpc>
              <a:spcBef>
                <a:spcPts val="0"/>
              </a:spcBef>
              <a:buNone/>
              <a:defRPr sz="5400" b="1">
                <a:solidFill>
                  <a:schemeClr val="bg1">
                    <a:lumMod val="95000"/>
                  </a:schemeClr>
                </a:solidFill>
                <a:latin typeface="Lato"/>
                <a:cs typeface="Lato"/>
              </a:defRPr>
            </a:lvl1pPr>
          </a:lstStyle>
          <a:p>
            <a:pPr lvl="0"/>
            <a:r>
              <a:rPr lang="es-ES_tradnl" dirty="0" err="1"/>
              <a:t>Title</a:t>
            </a:r>
            <a:r>
              <a:rPr lang="es-ES_tradnl" dirty="0"/>
              <a:t> </a:t>
            </a:r>
            <a:r>
              <a:rPr lang="es-ES_tradnl" dirty="0" err="1"/>
              <a:t>Example</a:t>
            </a:r>
            <a:endParaRPr lang="es-ES_tradnl" dirty="0"/>
          </a:p>
        </p:txBody>
      </p:sp>
      <p:sp>
        <p:nvSpPr>
          <p:cNvPr id="9" name="Text Placeholder 7"/>
          <p:cNvSpPr>
            <a:spLocks noGrp="1"/>
          </p:cNvSpPr>
          <p:nvPr>
            <p:ph type="body" sz="quarter" idx="11" hasCustomPrompt="1"/>
          </p:nvPr>
        </p:nvSpPr>
        <p:spPr>
          <a:xfrm>
            <a:off x="1536915" y="1623733"/>
            <a:ext cx="21431925" cy="456902"/>
          </a:xfrm>
          <a:prstGeom prst="rect">
            <a:avLst/>
          </a:prstGeom>
        </p:spPr>
        <p:txBody>
          <a:bodyPr vert="horz" lIns="0" tIns="103884" rIns="0" bIns="103884" anchor="ctr"/>
          <a:lstStyle>
            <a:lvl1pPr marL="0" indent="0" algn="ctr">
              <a:lnSpc>
                <a:spcPct val="100000"/>
              </a:lnSpc>
              <a:spcBef>
                <a:spcPts val="0"/>
              </a:spcBef>
              <a:spcAft>
                <a:spcPts val="0"/>
              </a:spcAft>
              <a:buNone/>
              <a:defRPr sz="280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0" name="Rounded Rectangle 9"/>
          <p:cNvSpPr/>
          <p:nvPr userDrawn="1"/>
        </p:nvSpPr>
        <p:spPr>
          <a:xfrm>
            <a:off x="1536915" y="3558651"/>
            <a:ext cx="4911792" cy="5693686"/>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11" name="Text Placeholder 7"/>
          <p:cNvSpPr>
            <a:spLocks noGrp="1"/>
          </p:cNvSpPr>
          <p:nvPr>
            <p:ph type="body" sz="quarter" idx="17" hasCustomPrompt="1"/>
          </p:nvPr>
        </p:nvSpPr>
        <p:spPr>
          <a:xfrm>
            <a:off x="2884322" y="4151029"/>
            <a:ext cx="1945512" cy="1102534"/>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12" name="Text Placeholder 7"/>
          <p:cNvSpPr>
            <a:spLocks noGrp="1"/>
          </p:cNvSpPr>
          <p:nvPr>
            <p:ph type="body" sz="quarter" idx="22" hasCustomPrompt="1"/>
          </p:nvPr>
        </p:nvSpPr>
        <p:spPr>
          <a:xfrm>
            <a:off x="1899857" y="572820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13" name="Text Placeholder 2"/>
          <p:cNvSpPr>
            <a:spLocks noGrp="1"/>
          </p:cNvSpPr>
          <p:nvPr>
            <p:ph type="body" sz="quarter" idx="23" hasCustomPrompt="1"/>
          </p:nvPr>
        </p:nvSpPr>
        <p:spPr>
          <a:xfrm>
            <a:off x="1899857" y="6458025"/>
            <a:ext cx="4082613" cy="1855298"/>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a:t>
            </a:r>
          </a:p>
        </p:txBody>
      </p:sp>
      <p:sp>
        <p:nvSpPr>
          <p:cNvPr id="14" name="Rounded Rectangle 13"/>
          <p:cNvSpPr/>
          <p:nvPr userDrawn="1"/>
        </p:nvSpPr>
        <p:spPr>
          <a:xfrm>
            <a:off x="7078066" y="3558651"/>
            <a:ext cx="4911792" cy="5693686"/>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15" name="Text Placeholder 7"/>
          <p:cNvSpPr>
            <a:spLocks noGrp="1"/>
          </p:cNvSpPr>
          <p:nvPr>
            <p:ph type="body" sz="quarter" idx="24" hasCustomPrompt="1"/>
          </p:nvPr>
        </p:nvSpPr>
        <p:spPr>
          <a:xfrm>
            <a:off x="8425475" y="4151029"/>
            <a:ext cx="1945512" cy="1102534"/>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16" name="Text Placeholder 7"/>
          <p:cNvSpPr>
            <a:spLocks noGrp="1"/>
          </p:cNvSpPr>
          <p:nvPr>
            <p:ph type="body" sz="quarter" idx="25" hasCustomPrompt="1"/>
          </p:nvPr>
        </p:nvSpPr>
        <p:spPr>
          <a:xfrm>
            <a:off x="7441007" y="572820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17" name="Text Placeholder 2"/>
          <p:cNvSpPr>
            <a:spLocks noGrp="1"/>
          </p:cNvSpPr>
          <p:nvPr>
            <p:ph type="body" sz="quarter" idx="26" hasCustomPrompt="1"/>
          </p:nvPr>
        </p:nvSpPr>
        <p:spPr>
          <a:xfrm>
            <a:off x="7441007" y="6458025"/>
            <a:ext cx="4082613" cy="1855298"/>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a:t>
            </a:r>
          </a:p>
        </p:txBody>
      </p:sp>
      <p:sp>
        <p:nvSpPr>
          <p:cNvPr id="18" name="Rounded Rectangle 17"/>
          <p:cNvSpPr/>
          <p:nvPr userDrawn="1"/>
        </p:nvSpPr>
        <p:spPr>
          <a:xfrm>
            <a:off x="12547834" y="3558651"/>
            <a:ext cx="4911792" cy="5693686"/>
          </a:xfrm>
          <a:prstGeom prst="roundRect">
            <a:avLst>
              <a:gd name="adj"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19" name="Text Placeholder 7"/>
          <p:cNvSpPr>
            <a:spLocks noGrp="1"/>
          </p:cNvSpPr>
          <p:nvPr>
            <p:ph type="body" sz="quarter" idx="27" hasCustomPrompt="1"/>
          </p:nvPr>
        </p:nvSpPr>
        <p:spPr>
          <a:xfrm>
            <a:off x="13895243" y="4151029"/>
            <a:ext cx="1945512" cy="1102534"/>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20" name="Text Placeholder 7"/>
          <p:cNvSpPr>
            <a:spLocks noGrp="1"/>
          </p:cNvSpPr>
          <p:nvPr>
            <p:ph type="body" sz="quarter" idx="28" hasCustomPrompt="1"/>
          </p:nvPr>
        </p:nvSpPr>
        <p:spPr>
          <a:xfrm>
            <a:off x="12910775" y="572820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21" name="Text Placeholder 2"/>
          <p:cNvSpPr>
            <a:spLocks noGrp="1"/>
          </p:cNvSpPr>
          <p:nvPr>
            <p:ph type="body" sz="quarter" idx="29" hasCustomPrompt="1"/>
          </p:nvPr>
        </p:nvSpPr>
        <p:spPr>
          <a:xfrm>
            <a:off x="12910775" y="6458025"/>
            <a:ext cx="4082613" cy="1855298"/>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a:t>
            </a:r>
          </a:p>
        </p:txBody>
      </p:sp>
      <p:sp>
        <p:nvSpPr>
          <p:cNvPr id="22" name="Rounded Rectangle 21"/>
          <p:cNvSpPr/>
          <p:nvPr userDrawn="1"/>
        </p:nvSpPr>
        <p:spPr>
          <a:xfrm>
            <a:off x="18057046" y="3558651"/>
            <a:ext cx="4911792" cy="5693686"/>
          </a:xfrm>
          <a:prstGeom prst="roundRect">
            <a:avLst>
              <a:gd name="adj"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chemeClr val="bg1"/>
              </a:solidFill>
            </a:endParaRPr>
          </a:p>
        </p:txBody>
      </p:sp>
      <p:sp>
        <p:nvSpPr>
          <p:cNvPr id="23" name="Text Placeholder 7"/>
          <p:cNvSpPr>
            <a:spLocks noGrp="1"/>
          </p:cNvSpPr>
          <p:nvPr>
            <p:ph type="body" sz="quarter" idx="30" hasCustomPrompt="1"/>
          </p:nvPr>
        </p:nvSpPr>
        <p:spPr>
          <a:xfrm>
            <a:off x="19404455" y="4151029"/>
            <a:ext cx="1945512" cy="1102534"/>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24" name="Text Placeholder 7"/>
          <p:cNvSpPr>
            <a:spLocks noGrp="1"/>
          </p:cNvSpPr>
          <p:nvPr>
            <p:ph type="body" sz="quarter" idx="31" hasCustomPrompt="1"/>
          </p:nvPr>
        </p:nvSpPr>
        <p:spPr>
          <a:xfrm>
            <a:off x="18419987" y="5728205"/>
            <a:ext cx="4082613" cy="676718"/>
          </a:xfrm>
          <a:prstGeom prst="rect">
            <a:avLst/>
          </a:prstGeom>
        </p:spPr>
        <p:txBody>
          <a:bodyPr vert="horz" lIns="0" tIns="103884" rIns="0" bIns="103884" anchor="ctr"/>
          <a:lstStyle>
            <a:lvl1pPr marL="0" indent="0" algn="ctr">
              <a:lnSpc>
                <a:spcPct val="100000"/>
              </a:lnSpc>
              <a:spcBef>
                <a:spcPts val="0"/>
              </a:spcBef>
              <a:spcAft>
                <a:spcPts val="0"/>
              </a:spcAft>
              <a:buNone/>
              <a:defRPr sz="2800" b="1">
                <a:solidFill>
                  <a:schemeClr val="bg1"/>
                </a:solidFill>
                <a:latin typeface="Lato Regular"/>
                <a:cs typeface="Lato Regular"/>
              </a:defRPr>
            </a:lvl1pPr>
          </a:lstStyle>
          <a:p>
            <a:pPr lvl="0"/>
            <a:r>
              <a:rPr lang="es-ES_tradnl" dirty="0" err="1"/>
              <a:t>SubtitleExample</a:t>
            </a:r>
            <a:endParaRPr lang="es-ES_tradnl" dirty="0"/>
          </a:p>
        </p:txBody>
      </p:sp>
      <p:sp>
        <p:nvSpPr>
          <p:cNvPr id="25" name="Text Placeholder 2"/>
          <p:cNvSpPr>
            <a:spLocks noGrp="1"/>
          </p:cNvSpPr>
          <p:nvPr>
            <p:ph type="body" sz="quarter" idx="32" hasCustomPrompt="1"/>
          </p:nvPr>
        </p:nvSpPr>
        <p:spPr>
          <a:xfrm>
            <a:off x="18419987" y="6458025"/>
            <a:ext cx="4082613" cy="1855298"/>
          </a:xfrm>
          <a:prstGeom prst="rect">
            <a:avLst/>
          </a:prstGeom>
        </p:spPr>
        <p:txBody>
          <a:bodyPr vert="horz" lIns="0" tIns="0" rIns="0" bIns="0"/>
          <a:lstStyle>
            <a:lvl1pPr marL="0" indent="0" algn="ctr">
              <a:lnSpc>
                <a:spcPct val="120000"/>
              </a:lnSpc>
              <a:spcBef>
                <a:spcPts val="0"/>
              </a:spcBef>
              <a:buNone/>
              <a:defRPr sz="2400" baseline="0">
                <a:solidFill>
                  <a:schemeClr val="bg1"/>
                </a:solidFill>
                <a:latin typeface="Lato Regular"/>
                <a:cs typeface="Lato Regular"/>
              </a:defRPr>
            </a:lvl1pPr>
          </a:lstStyle>
          <a:p>
            <a:pPr lvl="0"/>
            <a:r>
              <a:rPr lang="en-US" dirty="0"/>
              <a:t>Donec vel nisl nec risus vulputate placerat in at ligula magna nec lacus porttitor hendrerit. </a:t>
            </a:r>
          </a:p>
        </p:txBody>
      </p:sp>
      <p:sp>
        <p:nvSpPr>
          <p:cNvPr id="26" name="Text Placeholder 2"/>
          <p:cNvSpPr>
            <a:spLocks noGrp="1"/>
          </p:cNvSpPr>
          <p:nvPr>
            <p:ph type="body" sz="quarter" idx="16" hasCustomPrompt="1"/>
          </p:nvPr>
        </p:nvSpPr>
        <p:spPr>
          <a:xfrm>
            <a:off x="3549436" y="10212804"/>
            <a:ext cx="17315167" cy="2093924"/>
          </a:xfrm>
          <a:prstGeom prst="rect">
            <a:avLst/>
          </a:prstGeom>
        </p:spPr>
        <p:txBody>
          <a:bodyPr vert="horz" lIns="0" tIns="0" rIns="0" bIns="0"/>
          <a:lstStyle>
            <a:lvl1pPr marL="0" indent="0" algn="ctr">
              <a:lnSpc>
                <a:spcPct val="150000"/>
              </a:lnSpc>
              <a:spcBef>
                <a:spcPts val="0"/>
              </a:spcBef>
              <a:buNone/>
              <a:defRPr sz="2400" b="0" baseline="0">
                <a:solidFill>
                  <a:schemeClr val="tx1">
                    <a:lumMod val="50000"/>
                    <a:lumOff val="50000"/>
                  </a:schemeClr>
                </a:solidFill>
                <a:latin typeface="Lato Regular"/>
                <a:cs typeface="Lato Regular"/>
              </a:defRPr>
            </a:lvl1pPr>
          </a:lstStyle>
          <a:p>
            <a:pPr lvl="0"/>
            <a:r>
              <a:rPr lang="en-US" dirty="0" err="1"/>
              <a:t>Donec</a:t>
            </a:r>
            <a:r>
              <a:rPr lang="en-US" dirty="0"/>
              <a:t> </a:t>
            </a:r>
            <a:r>
              <a:rPr lang="en-US" dirty="0" err="1"/>
              <a:t>vel</a:t>
            </a:r>
            <a:r>
              <a:rPr lang="en-US" dirty="0"/>
              <a:t> </a:t>
            </a:r>
            <a:r>
              <a:rPr lang="en-US" dirty="0" err="1"/>
              <a:t>nisl</a:t>
            </a:r>
            <a:r>
              <a:rPr lang="en-US" dirty="0"/>
              <a:t> </a:t>
            </a:r>
            <a:r>
              <a:rPr lang="en-US" dirty="0" err="1"/>
              <a:t>nec</a:t>
            </a:r>
            <a:r>
              <a:rPr lang="en-US" dirty="0"/>
              <a:t> </a:t>
            </a:r>
            <a:r>
              <a:rPr lang="en-US" dirty="0" err="1"/>
              <a:t>risus</a:t>
            </a:r>
            <a:r>
              <a:rPr lang="en-US" dirty="0"/>
              <a:t> </a:t>
            </a:r>
            <a:r>
              <a:rPr lang="en-US" dirty="0" err="1"/>
              <a:t>vulputate</a:t>
            </a:r>
            <a:r>
              <a:rPr lang="en-US" dirty="0"/>
              <a:t> </a:t>
            </a:r>
            <a:r>
              <a:rPr lang="en-US" dirty="0" err="1"/>
              <a:t>placerat</a:t>
            </a:r>
            <a:r>
              <a:rPr lang="en-US" dirty="0"/>
              <a:t> in at ligula. </a:t>
            </a:r>
            <a:r>
              <a:rPr lang="en-US" dirty="0" err="1"/>
              <a:t>Donec</a:t>
            </a:r>
            <a:r>
              <a:rPr lang="en-US" dirty="0"/>
              <a:t> </a:t>
            </a:r>
            <a:r>
              <a:rPr lang="en-US" dirty="0" err="1"/>
              <a:t>auctor</a:t>
            </a:r>
            <a:r>
              <a:rPr lang="en-US" dirty="0"/>
              <a:t> magna </a:t>
            </a:r>
            <a:r>
              <a:rPr lang="en-US" dirty="0" err="1"/>
              <a:t>nec</a:t>
            </a:r>
            <a:r>
              <a:rPr lang="en-US" dirty="0"/>
              <a:t> lacus </a:t>
            </a:r>
            <a:r>
              <a:rPr lang="en-US" dirty="0" err="1"/>
              <a:t>porttitor</a:t>
            </a:r>
            <a:r>
              <a:rPr lang="en-US" dirty="0"/>
              <a:t> </a:t>
            </a:r>
            <a:r>
              <a:rPr lang="en-US" dirty="0" err="1"/>
              <a:t>hendrerit</a:t>
            </a:r>
            <a:r>
              <a:rPr lang="en-US" dirty="0"/>
              <a:t>. In </a:t>
            </a:r>
            <a:r>
              <a:rPr lang="en-US" dirty="0" err="1"/>
              <a:t>pulvinar</a:t>
            </a:r>
            <a:r>
              <a:rPr lang="en-US" dirty="0"/>
              <a:t> quam vitae </a:t>
            </a:r>
            <a:r>
              <a:rPr lang="en-US" dirty="0" err="1"/>
              <a:t>pellentesque</a:t>
            </a:r>
            <a:r>
              <a:rPr lang="en-US" dirty="0"/>
              <a:t> </a:t>
            </a:r>
            <a:r>
              <a:rPr lang="en-US" dirty="0" err="1"/>
              <a:t>aliquam</a:t>
            </a:r>
            <a:r>
              <a:rPr lang="en-US" dirty="0"/>
              <a:t>. </a:t>
            </a:r>
            <a:r>
              <a:rPr lang="en-US" dirty="0" err="1"/>
              <a:t>Fusce</a:t>
            </a:r>
            <a:r>
              <a:rPr lang="en-US" dirty="0"/>
              <a:t> </a:t>
            </a:r>
            <a:r>
              <a:rPr lang="en-US" dirty="0" err="1"/>
              <a:t>venenatis</a:t>
            </a:r>
            <a:r>
              <a:rPr lang="en-US" dirty="0"/>
              <a:t> </a:t>
            </a:r>
            <a:r>
              <a:rPr lang="en-US" dirty="0" err="1"/>
              <a:t>lorem</a:t>
            </a:r>
            <a:r>
              <a:rPr lang="en-US" dirty="0"/>
              <a:t> </a:t>
            </a:r>
            <a:r>
              <a:rPr lang="en-US" dirty="0" err="1"/>
              <a:t>faucibus</a:t>
            </a:r>
            <a:r>
              <a:rPr lang="en-US" dirty="0"/>
              <a:t>, </a:t>
            </a:r>
            <a:r>
              <a:rPr lang="en-US" dirty="0" err="1"/>
              <a:t>commodo</a:t>
            </a:r>
            <a:r>
              <a:rPr lang="en-US" dirty="0"/>
              <a:t> magna </a:t>
            </a:r>
            <a:r>
              <a:rPr lang="en-US" dirty="0" err="1"/>
              <a:t>eget</a:t>
            </a:r>
            <a:r>
              <a:rPr lang="en-US" dirty="0"/>
              <a:t>, </a:t>
            </a:r>
            <a:r>
              <a:rPr lang="en-US" dirty="0" err="1"/>
              <a:t>egestas</a:t>
            </a:r>
            <a:r>
              <a:rPr lang="en-US" dirty="0"/>
              <a:t> </a:t>
            </a:r>
            <a:r>
              <a:rPr lang="en-US" dirty="0" err="1"/>
              <a:t>orci</a:t>
            </a:r>
            <a:r>
              <a:rPr lang="en-US" dirty="0"/>
              <a:t>. </a:t>
            </a:r>
            <a:r>
              <a:rPr lang="en-US" dirty="0" err="1"/>
              <a:t>Nullam</a:t>
            </a:r>
            <a:r>
              <a:rPr lang="en-US" dirty="0"/>
              <a:t> at </a:t>
            </a:r>
            <a:r>
              <a:rPr lang="en-US" dirty="0" err="1"/>
              <a:t>risus</a:t>
            </a:r>
            <a:r>
              <a:rPr lang="en-US" dirty="0"/>
              <a:t> </a:t>
            </a:r>
            <a:r>
              <a:rPr lang="en-US" dirty="0" err="1"/>
              <a:t>congue</a:t>
            </a:r>
            <a:r>
              <a:rPr lang="en-US" dirty="0"/>
              <a:t>, </a:t>
            </a:r>
            <a:r>
              <a:rPr lang="en-US" dirty="0" err="1"/>
              <a:t>hendrerit</a:t>
            </a:r>
            <a:r>
              <a:rPr lang="en-US" dirty="0"/>
              <a:t> </a:t>
            </a:r>
            <a:r>
              <a:rPr lang="en-US" dirty="0" err="1"/>
              <a:t>enim</a:t>
            </a:r>
            <a:r>
              <a:rPr lang="en-US" dirty="0"/>
              <a:t> id, dictum abo </a:t>
            </a:r>
            <a:r>
              <a:rPr lang="en-US" dirty="0" err="1"/>
              <a:t>zacomic</a:t>
            </a:r>
            <a:r>
              <a:rPr lang="en-US" dirty="0"/>
              <a:t> quam. </a:t>
            </a:r>
          </a:p>
        </p:txBody>
      </p:sp>
    </p:spTree>
    <p:extLst>
      <p:ext uri="{BB962C8B-B14F-4D97-AF65-F5344CB8AC3E}">
        <p14:creationId xmlns:p14="http://schemas.microsoft.com/office/powerpoint/2010/main" val="165178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80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42" presetClass="entr" presetSubtype="0" fill="hold" grpId="0" nodeType="withEffect">
                                  <p:stCondLst>
                                    <p:cond delay="20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400"/>
                                        <p:tgtEl>
                                          <p:spTgt spid="11">
                                            <p:txEl>
                                              <p:pRg st="0" end="0"/>
                                            </p:txEl>
                                          </p:spTgt>
                                        </p:tgtEl>
                                      </p:cBhvr>
                                    </p:animEffect>
                                    <p:anim calcmode="lin" valueType="num">
                                      <p:cBhvr>
                                        <p:cTn id="26" dur="4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7" dur="400" fill="hold"/>
                                        <p:tgtEl>
                                          <p:spTgt spid="11">
                                            <p:txEl>
                                              <p:pRg st="0" end="0"/>
                                            </p:txEl>
                                          </p:spTgt>
                                        </p:tgtEl>
                                        <p:attrNameLst>
                                          <p:attrName>ppt_y</p:attrName>
                                        </p:attrNameLst>
                                      </p:cBhvr>
                                      <p:tavLst>
                                        <p:tav tm="0">
                                          <p:val>
                                            <p:strVal val="#ppt_y+.1"/>
                                          </p:val>
                                        </p:tav>
                                        <p:tav tm="100000">
                                          <p:val>
                                            <p:strVal val="#ppt_y"/>
                                          </p:val>
                                        </p:tav>
                                      </p:tavLst>
                                    </p:anim>
                                  </p:childTnLst>
                                </p:cTn>
                              </p:par>
                              <p:par>
                                <p:cTn id="28" presetID="53" presetClass="entr" presetSubtype="16" fill="hold" grpId="0" nodeType="withEffect">
                                  <p:stCondLst>
                                    <p:cond delay="200"/>
                                  </p:stCondLst>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p:cTn id="30"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2" dur="500"/>
                                        <p:tgtEl>
                                          <p:spTgt spid="12">
                                            <p:txEl>
                                              <p:pRg st="0" end="0"/>
                                            </p:txEl>
                                          </p:spTgt>
                                        </p:tgtEl>
                                      </p:cBhvr>
                                    </p:animEffect>
                                  </p:childTnLst>
                                </p:cTn>
                              </p:par>
                              <p:par>
                                <p:cTn id="33" presetID="53" presetClass="entr" presetSubtype="16" fill="hold" grpId="0" nodeType="withEffect">
                                  <p:stCondLst>
                                    <p:cond delay="200"/>
                                  </p:stCondLst>
                                  <p:childTnLst>
                                    <p:set>
                                      <p:cBhvr>
                                        <p:cTn id="34" dur="1" fill="hold">
                                          <p:stCondLst>
                                            <p:cond delay="0"/>
                                          </p:stCondLst>
                                        </p:cTn>
                                        <p:tgtEl>
                                          <p:spTgt spid="13">
                                            <p:txEl>
                                              <p:pRg st="0" end="0"/>
                                            </p:txEl>
                                          </p:spTgt>
                                        </p:tgtEl>
                                        <p:attrNameLst>
                                          <p:attrName>style.visibility</p:attrName>
                                        </p:attrNameLst>
                                      </p:cBhvr>
                                      <p:to>
                                        <p:strVal val="visible"/>
                                      </p:to>
                                    </p:set>
                                    <p:anim calcmode="lin" valueType="num">
                                      <p:cBhvr>
                                        <p:cTn id="35"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13">
                                            <p:txEl>
                                              <p:pRg st="0" end="0"/>
                                            </p:txEl>
                                          </p:spTgt>
                                        </p:tgtEl>
                                      </p:cBhvr>
                                    </p:animEffect>
                                  </p:childTnLst>
                                </p:cTn>
                              </p:par>
                              <p:par>
                                <p:cTn id="38" presetID="53" presetClass="entr" presetSubtype="16" fill="hold" grpId="0" nodeType="withEffect">
                                  <p:stCondLst>
                                    <p:cond delay="8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42" presetClass="entr" presetSubtype="0" fill="hold" grpId="0" nodeType="withEffect">
                                  <p:stCondLst>
                                    <p:cond delay="200"/>
                                  </p:stCondLst>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fade">
                                      <p:cBhvr>
                                        <p:cTn id="45" dur="400"/>
                                        <p:tgtEl>
                                          <p:spTgt spid="15">
                                            <p:txEl>
                                              <p:pRg st="0" end="0"/>
                                            </p:txEl>
                                          </p:spTgt>
                                        </p:tgtEl>
                                      </p:cBhvr>
                                    </p:animEffect>
                                    <p:anim calcmode="lin" valueType="num">
                                      <p:cBhvr>
                                        <p:cTn id="46" dur="4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7" dur="400" fill="hold"/>
                                        <p:tgtEl>
                                          <p:spTgt spid="15">
                                            <p:txEl>
                                              <p:pRg st="0" end="0"/>
                                            </p:txEl>
                                          </p:spTgt>
                                        </p:tgtEl>
                                        <p:attrNameLst>
                                          <p:attrName>ppt_y</p:attrName>
                                        </p:attrNameLst>
                                      </p:cBhvr>
                                      <p:tavLst>
                                        <p:tav tm="0">
                                          <p:val>
                                            <p:strVal val="#ppt_y+.1"/>
                                          </p:val>
                                        </p:tav>
                                        <p:tav tm="100000">
                                          <p:val>
                                            <p:strVal val="#ppt_y"/>
                                          </p:val>
                                        </p:tav>
                                      </p:tavLst>
                                    </p:anim>
                                  </p:childTnLst>
                                </p:cTn>
                              </p:par>
                              <p:par>
                                <p:cTn id="48" presetID="53" presetClass="entr" presetSubtype="16" fill="hold" grpId="0" nodeType="withEffect">
                                  <p:stCondLst>
                                    <p:cond delay="200"/>
                                  </p:stCondLst>
                                  <p:childTnLst>
                                    <p:set>
                                      <p:cBhvr>
                                        <p:cTn id="49" dur="1" fill="hold">
                                          <p:stCondLst>
                                            <p:cond delay="0"/>
                                          </p:stCondLst>
                                        </p:cTn>
                                        <p:tgtEl>
                                          <p:spTgt spid="16">
                                            <p:txEl>
                                              <p:pRg st="0" end="0"/>
                                            </p:txEl>
                                          </p:spTgt>
                                        </p:tgtEl>
                                        <p:attrNameLst>
                                          <p:attrName>style.visibility</p:attrName>
                                        </p:attrNameLst>
                                      </p:cBhvr>
                                      <p:to>
                                        <p:strVal val="visible"/>
                                      </p:to>
                                    </p:set>
                                    <p:anim calcmode="lin" valueType="num">
                                      <p:cBhvr>
                                        <p:cTn id="50"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16">
                                            <p:txEl>
                                              <p:pRg st="0" end="0"/>
                                            </p:txEl>
                                          </p:spTgt>
                                        </p:tgtEl>
                                      </p:cBhvr>
                                    </p:animEffect>
                                  </p:childTnLst>
                                </p:cTn>
                              </p:par>
                              <p:par>
                                <p:cTn id="53" presetID="53" presetClass="entr" presetSubtype="16" fill="hold" grpId="0" nodeType="withEffect">
                                  <p:stCondLst>
                                    <p:cond delay="200"/>
                                  </p:stCondLst>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p:cTn id="55"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17">
                                            <p:txEl>
                                              <p:pRg st="0" end="0"/>
                                            </p:txEl>
                                          </p:spTgt>
                                        </p:tgtEl>
                                      </p:cBhvr>
                                    </p:animEffect>
                                  </p:childTnLst>
                                </p:cTn>
                              </p:par>
                              <p:par>
                                <p:cTn id="58" presetID="53" presetClass="entr" presetSubtype="16" fill="hold" grpId="0" nodeType="withEffect">
                                  <p:stCondLst>
                                    <p:cond delay="8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19">
                                            <p:txEl>
                                              <p:pRg st="0" end="0"/>
                                            </p:txEl>
                                          </p:spTgt>
                                        </p:tgtEl>
                                        <p:attrNameLst>
                                          <p:attrName>style.visibility</p:attrName>
                                        </p:attrNameLst>
                                      </p:cBhvr>
                                      <p:to>
                                        <p:strVal val="visible"/>
                                      </p:to>
                                    </p:set>
                                    <p:animEffect transition="in" filter="fade">
                                      <p:cBhvr>
                                        <p:cTn id="65" dur="400"/>
                                        <p:tgtEl>
                                          <p:spTgt spid="19">
                                            <p:txEl>
                                              <p:pRg st="0" end="0"/>
                                            </p:txEl>
                                          </p:spTgt>
                                        </p:tgtEl>
                                      </p:cBhvr>
                                    </p:animEffect>
                                    <p:anim calcmode="lin" valueType="num">
                                      <p:cBhvr>
                                        <p:cTn id="66"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19">
                                            <p:txEl>
                                              <p:pRg st="0" end="0"/>
                                            </p:txEl>
                                          </p:spTgt>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00"/>
                                  </p:stCondLst>
                                  <p:childTnLst>
                                    <p:set>
                                      <p:cBhvr>
                                        <p:cTn id="69" dur="1" fill="hold">
                                          <p:stCondLst>
                                            <p:cond delay="0"/>
                                          </p:stCondLst>
                                        </p:cTn>
                                        <p:tgtEl>
                                          <p:spTgt spid="20">
                                            <p:txEl>
                                              <p:pRg st="0" end="0"/>
                                            </p:txEl>
                                          </p:spTgt>
                                        </p:tgtEl>
                                        <p:attrNameLst>
                                          <p:attrName>style.visibility</p:attrName>
                                        </p:attrNameLst>
                                      </p:cBhvr>
                                      <p:to>
                                        <p:strVal val="visible"/>
                                      </p:to>
                                    </p:set>
                                    <p:anim calcmode="lin" valueType="num">
                                      <p:cBhvr>
                                        <p:cTn id="70"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0">
                                            <p:txEl>
                                              <p:pRg st="0" end="0"/>
                                            </p:txEl>
                                          </p:spTgt>
                                        </p:tgtEl>
                                      </p:cBhvr>
                                    </p:animEffect>
                                  </p:childTnLst>
                                </p:cTn>
                              </p:par>
                              <p:par>
                                <p:cTn id="73" presetID="53" presetClass="entr" presetSubtype="16" fill="hold" grpId="0" nodeType="withEffect">
                                  <p:stCondLst>
                                    <p:cond delay="200"/>
                                  </p:stCondLst>
                                  <p:childTnLst>
                                    <p:set>
                                      <p:cBhvr>
                                        <p:cTn id="74" dur="1" fill="hold">
                                          <p:stCondLst>
                                            <p:cond delay="0"/>
                                          </p:stCondLst>
                                        </p:cTn>
                                        <p:tgtEl>
                                          <p:spTgt spid="21">
                                            <p:txEl>
                                              <p:pRg st="0" end="0"/>
                                            </p:txEl>
                                          </p:spTgt>
                                        </p:tgtEl>
                                        <p:attrNameLst>
                                          <p:attrName>style.visibility</p:attrName>
                                        </p:attrNameLst>
                                      </p:cBhvr>
                                      <p:to>
                                        <p:strVal val="visible"/>
                                      </p:to>
                                    </p:set>
                                    <p:anim calcmode="lin" valueType="num">
                                      <p:cBhvr>
                                        <p:cTn id="75"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76"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77" dur="500"/>
                                        <p:tgtEl>
                                          <p:spTgt spid="21">
                                            <p:txEl>
                                              <p:pRg st="0" end="0"/>
                                            </p:txEl>
                                          </p:spTgt>
                                        </p:tgtEl>
                                      </p:cBhvr>
                                    </p:animEffect>
                                  </p:childTnLst>
                                </p:cTn>
                              </p:par>
                              <p:par>
                                <p:cTn id="78" presetID="53" presetClass="entr" presetSubtype="16" fill="hold" grpId="0" nodeType="withEffect">
                                  <p:stCondLst>
                                    <p:cond delay="80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animEffect transition="in" filter="fade">
                                      <p:cBhvr>
                                        <p:cTn id="82" dur="500"/>
                                        <p:tgtEl>
                                          <p:spTgt spid="22"/>
                                        </p:tgtEl>
                                      </p:cBhvr>
                                    </p:animEffect>
                                  </p:childTnLst>
                                </p:cTn>
                              </p:par>
                              <p:par>
                                <p:cTn id="83" presetID="42" presetClass="entr" presetSubtype="0" fill="hold" grpId="0" nodeType="withEffect">
                                  <p:stCondLst>
                                    <p:cond delay="200"/>
                                  </p:stCondLst>
                                  <p:childTnLst>
                                    <p:set>
                                      <p:cBhvr>
                                        <p:cTn id="84" dur="1" fill="hold">
                                          <p:stCondLst>
                                            <p:cond delay="0"/>
                                          </p:stCondLst>
                                        </p:cTn>
                                        <p:tgtEl>
                                          <p:spTgt spid="23">
                                            <p:txEl>
                                              <p:pRg st="0" end="0"/>
                                            </p:txEl>
                                          </p:spTgt>
                                        </p:tgtEl>
                                        <p:attrNameLst>
                                          <p:attrName>style.visibility</p:attrName>
                                        </p:attrNameLst>
                                      </p:cBhvr>
                                      <p:to>
                                        <p:strVal val="visible"/>
                                      </p:to>
                                    </p:set>
                                    <p:animEffect transition="in" filter="fade">
                                      <p:cBhvr>
                                        <p:cTn id="85" dur="400"/>
                                        <p:tgtEl>
                                          <p:spTgt spid="23">
                                            <p:txEl>
                                              <p:pRg st="0" end="0"/>
                                            </p:txEl>
                                          </p:spTgt>
                                        </p:tgtEl>
                                      </p:cBhvr>
                                    </p:animEffect>
                                    <p:anim calcmode="lin" valueType="num">
                                      <p:cBhvr>
                                        <p:cTn id="86" dur="4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23">
                                            <p:txEl>
                                              <p:pRg st="0" end="0"/>
                                            </p:txEl>
                                          </p:spTgt>
                                        </p:tgtEl>
                                        <p:attrNameLst>
                                          <p:attrName>ppt_y</p:attrName>
                                        </p:attrNameLst>
                                      </p:cBhvr>
                                      <p:tavLst>
                                        <p:tav tm="0">
                                          <p:val>
                                            <p:strVal val="#ppt_y+.1"/>
                                          </p:val>
                                        </p:tav>
                                        <p:tav tm="100000">
                                          <p:val>
                                            <p:strVal val="#ppt_y"/>
                                          </p:val>
                                        </p:tav>
                                      </p:tavLst>
                                    </p:anim>
                                  </p:childTnLst>
                                </p:cTn>
                              </p:par>
                              <p:par>
                                <p:cTn id="88" presetID="53" presetClass="entr" presetSubtype="16" fill="hold" grpId="0" nodeType="withEffect">
                                  <p:stCondLst>
                                    <p:cond delay="200"/>
                                  </p:stCondLst>
                                  <p:childTnLst>
                                    <p:set>
                                      <p:cBhvr>
                                        <p:cTn id="89" dur="1" fill="hold">
                                          <p:stCondLst>
                                            <p:cond delay="0"/>
                                          </p:stCondLst>
                                        </p:cTn>
                                        <p:tgtEl>
                                          <p:spTgt spid="24">
                                            <p:txEl>
                                              <p:pRg st="0" end="0"/>
                                            </p:txEl>
                                          </p:spTgt>
                                        </p:tgtEl>
                                        <p:attrNameLst>
                                          <p:attrName>style.visibility</p:attrName>
                                        </p:attrNameLst>
                                      </p:cBhvr>
                                      <p:to>
                                        <p:strVal val="visible"/>
                                      </p:to>
                                    </p:set>
                                    <p:anim calcmode="lin" valueType="num">
                                      <p:cBhvr>
                                        <p:cTn id="90"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24">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25">
                                            <p:txEl>
                                              <p:pRg st="0" end="0"/>
                                            </p:txEl>
                                          </p:spTgt>
                                        </p:tgtEl>
                                        <p:attrNameLst>
                                          <p:attrName>style.visibility</p:attrName>
                                        </p:attrNameLst>
                                      </p:cBhvr>
                                      <p:to>
                                        <p:strVal val="visible"/>
                                      </p:to>
                                    </p:set>
                                    <p:anim calcmode="lin" valueType="num">
                                      <p:cBhvr>
                                        <p:cTn id="95"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25">
                                            <p:txEl>
                                              <p:pRg st="0" end="0"/>
                                            </p:txEl>
                                          </p:spTgt>
                                        </p:tgtEl>
                                      </p:cBhvr>
                                    </p:animEffect>
                                  </p:childTnLst>
                                </p:cTn>
                              </p:par>
                              <p:par>
                                <p:cTn id="98" presetID="10" presetClass="entr" presetSubtype="0" fill="hold" grpId="0" nodeType="withEffect">
                                  <p:stCondLst>
                                    <p:cond delay="80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fade">
                                      <p:cBhvr>
                                        <p:cTn id="100"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animBg="1"/>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400"/>
                        <p:tgtEl>
                          <p:spTgt spid="11"/>
                        </p:tgtEl>
                      </p:cBhvr>
                    </p:animEffect>
                    <p:anim calcmode="lin" valueType="num">
                      <p:cBhvr>
                        <p:cTn dur="400" fill="hold"/>
                        <p:tgtEl>
                          <p:spTgt spid="11"/>
                        </p:tgtEl>
                        <p:attrNameLst>
                          <p:attrName>ppt_x</p:attrName>
                        </p:attrNameLst>
                      </p:cBhvr>
                      <p:tavLst>
                        <p:tav tm="0">
                          <p:val>
                            <p:strVal val="#ppt_x"/>
                          </p:val>
                        </p:tav>
                        <p:tav tm="100000">
                          <p:val>
                            <p:strVal val="#ppt_x"/>
                          </p:val>
                        </p:tav>
                      </p:tavLst>
                    </p:anim>
                    <p:anim calcmode="lin" valueType="num">
                      <p:cBhvr>
                        <p:cTn dur="4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53" presetClass="entr" presetSubtype="16"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ppt_w</p:attrName>
                        </p:attrNameLst>
                      </p:cBhvr>
                      <p:tavLst>
                        <p:tav tm="0">
                          <p:val>
                            <p:fltVal val="0"/>
                          </p:val>
                        </p:tav>
                        <p:tav tm="100000">
                          <p:val>
                            <p:strVal val="#ppt_w"/>
                          </p:val>
                        </p:tav>
                      </p:tavLst>
                    </p:anim>
                    <p:anim calcmode="lin" valueType="num">
                      <p:cBhvr>
                        <p:cTn dur="500" fill="hold"/>
                        <p:tgtEl>
                          <p:spTgt spid="12"/>
                        </p:tgtEl>
                        <p:attrNameLst>
                          <p:attrName>ppt_h</p:attrName>
                        </p:attrNameLst>
                      </p:cBhvr>
                      <p:tavLst>
                        <p:tav tm="0">
                          <p:val>
                            <p:fltVal val="0"/>
                          </p:val>
                        </p:tav>
                        <p:tav tm="100000">
                          <p:val>
                            <p:strVal val="#ppt_h"/>
                          </p:val>
                        </p:tav>
                      </p:tavLst>
                    </p:anim>
                    <p:animEffect transition="in" filter="fade">
                      <p:cBhvr>
                        <p:cTn dur="500"/>
                        <p:tgtEl>
                          <p:spTgt spid="12"/>
                        </p:tgtEl>
                      </p:cBhvr>
                    </p:animEffect>
                  </p:childTnLst>
                </p:cTn>
              </p:par>
            </p:tnLst>
          </p:tmpl>
        </p:tmplLst>
      </p:bldP>
      <p:bldP spid="13" grpId="0" build="p">
        <p:tmplLst>
          <p:tmpl lvl="1">
            <p:tnLst>
              <p:par>
                <p:cTn presetID="53" presetClass="entr" presetSubtype="16"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animBg="1"/>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400"/>
                        <p:tgtEl>
                          <p:spTgt spid="15"/>
                        </p:tgtEl>
                      </p:cBhvr>
                    </p:animEffect>
                    <p:anim calcmode="lin" valueType="num">
                      <p:cBhvr>
                        <p:cTn dur="400" fill="hold"/>
                        <p:tgtEl>
                          <p:spTgt spid="15"/>
                        </p:tgtEl>
                        <p:attrNameLst>
                          <p:attrName>ppt_x</p:attrName>
                        </p:attrNameLst>
                      </p:cBhvr>
                      <p:tavLst>
                        <p:tav tm="0">
                          <p:val>
                            <p:strVal val="#ppt_x"/>
                          </p:val>
                        </p:tav>
                        <p:tav tm="100000">
                          <p:val>
                            <p:strVal val="#ppt_x"/>
                          </p:val>
                        </p:tav>
                      </p:tavLst>
                    </p:anim>
                    <p:anim calcmode="lin" valueType="num">
                      <p:cBhvr>
                        <p:cTn dur="400" fill="hold"/>
                        <p:tgtEl>
                          <p:spTgt spid="15"/>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53" presetClass="entr" presetSubtype="16" fill="hold" nodeType="withEffect">
                  <p:stCondLst>
                    <p:cond delay="20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build="p">
        <p:tmplLst>
          <p:tmpl lvl="1">
            <p:tnLst>
              <p:par>
                <p:cTn presetID="53" presetClass="entr" presetSubtype="16"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P spid="18" grpId="0" animBg="1"/>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53" presetClass="entr" presetSubtype="16"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400"/>
                        <p:tgtEl>
                          <p:spTgt spid="23"/>
                        </p:tgtEl>
                      </p:cBhvr>
                    </p:animEffect>
                    <p:anim calcmode="lin" valueType="num">
                      <p:cBhvr>
                        <p:cTn dur="400" fill="hold"/>
                        <p:tgtEl>
                          <p:spTgt spid="23"/>
                        </p:tgtEl>
                        <p:attrNameLst>
                          <p:attrName>ppt_x</p:attrName>
                        </p:attrNameLst>
                      </p:cBhvr>
                      <p:tavLst>
                        <p:tav tm="0">
                          <p:val>
                            <p:strVal val="#ppt_x"/>
                          </p:val>
                        </p:tav>
                        <p:tav tm="100000">
                          <p:val>
                            <p:strVal val="#ppt_x"/>
                          </p:val>
                        </p:tav>
                      </p:tavLst>
                    </p:anim>
                    <p:anim calcmode="lin" valueType="num">
                      <p:cBhvr>
                        <p:cTn dur="4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8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ounded Rectangle 1"/>
          <p:cNvSpPr/>
          <p:nvPr userDrawn="1"/>
        </p:nvSpPr>
        <p:spPr>
          <a:xfrm>
            <a:off x="23083143" y="649161"/>
            <a:ext cx="732464" cy="569262"/>
          </a:xfrm>
          <a:prstGeom prst="roundRect">
            <a:avLst>
              <a:gd name="adj" fmla="val 2173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solidFill>
                <a:srgbClr val="7F7F7F"/>
              </a:solidFill>
            </a:endParaRPr>
          </a:p>
        </p:txBody>
      </p:sp>
      <p:sp>
        <p:nvSpPr>
          <p:cNvPr id="3" name="TextBox 2"/>
          <p:cNvSpPr txBox="1"/>
          <p:nvPr userDrawn="1"/>
        </p:nvSpPr>
        <p:spPr>
          <a:xfrm flipH="1">
            <a:off x="23253188" y="632228"/>
            <a:ext cx="388824" cy="586196"/>
          </a:xfrm>
          <a:prstGeom prst="rect">
            <a:avLst/>
          </a:prstGeom>
          <a:noFill/>
        </p:spPr>
        <p:txBody>
          <a:bodyPr wrap="none" lIns="0" tIns="0" rIns="0" bIns="0" rtlCol="0" anchor="ctr" anchorCtr="1">
            <a:normAutofit/>
          </a:bodyPr>
          <a:lstStyle/>
          <a:p>
            <a:pPr algn="ctr">
              <a:lnSpc>
                <a:spcPct val="100000"/>
              </a:lnSpc>
            </a:pPr>
            <a:fld id="{FCEE2C88-6C8F-484D-AF69-578F576B1F44}" type="slidenum">
              <a:rPr lang="en-US" sz="2400" smtClean="0">
                <a:solidFill>
                  <a:schemeClr val="bg1"/>
                </a:solidFill>
                <a:latin typeface="Arial"/>
                <a:cs typeface="Arial"/>
              </a:rPr>
              <a:pPr algn="ctr">
                <a:lnSpc>
                  <a:spcPct val="100000"/>
                </a:lnSpc>
              </a:pPr>
              <a:t>‹N›</a:t>
            </a:fld>
            <a:endParaRPr lang="en-US" sz="2400" dirty="0">
              <a:solidFill>
                <a:schemeClr val="bg1"/>
              </a:solidFill>
              <a:latin typeface="Arial"/>
              <a:cs typeface="Arial"/>
            </a:endParaRPr>
          </a:p>
        </p:txBody>
      </p:sp>
    </p:spTree>
    <p:extLst>
      <p:ext uri="{BB962C8B-B14F-4D97-AF65-F5344CB8AC3E}">
        <p14:creationId xmlns:p14="http://schemas.microsoft.com/office/powerpoint/2010/main" val="363149968"/>
      </p:ext>
    </p:extLst>
  </p:cSld>
  <p:clrMap bg1="lt1" tx1="dk1" bg2="lt2" tx2="dk2" accent1="accent1" accent2="accent2" accent3="accent3" accent4="accent4" accent5="accent5" accent6="accent6" hlink="hlink" folHlink="folHlink"/>
  <p:sldLayoutIdLst>
    <p:sldLayoutId id="2147483673" r:id="rId1"/>
    <p:sldLayoutId id="2147483672" r:id="rId2"/>
    <p:sldLayoutId id="2147483699" r:id="rId3"/>
    <p:sldLayoutId id="2147483652" r:id="rId4"/>
    <p:sldLayoutId id="2147483649" r:id="rId5"/>
    <p:sldLayoutId id="2147483650" r:id="rId6"/>
    <p:sldLayoutId id="2147483658" r:id="rId7"/>
    <p:sldLayoutId id="2147483657" r:id="rId8"/>
    <p:sldLayoutId id="2147483691" r:id="rId9"/>
    <p:sldLayoutId id="2147483693" r:id="rId10"/>
    <p:sldLayoutId id="2147483690" r:id="rId11"/>
    <p:sldLayoutId id="2147483696" r:id="rId12"/>
    <p:sldLayoutId id="2147483697" r:id="rId13"/>
    <p:sldLayoutId id="2147483659" r:id="rId14"/>
    <p:sldLayoutId id="2147483669" r:id="rId15"/>
    <p:sldLayoutId id="2147483665" r:id="rId16"/>
    <p:sldLayoutId id="2147483692" r:id="rId17"/>
    <p:sldLayoutId id="2147483666" r:id="rId18"/>
    <p:sldLayoutId id="2147483667" r:id="rId19"/>
    <p:sldLayoutId id="2147483668" r:id="rId20"/>
    <p:sldLayoutId id="2147483670" r:id="rId21"/>
    <p:sldLayoutId id="2147483660" r:id="rId22"/>
    <p:sldLayoutId id="2147483671" r:id="rId23"/>
    <p:sldLayoutId id="2147483653" r:id="rId24"/>
    <p:sldLayoutId id="2147483683" r:id="rId25"/>
    <p:sldLayoutId id="2147483684" r:id="rId26"/>
    <p:sldLayoutId id="2147483685" r:id="rId27"/>
    <p:sldLayoutId id="2147483675" r:id="rId28"/>
    <p:sldLayoutId id="2147483655" r:id="rId29"/>
    <p:sldLayoutId id="2147483656" r:id="rId30"/>
    <p:sldLayoutId id="2147483661" r:id="rId31"/>
    <p:sldLayoutId id="2147483662" r:id="rId32"/>
    <p:sldLayoutId id="2147483663" r:id="rId33"/>
    <p:sldLayoutId id="2147483664" r:id="rId34"/>
    <p:sldLayoutId id="2147483674" r:id="rId35"/>
    <p:sldLayoutId id="2147483676" r:id="rId36"/>
    <p:sldLayoutId id="2147483679" r:id="rId37"/>
    <p:sldLayoutId id="2147483680" r:id="rId38"/>
    <p:sldLayoutId id="2147483677" r:id="rId39"/>
    <p:sldLayoutId id="2147483698" r:id="rId40"/>
    <p:sldLayoutId id="2147483678" r:id="rId41"/>
    <p:sldLayoutId id="2147483682" r:id="rId42"/>
    <p:sldLayoutId id="2147483689" r:id="rId43"/>
    <p:sldLayoutId id="2147483686" r:id="rId44"/>
    <p:sldLayoutId id="2147483688" r:id="rId45"/>
    <p:sldLayoutId id="2147483681" r:id="rId46"/>
    <p:sldLayoutId id="2147483694" r:id="rId47"/>
    <p:sldLayoutId id="2147483695" r:id="rId48"/>
    <p:sldLayoutId id="2147483700" r:id="rId49"/>
    <p:sldLayoutId id="2147483705" r:id="rId50"/>
    <p:sldLayoutId id="2147483702" r:id="rId51"/>
    <p:sldLayoutId id="2147483703" r:id="rId52"/>
    <p:sldLayoutId id="2147483704" r:id="rId53"/>
    <p:sldLayoutId id="2147483706" r:id="rId54"/>
    <p:sldLayoutId id="2147483707"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hf hdr="0" ftr="0" dt="0"/>
  <p:txStyles>
    <p:titleStyle>
      <a:lvl1pPr algn="ctr" defTabSz="1038822" rtl="0" eaLnBrk="1" latinLnBrk="0" hangingPunct="1">
        <a:spcBef>
          <a:spcPct val="0"/>
        </a:spcBef>
        <a:buNone/>
        <a:defRPr sz="10000" kern="1200">
          <a:solidFill>
            <a:schemeClr val="tx1"/>
          </a:solidFill>
          <a:latin typeface="+mj-lt"/>
          <a:ea typeface="+mj-ea"/>
          <a:cs typeface="+mj-cs"/>
        </a:defRPr>
      </a:lvl1pPr>
    </p:titleStyle>
    <p:bodyStyle>
      <a:lvl1pPr marL="779114" indent="-779114" algn="l" defTabSz="1038822" rtl="0" eaLnBrk="1" latinLnBrk="0" hangingPunct="1">
        <a:spcBef>
          <a:spcPct val="20000"/>
        </a:spcBef>
        <a:buFont typeface="Arial"/>
        <a:buChar char="•"/>
        <a:defRPr sz="7200" kern="1200">
          <a:solidFill>
            <a:schemeClr val="tx1"/>
          </a:solidFill>
          <a:latin typeface="+mn-lt"/>
          <a:ea typeface="+mn-ea"/>
          <a:cs typeface="+mn-cs"/>
        </a:defRPr>
      </a:lvl1pPr>
      <a:lvl2pPr marL="1688084" indent="-649262" algn="l" defTabSz="1038822"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2" rtl="0" eaLnBrk="1" latinLnBrk="0" hangingPunct="1">
        <a:spcBef>
          <a:spcPct val="20000"/>
        </a:spcBef>
        <a:buFont typeface="Arial"/>
        <a:buChar char="•"/>
        <a:defRPr sz="5400" kern="1200">
          <a:solidFill>
            <a:schemeClr val="tx1"/>
          </a:solidFill>
          <a:latin typeface="+mn-lt"/>
          <a:ea typeface="+mn-ea"/>
          <a:cs typeface="+mn-cs"/>
        </a:defRPr>
      </a:lvl3pPr>
      <a:lvl4pPr marL="3635870" indent="-519410" algn="l" defTabSz="1038822" rtl="0" eaLnBrk="1" latinLnBrk="0" hangingPunct="1">
        <a:spcBef>
          <a:spcPct val="20000"/>
        </a:spcBef>
        <a:buFont typeface="Arial"/>
        <a:buChar char="–"/>
        <a:defRPr sz="4600" kern="1200">
          <a:solidFill>
            <a:schemeClr val="tx1"/>
          </a:solidFill>
          <a:latin typeface="+mn-lt"/>
          <a:ea typeface="+mn-ea"/>
          <a:cs typeface="+mn-cs"/>
        </a:defRPr>
      </a:lvl4pPr>
      <a:lvl5pPr marL="4674692" indent="-519410" algn="l" defTabSz="1038822" rtl="0" eaLnBrk="1" latinLnBrk="0" hangingPunct="1">
        <a:spcBef>
          <a:spcPct val="20000"/>
        </a:spcBef>
        <a:buFont typeface="Arial"/>
        <a:buChar char="»"/>
        <a:defRPr sz="4600" kern="1200">
          <a:solidFill>
            <a:schemeClr val="tx1"/>
          </a:solidFill>
          <a:latin typeface="+mn-lt"/>
          <a:ea typeface="+mn-ea"/>
          <a:cs typeface="+mn-cs"/>
        </a:defRPr>
      </a:lvl5pPr>
      <a:lvl6pPr marL="5713512" indent="-519410" algn="l" defTabSz="1038822" rtl="0" eaLnBrk="1" latinLnBrk="0" hangingPunct="1">
        <a:spcBef>
          <a:spcPct val="20000"/>
        </a:spcBef>
        <a:buFont typeface="Arial"/>
        <a:buChar char="•"/>
        <a:defRPr sz="4600" kern="1200">
          <a:solidFill>
            <a:schemeClr val="tx1"/>
          </a:solidFill>
          <a:latin typeface="+mn-lt"/>
          <a:ea typeface="+mn-ea"/>
          <a:cs typeface="+mn-cs"/>
        </a:defRPr>
      </a:lvl6pPr>
      <a:lvl7pPr marL="6752334" indent="-519410" algn="l" defTabSz="1038822" rtl="0" eaLnBrk="1" latinLnBrk="0" hangingPunct="1">
        <a:spcBef>
          <a:spcPct val="20000"/>
        </a:spcBef>
        <a:buFont typeface="Arial"/>
        <a:buChar char="•"/>
        <a:defRPr sz="4600" kern="1200">
          <a:solidFill>
            <a:schemeClr val="tx1"/>
          </a:solidFill>
          <a:latin typeface="+mn-lt"/>
          <a:ea typeface="+mn-ea"/>
          <a:cs typeface="+mn-cs"/>
        </a:defRPr>
      </a:lvl7pPr>
      <a:lvl8pPr marL="7791154" indent="-519410" algn="l" defTabSz="1038822" rtl="0" eaLnBrk="1" latinLnBrk="0" hangingPunct="1">
        <a:spcBef>
          <a:spcPct val="20000"/>
        </a:spcBef>
        <a:buFont typeface="Arial"/>
        <a:buChar char="•"/>
        <a:defRPr sz="4600" kern="1200">
          <a:solidFill>
            <a:schemeClr val="tx1"/>
          </a:solidFill>
          <a:latin typeface="+mn-lt"/>
          <a:ea typeface="+mn-ea"/>
          <a:cs typeface="+mn-cs"/>
        </a:defRPr>
      </a:lvl8pPr>
      <a:lvl9pPr marL="8829974" indent="-519410" algn="l" defTabSz="1038822" rtl="0" eaLnBrk="1" latinLnBrk="0" hangingPunct="1">
        <a:spcBef>
          <a:spcPct val="20000"/>
        </a:spcBef>
        <a:buFont typeface="Arial"/>
        <a:buChar char="•"/>
        <a:defRPr sz="4600" kern="1200">
          <a:solidFill>
            <a:schemeClr val="tx1"/>
          </a:solidFill>
          <a:latin typeface="+mn-lt"/>
          <a:ea typeface="+mn-ea"/>
          <a:cs typeface="+mn-cs"/>
        </a:defRPr>
      </a:lvl9pPr>
    </p:bodyStyle>
    <p:otherStyle>
      <a:defPPr>
        <a:defRPr lang="en-US"/>
      </a:defPPr>
      <a:lvl1pPr marL="0" algn="l" defTabSz="1038822" rtl="0" eaLnBrk="1" latinLnBrk="0" hangingPunct="1">
        <a:defRPr sz="4000" kern="1200">
          <a:solidFill>
            <a:schemeClr val="tx1"/>
          </a:solidFill>
          <a:latin typeface="+mn-lt"/>
          <a:ea typeface="+mn-ea"/>
          <a:cs typeface="+mn-cs"/>
        </a:defRPr>
      </a:lvl1pPr>
      <a:lvl2pPr marL="1038822" algn="l" defTabSz="1038822" rtl="0" eaLnBrk="1" latinLnBrk="0" hangingPunct="1">
        <a:defRPr sz="4000" kern="1200">
          <a:solidFill>
            <a:schemeClr val="tx1"/>
          </a:solidFill>
          <a:latin typeface="+mn-lt"/>
          <a:ea typeface="+mn-ea"/>
          <a:cs typeface="+mn-cs"/>
        </a:defRPr>
      </a:lvl2pPr>
      <a:lvl3pPr marL="2077642" algn="l" defTabSz="1038822" rtl="0" eaLnBrk="1" latinLnBrk="0" hangingPunct="1">
        <a:defRPr sz="4000" kern="1200">
          <a:solidFill>
            <a:schemeClr val="tx1"/>
          </a:solidFill>
          <a:latin typeface="+mn-lt"/>
          <a:ea typeface="+mn-ea"/>
          <a:cs typeface="+mn-cs"/>
        </a:defRPr>
      </a:lvl3pPr>
      <a:lvl4pPr marL="3116464" algn="l" defTabSz="1038822" rtl="0" eaLnBrk="1" latinLnBrk="0" hangingPunct="1">
        <a:defRPr sz="4000" kern="1200">
          <a:solidFill>
            <a:schemeClr val="tx1"/>
          </a:solidFill>
          <a:latin typeface="+mn-lt"/>
          <a:ea typeface="+mn-ea"/>
          <a:cs typeface="+mn-cs"/>
        </a:defRPr>
      </a:lvl4pPr>
      <a:lvl5pPr marL="4155282" algn="l" defTabSz="1038822" rtl="0" eaLnBrk="1" latinLnBrk="0" hangingPunct="1">
        <a:defRPr sz="4000" kern="1200">
          <a:solidFill>
            <a:schemeClr val="tx1"/>
          </a:solidFill>
          <a:latin typeface="+mn-lt"/>
          <a:ea typeface="+mn-ea"/>
          <a:cs typeface="+mn-cs"/>
        </a:defRPr>
      </a:lvl5pPr>
      <a:lvl6pPr marL="5194102" algn="l" defTabSz="1038822" rtl="0" eaLnBrk="1" latinLnBrk="0" hangingPunct="1">
        <a:defRPr sz="4000" kern="1200">
          <a:solidFill>
            <a:schemeClr val="tx1"/>
          </a:solidFill>
          <a:latin typeface="+mn-lt"/>
          <a:ea typeface="+mn-ea"/>
          <a:cs typeface="+mn-cs"/>
        </a:defRPr>
      </a:lvl6pPr>
      <a:lvl7pPr marL="6232922" algn="l" defTabSz="1038822" rtl="0" eaLnBrk="1" latinLnBrk="0" hangingPunct="1">
        <a:defRPr sz="4000" kern="1200">
          <a:solidFill>
            <a:schemeClr val="tx1"/>
          </a:solidFill>
          <a:latin typeface="+mn-lt"/>
          <a:ea typeface="+mn-ea"/>
          <a:cs typeface="+mn-cs"/>
        </a:defRPr>
      </a:lvl7pPr>
      <a:lvl8pPr marL="7271744" algn="l" defTabSz="1038822" rtl="0" eaLnBrk="1" latinLnBrk="0" hangingPunct="1">
        <a:defRPr sz="4000" kern="1200">
          <a:solidFill>
            <a:schemeClr val="tx1"/>
          </a:solidFill>
          <a:latin typeface="+mn-lt"/>
          <a:ea typeface="+mn-ea"/>
          <a:cs typeface="+mn-cs"/>
        </a:defRPr>
      </a:lvl8pPr>
      <a:lvl9pPr marL="8310564" algn="l" defTabSz="1038822"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19.xml"/><Relationship Id="rId5" Type="http://schemas.openxmlformats.org/officeDocument/2006/relationships/image" Target="../media/image9.jfif"/><Relationship Id="rId4" Type="http://schemas.openxmlformats.org/officeDocument/2006/relationships/image" Target="../media/image8.jfif"/></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err="1"/>
              <a:t>FastHome</a:t>
            </a:r>
            <a:endParaRPr lang="en-US" dirty="0"/>
          </a:p>
          <a:p>
            <a:r>
              <a:rPr lang="en-US" dirty="0" err="1"/>
              <a:t>Progetto</a:t>
            </a:r>
            <a:r>
              <a:rPr lang="en-US" dirty="0"/>
              <a:t> di </a:t>
            </a:r>
            <a:r>
              <a:rPr lang="en-US" dirty="0" err="1"/>
              <a:t>Maturità</a:t>
            </a:r>
            <a:r>
              <a:rPr lang="en-US" dirty="0"/>
              <a:t> - A.S. 2016-2017</a:t>
            </a:r>
          </a:p>
          <a:p>
            <a:pPr lvl="0" algn="ctr"/>
            <a:endParaRPr lang="en-US" dirty="0"/>
          </a:p>
          <a:p>
            <a:pPr lvl="0" algn="ctr"/>
            <a:r>
              <a:rPr lang="en-US" dirty="0"/>
              <a:t>Alessandro Fornaro</a:t>
            </a:r>
          </a:p>
          <a:p>
            <a:pPr lvl="0" algn="ctr"/>
            <a:r>
              <a:rPr lang="en-US" dirty="0"/>
              <a:t>Stefano </a:t>
            </a:r>
            <a:r>
              <a:rPr lang="en-US" dirty="0" err="1"/>
              <a:t>Marzorati</a:t>
            </a:r>
            <a:endParaRPr lang="en-US" dirty="0"/>
          </a:p>
          <a:p>
            <a:pPr lvl="0" algn="ctr"/>
            <a:r>
              <a:rPr lang="en-US" dirty="0"/>
              <a:t>Christian Della Torre</a:t>
            </a:r>
            <a:br>
              <a:rPr lang="en-US" dirty="0"/>
            </a:br>
            <a:r>
              <a:rPr lang="en-US" dirty="0"/>
              <a:t>Andrea </a:t>
            </a:r>
            <a:r>
              <a:rPr lang="en-US" dirty="0" err="1"/>
              <a:t>Zocca</a:t>
            </a:r>
            <a:endParaRPr lang="en-US" dirty="0"/>
          </a:p>
        </p:txBody>
      </p:sp>
      <p:pic>
        <p:nvPicPr>
          <p:cNvPr id="7" name="Immagine 6"/>
          <p:cNvPicPr>
            <a:picLocks noChangeAspect="1"/>
          </p:cNvPicPr>
          <p:nvPr/>
        </p:nvPicPr>
        <p:blipFill>
          <a:blip r:embed="rId2"/>
          <a:stretch>
            <a:fillRect/>
          </a:stretch>
        </p:blipFill>
        <p:spPr>
          <a:xfrm>
            <a:off x="7555783" y="2430377"/>
            <a:ext cx="9320464" cy="4660232"/>
          </a:xfrm>
          <a:prstGeom prst="rect">
            <a:avLst/>
          </a:prstGeom>
        </p:spPr>
      </p:pic>
    </p:spTree>
    <p:extLst>
      <p:ext uri="{BB962C8B-B14F-4D97-AF65-F5344CB8AC3E}">
        <p14:creationId xmlns:p14="http://schemas.microsoft.com/office/powerpoint/2010/main" val="385844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sz="quarter" idx="10"/>
          </p:nvPr>
        </p:nvSpPr>
        <p:spPr/>
        <p:txBody>
          <a:bodyPr/>
          <a:lstStyle/>
          <a:p>
            <a:r>
              <a:rPr lang="it-IT" dirty="0"/>
              <a:t>PHP: Pagina Profilo – Cambio Password</a:t>
            </a:r>
          </a:p>
        </p:txBody>
      </p:sp>
      <p:sp>
        <p:nvSpPr>
          <p:cNvPr id="7" name="Segnaposto testo 6"/>
          <p:cNvSpPr>
            <a:spLocks noGrp="1"/>
          </p:cNvSpPr>
          <p:nvPr>
            <p:ph type="body" sz="quarter" idx="11"/>
          </p:nvPr>
        </p:nvSpPr>
        <p:spPr/>
        <p:txBody>
          <a:bodyPr/>
          <a:lstStyle/>
          <a:p>
            <a:r>
              <a:rPr lang="it-IT" dirty="0"/>
              <a:t>Alessandro Fornaro</a:t>
            </a:r>
          </a:p>
        </p:txBody>
      </p:sp>
      <p:sp>
        <p:nvSpPr>
          <p:cNvPr id="11" name="Segnaposto contenuto 10"/>
          <p:cNvSpPr>
            <a:spLocks noGrp="1"/>
          </p:cNvSpPr>
          <p:nvPr>
            <p:ph sz="quarter" idx="12"/>
          </p:nvPr>
        </p:nvSpPr>
        <p:spPr>
          <a:xfrm>
            <a:off x="7607808" y="2574410"/>
            <a:ext cx="15197328" cy="4248461"/>
          </a:xfrm>
        </p:spPr>
        <p:txBody>
          <a:bodyPr/>
          <a:lstStyle/>
          <a:p>
            <a:r>
              <a:rPr lang="it-IT" sz="3600" dirty="0"/>
              <a:t>Il cambio della password è realizzato attraverso un </a:t>
            </a:r>
            <a:r>
              <a:rPr lang="it-IT" sz="3600" dirty="0" err="1"/>
              <a:t>form</a:t>
            </a:r>
            <a:r>
              <a:rPr lang="it-IT" sz="3600" dirty="0"/>
              <a:t> HTML, una funzione AJAX e codice PHP.</a:t>
            </a:r>
          </a:p>
          <a:p>
            <a:r>
              <a:rPr lang="it-IT" sz="3600" dirty="0"/>
              <a:t>AJAX è tornato utile in questo caso per il fatto di non dover «</a:t>
            </a:r>
            <a:r>
              <a:rPr lang="it-IT" sz="3600" dirty="0" err="1"/>
              <a:t>refreshare</a:t>
            </a:r>
            <a:r>
              <a:rPr lang="it-IT" sz="3600" dirty="0"/>
              <a:t>» la pagina una volta premuto il bottone di conferma per il cambio della password. Il cambio password si trova infatti in una </a:t>
            </a:r>
            <a:r>
              <a:rPr lang="it-IT" sz="3600" dirty="0" err="1"/>
              <a:t>tab</a:t>
            </a:r>
            <a:r>
              <a:rPr lang="it-IT" sz="3600" dirty="0"/>
              <a:t> di un div, e al </a:t>
            </a:r>
            <a:r>
              <a:rPr lang="it-IT" sz="3600" dirty="0" err="1"/>
              <a:t>refresh</a:t>
            </a:r>
            <a:r>
              <a:rPr lang="it-IT" sz="3600" dirty="0"/>
              <a:t> della pagina la </a:t>
            </a:r>
            <a:r>
              <a:rPr lang="it-IT" sz="3600" dirty="0" err="1"/>
              <a:t>tab</a:t>
            </a:r>
            <a:r>
              <a:rPr lang="it-IT" sz="3600" dirty="0"/>
              <a:t> selezionata si «perde».</a:t>
            </a:r>
          </a:p>
        </p:txBody>
      </p:sp>
      <p:pic>
        <p:nvPicPr>
          <p:cNvPr id="9" name="Immagine 8" descr="Immagine che contiene screenshot&#10;&#10;Descrizione generata con affidabilità molto elevata"/>
          <p:cNvPicPr>
            <a:picLocks noChangeAspect="1"/>
          </p:cNvPicPr>
          <p:nvPr/>
        </p:nvPicPr>
        <p:blipFill>
          <a:blip r:embed="rId3"/>
          <a:stretch>
            <a:fillRect/>
          </a:stretch>
        </p:blipFill>
        <p:spPr>
          <a:xfrm>
            <a:off x="15180829" y="6988312"/>
            <a:ext cx="7624307" cy="5807379"/>
          </a:xfrm>
          <a:prstGeom prst="rect">
            <a:avLst/>
          </a:prstGeom>
        </p:spPr>
      </p:pic>
      <p:pic>
        <p:nvPicPr>
          <p:cNvPr id="12" name="Immagine 11" descr="Immagine che contiene screenshot&#10;&#10;Descrizione generata con affidabilità molto elevata"/>
          <p:cNvPicPr>
            <a:picLocks noChangeAspect="1"/>
          </p:cNvPicPr>
          <p:nvPr/>
        </p:nvPicPr>
        <p:blipFill>
          <a:blip r:embed="rId4"/>
          <a:stretch>
            <a:fillRect/>
          </a:stretch>
        </p:blipFill>
        <p:spPr>
          <a:xfrm>
            <a:off x="1280883" y="2379732"/>
            <a:ext cx="6014962" cy="4432946"/>
          </a:xfrm>
          <a:prstGeom prst="rect">
            <a:avLst/>
          </a:prstGeom>
        </p:spPr>
      </p:pic>
      <p:sp>
        <p:nvSpPr>
          <p:cNvPr id="13" name="CasellaDiTesto 12"/>
          <p:cNvSpPr txBox="1"/>
          <p:nvPr/>
        </p:nvSpPr>
        <p:spPr>
          <a:xfrm>
            <a:off x="1280883" y="7260513"/>
            <a:ext cx="13422677" cy="5262979"/>
          </a:xfrm>
          <a:prstGeom prst="rect">
            <a:avLst/>
          </a:prstGeom>
          <a:noFill/>
        </p:spPr>
        <p:txBody>
          <a:bodyPr wrap="square" rtlCol="0">
            <a:spAutoFit/>
          </a:bodyPr>
          <a:lstStyle/>
          <a:p>
            <a:pPr>
              <a:spcBef>
                <a:spcPct val="20000"/>
              </a:spcBef>
            </a:pPr>
            <a:r>
              <a:rPr lang="it-IT" sz="3600" dirty="0">
                <a:solidFill>
                  <a:schemeClr val="bg1">
                    <a:lumMod val="85000"/>
                  </a:schemeClr>
                </a:solidFill>
                <a:latin typeface="Lato Regular"/>
              </a:rPr>
              <a:t>I valori inseriti nel Form, grazie ad AJAX, vengono passati in POST allo script PHP incaricato di effettuare i dovuti controlli e la Query di update (in questo caso ‘</a:t>
            </a:r>
            <a:r>
              <a:rPr lang="it-IT" sz="3600" dirty="0" err="1">
                <a:solidFill>
                  <a:schemeClr val="bg1">
                    <a:lumMod val="85000"/>
                  </a:schemeClr>
                </a:solidFill>
                <a:latin typeface="Lato Regular"/>
              </a:rPr>
              <a:t>scriptChangePwd.php</a:t>
            </a:r>
            <a:r>
              <a:rPr lang="it-IT" sz="3600" dirty="0">
                <a:solidFill>
                  <a:schemeClr val="bg1">
                    <a:lumMod val="85000"/>
                  </a:schemeClr>
                </a:solidFill>
                <a:latin typeface="Lato Regular"/>
              </a:rPr>
              <a:t>’.</a:t>
            </a:r>
          </a:p>
          <a:p>
            <a:pPr>
              <a:spcBef>
                <a:spcPct val="20000"/>
              </a:spcBef>
            </a:pPr>
            <a:r>
              <a:rPr lang="it-IT" sz="3600" dirty="0">
                <a:solidFill>
                  <a:schemeClr val="bg1">
                    <a:lumMod val="85000"/>
                  </a:schemeClr>
                </a:solidFill>
                <a:latin typeface="Lato Regular"/>
              </a:rPr>
              <a:t>La differenza con il richiamo diretto allo script PHP è che, in questo modo, non viene «</a:t>
            </a:r>
            <a:r>
              <a:rPr lang="it-IT" sz="3600" dirty="0" err="1">
                <a:solidFill>
                  <a:schemeClr val="bg1">
                    <a:lumMod val="85000"/>
                  </a:schemeClr>
                </a:solidFill>
                <a:latin typeface="Lato Regular"/>
              </a:rPr>
              <a:t>refreshata</a:t>
            </a:r>
            <a:r>
              <a:rPr lang="it-IT" sz="3600" dirty="0">
                <a:solidFill>
                  <a:schemeClr val="bg1">
                    <a:lumMod val="85000"/>
                  </a:schemeClr>
                </a:solidFill>
                <a:latin typeface="Lato Regular"/>
              </a:rPr>
              <a:t>» la pagina ed è quindi possibile mostrare un messaggio di errore/conferma, che viene aggiunto ad un tag della pagina (in questo caso #</a:t>
            </a:r>
            <a:r>
              <a:rPr lang="it-IT" sz="3600" dirty="0" err="1">
                <a:solidFill>
                  <a:schemeClr val="bg1">
                    <a:lumMod val="85000"/>
                  </a:schemeClr>
                </a:solidFill>
                <a:latin typeface="Lato Regular"/>
              </a:rPr>
              <a:t>ddMsg</a:t>
            </a:r>
            <a:r>
              <a:rPr lang="it-IT" sz="3600" dirty="0">
                <a:solidFill>
                  <a:schemeClr val="bg1">
                    <a:lumMod val="85000"/>
                  </a:schemeClr>
                </a:solidFill>
                <a:latin typeface="Lato Regular"/>
              </a:rPr>
              <a:t>).</a:t>
            </a:r>
          </a:p>
          <a:p>
            <a:pPr>
              <a:spcBef>
                <a:spcPct val="20000"/>
              </a:spcBef>
            </a:pPr>
            <a:endParaRPr lang="it-IT" sz="3600" dirty="0">
              <a:solidFill>
                <a:schemeClr val="bg1">
                  <a:lumMod val="85000"/>
                </a:schemeClr>
              </a:solidFill>
              <a:latin typeface="Lato Regular"/>
            </a:endParaRPr>
          </a:p>
          <a:p>
            <a:pPr algn="ctr">
              <a:spcBef>
                <a:spcPct val="20000"/>
              </a:spcBef>
            </a:pPr>
            <a:r>
              <a:rPr lang="it-IT" sz="2800" i="1" dirty="0">
                <a:solidFill>
                  <a:schemeClr val="bg1">
                    <a:lumMod val="85000"/>
                  </a:schemeClr>
                </a:solidFill>
                <a:latin typeface="Lato Regular"/>
              </a:rPr>
              <a:t>A causa di restrizioni del template, l’ID del </a:t>
            </a:r>
            <a:r>
              <a:rPr lang="it-IT" sz="2800" i="1" dirty="0" err="1">
                <a:solidFill>
                  <a:schemeClr val="bg1">
                    <a:lumMod val="85000"/>
                  </a:schemeClr>
                </a:solidFill>
                <a:latin typeface="Lato Regular"/>
              </a:rPr>
              <a:t>form</a:t>
            </a:r>
            <a:r>
              <a:rPr lang="it-IT" sz="2800" i="1" dirty="0">
                <a:solidFill>
                  <a:schemeClr val="bg1">
                    <a:lumMod val="85000"/>
                  </a:schemeClr>
                </a:solidFill>
                <a:latin typeface="Lato Regular"/>
              </a:rPr>
              <a:t> è ‘sky-form4’.</a:t>
            </a:r>
          </a:p>
        </p:txBody>
      </p:sp>
    </p:spTree>
    <p:extLst>
      <p:ext uri="{BB962C8B-B14F-4D97-AF65-F5344CB8AC3E}">
        <p14:creationId xmlns:p14="http://schemas.microsoft.com/office/powerpoint/2010/main" val="212405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sz="quarter" idx="10"/>
          </p:nvPr>
        </p:nvSpPr>
        <p:spPr/>
        <p:txBody>
          <a:bodyPr/>
          <a:lstStyle/>
          <a:p>
            <a:r>
              <a:rPr lang="it-IT" dirty="0"/>
              <a:t>Database</a:t>
            </a:r>
          </a:p>
        </p:txBody>
      </p:sp>
      <p:sp>
        <p:nvSpPr>
          <p:cNvPr id="7" name="Segnaposto testo 6"/>
          <p:cNvSpPr>
            <a:spLocks noGrp="1"/>
          </p:cNvSpPr>
          <p:nvPr>
            <p:ph type="body" sz="quarter" idx="11"/>
          </p:nvPr>
        </p:nvSpPr>
        <p:spPr/>
        <p:txBody>
          <a:bodyPr/>
          <a:lstStyle/>
          <a:p>
            <a:r>
              <a:rPr lang="it-IT" dirty="0"/>
              <a:t>Stefano </a:t>
            </a:r>
            <a:r>
              <a:rPr lang="it-IT" dirty="0" err="1"/>
              <a:t>Marzorati</a:t>
            </a:r>
            <a:endParaRPr lang="it-IT" dirty="0"/>
          </a:p>
        </p:txBody>
      </p:sp>
      <p:sp>
        <p:nvSpPr>
          <p:cNvPr id="11" name="Segnaposto contenuto 10"/>
          <p:cNvSpPr>
            <a:spLocks noGrp="1"/>
          </p:cNvSpPr>
          <p:nvPr>
            <p:ph sz="quarter" idx="12"/>
          </p:nvPr>
        </p:nvSpPr>
        <p:spPr/>
        <p:txBody>
          <a:bodyPr/>
          <a:lstStyle/>
          <a:p>
            <a:r>
              <a:rPr lang="it-IT" sz="3600" dirty="0"/>
              <a:t>Dopo aver sviluppato un schema ER del nostro database lo abbiamo creato tramite </a:t>
            </a:r>
            <a:r>
              <a:rPr lang="it-IT" sz="3600" dirty="0" err="1"/>
              <a:t>mySQL</a:t>
            </a:r>
            <a:r>
              <a:rPr lang="it-IT" sz="3600" dirty="0"/>
              <a:t>, le tabelle create sono le seguenti:</a:t>
            </a:r>
          </a:p>
          <a:p>
            <a:endParaRPr lang="it-IT" sz="360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025" y="3998569"/>
            <a:ext cx="18161687" cy="9006001"/>
          </a:xfrm>
          <a:prstGeom prst="rect">
            <a:avLst/>
          </a:prstGeom>
        </p:spPr>
      </p:pic>
    </p:spTree>
    <p:extLst>
      <p:ext uri="{BB962C8B-B14F-4D97-AF65-F5344CB8AC3E}">
        <p14:creationId xmlns:p14="http://schemas.microsoft.com/office/powerpoint/2010/main" val="234687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PHP: Filtri di ricerca per case</a:t>
            </a:r>
          </a:p>
        </p:txBody>
      </p:sp>
      <p:sp>
        <p:nvSpPr>
          <p:cNvPr id="3" name="Segnaposto testo 2"/>
          <p:cNvSpPr>
            <a:spLocks noGrp="1"/>
          </p:cNvSpPr>
          <p:nvPr>
            <p:ph type="body" sz="quarter" idx="11"/>
          </p:nvPr>
        </p:nvSpPr>
        <p:spPr/>
        <p:txBody>
          <a:bodyPr/>
          <a:lstStyle/>
          <a:p>
            <a:r>
              <a:rPr lang="it-IT" dirty="0"/>
              <a:t>Stefano </a:t>
            </a:r>
            <a:r>
              <a:rPr lang="it-IT" dirty="0" err="1"/>
              <a:t>Marzorati</a:t>
            </a:r>
            <a:endParaRPr lang="it-IT" dirty="0"/>
          </a:p>
        </p:txBody>
      </p:sp>
      <p:sp>
        <p:nvSpPr>
          <p:cNvPr id="4" name="Segnaposto contenuto 3"/>
          <p:cNvSpPr>
            <a:spLocks noGrp="1"/>
          </p:cNvSpPr>
          <p:nvPr>
            <p:ph sz="quarter" idx="12"/>
          </p:nvPr>
        </p:nvSpPr>
        <p:spPr/>
        <p:txBody>
          <a:bodyPr/>
          <a:lstStyle/>
          <a:p>
            <a:r>
              <a:rPr lang="it-IT" sz="3600" dirty="0"/>
              <a:t>Questo servizio che offre il nostro sito ha il compito tramite parametri da noi inseriti secondo le nostre esigenze, di ricercare all’interno del nostro database la casa messa a disposizione da altri utenti che meglio si addice ai suoi requisiti, i filtri sono:</a:t>
            </a:r>
          </a:p>
          <a:p>
            <a:pPr marL="342900" indent="-342900">
              <a:buFont typeface="Arial" panose="020B0604020202020204" pitchFamily="34" charset="0"/>
              <a:buChar char="•"/>
            </a:pPr>
            <a:r>
              <a:rPr lang="it-IT" sz="3600" dirty="0"/>
              <a:t>La località: cioè dove voglio «affittare la casa».</a:t>
            </a:r>
          </a:p>
          <a:p>
            <a:pPr marL="342900" indent="-342900">
              <a:buFont typeface="Arial" panose="020B0604020202020204" pitchFamily="34" charset="0"/>
              <a:buChar char="•"/>
            </a:pPr>
            <a:r>
              <a:rPr lang="it-IT" sz="3600" dirty="0"/>
              <a:t>Extra alloggio: cioè ulteriori servizi che noi riteniamo necessari per la nostra permanenza.</a:t>
            </a:r>
          </a:p>
          <a:p>
            <a:pPr marL="342900" indent="-342900">
              <a:buFont typeface="Arial" panose="020B0604020202020204" pitchFamily="34" charset="0"/>
              <a:buChar char="•"/>
            </a:pPr>
            <a:r>
              <a:rPr lang="it-IT" sz="3600" dirty="0"/>
              <a:t>Numero persone: le persone che con me verranno ad abitare nell’abitazione.</a:t>
            </a:r>
          </a:p>
          <a:p>
            <a:pPr marL="342900" indent="-342900">
              <a:buFont typeface="Arial" panose="020B0604020202020204" pitchFamily="34" charset="0"/>
              <a:buChar char="•"/>
            </a:pPr>
            <a:r>
              <a:rPr lang="it-IT" sz="3600" dirty="0"/>
              <a:t>La fascia di prezzo: per avere un’idea indicativa del prezzo finale.</a:t>
            </a:r>
          </a:p>
          <a:p>
            <a:pPr marL="342900" indent="-342900">
              <a:buFont typeface="Arial" panose="020B0604020202020204" pitchFamily="34" charset="0"/>
              <a:buChar char="•"/>
            </a:pPr>
            <a:r>
              <a:rPr lang="it-IT" sz="3600" dirty="0"/>
              <a:t>Date: cioè le date di inizio e di fine del mio soggiorno.</a:t>
            </a:r>
          </a:p>
          <a:p>
            <a:endParaRPr lang="it-IT" sz="3600" dirty="0"/>
          </a:p>
          <a:p>
            <a:endParaRPr lang="it-IT" sz="3600" dirty="0"/>
          </a:p>
        </p:txBody>
      </p:sp>
    </p:spTree>
    <p:extLst>
      <p:ext uri="{BB962C8B-B14F-4D97-AF65-F5344CB8AC3E}">
        <p14:creationId xmlns:p14="http://schemas.microsoft.com/office/powerpoint/2010/main" val="9613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PHP: Pagina preferenze</a:t>
            </a:r>
          </a:p>
        </p:txBody>
      </p:sp>
      <p:sp>
        <p:nvSpPr>
          <p:cNvPr id="3" name="Segnaposto testo 2"/>
          <p:cNvSpPr>
            <a:spLocks noGrp="1"/>
          </p:cNvSpPr>
          <p:nvPr>
            <p:ph type="body" sz="quarter" idx="11"/>
          </p:nvPr>
        </p:nvSpPr>
        <p:spPr/>
        <p:txBody>
          <a:bodyPr/>
          <a:lstStyle/>
          <a:p>
            <a:r>
              <a:rPr lang="it-IT" dirty="0"/>
              <a:t>Stefano </a:t>
            </a:r>
            <a:r>
              <a:rPr lang="it-IT" dirty="0" err="1"/>
              <a:t>Marzorati</a:t>
            </a:r>
            <a:endParaRPr lang="it-IT" dirty="0"/>
          </a:p>
        </p:txBody>
      </p:sp>
      <p:sp>
        <p:nvSpPr>
          <p:cNvPr id="4" name="Segnaposto contenuto 3"/>
          <p:cNvSpPr>
            <a:spLocks noGrp="1"/>
          </p:cNvSpPr>
          <p:nvPr>
            <p:ph sz="quarter" idx="12"/>
          </p:nvPr>
        </p:nvSpPr>
        <p:spPr/>
        <p:txBody>
          <a:bodyPr/>
          <a:lstStyle/>
          <a:p>
            <a:r>
              <a:rPr lang="it-IT" sz="3600" dirty="0"/>
              <a:t>Questa pagina consiste in un </a:t>
            </a:r>
            <a:r>
              <a:rPr lang="it-IT" sz="3600" dirty="0" err="1"/>
              <a:t>form</a:t>
            </a:r>
            <a:r>
              <a:rPr lang="it-IT" sz="3600" dirty="0"/>
              <a:t> html dove sono elencati alcuni campi che possono o devono essere completati per cercare la casa più adatta a noi.</a:t>
            </a:r>
          </a:p>
          <a:p>
            <a:endParaRPr lang="it-IT" sz="3600" dirty="0"/>
          </a:p>
          <a:p>
            <a:endParaRPr lang="it-IT" sz="3600" dirty="0"/>
          </a:p>
          <a:p>
            <a:endParaRPr lang="it-IT" sz="3600" dirty="0"/>
          </a:p>
          <a:p>
            <a:endParaRPr lang="it-IT" sz="3600" dirty="0"/>
          </a:p>
          <a:p>
            <a:endParaRPr lang="it-IT" sz="3600" dirty="0"/>
          </a:p>
          <a:p>
            <a:endParaRPr lang="it-IT" sz="3600" dirty="0"/>
          </a:p>
          <a:p>
            <a:endParaRPr lang="it-IT" sz="3600" dirty="0"/>
          </a:p>
          <a:p>
            <a:endParaRPr lang="it-IT" sz="3600" dirty="0"/>
          </a:p>
          <a:p>
            <a:r>
              <a:rPr lang="it-IT" sz="3600" dirty="0"/>
              <a:t>La parte più interessante di questo </a:t>
            </a:r>
            <a:r>
              <a:rPr lang="it-IT" sz="3600" dirty="0" err="1"/>
              <a:t>form</a:t>
            </a:r>
            <a:r>
              <a:rPr lang="it-IT" sz="3600" dirty="0"/>
              <a:t> è quella per </a:t>
            </a:r>
            <a:br>
              <a:rPr lang="it-IT" sz="3600" dirty="0"/>
            </a:br>
            <a:r>
              <a:rPr lang="it-IT" sz="3600" dirty="0"/>
              <a:t>caricare le opzioni extra alloggio che vengono prelevate</a:t>
            </a:r>
            <a:br>
              <a:rPr lang="it-IT" sz="3600" dirty="0"/>
            </a:br>
            <a:r>
              <a:rPr lang="it-IT" sz="3600" dirty="0"/>
              <a:t>direttamente dal database (come da figura a lato).</a:t>
            </a:r>
          </a:p>
        </p:txBody>
      </p:sp>
      <p:pic>
        <p:nvPicPr>
          <p:cNvPr id="5" name="Immagine 4" descr="Ritaglio scherm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236" y="3810812"/>
            <a:ext cx="20629266" cy="3913462"/>
          </a:xfrm>
          <a:prstGeom prst="rect">
            <a:avLst/>
          </a:prstGeom>
        </p:spPr>
      </p:pic>
      <p:pic>
        <p:nvPicPr>
          <p:cNvPr id="6" name="Immagine 5" descr="Ritaglio scherma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687" y="8085221"/>
            <a:ext cx="8484491" cy="4242247"/>
          </a:xfrm>
          <a:prstGeom prst="rect">
            <a:avLst/>
          </a:prstGeom>
        </p:spPr>
      </p:pic>
    </p:spTree>
    <p:extLst>
      <p:ext uri="{BB962C8B-B14F-4D97-AF65-F5344CB8AC3E}">
        <p14:creationId xmlns:p14="http://schemas.microsoft.com/office/powerpoint/2010/main" val="338986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PHP: Query</a:t>
            </a:r>
          </a:p>
        </p:txBody>
      </p:sp>
      <p:sp>
        <p:nvSpPr>
          <p:cNvPr id="3" name="Segnaposto testo 2"/>
          <p:cNvSpPr>
            <a:spLocks noGrp="1"/>
          </p:cNvSpPr>
          <p:nvPr>
            <p:ph type="body" sz="quarter" idx="11"/>
          </p:nvPr>
        </p:nvSpPr>
        <p:spPr/>
        <p:txBody>
          <a:bodyPr/>
          <a:lstStyle/>
          <a:p>
            <a:r>
              <a:rPr lang="it-IT" dirty="0"/>
              <a:t>Stefano </a:t>
            </a:r>
            <a:r>
              <a:rPr lang="it-IT" dirty="0" err="1"/>
              <a:t>Marzorati</a:t>
            </a:r>
            <a:endParaRPr lang="it-IT" dirty="0"/>
          </a:p>
        </p:txBody>
      </p:sp>
      <p:sp>
        <p:nvSpPr>
          <p:cNvPr id="4" name="Segnaposto contenuto 3"/>
          <p:cNvSpPr>
            <a:spLocks noGrp="1"/>
          </p:cNvSpPr>
          <p:nvPr>
            <p:ph sz="quarter" idx="12"/>
          </p:nvPr>
        </p:nvSpPr>
        <p:spPr/>
        <p:txBody>
          <a:bodyPr/>
          <a:lstStyle/>
          <a:p>
            <a:r>
              <a:rPr lang="it-IT" sz="3600" dirty="0"/>
              <a:t>Si possono inserire diversi filtri, che lavorano in modo indipendente uno dall’altro. Ciò vuol dire che volendo posso decidere solo la località senza scegliere la fascia di prezzo o gli extra alloggio o viceversa. Ciò avviene grazie alle </a:t>
            </a:r>
            <a:r>
              <a:rPr lang="it-IT" sz="3600" dirty="0" err="1"/>
              <a:t>query</a:t>
            </a:r>
            <a:r>
              <a:rPr lang="it-IT" sz="3600" dirty="0"/>
              <a:t>, che ci permettono di salvare i dati inseriti dall’utente nel Database e prelevare i dati presenti in esso.</a:t>
            </a:r>
          </a:p>
          <a:p>
            <a:endParaRPr lang="it-IT" sz="3600" dirty="0"/>
          </a:p>
          <a:p>
            <a:r>
              <a:rPr lang="it-IT" sz="3600" dirty="0"/>
              <a:t>Query di esempio:</a:t>
            </a:r>
          </a:p>
        </p:txBody>
      </p:sp>
      <p:pic>
        <p:nvPicPr>
          <p:cNvPr id="5" name="Immagine 4" descr="Ritaglio scherm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048" y="6439986"/>
            <a:ext cx="9284379" cy="3295045"/>
          </a:xfrm>
          <a:prstGeom prst="rect">
            <a:avLst/>
          </a:prstGeom>
        </p:spPr>
      </p:pic>
      <p:pic>
        <p:nvPicPr>
          <p:cNvPr id="6" name="Immagine 5" descr="Ritaglio scherma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2869" y="6439986"/>
            <a:ext cx="9570537" cy="3295045"/>
          </a:xfrm>
          <a:prstGeom prst="rect">
            <a:avLst/>
          </a:prstGeom>
        </p:spPr>
      </p:pic>
    </p:spTree>
    <p:extLst>
      <p:ext uri="{BB962C8B-B14F-4D97-AF65-F5344CB8AC3E}">
        <p14:creationId xmlns:p14="http://schemas.microsoft.com/office/powerpoint/2010/main" val="242883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PHP: Prenota Casa</a:t>
            </a:r>
          </a:p>
        </p:txBody>
      </p:sp>
      <p:sp>
        <p:nvSpPr>
          <p:cNvPr id="3" name="Segnaposto testo 2"/>
          <p:cNvSpPr>
            <a:spLocks noGrp="1"/>
          </p:cNvSpPr>
          <p:nvPr>
            <p:ph type="body" sz="quarter" idx="11"/>
          </p:nvPr>
        </p:nvSpPr>
        <p:spPr/>
        <p:txBody>
          <a:bodyPr/>
          <a:lstStyle/>
          <a:p>
            <a:r>
              <a:rPr lang="it-IT" dirty="0"/>
              <a:t>Stefano Marzorati</a:t>
            </a:r>
          </a:p>
        </p:txBody>
      </p:sp>
      <p:sp>
        <p:nvSpPr>
          <p:cNvPr id="4" name="Segnaposto contenuto 3"/>
          <p:cNvSpPr>
            <a:spLocks noGrp="1"/>
          </p:cNvSpPr>
          <p:nvPr>
            <p:ph sz="quarter" idx="12"/>
          </p:nvPr>
        </p:nvSpPr>
        <p:spPr/>
        <p:txBody>
          <a:bodyPr/>
          <a:lstStyle/>
          <a:p>
            <a:pPr lvl="0"/>
            <a:r>
              <a:rPr lang="it-IT" sz="3600" dirty="0">
                <a:solidFill>
                  <a:prstClr val="white">
                    <a:lumMod val="85000"/>
                  </a:prstClr>
                </a:solidFill>
              </a:rPr>
              <a:t>Questo script permette di prenotare la casa che si è scelta in base ai filtri selezionati in precedenza.</a:t>
            </a:r>
          </a:p>
          <a:p>
            <a:pPr lvl="0"/>
            <a:r>
              <a:rPr lang="it-IT" sz="3600" dirty="0">
                <a:solidFill>
                  <a:prstClr val="white">
                    <a:lumMod val="85000"/>
                  </a:prstClr>
                </a:solidFill>
              </a:rPr>
              <a:t>Sapendo già la casa che devi prenotare la pagina permette di inserire data di inizio e di fine del soggiorno e tramite la tecnica dei PDO inserisce nel database in modo tale da riservare la casa per l’utente che svolge l’operazione, nonostante dovrebbe essere stato già fatto il controllo della disponibilità della casa nel periodo selezionato all’interno della pagina dei filtri, lo script ricontrolla una seconda volta. Inoltre si usano le transazioni per evitare errori durante la prenotazione.</a:t>
            </a:r>
          </a:p>
          <a:p>
            <a:pPr lvl="0"/>
            <a:endParaRPr lang="it-IT" sz="3600" dirty="0">
              <a:solidFill>
                <a:prstClr val="white">
                  <a:lumMod val="85000"/>
                </a:prstClr>
              </a:solidFill>
            </a:endParaRPr>
          </a:p>
          <a:p>
            <a:pPr lvl="0"/>
            <a:endParaRPr lang="it-IT" sz="3600" dirty="0">
              <a:solidFill>
                <a:prstClr val="white">
                  <a:lumMod val="85000"/>
                </a:prstClr>
              </a:solidFill>
            </a:endParaRPr>
          </a:p>
          <a:p>
            <a:endParaRPr lang="it-IT" dirty="0"/>
          </a:p>
        </p:txBody>
      </p:sp>
      <p:pic>
        <p:nvPicPr>
          <p:cNvPr id="5" name="Immagine 4" descr="Ritaglio scherm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 y="6691078"/>
            <a:ext cx="5319155" cy="2434427"/>
          </a:xfrm>
          <a:prstGeom prst="rect">
            <a:avLst/>
          </a:prstGeom>
        </p:spPr>
      </p:pic>
      <p:pic>
        <p:nvPicPr>
          <p:cNvPr id="6" name="Immagine 5" descr="Ritaglio scherma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179" y="7771633"/>
            <a:ext cx="17339040" cy="5232491"/>
          </a:xfrm>
          <a:prstGeom prst="rect">
            <a:avLst/>
          </a:prstGeom>
        </p:spPr>
      </p:pic>
    </p:spTree>
    <p:extLst>
      <p:ext uri="{BB962C8B-B14F-4D97-AF65-F5344CB8AC3E}">
        <p14:creationId xmlns:p14="http://schemas.microsoft.com/office/powerpoint/2010/main" val="201822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HTML: E-mail conferma prenotazione</a:t>
            </a:r>
          </a:p>
        </p:txBody>
      </p:sp>
      <p:sp>
        <p:nvSpPr>
          <p:cNvPr id="3" name="Segnaposto testo 2"/>
          <p:cNvSpPr>
            <a:spLocks noGrp="1"/>
          </p:cNvSpPr>
          <p:nvPr>
            <p:ph type="body" sz="quarter" idx="11"/>
          </p:nvPr>
        </p:nvSpPr>
        <p:spPr/>
        <p:txBody>
          <a:bodyPr/>
          <a:lstStyle/>
          <a:p>
            <a:r>
              <a:rPr lang="it-IT" dirty="0"/>
              <a:t>Stefano Marzorati</a:t>
            </a:r>
          </a:p>
        </p:txBody>
      </p:sp>
      <p:sp>
        <p:nvSpPr>
          <p:cNvPr id="4" name="Segnaposto contenuto 3"/>
          <p:cNvSpPr>
            <a:spLocks noGrp="1"/>
          </p:cNvSpPr>
          <p:nvPr>
            <p:ph sz="quarter" idx="12"/>
          </p:nvPr>
        </p:nvSpPr>
        <p:spPr/>
        <p:txBody>
          <a:bodyPr/>
          <a:lstStyle/>
          <a:p>
            <a:r>
              <a:rPr lang="it-IT" sz="3600" dirty="0">
                <a:solidFill>
                  <a:prstClr val="white">
                    <a:lumMod val="85000"/>
                  </a:prstClr>
                </a:solidFill>
              </a:rPr>
              <a:t>Dopo l’avvenuta prenotazione si invia all’utente una e-mail costruita tramite html con il riepilogo del suo soggiorno. Come già detto la mail è costruita con HTML e CSS, inoltre grazie a quest’ultimo la pagina è responsive in modo da adattarsi anche a schermi di diverse dimensioni. La mail verrà spedita poi con una funzione PHP e grazie al server APACHE.</a:t>
            </a:r>
            <a:endParaRPr lang="it-IT" dirty="0"/>
          </a:p>
        </p:txBody>
      </p:sp>
      <p:pic>
        <p:nvPicPr>
          <p:cNvPr id="5" name="Immagine 4" descr="Ritaglio scherm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61" y="5790915"/>
            <a:ext cx="14114059" cy="5220269"/>
          </a:xfrm>
          <a:prstGeom prst="rect">
            <a:avLst/>
          </a:prstGeom>
        </p:spPr>
      </p:pic>
      <p:pic>
        <p:nvPicPr>
          <p:cNvPr id="7" name="Immagine 6" descr="Ritaglio scherma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5074" y="7833135"/>
            <a:ext cx="9266723" cy="5182049"/>
          </a:xfrm>
          <a:prstGeom prst="rect">
            <a:avLst/>
          </a:prstGeom>
        </p:spPr>
      </p:pic>
    </p:spTree>
    <p:extLst>
      <p:ext uri="{BB962C8B-B14F-4D97-AF65-F5344CB8AC3E}">
        <p14:creationId xmlns:p14="http://schemas.microsoft.com/office/powerpoint/2010/main" val="359371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PHP: Inserimento annuncio alloggio</a:t>
            </a:r>
          </a:p>
        </p:txBody>
      </p:sp>
      <p:sp>
        <p:nvSpPr>
          <p:cNvPr id="3" name="Segnaposto testo 2"/>
          <p:cNvSpPr>
            <a:spLocks noGrp="1"/>
          </p:cNvSpPr>
          <p:nvPr>
            <p:ph type="body" sz="quarter" idx="11"/>
          </p:nvPr>
        </p:nvSpPr>
        <p:spPr/>
        <p:txBody>
          <a:bodyPr/>
          <a:lstStyle/>
          <a:p>
            <a:r>
              <a:rPr lang="it-IT" dirty="0"/>
              <a:t>Andrea Zocca</a:t>
            </a:r>
          </a:p>
        </p:txBody>
      </p:sp>
      <p:sp>
        <p:nvSpPr>
          <p:cNvPr id="4" name="Segnaposto contenuto 3"/>
          <p:cNvSpPr>
            <a:spLocks noGrp="1"/>
          </p:cNvSpPr>
          <p:nvPr>
            <p:ph sz="quarter" idx="12"/>
          </p:nvPr>
        </p:nvSpPr>
        <p:spPr/>
        <p:txBody>
          <a:bodyPr/>
          <a:lstStyle/>
          <a:p>
            <a:r>
              <a:rPr lang="it-IT" sz="4000" dirty="0"/>
              <a:t>Il </a:t>
            </a:r>
            <a:r>
              <a:rPr lang="it-IT" sz="3600" dirty="0"/>
              <a:t>nostro sito permette di inserire tutti i dettagli delle vostre case (ad esempio la metratura), le persone che può ospitare e le opzioni aggiuntive (per esempio la possibilità di ospitare animali o la presenza del garage per le auto).</a:t>
            </a:r>
          </a:p>
          <a:p>
            <a:endParaRPr lang="it-IT" sz="3600" dirty="0"/>
          </a:p>
          <a:p>
            <a:endParaRPr lang="it-IT" sz="3600" dirty="0"/>
          </a:p>
          <a:p>
            <a:endParaRPr lang="it-IT" sz="3600" dirty="0"/>
          </a:p>
          <a:p>
            <a:endParaRPr lang="it-IT" sz="3600" dirty="0"/>
          </a:p>
          <a:p>
            <a:endParaRPr lang="it-IT" sz="3600" dirty="0"/>
          </a:p>
          <a:p>
            <a:endParaRPr lang="it-IT" sz="3600" dirty="0"/>
          </a:p>
          <a:p>
            <a:r>
              <a:rPr lang="it-IT" sz="3600" dirty="0"/>
              <a:t>L’utente può infine lasciare commenti aggiuntivi per ulteriori dettagli per garantire un servizio ottimale a chi viene ospitato. </a:t>
            </a:r>
          </a:p>
          <a:p>
            <a:r>
              <a:rPr lang="it-IT" sz="3600" dirty="0"/>
              <a:t>La pagina registrerà i dati del locale forniti dall’utente nel database e quindi permetterà in un secondo momento di pubblicando l’annuncio scegliendo tra le case registrate.</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711" y="4629289"/>
            <a:ext cx="21030315" cy="2730363"/>
          </a:xfrm>
          <a:prstGeom prst="rect">
            <a:avLst/>
          </a:prstGeom>
        </p:spPr>
      </p:pic>
    </p:spTree>
    <p:extLst>
      <p:ext uri="{BB962C8B-B14F-4D97-AF65-F5344CB8AC3E}">
        <p14:creationId xmlns:p14="http://schemas.microsoft.com/office/powerpoint/2010/main" val="362161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egnaposto testo 18"/>
          <p:cNvSpPr>
            <a:spLocks noGrp="1"/>
          </p:cNvSpPr>
          <p:nvPr>
            <p:ph type="body" sz="quarter" idx="18"/>
          </p:nvPr>
        </p:nvSpPr>
        <p:spPr/>
        <p:txBody>
          <a:bodyPr/>
          <a:lstStyle/>
          <a:p>
            <a:r>
              <a:rPr lang="it-IT" dirty="0"/>
              <a:t>Casi d’Uso</a:t>
            </a:r>
          </a:p>
        </p:txBody>
      </p:sp>
      <p:sp>
        <p:nvSpPr>
          <p:cNvPr id="20" name="Segnaposto testo 19"/>
          <p:cNvSpPr>
            <a:spLocks noGrp="1"/>
          </p:cNvSpPr>
          <p:nvPr>
            <p:ph type="body" sz="quarter" idx="19"/>
          </p:nvPr>
        </p:nvSpPr>
        <p:spPr/>
        <p:txBody>
          <a:bodyPr/>
          <a:lstStyle/>
          <a:p>
            <a:r>
              <a:rPr lang="it-IT" dirty="0"/>
              <a:t>Le Slide successive sono ancora in fase di realizzazione</a:t>
            </a:r>
          </a:p>
        </p:txBody>
      </p:sp>
    </p:spTree>
    <p:extLst>
      <p:ext uri="{BB962C8B-B14F-4D97-AF65-F5344CB8AC3E}">
        <p14:creationId xmlns:p14="http://schemas.microsoft.com/office/powerpoint/2010/main" val="302951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Five circles diagram</a:t>
            </a:r>
          </a:p>
        </p:txBody>
      </p:sp>
      <p:sp>
        <p:nvSpPr>
          <p:cNvPr id="3" name="Text Placeholder 2"/>
          <p:cNvSpPr>
            <a:spLocks noGrp="1"/>
          </p:cNvSpPr>
          <p:nvPr>
            <p:ph type="body" sz="quarter" idx="11"/>
          </p:nvPr>
        </p:nvSpPr>
        <p:spPr/>
        <p:txBody>
          <a:bodyPr/>
          <a:lstStyle/>
          <a:p>
            <a:r>
              <a:rPr lang="en-US" dirty="0"/>
              <a:t>Subtitle Example</a:t>
            </a:r>
          </a:p>
        </p:txBody>
      </p:sp>
      <p:sp>
        <p:nvSpPr>
          <p:cNvPr id="4" name="Text Placeholder 3"/>
          <p:cNvSpPr>
            <a:spLocks noGrp="1"/>
          </p:cNvSpPr>
          <p:nvPr>
            <p:ph type="body" sz="quarter" idx="16"/>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5" name="Text Placeholder 4"/>
          <p:cNvSpPr>
            <a:spLocks noGrp="1"/>
          </p:cNvSpPr>
          <p:nvPr>
            <p:ph type="body" sz="quarter" idx="17"/>
          </p:nvPr>
        </p:nvSpPr>
        <p:spPr/>
        <p:txBody>
          <a:bodyPr/>
          <a:lstStyle/>
          <a:p>
            <a:r>
              <a:rPr lang="en-US" dirty="0"/>
              <a:t>Title example</a:t>
            </a:r>
          </a:p>
        </p:txBody>
      </p:sp>
      <p:sp>
        <p:nvSpPr>
          <p:cNvPr id="6" name="Text Placeholder 5"/>
          <p:cNvSpPr>
            <a:spLocks noGrp="1"/>
          </p:cNvSpPr>
          <p:nvPr>
            <p:ph type="body" sz="quarter" idx="18"/>
          </p:nvPr>
        </p:nvSpPr>
        <p:spPr/>
        <p:txBody>
          <a:bodyPr/>
          <a:lstStyle/>
          <a:p>
            <a:r>
              <a:rPr lang="en-US" dirty="0"/>
              <a:t>Title example</a:t>
            </a:r>
          </a:p>
        </p:txBody>
      </p:sp>
      <p:sp>
        <p:nvSpPr>
          <p:cNvPr id="7" name="Text Placeholder 6"/>
          <p:cNvSpPr>
            <a:spLocks noGrp="1"/>
          </p:cNvSpPr>
          <p:nvPr>
            <p:ph type="body" sz="quarter" idx="19"/>
          </p:nvPr>
        </p:nvSpPr>
        <p:spPr/>
        <p:txBody>
          <a:bodyPr/>
          <a:lstStyle/>
          <a:p>
            <a:r>
              <a:rPr lang="en-US" dirty="0"/>
              <a:t>Title example</a:t>
            </a:r>
          </a:p>
        </p:txBody>
      </p:sp>
      <p:sp>
        <p:nvSpPr>
          <p:cNvPr id="8" name="Text Placeholder 7"/>
          <p:cNvSpPr>
            <a:spLocks noGrp="1"/>
          </p:cNvSpPr>
          <p:nvPr>
            <p:ph type="body" sz="quarter" idx="20"/>
          </p:nvPr>
        </p:nvSpPr>
        <p:spPr/>
        <p:txBody>
          <a:bodyPr/>
          <a:lstStyle/>
          <a:p>
            <a:r>
              <a:rPr lang="en-US" dirty="0"/>
              <a:t>Title example</a:t>
            </a:r>
          </a:p>
        </p:txBody>
      </p:sp>
      <p:sp>
        <p:nvSpPr>
          <p:cNvPr id="9" name="Text Placeholder 8"/>
          <p:cNvSpPr>
            <a:spLocks noGrp="1"/>
          </p:cNvSpPr>
          <p:nvPr>
            <p:ph type="body" sz="quarter" idx="21"/>
          </p:nvPr>
        </p:nvSpPr>
        <p:spPr/>
        <p:txBody>
          <a:bodyPr/>
          <a:lstStyle/>
          <a:p>
            <a:r>
              <a:rPr lang="en-US" dirty="0"/>
              <a:t>Title example</a:t>
            </a:r>
          </a:p>
        </p:txBody>
      </p:sp>
      <p:sp>
        <p:nvSpPr>
          <p:cNvPr id="10" name="Text Placeholder 9"/>
          <p:cNvSpPr>
            <a:spLocks noGrp="1"/>
          </p:cNvSpPr>
          <p:nvPr>
            <p:ph type="body" sz="quarter" idx="13"/>
          </p:nvPr>
        </p:nvSpPr>
        <p:spPr/>
        <p:txBody>
          <a:bodyPr/>
          <a:lstStyle/>
          <a:p>
            <a:r>
              <a:rPr lang="en-US" dirty="0"/>
              <a:t>Subtitle Example</a:t>
            </a:r>
          </a:p>
        </p:txBody>
      </p:sp>
      <p:sp>
        <p:nvSpPr>
          <p:cNvPr id="11" name="Text Placeholder 10"/>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12" name="Text Placeholder 11"/>
          <p:cNvSpPr>
            <a:spLocks noGrp="1"/>
          </p:cNvSpPr>
          <p:nvPr>
            <p:ph type="body" sz="quarter" idx="23"/>
          </p:nvPr>
        </p:nvSpPr>
        <p:spPr/>
        <p:txBody>
          <a:bodyPr/>
          <a:lstStyle/>
          <a:p>
            <a:r>
              <a:rPr lang="en-US" sz="7200" dirty="0">
                <a:ea typeface="FontAwesome"/>
                <a:sym typeface="FontAwesome"/>
              </a:rPr>
              <a:t></a:t>
            </a:r>
            <a:endParaRPr lang="en-US" dirty="0"/>
          </a:p>
        </p:txBody>
      </p:sp>
      <p:sp>
        <p:nvSpPr>
          <p:cNvPr id="13" name="Text Placeholder 12"/>
          <p:cNvSpPr>
            <a:spLocks noGrp="1"/>
          </p:cNvSpPr>
          <p:nvPr>
            <p:ph type="body" sz="quarter" idx="24"/>
          </p:nvPr>
        </p:nvSpPr>
        <p:spPr/>
        <p:txBody>
          <a:bodyPr/>
          <a:lstStyle/>
          <a:p>
            <a:r>
              <a:rPr lang="en-US" dirty="0"/>
              <a:t>Subtitle Example</a:t>
            </a:r>
          </a:p>
        </p:txBody>
      </p:sp>
      <p:sp>
        <p:nvSpPr>
          <p:cNvPr id="14" name="Text Placeholder 13"/>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15" name="Text Placeholder 14"/>
          <p:cNvSpPr>
            <a:spLocks noGrp="1"/>
          </p:cNvSpPr>
          <p:nvPr>
            <p:ph type="body" sz="quarter" idx="26"/>
          </p:nvPr>
        </p:nvSpPr>
        <p:spPr/>
        <p:txBody>
          <a:bodyPr/>
          <a:lstStyle/>
          <a:p>
            <a:r>
              <a:rPr lang="en-US" sz="7200" dirty="0">
                <a:ea typeface="FontAwesome"/>
                <a:sym typeface="FontAwesome"/>
              </a:rPr>
              <a:t> </a:t>
            </a:r>
            <a:endParaRPr lang="en-US" dirty="0"/>
          </a:p>
        </p:txBody>
      </p:sp>
    </p:spTree>
    <p:extLst>
      <p:ext uri="{BB962C8B-B14F-4D97-AF65-F5344CB8AC3E}">
        <p14:creationId xmlns:p14="http://schemas.microsoft.com/office/powerpoint/2010/main" val="400864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Componenti</a:t>
            </a:r>
            <a:r>
              <a:rPr lang="en-US" dirty="0"/>
              <a:t> </a:t>
            </a:r>
            <a:r>
              <a:rPr lang="en-US" dirty="0" err="1"/>
              <a:t>Gruppo</a:t>
            </a:r>
            <a:endParaRPr lang="en-US" dirty="0"/>
          </a:p>
        </p:txBody>
      </p:sp>
      <p:sp>
        <p:nvSpPr>
          <p:cNvPr id="8" name="Text Placeholder 7"/>
          <p:cNvSpPr>
            <a:spLocks noGrp="1"/>
          </p:cNvSpPr>
          <p:nvPr>
            <p:ph type="body" sz="quarter" idx="18"/>
          </p:nvPr>
        </p:nvSpPr>
        <p:spPr>
          <a:xfrm>
            <a:off x="1536898" y="9438819"/>
            <a:ext cx="5305060" cy="456902"/>
          </a:xfrm>
        </p:spPr>
        <p:txBody>
          <a:bodyPr/>
          <a:lstStyle/>
          <a:p>
            <a:r>
              <a:rPr lang="en-US" dirty="0"/>
              <a:t>Alessandro Fornaro</a:t>
            </a:r>
          </a:p>
        </p:txBody>
      </p:sp>
      <p:sp>
        <p:nvSpPr>
          <p:cNvPr id="9" name="Text Placeholder 8"/>
          <p:cNvSpPr>
            <a:spLocks noGrp="1"/>
          </p:cNvSpPr>
          <p:nvPr>
            <p:ph type="body" sz="quarter" idx="19"/>
          </p:nvPr>
        </p:nvSpPr>
        <p:spPr>
          <a:xfrm>
            <a:off x="1536906" y="9917733"/>
            <a:ext cx="5305056" cy="809926"/>
          </a:xfrm>
        </p:spPr>
        <p:txBody>
          <a:bodyPr/>
          <a:lstStyle/>
          <a:p>
            <a:r>
              <a:rPr lang="en-US" dirty="0"/>
              <a:t>Capo-</a:t>
            </a:r>
            <a:r>
              <a:rPr lang="en-US" dirty="0" err="1"/>
              <a:t>Gruppo</a:t>
            </a:r>
            <a:endParaRPr lang="en-US" dirty="0"/>
          </a:p>
        </p:txBody>
      </p:sp>
      <p:sp>
        <p:nvSpPr>
          <p:cNvPr id="11" name="Text Placeholder 10"/>
          <p:cNvSpPr>
            <a:spLocks noGrp="1"/>
          </p:cNvSpPr>
          <p:nvPr>
            <p:ph type="body" sz="quarter" idx="33"/>
          </p:nvPr>
        </p:nvSpPr>
        <p:spPr>
          <a:xfrm>
            <a:off x="6911103" y="9438819"/>
            <a:ext cx="5305060" cy="456902"/>
          </a:xfrm>
        </p:spPr>
        <p:txBody>
          <a:bodyPr/>
          <a:lstStyle/>
          <a:p>
            <a:r>
              <a:rPr lang="en-US" dirty="0"/>
              <a:t>Stefano </a:t>
            </a:r>
            <a:r>
              <a:rPr lang="en-US" dirty="0" err="1"/>
              <a:t>Marzorati</a:t>
            </a:r>
            <a:endParaRPr lang="en-US" dirty="0"/>
          </a:p>
        </p:txBody>
      </p:sp>
      <p:sp>
        <p:nvSpPr>
          <p:cNvPr id="12" name="Text Placeholder 11"/>
          <p:cNvSpPr>
            <a:spLocks noGrp="1"/>
          </p:cNvSpPr>
          <p:nvPr>
            <p:ph type="body" sz="quarter" idx="34"/>
          </p:nvPr>
        </p:nvSpPr>
        <p:spPr>
          <a:xfrm>
            <a:off x="6911107" y="9917733"/>
            <a:ext cx="5305056" cy="809926"/>
          </a:xfrm>
        </p:spPr>
        <p:txBody>
          <a:bodyPr/>
          <a:lstStyle/>
          <a:p>
            <a:r>
              <a:rPr lang="en-US" dirty="0"/>
              <a:t>Vice Capo-</a:t>
            </a:r>
            <a:r>
              <a:rPr lang="en-US" dirty="0" err="1"/>
              <a:t>Gruppo</a:t>
            </a:r>
            <a:endParaRPr lang="en-US" dirty="0"/>
          </a:p>
        </p:txBody>
      </p:sp>
      <p:sp>
        <p:nvSpPr>
          <p:cNvPr id="14" name="Text Placeholder 13"/>
          <p:cNvSpPr>
            <a:spLocks noGrp="1"/>
          </p:cNvSpPr>
          <p:nvPr>
            <p:ph type="body" sz="quarter" idx="40"/>
          </p:nvPr>
        </p:nvSpPr>
        <p:spPr>
          <a:xfrm>
            <a:off x="12274244" y="9438819"/>
            <a:ext cx="5305060" cy="456902"/>
          </a:xfrm>
        </p:spPr>
        <p:txBody>
          <a:bodyPr/>
          <a:lstStyle/>
          <a:p>
            <a:r>
              <a:rPr lang="en-US" dirty="0"/>
              <a:t>Christian Della Torre</a:t>
            </a:r>
          </a:p>
        </p:txBody>
      </p:sp>
      <p:sp>
        <p:nvSpPr>
          <p:cNvPr id="15" name="Text Placeholder 14"/>
          <p:cNvSpPr>
            <a:spLocks noGrp="1"/>
          </p:cNvSpPr>
          <p:nvPr>
            <p:ph type="body" sz="quarter" idx="41"/>
          </p:nvPr>
        </p:nvSpPr>
        <p:spPr>
          <a:xfrm>
            <a:off x="12274246" y="9917733"/>
            <a:ext cx="5305056" cy="809926"/>
          </a:xfrm>
        </p:spPr>
        <p:txBody>
          <a:bodyPr/>
          <a:lstStyle/>
          <a:p>
            <a:r>
              <a:rPr lang="en-US" dirty="0" err="1"/>
              <a:t>Sviluppatore</a:t>
            </a:r>
            <a:endParaRPr lang="en-US" dirty="0"/>
          </a:p>
        </p:txBody>
      </p:sp>
      <p:sp>
        <p:nvSpPr>
          <p:cNvPr id="17" name="Text Placeholder 16"/>
          <p:cNvSpPr>
            <a:spLocks noGrp="1"/>
          </p:cNvSpPr>
          <p:nvPr>
            <p:ph type="body" sz="quarter" idx="47"/>
          </p:nvPr>
        </p:nvSpPr>
        <p:spPr>
          <a:xfrm>
            <a:off x="17663767" y="9438819"/>
            <a:ext cx="5305060" cy="456902"/>
          </a:xfrm>
        </p:spPr>
        <p:txBody>
          <a:bodyPr/>
          <a:lstStyle/>
          <a:p>
            <a:r>
              <a:rPr lang="en-US" dirty="0"/>
              <a:t>Andrea </a:t>
            </a:r>
            <a:r>
              <a:rPr lang="en-US" dirty="0" err="1"/>
              <a:t>Zocca</a:t>
            </a:r>
            <a:endParaRPr lang="en-US" dirty="0"/>
          </a:p>
        </p:txBody>
      </p:sp>
      <p:sp>
        <p:nvSpPr>
          <p:cNvPr id="18" name="Text Placeholder 17"/>
          <p:cNvSpPr>
            <a:spLocks noGrp="1"/>
          </p:cNvSpPr>
          <p:nvPr>
            <p:ph type="body" sz="quarter" idx="48"/>
          </p:nvPr>
        </p:nvSpPr>
        <p:spPr>
          <a:xfrm>
            <a:off x="17663771" y="9917733"/>
            <a:ext cx="5305056" cy="809926"/>
          </a:xfrm>
        </p:spPr>
        <p:txBody>
          <a:bodyPr/>
          <a:lstStyle/>
          <a:p>
            <a:r>
              <a:rPr lang="en-US" dirty="0" err="1"/>
              <a:t>Sviluppatore</a:t>
            </a:r>
            <a:endParaRPr lang="en-US" dirty="0"/>
          </a:p>
        </p:txBody>
      </p:sp>
      <p:sp>
        <p:nvSpPr>
          <p:cNvPr id="20" name="Text Placeholder 19"/>
          <p:cNvSpPr>
            <a:spLocks noGrp="1"/>
          </p:cNvSpPr>
          <p:nvPr>
            <p:ph type="body" sz="quarter" idx="29"/>
          </p:nvPr>
        </p:nvSpPr>
        <p:spPr>
          <a:xfrm>
            <a:off x="2413957" y="10761304"/>
            <a:ext cx="1222966" cy="905868"/>
          </a:xfrm>
        </p:spPr>
        <p:txBody>
          <a:bodyPr/>
          <a:lstStyle/>
          <a:p>
            <a:r>
              <a:rPr lang="en-US" sz="4000" dirty="0">
                <a:solidFill>
                  <a:schemeClr val="accent3"/>
                </a:solidFill>
                <a:ea typeface="FontAwesome"/>
                <a:sym typeface="FontAwesome"/>
              </a:rPr>
              <a:t></a:t>
            </a:r>
            <a:endParaRPr lang="en-US" dirty="0"/>
          </a:p>
        </p:txBody>
      </p:sp>
      <p:sp>
        <p:nvSpPr>
          <p:cNvPr id="21" name="Text Placeholder 20"/>
          <p:cNvSpPr>
            <a:spLocks noGrp="1"/>
          </p:cNvSpPr>
          <p:nvPr>
            <p:ph type="body" sz="quarter" idx="30"/>
          </p:nvPr>
        </p:nvSpPr>
        <p:spPr>
          <a:xfrm>
            <a:off x="3636922" y="10761304"/>
            <a:ext cx="1222966" cy="905868"/>
          </a:xfrm>
        </p:spPr>
        <p:txBody>
          <a:bodyPr/>
          <a:lstStyle/>
          <a:p>
            <a:r>
              <a:rPr lang="en-US" sz="4000" dirty="0">
                <a:solidFill>
                  <a:schemeClr val="accent3"/>
                </a:solidFill>
                <a:ea typeface="FontAwesome"/>
                <a:sym typeface="FontAwesome"/>
              </a:rPr>
              <a:t></a:t>
            </a:r>
            <a:endParaRPr lang="en-US" dirty="0"/>
          </a:p>
        </p:txBody>
      </p:sp>
      <p:sp>
        <p:nvSpPr>
          <p:cNvPr id="22" name="Text Placeholder 21"/>
          <p:cNvSpPr>
            <a:spLocks noGrp="1"/>
          </p:cNvSpPr>
          <p:nvPr>
            <p:ph type="body" sz="quarter" idx="31"/>
          </p:nvPr>
        </p:nvSpPr>
        <p:spPr>
          <a:xfrm>
            <a:off x="4859886" y="10761304"/>
            <a:ext cx="1222966" cy="905868"/>
          </a:xfrm>
        </p:spPr>
        <p:txBody>
          <a:bodyPr/>
          <a:lstStyle/>
          <a:p>
            <a:r>
              <a:rPr lang="en-US" sz="4000" dirty="0">
                <a:solidFill>
                  <a:schemeClr val="accent3"/>
                </a:solidFill>
                <a:ea typeface="FontAwesome"/>
                <a:sym typeface="FontAwesome"/>
              </a:rPr>
              <a:t></a:t>
            </a:r>
            <a:endParaRPr lang="en-US" dirty="0"/>
          </a:p>
        </p:txBody>
      </p:sp>
      <p:sp>
        <p:nvSpPr>
          <p:cNvPr id="23" name="Text Placeholder 22"/>
          <p:cNvSpPr>
            <a:spLocks noGrp="1"/>
          </p:cNvSpPr>
          <p:nvPr>
            <p:ph type="body" sz="quarter" idx="36"/>
          </p:nvPr>
        </p:nvSpPr>
        <p:spPr>
          <a:xfrm>
            <a:off x="7765579" y="10761304"/>
            <a:ext cx="1222966" cy="905868"/>
          </a:xfrm>
        </p:spPr>
        <p:txBody>
          <a:bodyPr/>
          <a:lstStyle/>
          <a:p>
            <a:r>
              <a:rPr lang="en-US" sz="3600" dirty="0">
                <a:solidFill>
                  <a:schemeClr val="accent3"/>
                </a:solidFill>
                <a:ea typeface="FontAwesome"/>
                <a:sym typeface="FontAwesome"/>
              </a:rPr>
              <a:t></a:t>
            </a:r>
            <a:endParaRPr lang="en-US" dirty="0"/>
          </a:p>
        </p:txBody>
      </p:sp>
      <p:sp>
        <p:nvSpPr>
          <p:cNvPr id="24" name="Text Placeholder 23"/>
          <p:cNvSpPr>
            <a:spLocks noGrp="1"/>
          </p:cNvSpPr>
          <p:nvPr>
            <p:ph type="body" sz="quarter" idx="37"/>
          </p:nvPr>
        </p:nvSpPr>
        <p:spPr>
          <a:xfrm>
            <a:off x="8988545" y="10761304"/>
            <a:ext cx="1222966" cy="905868"/>
          </a:xfrm>
        </p:spPr>
        <p:txBody>
          <a:bodyPr/>
          <a:lstStyle/>
          <a:p>
            <a:r>
              <a:rPr lang="en-US" sz="3600" dirty="0">
                <a:solidFill>
                  <a:schemeClr val="accent3"/>
                </a:solidFill>
                <a:ea typeface="FontAwesome"/>
                <a:sym typeface="FontAwesome"/>
              </a:rPr>
              <a:t></a:t>
            </a:r>
            <a:endParaRPr lang="en-US" dirty="0"/>
          </a:p>
        </p:txBody>
      </p:sp>
      <p:sp>
        <p:nvSpPr>
          <p:cNvPr id="25" name="Text Placeholder 24"/>
          <p:cNvSpPr>
            <a:spLocks noGrp="1"/>
          </p:cNvSpPr>
          <p:nvPr>
            <p:ph type="body" sz="quarter" idx="38"/>
          </p:nvPr>
        </p:nvSpPr>
        <p:spPr>
          <a:xfrm>
            <a:off x="10211508" y="10761304"/>
            <a:ext cx="1222966" cy="905868"/>
          </a:xfrm>
        </p:spPr>
        <p:txBody>
          <a:bodyPr/>
          <a:lstStyle/>
          <a:p>
            <a:r>
              <a:rPr lang="en-US" sz="4000" dirty="0">
                <a:solidFill>
                  <a:schemeClr val="accent3"/>
                </a:solidFill>
                <a:ea typeface="FontAwesome"/>
                <a:sym typeface="FontAwesome"/>
              </a:rPr>
              <a:t></a:t>
            </a:r>
            <a:endParaRPr lang="en-US" dirty="0"/>
          </a:p>
        </p:txBody>
      </p:sp>
      <p:sp>
        <p:nvSpPr>
          <p:cNvPr id="26" name="Text Placeholder 25"/>
          <p:cNvSpPr>
            <a:spLocks noGrp="1"/>
          </p:cNvSpPr>
          <p:nvPr>
            <p:ph type="body" sz="quarter" idx="43"/>
          </p:nvPr>
        </p:nvSpPr>
        <p:spPr>
          <a:xfrm>
            <a:off x="13173883" y="10761304"/>
            <a:ext cx="1222966" cy="905868"/>
          </a:xfrm>
        </p:spPr>
        <p:txBody>
          <a:bodyPr/>
          <a:lstStyle/>
          <a:p>
            <a:r>
              <a:rPr lang="en-US" sz="3600" dirty="0">
                <a:solidFill>
                  <a:schemeClr val="accent3"/>
                </a:solidFill>
                <a:ea typeface="FontAwesome"/>
                <a:sym typeface="FontAwesome"/>
              </a:rPr>
              <a:t></a:t>
            </a:r>
            <a:endParaRPr lang="en-US" dirty="0"/>
          </a:p>
        </p:txBody>
      </p:sp>
      <p:sp>
        <p:nvSpPr>
          <p:cNvPr id="27" name="Text Placeholder 26"/>
          <p:cNvSpPr>
            <a:spLocks noGrp="1"/>
          </p:cNvSpPr>
          <p:nvPr>
            <p:ph type="body" sz="quarter" idx="44"/>
          </p:nvPr>
        </p:nvSpPr>
        <p:spPr>
          <a:xfrm>
            <a:off x="14396849" y="10761304"/>
            <a:ext cx="1222966" cy="905868"/>
          </a:xfrm>
        </p:spPr>
        <p:txBody>
          <a:bodyPr/>
          <a:lstStyle/>
          <a:p>
            <a:r>
              <a:rPr lang="en-US" sz="4000" dirty="0">
                <a:solidFill>
                  <a:schemeClr val="accent3"/>
                </a:solidFill>
                <a:ea typeface="FontAwesome"/>
                <a:sym typeface="FontAwesome"/>
              </a:rPr>
              <a:t></a:t>
            </a:r>
            <a:endParaRPr lang="en-US" dirty="0"/>
          </a:p>
        </p:txBody>
      </p:sp>
      <p:sp>
        <p:nvSpPr>
          <p:cNvPr id="28" name="Text Placeholder 27"/>
          <p:cNvSpPr>
            <a:spLocks noGrp="1"/>
          </p:cNvSpPr>
          <p:nvPr>
            <p:ph type="body" sz="quarter" idx="45"/>
          </p:nvPr>
        </p:nvSpPr>
        <p:spPr>
          <a:xfrm>
            <a:off x="15619813" y="10761304"/>
            <a:ext cx="1222966" cy="905868"/>
          </a:xfrm>
        </p:spPr>
        <p:txBody>
          <a:bodyPr/>
          <a:lstStyle/>
          <a:p>
            <a:r>
              <a:rPr lang="en-US" sz="3600" dirty="0">
                <a:solidFill>
                  <a:schemeClr val="accent3"/>
                </a:solidFill>
                <a:ea typeface="FontAwesome"/>
                <a:sym typeface="FontAwesome"/>
              </a:rPr>
              <a:t></a:t>
            </a:r>
            <a:endParaRPr lang="en-US" dirty="0"/>
          </a:p>
        </p:txBody>
      </p:sp>
      <p:sp>
        <p:nvSpPr>
          <p:cNvPr id="29" name="Text Placeholder 28"/>
          <p:cNvSpPr>
            <a:spLocks noGrp="1"/>
          </p:cNvSpPr>
          <p:nvPr>
            <p:ph type="body" sz="quarter" idx="50"/>
          </p:nvPr>
        </p:nvSpPr>
        <p:spPr>
          <a:xfrm>
            <a:off x="18585987" y="10761304"/>
            <a:ext cx="1222966" cy="905868"/>
          </a:xfrm>
        </p:spPr>
        <p:txBody>
          <a:bodyPr/>
          <a:lstStyle/>
          <a:p>
            <a:r>
              <a:rPr lang="en-US" sz="4000" dirty="0">
                <a:solidFill>
                  <a:schemeClr val="accent3"/>
                </a:solidFill>
                <a:ea typeface="FontAwesome"/>
                <a:sym typeface="FontAwesome"/>
              </a:rPr>
              <a:t></a:t>
            </a:r>
            <a:endParaRPr lang="en-US" sz="4000" dirty="0"/>
          </a:p>
        </p:txBody>
      </p:sp>
      <p:sp>
        <p:nvSpPr>
          <p:cNvPr id="30" name="Text Placeholder 29"/>
          <p:cNvSpPr>
            <a:spLocks noGrp="1"/>
          </p:cNvSpPr>
          <p:nvPr>
            <p:ph type="body" sz="quarter" idx="51"/>
          </p:nvPr>
        </p:nvSpPr>
        <p:spPr>
          <a:xfrm>
            <a:off x="19808953" y="10761304"/>
            <a:ext cx="1222966" cy="905868"/>
          </a:xfrm>
        </p:spPr>
        <p:txBody>
          <a:bodyPr/>
          <a:lstStyle/>
          <a:p>
            <a:r>
              <a:rPr lang="en-US" sz="3600" dirty="0">
                <a:solidFill>
                  <a:schemeClr val="accent3"/>
                </a:solidFill>
                <a:ea typeface="FontAwesome"/>
                <a:sym typeface="FontAwesome"/>
              </a:rPr>
              <a:t></a:t>
            </a:r>
            <a:endParaRPr lang="en-US" dirty="0"/>
          </a:p>
        </p:txBody>
      </p:sp>
      <p:sp>
        <p:nvSpPr>
          <p:cNvPr id="31" name="Text Placeholder 30"/>
          <p:cNvSpPr>
            <a:spLocks noGrp="1"/>
          </p:cNvSpPr>
          <p:nvPr>
            <p:ph type="body" sz="quarter" idx="52"/>
          </p:nvPr>
        </p:nvSpPr>
        <p:spPr>
          <a:xfrm>
            <a:off x="21031916" y="10761304"/>
            <a:ext cx="1222966" cy="905868"/>
          </a:xfrm>
        </p:spPr>
        <p:txBody>
          <a:bodyPr/>
          <a:lstStyle/>
          <a:p>
            <a:r>
              <a:rPr lang="en-US" sz="3600" dirty="0">
                <a:solidFill>
                  <a:schemeClr val="accent3"/>
                </a:solidFill>
                <a:ea typeface="FontAwesome"/>
                <a:sym typeface="FontAwesome"/>
              </a:rPr>
              <a:t></a:t>
            </a:r>
            <a:endParaRPr lang="en-US" sz="3600" dirty="0"/>
          </a:p>
        </p:txBody>
      </p:sp>
      <p:pic>
        <p:nvPicPr>
          <p:cNvPr id="45" name="Segnaposto immagine 44"/>
          <p:cNvPicPr>
            <a:picLocks noGrp="1" noChangeAspect="1"/>
          </p:cNvPicPr>
          <p:nvPr>
            <p:ph type="pic" sz="quarter" idx="17"/>
          </p:nvPr>
        </p:nvPicPr>
        <p:blipFill>
          <a:blip r:embed="rId2"/>
          <a:srcRect l="5321" r="5321"/>
          <a:stretch>
            <a:fillRect/>
          </a:stretch>
        </p:blipFill>
        <p:spPr>
          <a:xfrm>
            <a:off x="1536700" y="3254375"/>
            <a:ext cx="5305425" cy="5937250"/>
          </a:xfrm>
        </p:spPr>
      </p:pic>
      <p:pic>
        <p:nvPicPr>
          <p:cNvPr id="47" name="Segnaposto immagine 46"/>
          <p:cNvPicPr>
            <a:picLocks noGrp="1" noChangeAspect="1"/>
          </p:cNvPicPr>
          <p:nvPr>
            <p:ph type="pic" sz="quarter" idx="32"/>
          </p:nvPr>
        </p:nvPicPr>
        <p:blipFill>
          <a:blip r:embed="rId3"/>
          <a:srcRect l="5321" r="5321"/>
          <a:stretch>
            <a:fillRect/>
          </a:stretch>
        </p:blipFill>
        <p:spPr>
          <a:xfrm>
            <a:off x="6910388" y="3254375"/>
            <a:ext cx="5305425" cy="5937250"/>
          </a:xfrm>
        </p:spPr>
      </p:pic>
      <p:pic>
        <p:nvPicPr>
          <p:cNvPr id="43" name="Segnaposto immagine 42"/>
          <p:cNvPicPr>
            <a:picLocks noGrp="1" noChangeAspect="1"/>
          </p:cNvPicPr>
          <p:nvPr>
            <p:ph type="pic" sz="quarter" idx="39"/>
          </p:nvPr>
        </p:nvPicPr>
        <p:blipFill>
          <a:blip r:embed="rId4"/>
          <a:srcRect l="5321" r="5321"/>
          <a:stretch>
            <a:fillRect/>
          </a:stretch>
        </p:blipFill>
        <p:spPr>
          <a:xfrm>
            <a:off x="12274550" y="3254375"/>
            <a:ext cx="5305425" cy="5937250"/>
          </a:xfrm>
        </p:spPr>
      </p:pic>
      <p:pic>
        <p:nvPicPr>
          <p:cNvPr id="49" name="Segnaposto immagine 48"/>
          <p:cNvPicPr>
            <a:picLocks noGrp="1" noChangeAspect="1"/>
          </p:cNvPicPr>
          <p:nvPr>
            <p:ph type="pic" sz="quarter" idx="46"/>
          </p:nvPr>
        </p:nvPicPr>
        <p:blipFill>
          <a:blip r:embed="rId5"/>
          <a:srcRect l="5087" r="5087"/>
          <a:stretch>
            <a:fillRect/>
          </a:stretch>
        </p:blipFill>
        <p:spPr>
          <a:xfrm>
            <a:off x="17664113" y="3254375"/>
            <a:ext cx="5305425" cy="5937250"/>
          </a:xfrm>
        </p:spPr>
      </p:pic>
    </p:spTree>
    <p:extLst>
      <p:ext uri="{BB962C8B-B14F-4D97-AF65-F5344CB8AC3E}">
        <p14:creationId xmlns:p14="http://schemas.microsoft.com/office/powerpoint/2010/main" val="295229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Simple process SmartArt</a:t>
            </a:r>
          </a:p>
        </p:txBody>
      </p:sp>
      <p:sp>
        <p:nvSpPr>
          <p:cNvPr id="3" name="Text Placeholder 2"/>
          <p:cNvSpPr>
            <a:spLocks noGrp="1"/>
          </p:cNvSpPr>
          <p:nvPr>
            <p:ph type="body" sz="quarter" idx="11"/>
          </p:nvPr>
        </p:nvSpPr>
        <p:spPr/>
        <p:txBody>
          <a:bodyPr/>
          <a:lstStyle/>
          <a:p>
            <a:r>
              <a:rPr lang="en-US" dirty="0"/>
              <a:t>Subtitle Example</a:t>
            </a:r>
          </a:p>
        </p:txBody>
      </p:sp>
      <p:sp>
        <p:nvSpPr>
          <p:cNvPr id="4" name="Text Placeholder 3"/>
          <p:cNvSpPr>
            <a:spLocks noGrp="1"/>
          </p:cNvSpPr>
          <p:nvPr>
            <p:ph type="body" sz="quarter" idx="16"/>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5" name="Text Placeholder 4"/>
          <p:cNvSpPr>
            <a:spLocks noGrp="1"/>
          </p:cNvSpPr>
          <p:nvPr>
            <p:ph type="body" sz="quarter" idx="13"/>
          </p:nvPr>
        </p:nvSpPr>
        <p:spPr/>
        <p:txBody>
          <a:bodyPr/>
          <a:lstStyle/>
          <a:p>
            <a:r>
              <a:rPr lang="en-US" dirty="0"/>
              <a:t>Subtitle Example</a:t>
            </a:r>
          </a:p>
        </p:txBody>
      </p:sp>
      <p:sp>
        <p:nvSpPr>
          <p:cNvPr id="6" name="Text Placeholder 5"/>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7" name="Text Placeholder 6"/>
          <p:cNvSpPr>
            <a:spLocks noGrp="1"/>
          </p:cNvSpPr>
          <p:nvPr>
            <p:ph type="body" sz="quarter" idx="24"/>
          </p:nvPr>
        </p:nvSpPr>
        <p:spPr/>
        <p:txBody>
          <a:bodyPr/>
          <a:lstStyle/>
          <a:p>
            <a:r>
              <a:rPr lang="en-US" dirty="0"/>
              <a:t>Subtitle Example</a:t>
            </a:r>
          </a:p>
        </p:txBody>
      </p:sp>
      <p:sp>
        <p:nvSpPr>
          <p:cNvPr id="8" name="Text Placeholder 7"/>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9" name="Text Placeholder 8"/>
          <p:cNvSpPr>
            <a:spLocks noGrp="1"/>
          </p:cNvSpPr>
          <p:nvPr>
            <p:ph type="body" sz="quarter" idx="26"/>
          </p:nvPr>
        </p:nvSpPr>
        <p:spPr/>
        <p:txBody>
          <a:bodyPr/>
          <a:lstStyle/>
          <a:p>
            <a:r>
              <a:rPr lang="en-US" dirty="0"/>
              <a:t>Subtitle Example</a:t>
            </a:r>
          </a:p>
        </p:txBody>
      </p:sp>
      <p:sp>
        <p:nvSpPr>
          <p:cNvPr id="10" name="Text Placeholder 9"/>
          <p:cNvSpPr>
            <a:spLocks noGrp="1"/>
          </p:cNvSpPr>
          <p:nvPr>
            <p:ph type="body" sz="quarter" idx="27"/>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11" name="Text Placeholder 10"/>
          <p:cNvSpPr>
            <a:spLocks noGrp="1"/>
          </p:cNvSpPr>
          <p:nvPr>
            <p:ph type="body" sz="quarter" idx="28"/>
          </p:nvPr>
        </p:nvSpPr>
        <p:spPr/>
        <p:txBody>
          <a:bodyPr/>
          <a:lstStyle/>
          <a:p>
            <a:r>
              <a:rPr lang="en-US" dirty="0"/>
              <a:t>Subtitle Example</a:t>
            </a:r>
          </a:p>
        </p:txBody>
      </p:sp>
      <p:sp>
        <p:nvSpPr>
          <p:cNvPr id="12" name="Text Placeholder 11"/>
          <p:cNvSpPr>
            <a:spLocks noGrp="1"/>
          </p:cNvSpPr>
          <p:nvPr>
            <p:ph type="body" sz="quarter" idx="29"/>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graphicFrame>
        <p:nvGraphicFramePr>
          <p:cNvPr id="13" name="Diagram 12"/>
          <p:cNvGraphicFramePr/>
          <p:nvPr>
            <p:extLst>
              <p:ext uri="{D42A27DB-BD31-4B8C-83A1-F6EECF244321}">
                <p14:modId xmlns:p14="http://schemas.microsoft.com/office/powerpoint/2010/main" val="3808366300"/>
              </p:ext>
            </p:extLst>
          </p:nvPr>
        </p:nvGraphicFramePr>
        <p:xfrm>
          <a:off x="1536915" y="5792380"/>
          <a:ext cx="21431925" cy="2578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3809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Arrow process SmartArt</a:t>
            </a:r>
          </a:p>
        </p:txBody>
      </p:sp>
      <p:sp>
        <p:nvSpPr>
          <p:cNvPr id="3" name="Text Placeholder 2"/>
          <p:cNvSpPr>
            <a:spLocks noGrp="1"/>
          </p:cNvSpPr>
          <p:nvPr>
            <p:ph type="body" sz="quarter" idx="11"/>
          </p:nvPr>
        </p:nvSpPr>
        <p:spPr/>
        <p:txBody>
          <a:bodyPr/>
          <a:lstStyle/>
          <a:p>
            <a:r>
              <a:rPr lang="en-US" dirty="0"/>
              <a:t>Subtitle Example</a:t>
            </a:r>
          </a:p>
        </p:txBody>
      </p:sp>
      <p:sp>
        <p:nvSpPr>
          <p:cNvPr id="4" name="Text Placeholder 3"/>
          <p:cNvSpPr>
            <a:spLocks noGrp="1"/>
          </p:cNvSpPr>
          <p:nvPr>
            <p:ph type="body" sz="quarter" idx="16"/>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p>
        </p:txBody>
      </p:sp>
      <p:sp>
        <p:nvSpPr>
          <p:cNvPr id="5" name="Text Placeholder 4"/>
          <p:cNvSpPr>
            <a:spLocks noGrp="1"/>
          </p:cNvSpPr>
          <p:nvPr>
            <p:ph type="body" sz="quarter" idx="13"/>
          </p:nvPr>
        </p:nvSpPr>
        <p:spPr/>
        <p:txBody>
          <a:bodyPr/>
          <a:lstStyle/>
          <a:p>
            <a:r>
              <a:rPr lang="en-US" dirty="0"/>
              <a:t>Subtitle Example</a:t>
            </a:r>
          </a:p>
        </p:txBody>
      </p:sp>
      <p:sp>
        <p:nvSpPr>
          <p:cNvPr id="6" name="Text Placeholder 5"/>
          <p:cNvSpPr>
            <a:spLocks noGrp="1"/>
          </p:cNvSpPr>
          <p:nvPr>
            <p:ph type="body" sz="quarter" idx="22"/>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7" name="Text Placeholder 6"/>
          <p:cNvSpPr>
            <a:spLocks noGrp="1"/>
          </p:cNvSpPr>
          <p:nvPr>
            <p:ph type="body" sz="quarter" idx="24"/>
          </p:nvPr>
        </p:nvSpPr>
        <p:spPr/>
        <p:txBody>
          <a:bodyPr/>
          <a:lstStyle/>
          <a:p>
            <a:r>
              <a:rPr lang="en-US" dirty="0"/>
              <a:t>Subtitle Example</a:t>
            </a:r>
          </a:p>
        </p:txBody>
      </p:sp>
      <p:sp>
        <p:nvSpPr>
          <p:cNvPr id="8" name="Text Placeholder 7"/>
          <p:cNvSpPr>
            <a:spLocks noGrp="1"/>
          </p:cNvSpPr>
          <p:nvPr>
            <p:ph type="body" sz="quarter" idx="2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9" name="Text Placeholder 8"/>
          <p:cNvSpPr>
            <a:spLocks noGrp="1"/>
          </p:cNvSpPr>
          <p:nvPr>
            <p:ph type="body" sz="quarter" idx="26"/>
          </p:nvPr>
        </p:nvSpPr>
        <p:spPr/>
        <p:txBody>
          <a:bodyPr/>
          <a:lstStyle/>
          <a:p>
            <a:r>
              <a:rPr lang="en-US" dirty="0"/>
              <a:t>Subtitle Example</a:t>
            </a:r>
          </a:p>
        </p:txBody>
      </p:sp>
      <p:sp>
        <p:nvSpPr>
          <p:cNvPr id="10" name="Text Placeholder 9"/>
          <p:cNvSpPr>
            <a:spLocks noGrp="1"/>
          </p:cNvSpPr>
          <p:nvPr>
            <p:ph type="body" sz="quarter" idx="27"/>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11" name="Text Placeholder 10"/>
          <p:cNvSpPr>
            <a:spLocks noGrp="1"/>
          </p:cNvSpPr>
          <p:nvPr>
            <p:ph type="body" sz="quarter" idx="28"/>
          </p:nvPr>
        </p:nvSpPr>
        <p:spPr/>
        <p:txBody>
          <a:bodyPr/>
          <a:lstStyle/>
          <a:p>
            <a:r>
              <a:rPr lang="en-US" dirty="0"/>
              <a:t>Subtitle Example</a:t>
            </a:r>
          </a:p>
        </p:txBody>
      </p:sp>
      <p:sp>
        <p:nvSpPr>
          <p:cNvPr id="12" name="Text Placeholder 11"/>
          <p:cNvSpPr>
            <a:spLocks noGrp="1"/>
          </p:cNvSpPr>
          <p:nvPr>
            <p:ph type="body" sz="quarter" idx="29"/>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p>
        </p:txBody>
      </p:sp>
      <p:sp>
        <p:nvSpPr>
          <p:cNvPr id="13" name="Text Placeholder 12"/>
          <p:cNvSpPr>
            <a:spLocks noGrp="1"/>
          </p:cNvSpPr>
          <p:nvPr>
            <p:ph type="body" sz="quarter" idx="23"/>
          </p:nvPr>
        </p:nvSpPr>
        <p:spPr/>
        <p:txBody>
          <a:bodyPr/>
          <a:lstStyle/>
          <a:p>
            <a:pPr lvl="0"/>
            <a:r>
              <a:rPr lang="en-US" sz="7200" dirty="0">
                <a:ea typeface="FontAwesome"/>
                <a:sym typeface="FontAwesome"/>
              </a:rPr>
              <a:t> </a:t>
            </a:r>
            <a:endParaRPr lang="en-US" sz="7200" dirty="0"/>
          </a:p>
        </p:txBody>
      </p:sp>
      <p:sp>
        <p:nvSpPr>
          <p:cNvPr id="14" name="Text Placeholder 13"/>
          <p:cNvSpPr>
            <a:spLocks noGrp="1"/>
          </p:cNvSpPr>
          <p:nvPr>
            <p:ph type="body" sz="quarter" idx="30"/>
          </p:nvPr>
        </p:nvSpPr>
        <p:spPr/>
        <p:txBody>
          <a:bodyPr/>
          <a:lstStyle/>
          <a:p>
            <a:pPr lvl="0"/>
            <a:r>
              <a:rPr lang="en-US" sz="7200" dirty="0">
                <a:solidFill>
                  <a:schemeClr val="accent3"/>
                </a:solidFill>
                <a:ea typeface="FontAwesome"/>
                <a:sym typeface="FontAwesome"/>
              </a:rPr>
              <a:t> </a:t>
            </a:r>
            <a:endParaRPr lang="en-US" sz="7200" dirty="0">
              <a:solidFill>
                <a:schemeClr val="accent3"/>
              </a:solidFill>
            </a:endParaRPr>
          </a:p>
        </p:txBody>
      </p:sp>
      <p:sp>
        <p:nvSpPr>
          <p:cNvPr id="15" name="Text Placeholder 14"/>
          <p:cNvSpPr>
            <a:spLocks noGrp="1"/>
          </p:cNvSpPr>
          <p:nvPr>
            <p:ph type="body" sz="quarter" idx="31"/>
          </p:nvPr>
        </p:nvSpPr>
        <p:spPr/>
        <p:txBody>
          <a:bodyPr/>
          <a:lstStyle/>
          <a:p>
            <a:pPr lvl="0"/>
            <a:r>
              <a:rPr lang="en-US" sz="7200" dirty="0">
                <a:solidFill>
                  <a:schemeClr val="accent4"/>
                </a:solidFill>
                <a:ea typeface="FontAwesome"/>
                <a:sym typeface="FontAwesome"/>
              </a:rPr>
              <a:t></a:t>
            </a:r>
            <a:endParaRPr lang="en-US" sz="7200" dirty="0">
              <a:solidFill>
                <a:schemeClr val="accent4"/>
              </a:solidFill>
            </a:endParaRPr>
          </a:p>
        </p:txBody>
      </p:sp>
      <p:sp>
        <p:nvSpPr>
          <p:cNvPr id="16" name="Text Placeholder 15"/>
          <p:cNvSpPr>
            <a:spLocks noGrp="1"/>
          </p:cNvSpPr>
          <p:nvPr>
            <p:ph type="body" sz="quarter" idx="32"/>
          </p:nvPr>
        </p:nvSpPr>
        <p:spPr/>
        <p:txBody>
          <a:bodyPr/>
          <a:lstStyle/>
          <a:p>
            <a:pPr lvl="0"/>
            <a:r>
              <a:rPr lang="en-US" sz="7200" dirty="0">
                <a:solidFill>
                  <a:schemeClr val="accent5"/>
                </a:solidFill>
                <a:ea typeface="FontAwesome"/>
                <a:sym typeface="FontAwesome"/>
              </a:rPr>
              <a:t> </a:t>
            </a:r>
            <a:endParaRPr lang="en-US" sz="7200" dirty="0">
              <a:solidFill>
                <a:schemeClr val="accent5"/>
              </a:solidFill>
            </a:endParaRPr>
          </a:p>
        </p:txBody>
      </p:sp>
      <p:graphicFrame>
        <p:nvGraphicFramePr>
          <p:cNvPr id="17" name="Diagram 16"/>
          <p:cNvGraphicFramePr/>
          <p:nvPr>
            <p:extLst>
              <p:ext uri="{D42A27DB-BD31-4B8C-83A1-F6EECF244321}">
                <p14:modId xmlns:p14="http://schemas.microsoft.com/office/powerpoint/2010/main" val="2317997776"/>
              </p:ext>
            </p:extLst>
          </p:nvPr>
        </p:nvGraphicFramePr>
        <p:xfrm>
          <a:off x="1536915" y="5060027"/>
          <a:ext cx="21501948" cy="248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64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8"/>
          </p:nvPr>
        </p:nvSpPr>
        <p:spPr>
          <a:xfrm>
            <a:off x="5818873" y="5754000"/>
            <a:ext cx="12794285" cy="863560"/>
          </a:xfrm>
        </p:spPr>
        <p:txBody>
          <a:bodyPr/>
          <a:lstStyle/>
          <a:p>
            <a:pPr algn="ctr"/>
            <a:r>
              <a:rPr lang="en-US" dirty="0" err="1"/>
              <a:t>Grazie</a:t>
            </a:r>
            <a:r>
              <a:rPr lang="en-US" dirty="0"/>
              <a:t> per </a:t>
            </a:r>
            <a:r>
              <a:rPr lang="en-US" dirty="0" err="1"/>
              <a:t>il</a:t>
            </a:r>
            <a:r>
              <a:rPr lang="en-US" dirty="0"/>
              <a:t> tempo </a:t>
            </a:r>
            <a:r>
              <a:rPr lang="en-US" dirty="0" err="1"/>
              <a:t>dedicatoci</a:t>
            </a:r>
            <a:endParaRPr lang="en-US" dirty="0"/>
          </a:p>
        </p:txBody>
      </p:sp>
    </p:spTree>
    <p:extLst>
      <p:ext uri="{BB962C8B-B14F-4D97-AF65-F5344CB8AC3E}">
        <p14:creationId xmlns:p14="http://schemas.microsoft.com/office/powerpoint/2010/main" val="389109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Cosa è </a:t>
            </a:r>
            <a:r>
              <a:rPr lang="en-US" dirty="0" err="1"/>
              <a:t>FastHome</a:t>
            </a:r>
            <a:r>
              <a:rPr lang="en-US" dirty="0"/>
              <a:t>?</a:t>
            </a:r>
          </a:p>
        </p:txBody>
      </p:sp>
      <p:sp>
        <p:nvSpPr>
          <p:cNvPr id="3" name="Text Placeholder 2"/>
          <p:cNvSpPr>
            <a:spLocks noGrp="1"/>
          </p:cNvSpPr>
          <p:nvPr>
            <p:ph type="body" sz="quarter" idx="11"/>
          </p:nvPr>
        </p:nvSpPr>
        <p:spPr/>
        <p:txBody>
          <a:bodyPr/>
          <a:lstStyle/>
          <a:p>
            <a:r>
              <a:rPr lang="en-US" dirty="0" err="1"/>
              <a:t>Affitta</a:t>
            </a:r>
            <a:r>
              <a:rPr lang="en-US" dirty="0"/>
              <a:t> e </a:t>
            </a:r>
            <a:r>
              <a:rPr lang="en-US" dirty="0" err="1"/>
              <a:t>alloggia</a:t>
            </a:r>
            <a:r>
              <a:rPr lang="en-US" dirty="0"/>
              <a:t> con un click.</a:t>
            </a:r>
          </a:p>
        </p:txBody>
      </p:sp>
      <p:sp>
        <p:nvSpPr>
          <p:cNvPr id="4" name="Text Placeholder 3"/>
          <p:cNvSpPr>
            <a:spLocks noGrp="1"/>
          </p:cNvSpPr>
          <p:nvPr>
            <p:ph type="body" sz="quarter" idx="16"/>
          </p:nvPr>
        </p:nvSpPr>
        <p:spPr/>
        <p:txBody>
          <a:bodyPr/>
          <a:lstStyle/>
          <a:p>
            <a:pPr lvl="0"/>
            <a:r>
              <a:rPr lang="en-US" dirty="0" err="1"/>
              <a:t>Abbiamo</a:t>
            </a:r>
            <a:r>
              <a:rPr lang="en-US" dirty="0"/>
              <a:t> </a:t>
            </a:r>
            <a:r>
              <a:rPr lang="en-US" dirty="0" err="1"/>
              <a:t>pensato</a:t>
            </a:r>
            <a:r>
              <a:rPr lang="en-US" dirty="0"/>
              <a:t> ad un </a:t>
            </a:r>
            <a:r>
              <a:rPr lang="en-US" dirty="0" err="1"/>
              <a:t>nuovo</a:t>
            </a:r>
            <a:r>
              <a:rPr lang="en-US" dirty="0"/>
              <a:t> </a:t>
            </a:r>
            <a:r>
              <a:rPr lang="en-US" dirty="0" err="1"/>
              <a:t>modo</a:t>
            </a:r>
            <a:r>
              <a:rPr lang="en-US" dirty="0"/>
              <a:t> di </a:t>
            </a:r>
            <a:r>
              <a:rPr lang="en-US" dirty="0" err="1"/>
              <a:t>affittare</a:t>
            </a:r>
            <a:r>
              <a:rPr lang="en-US" dirty="0"/>
              <a:t> le case. Non </a:t>
            </a:r>
            <a:r>
              <a:rPr lang="en-US" dirty="0" err="1"/>
              <a:t>più</a:t>
            </a:r>
            <a:r>
              <a:rPr lang="en-US" dirty="0"/>
              <a:t> con </a:t>
            </a:r>
            <a:r>
              <a:rPr lang="en-US" dirty="0" err="1"/>
              <a:t>denaro</a:t>
            </a:r>
            <a:r>
              <a:rPr lang="en-US" dirty="0"/>
              <a:t>, ma con </a:t>
            </a:r>
            <a:r>
              <a:rPr lang="en-US" dirty="0" err="1"/>
              <a:t>una</a:t>
            </a:r>
            <a:r>
              <a:rPr lang="en-US" dirty="0"/>
              <a:t> </a:t>
            </a:r>
            <a:r>
              <a:rPr lang="en-US" dirty="0" err="1"/>
              <a:t>moneta</a:t>
            </a:r>
            <a:r>
              <a:rPr lang="en-US" dirty="0"/>
              <a:t> </a:t>
            </a:r>
            <a:r>
              <a:rPr lang="en-US" dirty="0" err="1"/>
              <a:t>virtuale</a:t>
            </a:r>
            <a:r>
              <a:rPr lang="en-US" dirty="0"/>
              <a:t> </a:t>
            </a:r>
            <a:r>
              <a:rPr lang="en-US" dirty="0" err="1"/>
              <a:t>che</a:t>
            </a:r>
            <a:r>
              <a:rPr lang="en-US" dirty="0"/>
              <a:t> </a:t>
            </a:r>
            <a:r>
              <a:rPr lang="en-US" dirty="0" err="1"/>
              <a:t>si</a:t>
            </a:r>
            <a:r>
              <a:rPr lang="en-US" dirty="0"/>
              <a:t> </a:t>
            </a:r>
            <a:r>
              <a:rPr lang="en-US" dirty="0" err="1"/>
              <a:t>ottiene</a:t>
            </a:r>
            <a:r>
              <a:rPr lang="en-US" dirty="0"/>
              <a:t> </a:t>
            </a:r>
            <a:r>
              <a:rPr lang="en-US" dirty="0" err="1"/>
              <a:t>affittando</a:t>
            </a:r>
            <a:r>
              <a:rPr lang="en-US" dirty="0"/>
              <a:t> e </a:t>
            </a:r>
            <a:r>
              <a:rPr lang="en-US" dirty="0" err="1"/>
              <a:t>che</a:t>
            </a:r>
            <a:r>
              <a:rPr lang="en-US" dirty="0"/>
              <a:t> </a:t>
            </a:r>
            <a:r>
              <a:rPr lang="en-US" dirty="0" err="1"/>
              <a:t>si</a:t>
            </a:r>
            <a:r>
              <a:rPr lang="en-US" dirty="0"/>
              <a:t> </a:t>
            </a:r>
            <a:r>
              <a:rPr lang="en-US" dirty="0" err="1"/>
              <a:t>spende</a:t>
            </a:r>
            <a:r>
              <a:rPr lang="en-US" dirty="0"/>
              <a:t> </a:t>
            </a:r>
            <a:r>
              <a:rPr lang="en-US" dirty="0" err="1"/>
              <a:t>alloggiando</a:t>
            </a:r>
            <a:r>
              <a:rPr lang="en-US" dirty="0"/>
              <a:t> in case </a:t>
            </a:r>
            <a:r>
              <a:rPr lang="en-US" dirty="0" err="1"/>
              <a:t>affittate</a:t>
            </a:r>
            <a:r>
              <a:rPr lang="en-US" dirty="0"/>
              <a:t> da </a:t>
            </a:r>
            <a:r>
              <a:rPr lang="en-US" dirty="0" err="1"/>
              <a:t>altri</a:t>
            </a:r>
            <a:r>
              <a:rPr lang="en-US" dirty="0"/>
              <a:t> </a:t>
            </a:r>
            <a:r>
              <a:rPr lang="en-US" dirty="0" err="1"/>
              <a:t>utenti</a:t>
            </a:r>
            <a:r>
              <a:rPr lang="en-US" dirty="0"/>
              <a:t>.</a:t>
            </a:r>
          </a:p>
        </p:txBody>
      </p:sp>
      <p:pic>
        <p:nvPicPr>
          <p:cNvPr id="11" name="Immagine 10"/>
          <p:cNvPicPr>
            <a:picLocks noChangeAspect="1"/>
          </p:cNvPicPr>
          <p:nvPr/>
        </p:nvPicPr>
        <p:blipFill>
          <a:blip r:embed="rId2"/>
          <a:stretch>
            <a:fillRect/>
          </a:stretch>
        </p:blipFill>
        <p:spPr>
          <a:xfrm>
            <a:off x="9291516" y="2313551"/>
            <a:ext cx="5841890" cy="2920945"/>
          </a:xfrm>
          <a:prstGeom prst="rect">
            <a:avLst/>
          </a:prstGeom>
        </p:spPr>
      </p:pic>
    </p:spTree>
    <p:extLst>
      <p:ext uri="{BB962C8B-B14F-4D97-AF65-F5344CB8AC3E}">
        <p14:creationId xmlns:p14="http://schemas.microsoft.com/office/powerpoint/2010/main" val="252761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dirty="0" err="1"/>
              <a:t>Obiettivi</a:t>
            </a:r>
            <a:r>
              <a:rPr lang="en-US" dirty="0"/>
              <a:t> di </a:t>
            </a:r>
            <a:r>
              <a:rPr lang="en-US" dirty="0" err="1"/>
              <a:t>FastHome</a:t>
            </a:r>
            <a:endParaRPr lang="en-US" dirty="0"/>
          </a:p>
        </p:txBody>
      </p:sp>
      <p:sp>
        <p:nvSpPr>
          <p:cNvPr id="4" name="Text Placeholder 3"/>
          <p:cNvSpPr>
            <a:spLocks noGrp="1"/>
          </p:cNvSpPr>
          <p:nvPr>
            <p:ph type="body" sz="quarter" idx="17"/>
          </p:nvPr>
        </p:nvSpPr>
        <p:spPr>
          <a:xfrm>
            <a:off x="1663798" y="4300918"/>
            <a:ext cx="1222966" cy="905868"/>
          </a:xfrm>
        </p:spPr>
        <p:txBody>
          <a:bodyPr/>
          <a:lstStyle/>
          <a:p>
            <a:r>
              <a:rPr lang="en-US" sz="3600" dirty="0">
                <a:ea typeface="FontAwesome"/>
                <a:sym typeface="FontAwesome"/>
              </a:rPr>
              <a:t></a:t>
            </a:r>
            <a:endParaRPr lang="en-US" dirty="0"/>
          </a:p>
        </p:txBody>
      </p:sp>
      <p:sp>
        <p:nvSpPr>
          <p:cNvPr id="5" name="Text Placeholder 4"/>
          <p:cNvSpPr>
            <a:spLocks noGrp="1"/>
          </p:cNvSpPr>
          <p:nvPr>
            <p:ph type="body" sz="quarter" idx="20"/>
          </p:nvPr>
        </p:nvSpPr>
        <p:spPr>
          <a:xfrm>
            <a:off x="3270652" y="3996261"/>
            <a:ext cx="8019708" cy="676718"/>
          </a:xfrm>
        </p:spPr>
        <p:txBody>
          <a:bodyPr/>
          <a:lstStyle/>
          <a:p>
            <a:r>
              <a:rPr lang="en-US" dirty="0" err="1"/>
              <a:t>Semplicità</a:t>
            </a:r>
            <a:r>
              <a:rPr lang="en-US" dirty="0"/>
              <a:t> </a:t>
            </a:r>
            <a:r>
              <a:rPr lang="en-US" dirty="0" err="1"/>
              <a:t>d’uso</a:t>
            </a:r>
            <a:endParaRPr lang="en-US" dirty="0"/>
          </a:p>
        </p:txBody>
      </p:sp>
      <p:sp>
        <p:nvSpPr>
          <p:cNvPr id="6" name="Text Placeholder 5"/>
          <p:cNvSpPr>
            <a:spLocks noGrp="1"/>
          </p:cNvSpPr>
          <p:nvPr>
            <p:ph type="body" sz="quarter" idx="16"/>
          </p:nvPr>
        </p:nvSpPr>
        <p:spPr>
          <a:xfrm>
            <a:off x="3270652" y="4726081"/>
            <a:ext cx="8019708" cy="1640838"/>
          </a:xfrm>
        </p:spPr>
        <p:txBody>
          <a:bodyPr/>
          <a:lstStyle/>
          <a:p>
            <a:pPr marL="342900" lvl="0" indent="-342900">
              <a:buFont typeface="Arial" panose="020B0604020202020204" pitchFamily="34" charset="0"/>
              <a:buChar char="•"/>
            </a:pPr>
            <a:r>
              <a:rPr lang="en-US" dirty="0" err="1"/>
              <a:t>Pagine</a:t>
            </a:r>
            <a:r>
              <a:rPr lang="en-US" dirty="0"/>
              <a:t> </a:t>
            </a:r>
            <a:r>
              <a:rPr lang="en-US" dirty="0" err="1"/>
              <a:t>pulite</a:t>
            </a:r>
            <a:endParaRPr lang="en-US" dirty="0"/>
          </a:p>
          <a:p>
            <a:pPr marL="342900" lvl="0" indent="-342900">
              <a:buFont typeface="Arial" panose="020B0604020202020204" pitchFamily="34" charset="0"/>
              <a:buChar char="•"/>
            </a:pPr>
            <a:r>
              <a:rPr lang="en-US" dirty="0"/>
              <a:t>Form </a:t>
            </a:r>
            <a:r>
              <a:rPr lang="en-US" dirty="0" err="1"/>
              <a:t>semplici</a:t>
            </a:r>
            <a:endParaRPr lang="en-US" dirty="0"/>
          </a:p>
        </p:txBody>
      </p:sp>
      <p:sp>
        <p:nvSpPr>
          <p:cNvPr id="7" name="Text Placeholder 6"/>
          <p:cNvSpPr>
            <a:spLocks noGrp="1"/>
          </p:cNvSpPr>
          <p:nvPr>
            <p:ph type="body" sz="quarter" idx="21"/>
          </p:nvPr>
        </p:nvSpPr>
        <p:spPr>
          <a:xfrm>
            <a:off x="13342265" y="4300918"/>
            <a:ext cx="1222966" cy="905868"/>
          </a:xfrm>
        </p:spPr>
        <p:txBody>
          <a:bodyPr/>
          <a:lstStyle/>
          <a:p>
            <a:r>
              <a:rPr lang="en-US" sz="3600" dirty="0">
                <a:ea typeface="FontAwesome"/>
                <a:sym typeface="FontAwesome"/>
              </a:rPr>
              <a:t> </a:t>
            </a:r>
            <a:endParaRPr lang="en-US" dirty="0"/>
          </a:p>
        </p:txBody>
      </p:sp>
      <p:sp>
        <p:nvSpPr>
          <p:cNvPr id="8" name="Text Placeholder 7"/>
          <p:cNvSpPr>
            <a:spLocks noGrp="1"/>
          </p:cNvSpPr>
          <p:nvPr>
            <p:ph type="body" sz="quarter" idx="22"/>
          </p:nvPr>
        </p:nvSpPr>
        <p:spPr>
          <a:xfrm>
            <a:off x="14949119" y="3996261"/>
            <a:ext cx="8019708" cy="676718"/>
          </a:xfrm>
        </p:spPr>
        <p:txBody>
          <a:bodyPr/>
          <a:lstStyle/>
          <a:p>
            <a:r>
              <a:rPr lang="en-US" dirty="0" err="1"/>
              <a:t>Rapidità</a:t>
            </a:r>
            <a:endParaRPr lang="en-US" dirty="0"/>
          </a:p>
        </p:txBody>
      </p:sp>
      <p:sp>
        <p:nvSpPr>
          <p:cNvPr id="9" name="Text Placeholder 8"/>
          <p:cNvSpPr>
            <a:spLocks noGrp="1"/>
          </p:cNvSpPr>
          <p:nvPr>
            <p:ph type="body" sz="quarter" idx="23"/>
          </p:nvPr>
        </p:nvSpPr>
        <p:spPr>
          <a:xfrm>
            <a:off x="14949119" y="4726081"/>
            <a:ext cx="8019708" cy="1640838"/>
          </a:xfrm>
        </p:spPr>
        <p:txBody>
          <a:bodyPr/>
          <a:lstStyle/>
          <a:p>
            <a:pPr marL="342900" lvl="0" indent="-342900">
              <a:buFont typeface="Arial" panose="020B0604020202020204" pitchFamily="34" charset="0"/>
              <a:buChar char="•"/>
            </a:pPr>
            <a:r>
              <a:rPr lang="en-US" dirty="0" err="1"/>
              <a:t>Affitta</a:t>
            </a:r>
            <a:r>
              <a:rPr lang="en-US" dirty="0"/>
              <a:t> con </a:t>
            </a:r>
            <a:r>
              <a:rPr lang="en-US" dirty="0" err="1"/>
              <a:t>pochi</a:t>
            </a:r>
            <a:r>
              <a:rPr lang="en-US" dirty="0"/>
              <a:t> click</a:t>
            </a:r>
          </a:p>
          <a:p>
            <a:pPr marL="342900" indent="-342900">
              <a:buFont typeface="Arial" panose="020B0604020202020204" pitchFamily="34" charset="0"/>
              <a:buChar char="•"/>
            </a:pPr>
            <a:r>
              <a:rPr lang="en-US" dirty="0" err="1"/>
              <a:t>Alloggia</a:t>
            </a:r>
            <a:r>
              <a:rPr lang="en-US" dirty="0"/>
              <a:t> con </a:t>
            </a:r>
            <a:r>
              <a:rPr lang="en-US" dirty="0" err="1"/>
              <a:t>pochi</a:t>
            </a:r>
            <a:r>
              <a:rPr lang="en-US" dirty="0"/>
              <a:t> click</a:t>
            </a:r>
          </a:p>
        </p:txBody>
      </p:sp>
      <p:sp>
        <p:nvSpPr>
          <p:cNvPr id="10" name="Text Placeholder 9"/>
          <p:cNvSpPr>
            <a:spLocks noGrp="1"/>
          </p:cNvSpPr>
          <p:nvPr>
            <p:ph type="body" sz="quarter" idx="24"/>
          </p:nvPr>
        </p:nvSpPr>
        <p:spPr>
          <a:xfrm>
            <a:off x="1663798" y="7281184"/>
            <a:ext cx="1222966" cy="905868"/>
          </a:xfrm>
        </p:spPr>
        <p:txBody>
          <a:bodyPr/>
          <a:lstStyle/>
          <a:p>
            <a:r>
              <a:rPr lang="en-US" sz="3600" dirty="0">
                <a:ea typeface="FontAwesome"/>
                <a:sym typeface="FontAwesome"/>
              </a:rPr>
              <a:t></a:t>
            </a:r>
            <a:endParaRPr lang="en-US" dirty="0"/>
          </a:p>
        </p:txBody>
      </p:sp>
      <p:sp>
        <p:nvSpPr>
          <p:cNvPr id="11" name="Text Placeholder 10"/>
          <p:cNvSpPr>
            <a:spLocks noGrp="1"/>
          </p:cNvSpPr>
          <p:nvPr>
            <p:ph type="body" sz="quarter" idx="25"/>
          </p:nvPr>
        </p:nvSpPr>
        <p:spPr>
          <a:xfrm>
            <a:off x="3270652" y="6976531"/>
            <a:ext cx="8019708" cy="676718"/>
          </a:xfrm>
        </p:spPr>
        <p:txBody>
          <a:bodyPr/>
          <a:lstStyle/>
          <a:p>
            <a:r>
              <a:rPr lang="en-US" dirty="0" err="1"/>
              <a:t>Risparmio</a:t>
            </a:r>
            <a:endParaRPr lang="en-US" dirty="0"/>
          </a:p>
        </p:txBody>
      </p:sp>
      <p:sp>
        <p:nvSpPr>
          <p:cNvPr id="12" name="Text Placeholder 11"/>
          <p:cNvSpPr>
            <a:spLocks noGrp="1"/>
          </p:cNvSpPr>
          <p:nvPr>
            <p:ph type="body" sz="quarter" idx="26"/>
          </p:nvPr>
        </p:nvSpPr>
        <p:spPr>
          <a:xfrm>
            <a:off x="3270652" y="7706349"/>
            <a:ext cx="8019708" cy="1640838"/>
          </a:xfrm>
        </p:spPr>
        <p:txBody>
          <a:bodyPr/>
          <a:lstStyle/>
          <a:p>
            <a:pPr marL="342900" indent="-342900">
              <a:buFont typeface="Arial" panose="020B0604020202020204" pitchFamily="34" charset="0"/>
              <a:buChar char="•"/>
            </a:pPr>
            <a:r>
              <a:rPr lang="en-US" dirty="0"/>
              <a:t>Con </a:t>
            </a:r>
            <a:r>
              <a:rPr lang="en-US" dirty="0" err="1"/>
              <a:t>il</a:t>
            </a:r>
            <a:r>
              <a:rPr lang="en-US" dirty="0"/>
              <a:t> </a:t>
            </a:r>
            <a:r>
              <a:rPr lang="en-US" dirty="0" err="1"/>
              <a:t>sistema</a:t>
            </a:r>
            <a:r>
              <a:rPr lang="en-US" dirty="0"/>
              <a:t> a </a:t>
            </a:r>
            <a:r>
              <a:rPr lang="en-US" dirty="0" err="1"/>
              <a:t>crediti</a:t>
            </a:r>
            <a:r>
              <a:rPr lang="en-US" dirty="0"/>
              <a:t> e </a:t>
            </a:r>
            <a:r>
              <a:rPr lang="en-US" dirty="0" err="1"/>
              <a:t>l’assenza</a:t>
            </a:r>
            <a:r>
              <a:rPr lang="en-US" dirty="0"/>
              <a:t> di </a:t>
            </a:r>
            <a:r>
              <a:rPr lang="en-US" dirty="0" err="1"/>
              <a:t>tasse</a:t>
            </a:r>
            <a:r>
              <a:rPr lang="en-US" dirty="0"/>
              <a:t> </a:t>
            </a:r>
            <a:r>
              <a:rPr lang="en-US" dirty="0" err="1"/>
              <a:t>risparmi</a:t>
            </a:r>
            <a:r>
              <a:rPr lang="en-US" dirty="0"/>
              <a:t> </a:t>
            </a:r>
            <a:r>
              <a:rPr lang="en-US" dirty="0" err="1"/>
              <a:t>centinaia</a:t>
            </a:r>
            <a:r>
              <a:rPr lang="en-US" dirty="0"/>
              <a:t> di euro </a:t>
            </a:r>
            <a:r>
              <a:rPr lang="en-US" dirty="0" err="1"/>
              <a:t>nell’affitto</a:t>
            </a:r>
            <a:r>
              <a:rPr lang="en-US" dirty="0"/>
              <a:t> di </a:t>
            </a:r>
            <a:r>
              <a:rPr lang="en-US" dirty="0" err="1"/>
              <a:t>alloggi</a:t>
            </a:r>
            <a:endParaRPr lang="en-US" dirty="0"/>
          </a:p>
        </p:txBody>
      </p:sp>
      <p:sp>
        <p:nvSpPr>
          <p:cNvPr id="13" name="Text Placeholder 12"/>
          <p:cNvSpPr>
            <a:spLocks noGrp="1"/>
          </p:cNvSpPr>
          <p:nvPr>
            <p:ph type="body" sz="quarter" idx="27"/>
          </p:nvPr>
        </p:nvSpPr>
        <p:spPr>
          <a:xfrm>
            <a:off x="13342265" y="7281184"/>
            <a:ext cx="1222966" cy="905868"/>
          </a:xfrm>
        </p:spPr>
        <p:txBody>
          <a:bodyPr/>
          <a:lstStyle/>
          <a:p>
            <a:r>
              <a:rPr lang="en-US" sz="3600" dirty="0">
                <a:ea typeface="FontAwesome"/>
                <a:sym typeface="FontAwesome"/>
              </a:rPr>
              <a:t></a:t>
            </a:r>
            <a:endParaRPr lang="en-US" dirty="0"/>
          </a:p>
        </p:txBody>
      </p:sp>
      <p:sp>
        <p:nvSpPr>
          <p:cNvPr id="14" name="Text Placeholder 13"/>
          <p:cNvSpPr>
            <a:spLocks noGrp="1"/>
          </p:cNvSpPr>
          <p:nvPr>
            <p:ph type="body" sz="quarter" idx="28"/>
          </p:nvPr>
        </p:nvSpPr>
        <p:spPr>
          <a:xfrm>
            <a:off x="14949119" y="6976531"/>
            <a:ext cx="8019708" cy="676718"/>
          </a:xfrm>
        </p:spPr>
        <p:txBody>
          <a:bodyPr/>
          <a:lstStyle/>
          <a:p>
            <a:r>
              <a:rPr lang="en-US" dirty="0" err="1"/>
              <a:t>Qualità</a:t>
            </a:r>
            <a:r>
              <a:rPr lang="en-US" dirty="0"/>
              <a:t> del </a:t>
            </a:r>
            <a:r>
              <a:rPr lang="en-US" dirty="0" err="1"/>
              <a:t>Servizio</a:t>
            </a:r>
            <a:endParaRPr lang="en-US" dirty="0"/>
          </a:p>
        </p:txBody>
      </p:sp>
      <p:sp>
        <p:nvSpPr>
          <p:cNvPr id="15" name="Text Placeholder 14"/>
          <p:cNvSpPr>
            <a:spLocks noGrp="1"/>
          </p:cNvSpPr>
          <p:nvPr>
            <p:ph type="body" sz="quarter" idx="29"/>
          </p:nvPr>
        </p:nvSpPr>
        <p:spPr>
          <a:xfrm>
            <a:off x="14949119" y="7706349"/>
            <a:ext cx="8019708" cy="1640838"/>
          </a:xfrm>
        </p:spPr>
        <p:txBody>
          <a:bodyPr/>
          <a:lstStyle/>
          <a:p>
            <a:pPr marL="342900" indent="-342900">
              <a:buFont typeface="Arial" panose="020B0604020202020204" pitchFamily="34" charset="0"/>
              <a:buChar char="•"/>
            </a:pPr>
            <a:r>
              <a:rPr lang="en-US" dirty="0"/>
              <a:t>È </a:t>
            </a:r>
            <a:r>
              <a:rPr lang="en-US" dirty="0" err="1"/>
              <a:t>presente</a:t>
            </a:r>
            <a:r>
              <a:rPr lang="en-US" dirty="0"/>
              <a:t> un Sistema di feedback </a:t>
            </a:r>
            <a:r>
              <a:rPr lang="en-US" dirty="0" err="1"/>
              <a:t>grazie</a:t>
            </a:r>
            <a:r>
              <a:rPr lang="en-US" dirty="0"/>
              <a:t> al quale </a:t>
            </a:r>
            <a:r>
              <a:rPr lang="en-US" dirty="0" err="1"/>
              <a:t>sono</a:t>
            </a:r>
            <a:r>
              <a:rPr lang="en-US" dirty="0"/>
              <a:t> </a:t>
            </a:r>
            <a:r>
              <a:rPr lang="en-US" dirty="0" err="1"/>
              <a:t>gli</a:t>
            </a:r>
            <a:r>
              <a:rPr lang="en-US" dirty="0"/>
              <a:t> </a:t>
            </a:r>
            <a:r>
              <a:rPr lang="en-US" dirty="0" err="1"/>
              <a:t>utenti</a:t>
            </a:r>
            <a:r>
              <a:rPr lang="en-US" dirty="0"/>
              <a:t> </a:t>
            </a:r>
            <a:r>
              <a:rPr lang="en-US" dirty="0" err="1"/>
              <a:t>stessi</a:t>
            </a:r>
            <a:r>
              <a:rPr lang="en-US" dirty="0"/>
              <a:t> a </a:t>
            </a:r>
            <a:r>
              <a:rPr lang="en-US" dirty="0" err="1"/>
              <a:t>definire</a:t>
            </a:r>
            <a:r>
              <a:rPr lang="en-US" dirty="0"/>
              <a:t> la </a:t>
            </a:r>
            <a:r>
              <a:rPr lang="en-US" dirty="0" err="1"/>
              <a:t>qualità</a:t>
            </a:r>
            <a:r>
              <a:rPr lang="en-US" dirty="0"/>
              <a:t> </a:t>
            </a:r>
            <a:r>
              <a:rPr lang="en-US" dirty="0" err="1"/>
              <a:t>degli</a:t>
            </a:r>
            <a:r>
              <a:rPr lang="en-US" dirty="0"/>
              <a:t> </a:t>
            </a:r>
            <a:r>
              <a:rPr lang="en-US" dirty="0" err="1"/>
              <a:t>alloggi</a:t>
            </a:r>
            <a:r>
              <a:rPr lang="en-US" dirty="0"/>
              <a:t> in </a:t>
            </a:r>
            <a:r>
              <a:rPr lang="en-US" dirty="0" err="1"/>
              <a:t>affitto</a:t>
            </a:r>
            <a:r>
              <a:rPr lang="en-US" dirty="0"/>
              <a:t> di un determinate </a:t>
            </a:r>
            <a:r>
              <a:rPr lang="en-US" dirty="0" err="1"/>
              <a:t>cliente</a:t>
            </a:r>
            <a:endParaRPr lang="en-US" dirty="0"/>
          </a:p>
        </p:txBody>
      </p:sp>
      <p:sp>
        <p:nvSpPr>
          <p:cNvPr id="16" name="Text Placeholder 15"/>
          <p:cNvSpPr>
            <a:spLocks noGrp="1"/>
          </p:cNvSpPr>
          <p:nvPr>
            <p:ph type="body" sz="quarter" idx="30"/>
          </p:nvPr>
        </p:nvSpPr>
        <p:spPr>
          <a:xfrm>
            <a:off x="1641217" y="10238872"/>
            <a:ext cx="1222966" cy="905868"/>
          </a:xfrm>
        </p:spPr>
        <p:txBody>
          <a:bodyPr/>
          <a:lstStyle/>
          <a:p>
            <a:r>
              <a:rPr lang="en-US" sz="3600" dirty="0">
                <a:ea typeface="FontAwesome"/>
                <a:sym typeface="FontAwesome"/>
              </a:rPr>
              <a:t></a:t>
            </a:r>
            <a:endParaRPr lang="en-US" dirty="0"/>
          </a:p>
        </p:txBody>
      </p:sp>
      <p:sp>
        <p:nvSpPr>
          <p:cNvPr id="17" name="Text Placeholder 16"/>
          <p:cNvSpPr>
            <a:spLocks noGrp="1"/>
          </p:cNvSpPr>
          <p:nvPr>
            <p:ph type="body" sz="quarter" idx="31"/>
          </p:nvPr>
        </p:nvSpPr>
        <p:spPr>
          <a:xfrm>
            <a:off x="3248073" y="9934219"/>
            <a:ext cx="8019708" cy="676718"/>
          </a:xfrm>
        </p:spPr>
        <p:txBody>
          <a:bodyPr/>
          <a:lstStyle/>
          <a:p>
            <a:r>
              <a:rPr lang="en-US" dirty="0" err="1"/>
              <a:t>Affidabilità</a:t>
            </a:r>
            <a:endParaRPr lang="en-US" dirty="0"/>
          </a:p>
        </p:txBody>
      </p:sp>
      <p:sp>
        <p:nvSpPr>
          <p:cNvPr id="18" name="Text Placeholder 17"/>
          <p:cNvSpPr>
            <a:spLocks noGrp="1"/>
          </p:cNvSpPr>
          <p:nvPr>
            <p:ph type="body" sz="quarter" idx="32"/>
          </p:nvPr>
        </p:nvSpPr>
        <p:spPr>
          <a:xfrm>
            <a:off x="3248073" y="10664037"/>
            <a:ext cx="8019708" cy="1640838"/>
          </a:xfrm>
        </p:spPr>
        <p:txBody>
          <a:bodyPr/>
          <a:lstStyle/>
          <a:p>
            <a:pPr marL="342900" indent="-342900">
              <a:buFont typeface="Arial" panose="020B0604020202020204" pitchFamily="34" charset="0"/>
              <a:buChar char="•"/>
            </a:pPr>
            <a:r>
              <a:rPr lang="en-US" dirty="0" err="1"/>
              <a:t>Gli</a:t>
            </a:r>
            <a:r>
              <a:rPr lang="en-US" dirty="0"/>
              <a:t> </a:t>
            </a:r>
            <a:r>
              <a:rPr lang="en-US" dirty="0" err="1"/>
              <a:t>utenti</a:t>
            </a:r>
            <a:r>
              <a:rPr lang="en-US" dirty="0"/>
              <a:t> del </a:t>
            </a:r>
            <a:r>
              <a:rPr lang="en-US" dirty="0" err="1"/>
              <a:t>sito</a:t>
            </a:r>
            <a:r>
              <a:rPr lang="en-US" dirty="0"/>
              <a:t> </a:t>
            </a:r>
            <a:r>
              <a:rPr lang="en-US" dirty="0" err="1"/>
              <a:t>vengono</a:t>
            </a:r>
            <a:r>
              <a:rPr lang="en-US" dirty="0"/>
              <a:t> </a:t>
            </a:r>
            <a:r>
              <a:rPr lang="en-US" dirty="0" err="1"/>
              <a:t>controllati</a:t>
            </a:r>
            <a:r>
              <a:rPr lang="en-US" dirty="0"/>
              <a:t> </a:t>
            </a:r>
            <a:r>
              <a:rPr lang="en-US" dirty="0" err="1"/>
              <a:t>periodicamente</a:t>
            </a:r>
            <a:r>
              <a:rPr lang="en-US" dirty="0"/>
              <a:t> </a:t>
            </a:r>
            <a:r>
              <a:rPr lang="en-US" dirty="0" err="1"/>
              <a:t>dallo</a:t>
            </a:r>
            <a:r>
              <a:rPr lang="en-US" dirty="0"/>
              <a:t> Staff</a:t>
            </a:r>
          </a:p>
        </p:txBody>
      </p:sp>
      <p:sp>
        <p:nvSpPr>
          <p:cNvPr id="19" name="Text Placeholder 18"/>
          <p:cNvSpPr>
            <a:spLocks noGrp="1"/>
          </p:cNvSpPr>
          <p:nvPr>
            <p:ph type="body" sz="quarter" idx="33"/>
          </p:nvPr>
        </p:nvSpPr>
        <p:spPr>
          <a:xfrm>
            <a:off x="13342265" y="10238872"/>
            <a:ext cx="1222966" cy="905868"/>
          </a:xfrm>
        </p:spPr>
        <p:txBody>
          <a:bodyPr/>
          <a:lstStyle/>
          <a:p>
            <a:r>
              <a:rPr lang="en-US" sz="3600" dirty="0">
                <a:ea typeface="FontAwesome"/>
                <a:sym typeface="FontAwesome"/>
              </a:rPr>
              <a:t></a:t>
            </a:r>
            <a:endParaRPr lang="en-US" dirty="0"/>
          </a:p>
        </p:txBody>
      </p:sp>
      <p:sp>
        <p:nvSpPr>
          <p:cNvPr id="20" name="Text Placeholder 19"/>
          <p:cNvSpPr>
            <a:spLocks noGrp="1"/>
          </p:cNvSpPr>
          <p:nvPr>
            <p:ph type="body" sz="quarter" idx="34"/>
          </p:nvPr>
        </p:nvSpPr>
        <p:spPr>
          <a:xfrm>
            <a:off x="14949119" y="9934219"/>
            <a:ext cx="8019708" cy="676718"/>
          </a:xfrm>
        </p:spPr>
        <p:txBody>
          <a:bodyPr/>
          <a:lstStyle/>
          <a:p>
            <a:r>
              <a:rPr lang="en-US" dirty="0" err="1"/>
              <a:t>Sicurezza</a:t>
            </a:r>
            <a:endParaRPr lang="en-US" dirty="0"/>
          </a:p>
        </p:txBody>
      </p:sp>
      <p:sp>
        <p:nvSpPr>
          <p:cNvPr id="21" name="Text Placeholder 20"/>
          <p:cNvSpPr>
            <a:spLocks noGrp="1"/>
          </p:cNvSpPr>
          <p:nvPr>
            <p:ph type="body" sz="quarter" idx="35"/>
          </p:nvPr>
        </p:nvSpPr>
        <p:spPr>
          <a:xfrm>
            <a:off x="14949119" y="10664037"/>
            <a:ext cx="8019708" cy="1640838"/>
          </a:xfrm>
        </p:spPr>
        <p:txBody>
          <a:bodyPr/>
          <a:lstStyle/>
          <a:p>
            <a:pPr marL="342900" indent="-342900">
              <a:buFont typeface="Arial" panose="020B0604020202020204" pitchFamily="34" charset="0"/>
              <a:buChar char="•"/>
            </a:pPr>
            <a:r>
              <a:rPr lang="en-US" dirty="0"/>
              <a:t>Le </a:t>
            </a:r>
            <a:r>
              <a:rPr lang="en-US" dirty="0" err="1"/>
              <a:t>transazioni</a:t>
            </a:r>
            <a:r>
              <a:rPr lang="en-US" dirty="0"/>
              <a:t> </a:t>
            </a:r>
            <a:r>
              <a:rPr lang="en-US" dirty="0" err="1"/>
              <a:t>avvengono</a:t>
            </a:r>
            <a:r>
              <a:rPr lang="en-US" dirty="0"/>
              <a:t> in </a:t>
            </a:r>
            <a:r>
              <a:rPr lang="en-US" dirty="0" err="1"/>
              <a:t>maniera</a:t>
            </a:r>
            <a:r>
              <a:rPr lang="en-US" dirty="0"/>
              <a:t> </a:t>
            </a:r>
            <a:r>
              <a:rPr lang="en-US" dirty="0" err="1"/>
              <a:t>sicura</a:t>
            </a:r>
            <a:endParaRPr lang="en-US" dirty="0"/>
          </a:p>
          <a:p>
            <a:pPr marL="342900" indent="-342900">
              <a:buFont typeface="Arial" panose="020B0604020202020204" pitchFamily="34" charset="0"/>
              <a:buChar char="•"/>
            </a:pPr>
            <a:r>
              <a:rPr lang="en-US" dirty="0" err="1"/>
              <a:t>Utilizziamo</a:t>
            </a:r>
            <a:r>
              <a:rPr lang="en-US" dirty="0"/>
              <a:t> </a:t>
            </a:r>
            <a:r>
              <a:rPr lang="en-US" dirty="0" err="1"/>
              <a:t>protocolli</a:t>
            </a:r>
            <a:r>
              <a:rPr lang="en-US" dirty="0"/>
              <a:t> </a:t>
            </a:r>
            <a:r>
              <a:rPr lang="en-US" dirty="0" err="1"/>
              <a:t>sicuri</a:t>
            </a:r>
            <a:endParaRPr lang="en-US" dirty="0"/>
          </a:p>
        </p:txBody>
      </p:sp>
      <p:sp>
        <p:nvSpPr>
          <p:cNvPr id="23" name="Segnaposto testo 22"/>
          <p:cNvSpPr>
            <a:spLocks noGrp="1"/>
          </p:cNvSpPr>
          <p:nvPr>
            <p:ph type="body" sz="quarter" idx="19"/>
          </p:nvPr>
        </p:nvSpPr>
        <p:spPr/>
        <p:txBody>
          <a:bodyPr/>
          <a:lstStyle/>
          <a:p>
            <a:r>
              <a:rPr lang="it-IT" dirty="0"/>
              <a:t>Ciò a cui puntiamo</a:t>
            </a:r>
          </a:p>
        </p:txBody>
      </p:sp>
    </p:spTree>
    <p:extLst>
      <p:ext uri="{BB962C8B-B14F-4D97-AF65-F5344CB8AC3E}">
        <p14:creationId xmlns:p14="http://schemas.microsoft.com/office/powerpoint/2010/main" val="224756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Ruoli</a:t>
            </a:r>
            <a:r>
              <a:rPr lang="en-US" dirty="0"/>
              <a:t> di </a:t>
            </a:r>
            <a:r>
              <a:rPr lang="en-US" dirty="0" err="1"/>
              <a:t>Sviluppo</a:t>
            </a:r>
            <a:endParaRPr lang="en-US" dirty="0"/>
          </a:p>
        </p:txBody>
      </p:sp>
      <p:sp>
        <p:nvSpPr>
          <p:cNvPr id="3" name="Text Placeholder 2"/>
          <p:cNvSpPr>
            <a:spLocks noGrp="1"/>
          </p:cNvSpPr>
          <p:nvPr>
            <p:ph type="body" sz="quarter" idx="11"/>
          </p:nvPr>
        </p:nvSpPr>
        <p:spPr/>
        <p:txBody>
          <a:bodyPr/>
          <a:lstStyle/>
          <a:p>
            <a:r>
              <a:rPr lang="en-US" dirty="0"/>
              <a:t>Chi ha </a:t>
            </a:r>
            <a:r>
              <a:rPr lang="en-US" dirty="0" err="1"/>
              <a:t>fatto</a:t>
            </a:r>
            <a:r>
              <a:rPr lang="en-US" dirty="0"/>
              <a:t> </a:t>
            </a:r>
            <a:r>
              <a:rPr lang="en-US" dirty="0" err="1"/>
              <a:t>cosa</a:t>
            </a:r>
            <a:r>
              <a:rPr lang="en-US" dirty="0"/>
              <a:t>?</a:t>
            </a:r>
          </a:p>
        </p:txBody>
      </p:sp>
      <p:sp>
        <p:nvSpPr>
          <p:cNvPr id="5" name="Text Placeholder 4"/>
          <p:cNvSpPr>
            <a:spLocks noGrp="1"/>
          </p:cNvSpPr>
          <p:nvPr>
            <p:ph type="body" sz="quarter" idx="22"/>
          </p:nvPr>
        </p:nvSpPr>
        <p:spPr/>
        <p:txBody>
          <a:bodyPr/>
          <a:lstStyle/>
          <a:p>
            <a:r>
              <a:rPr lang="en-US" dirty="0" err="1"/>
              <a:t>Progettazione</a:t>
            </a:r>
            <a:endParaRPr lang="en-US" dirty="0"/>
          </a:p>
        </p:txBody>
      </p:sp>
      <p:sp>
        <p:nvSpPr>
          <p:cNvPr id="6" name="Text Placeholder 5"/>
          <p:cNvSpPr>
            <a:spLocks noGrp="1"/>
          </p:cNvSpPr>
          <p:nvPr>
            <p:ph type="body" sz="quarter" idx="23"/>
          </p:nvPr>
        </p:nvSpPr>
        <p:spPr/>
        <p:txBody>
          <a:bodyPr/>
          <a:lstStyle/>
          <a:p>
            <a:r>
              <a:rPr lang="en-US" dirty="0"/>
              <a:t>Stefano </a:t>
            </a:r>
            <a:r>
              <a:rPr lang="en-US" dirty="0" err="1"/>
              <a:t>Marzorati</a:t>
            </a:r>
            <a:r>
              <a:rPr lang="en-US"/>
              <a:t>,</a:t>
            </a:r>
            <a:br>
              <a:rPr lang="en-US"/>
            </a:br>
            <a:r>
              <a:rPr lang="en-US"/>
              <a:t>Alessandro </a:t>
            </a:r>
            <a:r>
              <a:rPr lang="en-US" dirty="0"/>
              <a:t>Fornaro</a:t>
            </a:r>
          </a:p>
        </p:txBody>
      </p:sp>
      <p:sp>
        <p:nvSpPr>
          <p:cNvPr id="8" name="Text Placeholder 7"/>
          <p:cNvSpPr>
            <a:spLocks noGrp="1"/>
          </p:cNvSpPr>
          <p:nvPr>
            <p:ph type="body" sz="quarter" idx="25"/>
          </p:nvPr>
        </p:nvSpPr>
        <p:spPr/>
        <p:txBody>
          <a:bodyPr/>
          <a:lstStyle/>
          <a:p>
            <a:r>
              <a:rPr lang="en-US" dirty="0"/>
              <a:t>Database</a:t>
            </a:r>
          </a:p>
        </p:txBody>
      </p:sp>
      <p:sp>
        <p:nvSpPr>
          <p:cNvPr id="9" name="Text Placeholder 8"/>
          <p:cNvSpPr>
            <a:spLocks noGrp="1"/>
          </p:cNvSpPr>
          <p:nvPr>
            <p:ph type="body" sz="quarter" idx="26"/>
          </p:nvPr>
        </p:nvSpPr>
        <p:spPr/>
        <p:txBody>
          <a:bodyPr/>
          <a:lstStyle/>
          <a:p>
            <a:r>
              <a:rPr lang="en-US" dirty="0"/>
              <a:t>Stefano </a:t>
            </a:r>
            <a:r>
              <a:rPr lang="en-US" dirty="0" err="1"/>
              <a:t>Marzorati</a:t>
            </a:r>
            <a:r>
              <a:rPr lang="en-US" dirty="0"/>
              <a:t>,</a:t>
            </a:r>
          </a:p>
          <a:p>
            <a:r>
              <a:rPr lang="en-US" dirty="0"/>
              <a:t>Andrea </a:t>
            </a:r>
            <a:r>
              <a:rPr lang="en-US" dirty="0" err="1"/>
              <a:t>Zocca</a:t>
            </a:r>
            <a:endParaRPr lang="en-US" dirty="0"/>
          </a:p>
        </p:txBody>
      </p:sp>
      <p:sp>
        <p:nvSpPr>
          <p:cNvPr id="11" name="Text Placeholder 10"/>
          <p:cNvSpPr>
            <a:spLocks noGrp="1"/>
          </p:cNvSpPr>
          <p:nvPr>
            <p:ph type="body" sz="quarter" idx="28"/>
          </p:nvPr>
        </p:nvSpPr>
        <p:spPr/>
        <p:txBody>
          <a:bodyPr/>
          <a:lstStyle/>
          <a:p>
            <a:r>
              <a:rPr lang="en-US" dirty="0"/>
              <a:t>HTML + </a:t>
            </a:r>
            <a:r>
              <a:rPr lang="en-US" dirty="0" err="1"/>
              <a:t>Grafica</a:t>
            </a:r>
            <a:endParaRPr lang="en-US" dirty="0"/>
          </a:p>
        </p:txBody>
      </p:sp>
      <p:sp>
        <p:nvSpPr>
          <p:cNvPr id="12" name="Text Placeholder 11"/>
          <p:cNvSpPr>
            <a:spLocks noGrp="1"/>
          </p:cNvSpPr>
          <p:nvPr>
            <p:ph type="body" sz="quarter" idx="29"/>
          </p:nvPr>
        </p:nvSpPr>
        <p:spPr/>
        <p:txBody>
          <a:bodyPr/>
          <a:lstStyle/>
          <a:p>
            <a:r>
              <a:rPr lang="en-US" dirty="0"/>
              <a:t>Christian Della Torre,</a:t>
            </a:r>
            <a:br>
              <a:rPr lang="en-US" dirty="0"/>
            </a:br>
            <a:r>
              <a:rPr lang="en-US" dirty="0"/>
              <a:t>Alessandro Fornaro</a:t>
            </a:r>
          </a:p>
        </p:txBody>
      </p:sp>
      <p:sp>
        <p:nvSpPr>
          <p:cNvPr id="14" name="Text Placeholder 13"/>
          <p:cNvSpPr>
            <a:spLocks noGrp="1"/>
          </p:cNvSpPr>
          <p:nvPr>
            <p:ph type="body" sz="quarter" idx="31"/>
          </p:nvPr>
        </p:nvSpPr>
        <p:spPr/>
        <p:txBody>
          <a:bodyPr/>
          <a:lstStyle/>
          <a:p>
            <a:r>
              <a:rPr lang="en-US" dirty="0"/>
              <a:t>PHP + JS</a:t>
            </a:r>
          </a:p>
        </p:txBody>
      </p:sp>
      <p:sp>
        <p:nvSpPr>
          <p:cNvPr id="15" name="Text Placeholder 14"/>
          <p:cNvSpPr>
            <a:spLocks noGrp="1"/>
          </p:cNvSpPr>
          <p:nvPr>
            <p:ph type="body" sz="quarter" idx="32"/>
          </p:nvPr>
        </p:nvSpPr>
        <p:spPr/>
        <p:txBody>
          <a:bodyPr/>
          <a:lstStyle/>
          <a:p>
            <a:r>
              <a:rPr lang="en-US" dirty="0"/>
              <a:t>Alessandro Fornaro,</a:t>
            </a:r>
            <a:br>
              <a:rPr lang="en-US" dirty="0"/>
            </a:br>
            <a:r>
              <a:rPr lang="en-US" dirty="0"/>
              <a:t>Stefano </a:t>
            </a:r>
            <a:r>
              <a:rPr lang="en-US" dirty="0" err="1"/>
              <a:t>Marzorati</a:t>
            </a:r>
            <a:endParaRPr lang="en-US" dirty="0"/>
          </a:p>
        </p:txBody>
      </p:sp>
      <p:sp>
        <p:nvSpPr>
          <p:cNvPr id="16" name="Text Placeholder 15"/>
          <p:cNvSpPr>
            <a:spLocks noGrp="1"/>
          </p:cNvSpPr>
          <p:nvPr>
            <p:ph type="body" sz="quarter" idx="16"/>
          </p:nvPr>
        </p:nvSpPr>
        <p:spPr/>
        <p:txBody>
          <a:bodyPr/>
          <a:lstStyle/>
          <a:p>
            <a:pPr lvl="0"/>
            <a:r>
              <a:rPr lang="it-IT" i="1" dirty="0"/>
              <a:t>L’unione fa la forza.</a:t>
            </a:r>
            <a:br>
              <a:rPr lang="it-IT" i="1" dirty="0"/>
            </a:br>
            <a:r>
              <a:rPr lang="it-IT" i="1" dirty="0"/>
              <a:t>- un antico proverbio -</a:t>
            </a:r>
            <a:endParaRPr lang="en-US" i="1" dirty="0"/>
          </a:p>
        </p:txBody>
      </p:sp>
      <p:pic>
        <p:nvPicPr>
          <p:cNvPr id="20" name="Immagine 19"/>
          <p:cNvPicPr>
            <a:picLocks noChangeAspect="1"/>
          </p:cNvPicPr>
          <p:nvPr/>
        </p:nvPicPr>
        <p:blipFill>
          <a:blip r:embed="rId2"/>
          <a:stretch>
            <a:fillRect/>
          </a:stretch>
        </p:blipFill>
        <p:spPr>
          <a:xfrm>
            <a:off x="19524259" y="3724720"/>
            <a:ext cx="1874067" cy="1874067"/>
          </a:xfrm>
          <a:prstGeom prst="rect">
            <a:avLst/>
          </a:prstGeom>
        </p:spPr>
      </p:pic>
      <p:pic>
        <p:nvPicPr>
          <p:cNvPr id="30" name="Immagine 29"/>
          <p:cNvPicPr>
            <a:picLocks noChangeAspect="1"/>
          </p:cNvPicPr>
          <p:nvPr/>
        </p:nvPicPr>
        <p:blipFill>
          <a:blip r:embed="rId3"/>
          <a:stretch>
            <a:fillRect/>
          </a:stretch>
        </p:blipFill>
        <p:spPr>
          <a:xfrm>
            <a:off x="14153021" y="3946776"/>
            <a:ext cx="1429956" cy="1429956"/>
          </a:xfrm>
          <a:prstGeom prst="rect">
            <a:avLst/>
          </a:prstGeom>
        </p:spPr>
      </p:pic>
      <p:pic>
        <p:nvPicPr>
          <p:cNvPr id="34" name="Immagine 33"/>
          <p:cNvPicPr>
            <a:picLocks noChangeAspect="1"/>
          </p:cNvPicPr>
          <p:nvPr/>
        </p:nvPicPr>
        <p:blipFill>
          <a:blip r:embed="rId4"/>
          <a:stretch>
            <a:fillRect/>
          </a:stretch>
        </p:blipFill>
        <p:spPr>
          <a:xfrm>
            <a:off x="8546286" y="3766269"/>
            <a:ext cx="1872054" cy="1872054"/>
          </a:xfrm>
          <a:prstGeom prst="rect">
            <a:avLst/>
          </a:prstGeom>
        </p:spPr>
      </p:pic>
      <p:pic>
        <p:nvPicPr>
          <p:cNvPr id="38" name="Immagine 37"/>
          <p:cNvPicPr>
            <a:picLocks noChangeAspect="1"/>
          </p:cNvPicPr>
          <p:nvPr/>
        </p:nvPicPr>
        <p:blipFill>
          <a:blip r:embed="rId5"/>
          <a:stretch>
            <a:fillRect/>
          </a:stretch>
        </p:blipFill>
        <p:spPr>
          <a:xfrm>
            <a:off x="3199193" y="3973877"/>
            <a:ext cx="1483939" cy="1483939"/>
          </a:xfrm>
          <a:prstGeom prst="rect">
            <a:avLst/>
          </a:prstGeom>
        </p:spPr>
      </p:pic>
    </p:spTree>
    <p:extLst>
      <p:ext uri="{BB962C8B-B14F-4D97-AF65-F5344CB8AC3E}">
        <p14:creationId xmlns:p14="http://schemas.microsoft.com/office/powerpoint/2010/main" val="371842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egnaposto testo 18"/>
          <p:cNvSpPr>
            <a:spLocks noGrp="1"/>
          </p:cNvSpPr>
          <p:nvPr>
            <p:ph type="body" sz="quarter" idx="18"/>
          </p:nvPr>
        </p:nvSpPr>
        <p:spPr/>
        <p:txBody>
          <a:bodyPr/>
          <a:lstStyle/>
          <a:p>
            <a:r>
              <a:rPr lang="it-IT" dirty="0"/>
              <a:t>Aspetti Tecnici</a:t>
            </a:r>
          </a:p>
        </p:txBody>
      </p:sp>
      <p:sp>
        <p:nvSpPr>
          <p:cNvPr id="20" name="Segnaposto testo 19"/>
          <p:cNvSpPr>
            <a:spLocks noGrp="1"/>
          </p:cNvSpPr>
          <p:nvPr>
            <p:ph type="body" sz="quarter" idx="19"/>
          </p:nvPr>
        </p:nvSpPr>
        <p:spPr/>
        <p:txBody>
          <a:bodyPr/>
          <a:lstStyle/>
          <a:p>
            <a:r>
              <a:rPr lang="it-IT" dirty="0"/>
              <a:t>Spiegazioni relative a codice e database</a:t>
            </a:r>
          </a:p>
        </p:txBody>
      </p:sp>
    </p:spTree>
    <p:extLst>
      <p:ext uri="{BB962C8B-B14F-4D97-AF65-F5344CB8AC3E}">
        <p14:creationId xmlns:p14="http://schemas.microsoft.com/office/powerpoint/2010/main" val="406615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sz="quarter" idx="10"/>
          </p:nvPr>
        </p:nvSpPr>
        <p:spPr/>
        <p:txBody>
          <a:bodyPr/>
          <a:lstStyle/>
          <a:p>
            <a:r>
              <a:rPr lang="it-IT" dirty="0"/>
              <a:t>PHP: Home</a:t>
            </a:r>
          </a:p>
        </p:txBody>
      </p:sp>
      <p:sp>
        <p:nvSpPr>
          <p:cNvPr id="7" name="Segnaposto testo 6"/>
          <p:cNvSpPr>
            <a:spLocks noGrp="1"/>
          </p:cNvSpPr>
          <p:nvPr>
            <p:ph type="body" sz="quarter" idx="11"/>
          </p:nvPr>
        </p:nvSpPr>
        <p:spPr/>
        <p:txBody>
          <a:bodyPr/>
          <a:lstStyle/>
          <a:p>
            <a:r>
              <a:rPr lang="it-IT" dirty="0"/>
              <a:t>Alessandro Fornaro</a:t>
            </a:r>
          </a:p>
        </p:txBody>
      </p:sp>
      <p:sp>
        <p:nvSpPr>
          <p:cNvPr id="11" name="Segnaposto contenuto 10"/>
          <p:cNvSpPr>
            <a:spLocks noGrp="1"/>
          </p:cNvSpPr>
          <p:nvPr>
            <p:ph sz="quarter" idx="12"/>
          </p:nvPr>
        </p:nvSpPr>
        <p:spPr>
          <a:xfrm>
            <a:off x="1536907" y="2391836"/>
            <a:ext cx="21431925" cy="9935632"/>
          </a:xfrm>
        </p:spPr>
        <p:txBody>
          <a:bodyPr/>
          <a:lstStyle/>
          <a:p>
            <a:r>
              <a:rPr lang="it-IT" sz="3600" dirty="0"/>
              <a:t>Nell’</a:t>
            </a:r>
            <a:r>
              <a:rPr lang="it-IT" sz="3600" dirty="0" err="1"/>
              <a:t>header</a:t>
            </a:r>
            <a:r>
              <a:rPr lang="it-IT" sz="3600" dirty="0"/>
              <a:t> della </a:t>
            </a:r>
            <a:r>
              <a:rPr lang="it-IT" sz="3600" dirty="0" err="1"/>
              <a:t>index</a:t>
            </a:r>
            <a:r>
              <a:rPr lang="it-IT" sz="3600" dirty="0"/>
              <a:t> del sito sono presenti collegamenti a tutte le pagine principali del sito.</a:t>
            </a:r>
          </a:p>
          <a:p>
            <a:r>
              <a:rPr lang="it-IT" sz="3600" dirty="0"/>
              <a:t>La </a:t>
            </a:r>
            <a:r>
              <a:rPr lang="it-IT" sz="3600" dirty="0" err="1"/>
              <a:t>index</a:t>
            </a:r>
            <a:r>
              <a:rPr lang="it-IT" sz="3600" dirty="0"/>
              <a:t> è stata scritta in PHP per consentire la presenza delle sessioni: se un utente è loggato, viene reindirizzato ad una pagina che consente di vedere gli annunci.</a:t>
            </a:r>
          </a:p>
          <a:p>
            <a:endParaRPr lang="it-IT" sz="3600" dirty="0"/>
          </a:p>
          <a:p>
            <a:r>
              <a:rPr lang="it-IT" sz="3600" dirty="0"/>
              <a:t>Versione utente non loggato:</a:t>
            </a:r>
          </a:p>
          <a:p>
            <a:endParaRPr lang="it-IT" sz="3600" dirty="0"/>
          </a:p>
          <a:p>
            <a:endParaRPr lang="it-IT" sz="3600" dirty="0"/>
          </a:p>
          <a:p>
            <a:endParaRPr lang="it-IT" sz="3600" dirty="0"/>
          </a:p>
          <a:p>
            <a:r>
              <a:rPr lang="it-IT" sz="3600" dirty="0"/>
              <a:t>Versione utente loggato:</a:t>
            </a:r>
          </a:p>
          <a:p>
            <a:endParaRPr lang="it-IT" sz="3600" dirty="0"/>
          </a:p>
        </p:txBody>
      </p:sp>
      <p:pic>
        <p:nvPicPr>
          <p:cNvPr id="8" name="Immagine 7"/>
          <p:cNvPicPr>
            <a:picLocks noChangeAspect="1"/>
          </p:cNvPicPr>
          <p:nvPr/>
        </p:nvPicPr>
        <p:blipFill>
          <a:blip r:embed="rId2"/>
          <a:stretch>
            <a:fillRect/>
          </a:stretch>
        </p:blipFill>
        <p:spPr>
          <a:xfrm>
            <a:off x="6206263" y="5911120"/>
            <a:ext cx="12081735" cy="1021617"/>
          </a:xfrm>
          <a:prstGeom prst="rect">
            <a:avLst/>
          </a:prstGeom>
        </p:spPr>
      </p:pic>
      <p:pic>
        <p:nvPicPr>
          <p:cNvPr id="10" name="Immagine 9"/>
          <p:cNvPicPr>
            <a:picLocks noChangeAspect="1"/>
          </p:cNvPicPr>
          <p:nvPr/>
        </p:nvPicPr>
        <p:blipFill>
          <a:blip r:embed="rId3"/>
          <a:stretch>
            <a:fillRect/>
          </a:stretch>
        </p:blipFill>
        <p:spPr>
          <a:xfrm>
            <a:off x="3632721" y="9119294"/>
            <a:ext cx="17228821" cy="984503"/>
          </a:xfrm>
          <a:prstGeom prst="rect">
            <a:avLst/>
          </a:prstGeom>
        </p:spPr>
      </p:pic>
    </p:spTree>
    <p:extLst>
      <p:ext uri="{BB962C8B-B14F-4D97-AF65-F5344CB8AC3E}">
        <p14:creationId xmlns:p14="http://schemas.microsoft.com/office/powerpoint/2010/main" val="260602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sz="quarter" idx="10"/>
          </p:nvPr>
        </p:nvSpPr>
        <p:spPr/>
        <p:txBody>
          <a:bodyPr/>
          <a:lstStyle/>
          <a:p>
            <a:r>
              <a:rPr lang="it-IT" dirty="0"/>
              <a:t>PHP: Login e Registrazione</a:t>
            </a:r>
          </a:p>
        </p:txBody>
      </p:sp>
      <p:sp>
        <p:nvSpPr>
          <p:cNvPr id="7" name="Segnaposto testo 6"/>
          <p:cNvSpPr>
            <a:spLocks noGrp="1"/>
          </p:cNvSpPr>
          <p:nvPr>
            <p:ph type="body" sz="quarter" idx="11"/>
          </p:nvPr>
        </p:nvSpPr>
        <p:spPr/>
        <p:txBody>
          <a:bodyPr/>
          <a:lstStyle/>
          <a:p>
            <a:r>
              <a:rPr lang="it-IT" dirty="0"/>
              <a:t>Alessandro Fornaro</a:t>
            </a:r>
          </a:p>
        </p:txBody>
      </p:sp>
      <p:sp>
        <p:nvSpPr>
          <p:cNvPr id="11" name="Segnaposto contenuto 10"/>
          <p:cNvSpPr>
            <a:spLocks noGrp="1"/>
          </p:cNvSpPr>
          <p:nvPr>
            <p:ph sz="quarter" idx="12"/>
          </p:nvPr>
        </p:nvSpPr>
        <p:spPr>
          <a:xfrm>
            <a:off x="932689" y="2391836"/>
            <a:ext cx="14813279" cy="9935632"/>
          </a:xfrm>
        </p:spPr>
        <p:txBody>
          <a:bodyPr/>
          <a:lstStyle/>
          <a:p>
            <a:endParaRPr lang="it-IT" sz="3600" dirty="0"/>
          </a:p>
          <a:p>
            <a:pPr marL="571500" indent="-571500">
              <a:buFont typeface="Wingdings" panose="05000000000000000000" pitchFamily="2" charset="2"/>
              <a:buChar char="ü"/>
            </a:pPr>
            <a:r>
              <a:rPr lang="it-IT" sz="3600" dirty="0"/>
              <a:t>Per la registrazione al sito vengono richiesti i dati base personali. È inoltre </a:t>
            </a:r>
          </a:p>
          <a:p>
            <a:pPr marL="571500" indent="-571500">
              <a:buFont typeface="Wingdings" panose="05000000000000000000" pitchFamily="2" charset="2"/>
              <a:buChar char="ü"/>
            </a:pPr>
            <a:endParaRPr lang="it-IT" sz="3600" dirty="0"/>
          </a:p>
          <a:p>
            <a:pPr marL="571500" indent="-571500">
              <a:buFont typeface="Wingdings" panose="05000000000000000000" pitchFamily="2" charset="2"/>
              <a:buChar char="ü"/>
            </a:pPr>
            <a:r>
              <a:rPr lang="it-IT" sz="3600" dirty="0"/>
              <a:t>Una volta registrato, l’utente viene inserito nel database con la flag ‘status’=0, ad indicare che non è ancora un utente attivo. Per diventare attivo, dovrà cliccare sul link di attivazione account inviatogli alla email indicata.</a:t>
            </a:r>
            <a:br>
              <a:rPr lang="it-IT" sz="3600" dirty="0"/>
            </a:br>
            <a:endParaRPr lang="it-IT" sz="3600" dirty="0"/>
          </a:p>
          <a:p>
            <a:pPr marL="571500" indent="-571500">
              <a:buFont typeface="Wingdings" panose="05000000000000000000" pitchFamily="2" charset="2"/>
              <a:buChar char="ü"/>
            </a:pPr>
            <a:r>
              <a:rPr lang="it-IT" sz="3600" dirty="0"/>
              <a:t>Quando l’utente esegue il login, PHP recupera i dati dell’utente direttamente dalla tabella in cui era stato salvato.</a:t>
            </a:r>
          </a:p>
          <a:p>
            <a:pPr marL="571500" indent="-571500">
              <a:buFont typeface="Wingdings" panose="05000000000000000000" pitchFamily="2" charset="2"/>
              <a:buChar char="ü"/>
            </a:pPr>
            <a:endParaRPr lang="it-IT" sz="3600" dirty="0"/>
          </a:p>
          <a:p>
            <a:pPr marL="571500" indent="-571500">
              <a:buFont typeface="Wingdings" panose="05000000000000000000" pitchFamily="2" charset="2"/>
              <a:buChar char="ü"/>
            </a:pPr>
            <a:r>
              <a:rPr lang="it-IT" sz="3600" dirty="0"/>
              <a:t>Certi dati sono modificabili dall’utente stesso all’interno del profilo.</a:t>
            </a:r>
          </a:p>
          <a:p>
            <a:pPr marL="571500" indent="-571500">
              <a:buFont typeface="Wingdings" panose="05000000000000000000" pitchFamily="2" charset="2"/>
              <a:buChar char="ü"/>
            </a:pPr>
            <a:endParaRPr lang="it-IT" sz="3600" dirty="0"/>
          </a:p>
          <a:p>
            <a:pPr marL="571500" indent="-571500">
              <a:buFont typeface="Wingdings" panose="05000000000000000000" pitchFamily="2" charset="2"/>
              <a:buChar char="ü"/>
            </a:pPr>
            <a:endParaRPr lang="it-IT" sz="3600" dirty="0"/>
          </a:p>
        </p:txBody>
      </p:sp>
      <p:pic>
        <p:nvPicPr>
          <p:cNvPr id="4" name="Immagine 3" descr="Immagine che contiene screenshot&#10;&#10;Descrizione generata con affidabilità molto elevata"/>
          <p:cNvPicPr>
            <a:picLocks noChangeAspect="1"/>
          </p:cNvPicPr>
          <p:nvPr/>
        </p:nvPicPr>
        <p:blipFill>
          <a:blip r:embed="rId2"/>
          <a:stretch>
            <a:fillRect/>
          </a:stretch>
        </p:blipFill>
        <p:spPr>
          <a:xfrm>
            <a:off x="16054660" y="2629579"/>
            <a:ext cx="6604172" cy="9272335"/>
          </a:xfrm>
          <a:prstGeom prst="rect">
            <a:avLst/>
          </a:prstGeom>
        </p:spPr>
      </p:pic>
    </p:spTree>
    <p:extLst>
      <p:ext uri="{BB962C8B-B14F-4D97-AF65-F5344CB8AC3E}">
        <p14:creationId xmlns:p14="http://schemas.microsoft.com/office/powerpoint/2010/main" val="425474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sz="quarter" idx="10"/>
          </p:nvPr>
        </p:nvSpPr>
        <p:spPr/>
        <p:txBody>
          <a:bodyPr/>
          <a:lstStyle/>
          <a:p>
            <a:r>
              <a:rPr lang="it-IT" dirty="0"/>
              <a:t>PHP: Pagina Profilo</a:t>
            </a:r>
          </a:p>
        </p:txBody>
      </p:sp>
      <p:sp>
        <p:nvSpPr>
          <p:cNvPr id="7" name="Segnaposto testo 6"/>
          <p:cNvSpPr>
            <a:spLocks noGrp="1"/>
          </p:cNvSpPr>
          <p:nvPr>
            <p:ph type="body" sz="quarter" idx="11"/>
          </p:nvPr>
        </p:nvSpPr>
        <p:spPr/>
        <p:txBody>
          <a:bodyPr/>
          <a:lstStyle/>
          <a:p>
            <a:r>
              <a:rPr lang="it-IT" dirty="0"/>
              <a:t>Alessandro Fornaro</a:t>
            </a:r>
          </a:p>
        </p:txBody>
      </p:sp>
      <p:sp>
        <p:nvSpPr>
          <p:cNvPr id="11" name="Segnaposto contenuto 10"/>
          <p:cNvSpPr>
            <a:spLocks noGrp="1"/>
          </p:cNvSpPr>
          <p:nvPr>
            <p:ph sz="quarter" idx="12"/>
          </p:nvPr>
        </p:nvSpPr>
        <p:spPr/>
        <p:txBody>
          <a:bodyPr/>
          <a:lstStyle/>
          <a:p>
            <a:r>
              <a:rPr lang="it-IT" sz="3600" dirty="0"/>
              <a:t>Perché l’utente possa porre nella pagina degli alloggi da affittare una sua casa, questa deve essere prima inserita attraverso un apposito modulo all’interno della sezione «Mie Case» nel profilo.</a:t>
            </a:r>
          </a:p>
          <a:p>
            <a:endParaRPr lang="it-IT" sz="3600" dirty="0"/>
          </a:p>
          <a:p>
            <a:endParaRPr lang="it-IT" sz="3600" dirty="0"/>
          </a:p>
          <a:p>
            <a:r>
              <a:rPr lang="it-IT" sz="3600" dirty="0"/>
              <a:t>Inoltre, nella sezione profilo, l’utente può:</a:t>
            </a:r>
          </a:p>
          <a:p>
            <a:pPr marL="571500" indent="-571500">
              <a:buFont typeface="Arial" panose="020B0604020202020204" pitchFamily="34" charset="0"/>
              <a:buChar char="•"/>
            </a:pPr>
            <a:r>
              <a:rPr lang="it-IT" sz="3600" dirty="0"/>
              <a:t>vedere statistiche attività;</a:t>
            </a:r>
          </a:p>
          <a:p>
            <a:pPr marL="571500" indent="-571500">
              <a:buFont typeface="Arial" panose="020B0604020202020204" pitchFamily="34" charset="0"/>
              <a:buChar char="•"/>
            </a:pPr>
            <a:r>
              <a:rPr lang="it-IT" sz="3600" dirty="0"/>
              <a:t>aggiungere/rimuovere/vedere sue case;</a:t>
            </a:r>
          </a:p>
          <a:p>
            <a:pPr marL="571500" indent="-571500">
              <a:buFont typeface="Arial" panose="020B0604020202020204" pitchFamily="34" charset="0"/>
              <a:buChar char="•"/>
            </a:pPr>
            <a:r>
              <a:rPr lang="it-IT" sz="3600" dirty="0"/>
              <a:t>modificare la password;</a:t>
            </a:r>
          </a:p>
          <a:p>
            <a:pPr marL="571500" indent="-571500">
              <a:buFont typeface="Arial" panose="020B0604020202020204" pitchFamily="34" charset="0"/>
              <a:buChar char="•"/>
            </a:pPr>
            <a:r>
              <a:rPr lang="it-IT" sz="3600" dirty="0"/>
              <a:t>modificare alcuni dati personali.</a:t>
            </a:r>
          </a:p>
        </p:txBody>
      </p:sp>
    </p:spTree>
    <p:extLst>
      <p:ext uri="{BB962C8B-B14F-4D97-AF65-F5344CB8AC3E}">
        <p14:creationId xmlns:p14="http://schemas.microsoft.com/office/powerpoint/2010/main" val="60531569"/>
      </p:ext>
    </p:extLst>
  </p:cSld>
  <p:clrMapOvr>
    <a:masterClrMapping/>
  </p:clrMapOvr>
</p:sld>
</file>

<file path=ppt/theme/theme1.xml><?xml version="1.0" encoding="utf-8"?>
<a:theme xmlns:a="http://schemas.openxmlformats.org/drawingml/2006/main" name="Master Pitch">
  <a:themeElements>
    <a:clrScheme name="Colored">
      <a:dk1>
        <a:sysClr val="windowText" lastClr="000000"/>
      </a:dk1>
      <a:lt1>
        <a:sysClr val="window" lastClr="FFFFFF"/>
      </a:lt1>
      <a:dk2>
        <a:srgbClr val="122C4D"/>
      </a:dk2>
      <a:lt2>
        <a:srgbClr val="FFFCFF"/>
      </a:lt2>
      <a:accent1>
        <a:srgbClr val="46556A"/>
      </a:accent1>
      <a:accent2>
        <a:srgbClr val="1487B1"/>
      </a:accent2>
      <a:accent3>
        <a:srgbClr val="44BE9B"/>
      </a:accent3>
      <a:accent4>
        <a:srgbClr val="9CB833"/>
      </a:accent4>
      <a:accent5>
        <a:srgbClr val="F98634"/>
      </a:accent5>
      <a:accent6>
        <a:srgbClr val="D4402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1581</TotalTime>
  <Words>1696</Words>
  <Application>Microsoft Office PowerPoint</Application>
  <PresentationFormat>Personalizzato</PresentationFormat>
  <Paragraphs>203</Paragraphs>
  <Slides>22</Slides>
  <Notes>1</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22</vt:i4>
      </vt:variant>
    </vt:vector>
  </HeadingPairs>
  <TitlesOfParts>
    <vt:vector size="33" baseType="lpstr">
      <vt:lpstr>Arial</vt:lpstr>
      <vt:lpstr>Calibri</vt:lpstr>
      <vt:lpstr>FontAwesome</vt:lpstr>
      <vt:lpstr>Helvetica</vt:lpstr>
      <vt:lpstr>Lato</vt:lpstr>
      <vt:lpstr>Lato Hairline</vt:lpstr>
      <vt:lpstr>Lato Light</vt:lpstr>
      <vt:lpstr>Lato Regular</vt:lpstr>
      <vt:lpstr>Raleway Light</vt:lpstr>
      <vt:lpstr>Wingdings</vt:lpstr>
      <vt:lpstr>Master Pitch</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Zacomic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Olvin Rivera</dc:creator>
  <cp:lastModifiedBy>Alessandro Fornaro</cp:lastModifiedBy>
  <cp:revision>534</cp:revision>
  <dcterms:created xsi:type="dcterms:W3CDTF">2015-06-05T17:51:08Z</dcterms:created>
  <dcterms:modified xsi:type="dcterms:W3CDTF">2017-05-31T19:44:44Z</dcterms:modified>
</cp:coreProperties>
</file>