
<file path=[Content_Types].xml><?xml version="1.0" encoding="utf-8"?>
<Types xmlns="http://schemas.openxmlformats.org/package/2006/content-types">
  <Default Extension="png" ContentType="image/png"/>
  <Default Extension="jfif" ContentType="image/jpe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5" r:id="rId3"/>
    <p:sldId id="257" r:id="rId4"/>
    <p:sldId id="258" r:id="rId5"/>
    <p:sldId id="309" r:id="rId6"/>
    <p:sldId id="329" r:id="rId7"/>
    <p:sldId id="331" r:id="rId8"/>
    <p:sldId id="332" r:id="rId9"/>
    <p:sldId id="333" r:id="rId10"/>
    <p:sldId id="334" r:id="rId11"/>
    <p:sldId id="337" r:id="rId12"/>
    <p:sldId id="338" r:id="rId13"/>
    <p:sldId id="335" r:id="rId14"/>
    <p:sldId id="321" r:id="rId15"/>
    <p:sldId id="324" r:id="rId16"/>
    <p:sldId id="325" r:id="rId17"/>
    <p:sldId id="328" r:id="rId18"/>
  </p:sldIdLst>
  <p:sldSz cx="24387175" cy="13716000"/>
  <p:notesSz cx="6858000" cy="9144000"/>
  <p:defaultTextStyle>
    <a:defPPr>
      <a:defRPr lang="en-US"/>
    </a:defPPr>
    <a:lvl1pPr marL="0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3882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7764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11646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15528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19410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232922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27174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310564" algn="l" defTabSz="1038822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261"/>
            <p14:sldId id="265"/>
            <p14:sldId id="257"/>
            <p14:sldId id="258"/>
            <p14:sldId id="309"/>
            <p14:sldId id="329"/>
            <p14:sldId id="331"/>
            <p14:sldId id="332"/>
            <p14:sldId id="333"/>
            <p14:sldId id="334"/>
            <p14:sldId id="337"/>
            <p14:sldId id="338"/>
            <p14:sldId id="335"/>
            <p14:sldId id="321"/>
            <p14:sldId id="324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4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4" autoAdjust="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444" y="102"/>
      </p:cViewPr>
      <p:guideLst>
        <p:guide orient="horz"/>
        <p:guide pos="145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10799-13E2-8043-AA05-2ECA20138C40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032014-DC96-4641-A2BD-783F2C34C99E}">
      <dgm:prSet phldrT="[Text]" custT="1"/>
      <dgm:spPr>
        <a:solidFill>
          <a:schemeClr val="accent6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26014C0-689E-7D4E-9FDC-8FFA8EDFDA3B}" type="parTrans" cxnId="{24EF53DC-A0F2-7345-BAED-DE50F34FEF69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D00D9EC4-2AB7-6C49-B493-93497BB31C75}" type="sibTrans" cxnId="{24EF53DC-A0F2-7345-BAED-DE50F34FEF69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EE5BB78B-3119-D844-9A6C-1D7A3098769C}">
      <dgm:prSet phldrT="[Text]" custT="1"/>
      <dgm:spPr>
        <a:solidFill>
          <a:schemeClr val="accent2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23C9186D-B4C5-204E-B0B4-6611B6108B24}" type="parTrans" cxnId="{FC408BF0-F827-A64B-BC13-20378066B89E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AE49327C-44BD-BB43-BD11-9DD2128668F5}" type="sibTrans" cxnId="{FC408BF0-F827-A64B-BC13-20378066B89E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A7E4C30D-FA13-D74F-A6C1-7129CA82003C}">
      <dgm:prSet phldrT="[Text]" custT="1"/>
      <dgm:spPr>
        <a:solidFill>
          <a:schemeClr val="accent3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0A4568C-1FD3-BD4D-A06E-9963175D5984}" type="parTrans" cxnId="{50AB0E80-5060-FE43-9129-D61EDDC4846B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8995F148-6161-CC46-80D4-4C4106A00EB8}" type="sibTrans" cxnId="{50AB0E80-5060-FE43-9129-D61EDDC4846B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0289295C-B1A5-8C46-A996-40769CC234F6}">
      <dgm:prSet phldrT="[Text]" custT="1"/>
      <dgm:spPr>
        <a:solidFill>
          <a:schemeClr val="accent4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57F64E41-6227-D040-AF44-30CED465B1F6}" type="parTrans" cxnId="{722E2302-3516-3E4B-A1E2-A15FB5B6E889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4C4AE3-E3BD-9441-9DDA-705D9773E6F2}" type="sibTrans" cxnId="{722E2302-3516-3E4B-A1E2-A15FB5B6E889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BDA83D-2120-2043-B29C-01F362F6259C}">
      <dgm:prSet phldrT="[Text]" custT="1"/>
      <dgm:spPr>
        <a:solidFill>
          <a:schemeClr val="accent5"/>
        </a:solidFill>
        <a:effectLst/>
      </dgm:spPr>
      <dgm:t>
        <a:bodyPr/>
        <a:lstStyle/>
        <a:p>
          <a:endParaRPr lang="en-US" sz="2400" dirty="0">
            <a:latin typeface="Lato Light"/>
            <a:cs typeface="Lato Light"/>
          </a:endParaRPr>
        </a:p>
      </dgm:t>
    </dgm:pt>
    <dgm:pt modelId="{63A8BE8F-94F1-3645-B37E-1596A27E7A6D}" type="parTrans" cxnId="{B78CB709-C338-F240-919A-AB87175A6665}">
      <dgm:prSet/>
      <dgm:spPr/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C731E6E8-0690-1546-AD8D-5C7C656574AB}" type="sibTrans" cxnId="{B78CB709-C338-F240-919A-AB87175A6665}">
      <dgm:prSet custT="1"/>
      <dgm:spPr>
        <a:solidFill>
          <a:schemeClr val="accent1"/>
        </a:solidFill>
        <a:effectLst/>
      </dgm:spPr>
      <dgm:t>
        <a:bodyPr/>
        <a:lstStyle/>
        <a:p>
          <a:endParaRPr lang="en-US" sz="2400">
            <a:latin typeface="Lato Light"/>
            <a:cs typeface="Lato Light"/>
          </a:endParaRPr>
        </a:p>
      </dgm:t>
    </dgm:pt>
    <dgm:pt modelId="{10D54EDB-1552-1945-9DC0-730FBE81CF2F}" type="pres">
      <dgm:prSet presAssocID="{53910799-13E2-8043-AA05-2ECA20138C4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822E12D-5589-5641-8968-2C60F278AFCE}" type="pres">
      <dgm:prSet presAssocID="{AC032014-DC96-4641-A2BD-783F2C34C99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9DF994-6F8E-5B4D-ABFB-382DF50DFC53}" type="pres">
      <dgm:prSet presAssocID="{D00D9EC4-2AB7-6C49-B493-93497BB31C75}" presName="sibTrans" presStyleLbl="sibTrans2D1" presStyleIdx="0" presStyleCnt="5"/>
      <dgm:spPr/>
      <dgm:t>
        <a:bodyPr/>
        <a:lstStyle/>
        <a:p>
          <a:endParaRPr lang="it-IT"/>
        </a:p>
      </dgm:t>
    </dgm:pt>
    <dgm:pt modelId="{417E1845-21F9-A149-B7CC-1ECC74715ADB}" type="pres">
      <dgm:prSet presAssocID="{D00D9EC4-2AB7-6C49-B493-93497BB31C75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C073FDA0-EACE-5A43-8600-63F382AFB715}" type="pres">
      <dgm:prSet presAssocID="{EE5BB78B-3119-D844-9A6C-1D7A309876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5E38E4-677B-CA49-89FB-FF552B3AAFD5}" type="pres">
      <dgm:prSet presAssocID="{AE49327C-44BD-BB43-BD11-9DD2128668F5}" presName="sibTrans" presStyleLbl="sibTrans2D1" presStyleIdx="1" presStyleCnt="5"/>
      <dgm:spPr/>
      <dgm:t>
        <a:bodyPr/>
        <a:lstStyle/>
        <a:p>
          <a:endParaRPr lang="it-IT"/>
        </a:p>
      </dgm:t>
    </dgm:pt>
    <dgm:pt modelId="{5781F130-4930-EC43-812C-B52542704B87}" type="pres">
      <dgm:prSet presAssocID="{AE49327C-44BD-BB43-BD11-9DD2128668F5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4CEA2B4A-09EF-7A4C-912C-329F81962BD6}" type="pres">
      <dgm:prSet presAssocID="{A7E4C30D-FA13-D74F-A6C1-7129CA8200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F88890-915B-0644-952D-813A63D379C7}" type="pres">
      <dgm:prSet presAssocID="{8995F148-6161-CC46-80D4-4C4106A00EB8}" presName="sibTrans" presStyleLbl="sibTrans2D1" presStyleIdx="2" presStyleCnt="5"/>
      <dgm:spPr/>
      <dgm:t>
        <a:bodyPr/>
        <a:lstStyle/>
        <a:p>
          <a:endParaRPr lang="it-IT"/>
        </a:p>
      </dgm:t>
    </dgm:pt>
    <dgm:pt modelId="{DB362976-FD20-8B40-8D2B-DF561781F9DB}" type="pres">
      <dgm:prSet presAssocID="{8995F148-6161-CC46-80D4-4C4106A00EB8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1F3AC3B1-5A94-044F-A1AF-2678FFB5C50D}" type="pres">
      <dgm:prSet presAssocID="{0289295C-B1A5-8C46-A996-40769CC234F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566C940-A6EB-684C-BCC5-F13CD753AEF9}" type="pres">
      <dgm:prSet presAssocID="{104C4AE3-E3BD-9441-9DDA-705D9773E6F2}" presName="sibTrans" presStyleLbl="sibTrans2D1" presStyleIdx="3" presStyleCnt="5"/>
      <dgm:spPr/>
      <dgm:t>
        <a:bodyPr/>
        <a:lstStyle/>
        <a:p>
          <a:endParaRPr lang="it-IT"/>
        </a:p>
      </dgm:t>
    </dgm:pt>
    <dgm:pt modelId="{C4309FF5-16F0-7048-9CF1-BB80C87C8171}" type="pres">
      <dgm:prSet presAssocID="{104C4AE3-E3BD-9441-9DDA-705D9773E6F2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1F592C04-4A00-AA4A-9E95-2165FE63E037}" type="pres">
      <dgm:prSet presAssocID="{10BDA83D-2120-2043-B29C-01F362F6259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FACF15A-095A-AE49-B1EE-B238D7D3DC47}" type="pres">
      <dgm:prSet presAssocID="{C731E6E8-0690-1546-AD8D-5C7C656574AB}" presName="sibTrans" presStyleLbl="sibTrans2D1" presStyleIdx="4" presStyleCnt="5"/>
      <dgm:spPr/>
      <dgm:t>
        <a:bodyPr/>
        <a:lstStyle/>
        <a:p>
          <a:endParaRPr lang="it-IT"/>
        </a:p>
      </dgm:t>
    </dgm:pt>
    <dgm:pt modelId="{EF6D0037-E795-D444-833C-6F7E6775DF09}" type="pres">
      <dgm:prSet presAssocID="{C731E6E8-0690-1546-AD8D-5C7C656574AB}" presName="connectorText" presStyleLbl="sibTrans2D1" presStyleIdx="4" presStyleCnt="5"/>
      <dgm:spPr/>
      <dgm:t>
        <a:bodyPr/>
        <a:lstStyle/>
        <a:p>
          <a:endParaRPr lang="it-IT"/>
        </a:p>
      </dgm:t>
    </dgm:pt>
  </dgm:ptLst>
  <dgm:cxnLst>
    <dgm:cxn modelId="{D70EFE1C-B703-5942-8AA5-6F5EBD146E3C}" type="presOf" srcId="{D00D9EC4-2AB7-6C49-B493-93497BB31C75}" destId="{417E1845-21F9-A149-B7CC-1ECC74715ADB}" srcOrd="1" destOrd="0" presId="urn:microsoft.com/office/officeart/2005/8/layout/cycle2"/>
    <dgm:cxn modelId="{FC408BF0-F827-A64B-BC13-20378066B89E}" srcId="{53910799-13E2-8043-AA05-2ECA20138C40}" destId="{EE5BB78B-3119-D844-9A6C-1D7A3098769C}" srcOrd="1" destOrd="0" parTransId="{23C9186D-B4C5-204E-B0B4-6611B6108B24}" sibTransId="{AE49327C-44BD-BB43-BD11-9DD2128668F5}"/>
    <dgm:cxn modelId="{F565744D-F31C-5C4E-BBB0-B3CCF833747D}" type="presOf" srcId="{53910799-13E2-8043-AA05-2ECA20138C40}" destId="{10D54EDB-1552-1945-9DC0-730FBE81CF2F}" srcOrd="0" destOrd="0" presId="urn:microsoft.com/office/officeart/2005/8/layout/cycle2"/>
    <dgm:cxn modelId="{7F5E5EC1-BA97-784D-9E61-CAA02FBE2162}" type="presOf" srcId="{0289295C-B1A5-8C46-A996-40769CC234F6}" destId="{1F3AC3B1-5A94-044F-A1AF-2678FFB5C50D}" srcOrd="0" destOrd="0" presId="urn:microsoft.com/office/officeart/2005/8/layout/cycle2"/>
    <dgm:cxn modelId="{60F03BF0-5A9E-2D46-85D4-6AA4CB94B67A}" type="presOf" srcId="{A7E4C30D-FA13-D74F-A6C1-7129CA82003C}" destId="{4CEA2B4A-09EF-7A4C-912C-329F81962BD6}" srcOrd="0" destOrd="0" presId="urn:microsoft.com/office/officeart/2005/8/layout/cycle2"/>
    <dgm:cxn modelId="{50AB0E80-5060-FE43-9129-D61EDDC4846B}" srcId="{53910799-13E2-8043-AA05-2ECA20138C40}" destId="{A7E4C30D-FA13-D74F-A6C1-7129CA82003C}" srcOrd="2" destOrd="0" parTransId="{60A4568C-1FD3-BD4D-A06E-9963175D5984}" sibTransId="{8995F148-6161-CC46-80D4-4C4106A00EB8}"/>
    <dgm:cxn modelId="{3025EF00-888D-F647-A66C-FDDFE269370A}" type="presOf" srcId="{104C4AE3-E3BD-9441-9DDA-705D9773E6F2}" destId="{C4309FF5-16F0-7048-9CF1-BB80C87C8171}" srcOrd="1" destOrd="0" presId="urn:microsoft.com/office/officeart/2005/8/layout/cycle2"/>
    <dgm:cxn modelId="{BAE6C7AA-A820-E94E-BB1E-A2AED9491040}" type="presOf" srcId="{8995F148-6161-CC46-80D4-4C4106A00EB8}" destId="{ACF88890-915B-0644-952D-813A63D379C7}" srcOrd="0" destOrd="0" presId="urn:microsoft.com/office/officeart/2005/8/layout/cycle2"/>
    <dgm:cxn modelId="{722E2302-3516-3E4B-A1E2-A15FB5B6E889}" srcId="{53910799-13E2-8043-AA05-2ECA20138C40}" destId="{0289295C-B1A5-8C46-A996-40769CC234F6}" srcOrd="3" destOrd="0" parTransId="{57F64E41-6227-D040-AF44-30CED465B1F6}" sibTransId="{104C4AE3-E3BD-9441-9DDA-705D9773E6F2}"/>
    <dgm:cxn modelId="{E421DBDA-7EBD-8841-A7B6-31FBF4AC3AFB}" type="presOf" srcId="{10BDA83D-2120-2043-B29C-01F362F6259C}" destId="{1F592C04-4A00-AA4A-9E95-2165FE63E037}" srcOrd="0" destOrd="0" presId="urn:microsoft.com/office/officeart/2005/8/layout/cycle2"/>
    <dgm:cxn modelId="{A04B98BF-5248-F04E-80D7-2F9449C1569A}" type="presOf" srcId="{C731E6E8-0690-1546-AD8D-5C7C656574AB}" destId="{CFACF15A-095A-AE49-B1EE-B238D7D3DC47}" srcOrd="0" destOrd="0" presId="urn:microsoft.com/office/officeart/2005/8/layout/cycle2"/>
    <dgm:cxn modelId="{BE661819-7B24-1048-AC3F-A27B97271A57}" type="presOf" srcId="{104C4AE3-E3BD-9441-9DDA-705D9773E6F2}" destId="{7566C940-A6EB-684C-BCC5-F13CD753AEF9}" srcOrd="0" destOrd="0" presId="urn:microsoft.com/office/officeart/2005/8/layout/cycle2"/>
    <dgm:cxn modelId="{B78CB709-C338-F240-919A-AB87175A6665}" srcId="{53910799-13E2-8043-AA05-2ECA20138C40}" destId="{10BDA83D-2120-2043-B29C-01F362F6259C}" srcOrd="4" destOrd="0" parTransId="{63A8BE8F-94F1-3645-B37E-1596A27E7A6D}" sibTransId="{C731E6E8-0690-1546-AD8D-5C7C656574AB}"/>
    <dgm:cxn modelId="{B2B63591-411B-7741-91E3-DB4BB9ADE5E7}" type="presOf" srcId="{AC032014-DC96-4641-A2BD-783F2C34C99E}" destId="{7822E12D-5589-5641-8968-2C60F278AFCE}" srcOrd="0" destOrd="0" presId="urn:microsoft.com/office/officeart/2005/8/layout/cycle2"/>
    <dgm:cxn modelId="{EE2E77B8-EFAE-5B43-B5A3-8697FAA62D4F}" type="presOf" srcId="{EE5BB78B-3119-D844-9A6C-1D7A3098769C}" destId="{C073FDA0-EACE-5A43-8600-63F382AFB715}" srcOrd="0" destOrd="0" presId="urn:microsoft.com/office/officeart/2005/8/layout/cycle2"/>
    <dgm:cxn modelId="{24EF53DC-A0F2-7345-BAED-DE50F34FEF69}" srcId="{53910799-13E2-8043-AA05-2ECA20138C40}" destId="{AC032014-DC96-4641-A2BD-783F2C34C99E}" srcOrd="0" destOrd="0" parTransId="{626014C0-689E-7D4E-9FDC-8FFA8EDFDA3B}" sibTransId="{D00D9EC4-2AB7-6C49-B493-93497BB31C75}"/>
    <dgm:cxn modelId="{E1741378-2902-434B-986F-93EAEF0B2206}" type="presOf" srcId="{AE49327C-44BD-BB43-BD11-9DD2128668F5}" destId="{3E5E38E4-677B-CA49-89FB-FF552B3AAFD5}" srcOrd="0" destOrd="0" presId="urn:microsoft.com/office/officeart/2005/8/layout/cycle2"/>
    <dgm:cxn modelId="{39AB3D93-E925-0542-8092-BE28F3FCE03F}" type="presOf" srcId="{AE49327C-44BD-BB43-BD11-9DD2128668F5}" destId="{5781F130-4930-EC43-812C-B52542704B87}" srcOrd="1" destOrd="0" presId="urn:microsoft.com/office/officeart/2005/8/layout/cycle2"/>
    <dgm:cxn modelId="{DB8B2E51-0C38-DA4C-A901-9B56D987B74A}" type="presOf" srcId="{8995F148-6161-CC46-80D4-4C4106A00EB8}" destId="{DB362976-FD20-8B40-8D2B-DF561781F9DB}" srcOrd="1" destOrd="0" presId="urn:microsoft.com/office/officeart/2005/8/layout/cycle2"/>
    <dgm:cxn modelId="{FF0F239C-4F22-E84D-BBAA-7FCAB1E1BC63}" type="presOf" srcId="{C731E6E8-0690-1546-AD8D-5C7C656574AB}" destId="{EF6D0037-E795-D444-833C-6F7E6775DF09}" srcOrd="1" destOrd="0" presId="urn:microsoft.com/office/officeart/2005/8/layout/cycle2"/>
    <dgm:cxn modelId="{40AB42D9-C210-0745-B64B-15F4B6E2F91E}" type="presOf" srcId="{D00D9EC4-2AB7-6C49-B493-93497BB31C75}" destId="{F09DF994-6F8E-5B4D-ABFB-382DF50DFC53}" srcOrd="0" destOrd="0" presId="urn:microsoft.com/office/officeart/2005/8/layout/cycle2"/>
    <dgm:cxn modelId="{6BC27E70-5E78-A74B-9770-A667EAC830D9}" type="presParOf" srcId="{10D54EDB-1552-1945-9DC0-730FBE81CF2F}" destId="{7822E12D-5589-5641-8968-2C60F278AFCE}" srcOrd="0" destOrd="0" presId="urn:microsoft.com/office/officeart/2005/8/layout/cycle2"/>
    <dgm:cxn modelId="{439A2909-414C-8148-94CC-A4DE3DD70A37}" type="presParOf" srcId="{10D54EDB-1552-1945-9DC0-730FBE81CF2F}" destId="{F09DF994-6F8E-5B4D-ABFB-382DF50DFC53}" srcOrd="1" destOrd="0" presId="urn:microsoft.com/office/officeart/2005/8/layout/cycle2"/>
    <dgm:cxn modelId="{4CA66717-BD6B-C84F-BE79-B1736C4A5F9E}" type="presParOf" srcId="{F09DF994-6F8E-5B4D-ABFB-382DF50DFC53}" destId="{417E1845-21F9-A149-B7CC-1ECC74715ADB}" srcOrd="0" destOrd="0" presId="urn:microsoft.com/office/officeart/2005/8/layout/cycle2"/>
    <dgm:cxn modelId="{16A1CBED-5C04-0C42-8CC5-CE2F8767D873}" type="presParOf" srcId="{10D54EDB-1552-1945-9DC0-730FBE81CF2F}" destId="{C073FDA0-EACE-5A43-8600-63F382AFB715}" srcOrd="2" destOrd="0" presId="urn:microsoft.com/office/officeart/2005/8/layout/cycle2"/>
    <dgm:cxn modelId="{72C5B1A5-6D8B-B64F-B634-F5220B7CA268}" type="presParOf" srcId="{10D54EDB-1552-1945-9DC0-730FBE81CF2F}" destId="{3E5E38E4-677B-CA49-89FB-FF552B3AAFD5}" srcOrd="3" destOrd="0" presId="urn:microsoft.com/office/officeart/2005/8/layout/cycle2"/>
    <dgm:cxn modelId="{09D58C8C-C442-8343-A2B0-4FF8D29149DD}" type="presParOf" srcId="{3E5E38E4-677B-CA49-89FB-FF552B3AAFD5}" destId="{5781F130-4930-EC43-812C-B52542704B87}" srcOrd="0" destOrd="0" presId="urn:microsoft.com/office/officeart/2005/8/layout/cycle2"/>
    <dgm:cxn modelId="{7A5E5F4E-4972-3F44-9D37-8BD53CFE19BC}" type="presParOf" srcId="{10D54EDB-1552-1945-9DC0-730FBE81CF2F}" destId="{4CEA2B4A-09EF-7A4C-912C-329F81962BD6}" srcOrd="4" destOrd="0" presId="urn:microsoft.com/office/officeart/2005/8/layout/cycle2"/>
    <dgm:cxn modelId="{B811B453-C7E7-1648-A194-C7B34BFC69B9}" type="presParOf" srcId="{10D54EDB-1552-1945-9DC0-730FBE81CF2F}" destId="{ACF88890-915B-0644-952D-813A63D379C7}" srcOrd="5" destOrd="0" presId="urn:microsoft.com/office/officeart/2005/8/layout/cycle2"/>
    <dgm:cxn modelId="{A9F3B2A5-C118-CD4C-87FA-DE2F882C95CE}" type="presParOf" srcId="{ACF88890-915B-0644-952D-813A63D379C7}" destId="{DB362976-FD20-8B40-8D2B-DF561781F9DB}" srcOrd="0" destOrd="0" presId="urn:microsoft.com/office/officeart/2005/8/layout/cycle2"/>
    <dgm:cxn modelId="{B00B2F06-831A-DD4E-850D-57899EBE017B}" type="presParOf" srcId="{10D54EDB-1552-1945-9DC0-730FBE81CF2F}" destId="{1F3AC3B1-5A94-044F-A1AF-2678FFB5C50D}" srcOrd="6" destOrd="0" presId="urn:microsoft.com/office/officeart/2005/8/layout/cycle2"/>
    <dgm:cxn modelId="{574A3893-D467-EE4D-B53D-DF7660E14E63}" type="presParOf" srcId="{10D54EDB-1552-1945-9DC0-730FBE81CF2F}" destId="{7566C940-A6EB-684C-BCC5-F13CD753AEF9}" srcOrd="7" destOrd="0" presId="urn:microsoft.com/office/officeart/2005/8/layout/cycle2"/>
    <dgm:cxn modelId="{ECC7B46C-6E86-6647-9D2A-92BF88683A78}" type="presParOf" srcId="{7566C940-A6EB-684C-BCC5-F13CD753AEF9}" destId="{C4309FF5-16F0-7048-9CF1-BB80C87C8171}" srcOrd="0" destOrd="0" presId="urn:microsoft.com/office/officeart/2005/8/layout/cycle2"/>
    <dgm:cxn modelId="{C1237E2D-3AAE-BB49-93B5-37CB771630EC}" type="presParOf" srcId="{10D54EDB-1552-1945-9DC0-730FBE81CF2F}" destId="{1F592C04-4A00-AA4A-9E95-2165FE63E037}" srcOrd="8" destOrd="0" presId="urn:microsoft.com/office/officeart/2005/8/layout/cycle2"/>
    <dgm:cxn modelId="{33469C08-C707-6544-8385-D6E0B08F836B}" type="presParOf" srcId="{10D54EDB-1552-1945-9DC0-730FBE81CF2F}" destId="{CFACF15A-095A-AE49-B1EE-B238D7D3DC47}" srcOrd="9" destOrd="0" presId="urn:microsoft.com/office/officeart/2005/8/layout/cycle2"/>
    <dgm:cxn modelId="{7CE81AF7-C42D-D84C-88A3-06F28EE11688}" type="presParOf" srcId="{CFACF15A-095A-AE49-B1EE-B238D7D3DC47}" destId="{EF6D0037-E795-D444-833C-6F7E6775DF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73FDCD-F2E3-B543-8756-F3EC7E24D202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53C61-0562-534F-8B46-AEBE693E8E2E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C9167229-424D-5245-A802-AFFC54274A1E}" type="parTrans" cxnId="{2662B3F6-5185-674C-8507-3B8EE03864A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0D5F59AE-F96E-004E-B0B1-F5957971DA9F}" type="sibTrans" cxnId="{2662B3F6-5185-674C-8507-3B8EE03864A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767D1C04-10BF-F644-8605-5804445148FC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45EC17B7-56A3-5E47-96F9-2D18501E8285}" type="parTrans" cxnId="{1AF1F6BC-C2F4-BA43-A3F1-D0A904236658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6362BEF9-4F02-3343-9FBE-D33663E16BF0}" type="sibTrans" cxnId="{1AF1F6BC-C2F4-BA43-A3F1-D0A904236658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DFDE5FF8-4F4D-E94E-9DA8-98976C97C7FC}">
      <dgm:prSet phldrT="[Text]" phldr="1"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55C4322-F164-6D49-8707-36EEF3BD0014}" type="parTrans" cxnId="{5B616890-6C6F-704A-97D1-8E321CDDB564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ED34076D-0F48-0341-8419-2F98D6EA94D2}" type="sibTrans" cxnId="{5B616890-6C6F-704A-97D1-8E321CDDB564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54B682DF-C728-F841-A37A-46AC0C60F8B5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5622E29B-1331-0142-9A6E-E62F57A03C5F}" type="parTrans" cxnId="{E60D1E56-F24F-AE4F-A1CF-0B3E6FF3CDE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170C118-85D8-AE44-A01C-5EDF41B736B5}" type="sibTrans" cxnId="{E60D1E56-F24F-AE4F-A1CF-0B3E6FF3CDE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2AA1C336-AB36-AF4E-AB0F-11EDC7E118B4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D556022B-A6B0-1B47-9C09-59D82F90E0AC}" type="parTrans" cxnId="{2E4EAE39-B575-3B49-B818-5A502782952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2D09DD7F-848C-0B40-B853-46DB0C742E42}" type="sibTrans" cxnId="{2E4EAE39-B575-3B49-B818-5A502782952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413ABF95-499D-034E-9CF7-58BE6E86513B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66174535-6A75-7749-A836-FFC7C9F2CBAD}" type="parTrans" cxnId="{E1312829-AFFA-9B46-90C4-115EBA81FB0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07693D3-A763-1640-9146-ED64233D4D68}" type="sibTrans" cxnId="{E1312829-AFFA-9B46-90C4-115EBA81FB01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BF303DEF-81E5-C945-A0E8-8EFCB1EEEF44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A315CA57-CE66-7D45-8B95-67E2185070AA}" type="parTrans" cxnId="{D48569A6-D7D4-DC44-9239-45BF0A6DB7CD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FD99B24A-EB6C-694D-BB75-35E3BE9062E7}" type="sibTrans" cxnId="{D48569A6-D7D4-DC44-9239-45BF0A6DB7CD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7EB32F71-7A12-2A4F-9749-F3D3DE29B03E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6708E08-0BCF-6746-8F16-6FBE1BAE0BE4}" type="parTrans" cxnId="{D027D193-742B-CF4B-9B0C-C0D966ADA83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320ABBE-B336-F543-BAB5-623563634985}" type="sibTrans" cxnId="{D027D193-742B-CF4B-9B0C-C0D966ADA832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033E76F9-7BCF-9E47-8B4C-87D299BCA56F}">
      <dgm:prSet phldrT="[Text]" phldr="1" custT="1"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FEBBA7DA-AA33-6D4C-93E6-A595111F0958}" type="parTrans" cxnId="{74A6B270-58EC-2247-98CA-8FC969EAF5C6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AAA65CD2-D805-AC48-ABC3-242F5A3069A7}" type="sibTrans" cxnId="{74A6B270-58EC-2247-98CA-8FC969EAF5C6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E828543E-4944-CA40-97E9-EF7230F352BE}">
      <dgm:prSet custT="1"/>
      <dgm:spPr/>
      <dgm:t>
        <a:bodyPr/>
        <a:lstStyle/>
        <a:p>
          <a:endParaRPr lang="en-US" sz="2300" dirty="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C910ECAF-429B-AA4A-A158-4B9F28D302B9}" type="parTrans" cxnId="{19573876-00B2-5C4F-A3A3-757B1FE0ABB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E4F9AEB-0F3F-764D-AF15-C96A0A5F484F}" type="sibTrans" cxnId="{19573876-00B2-5C4F-A3A3-757B1FE0ABBE}">
      <dgm:prSet/>
      <dgm:spPr/>
      <dgm:t>
        <a:bodyPr/>
        <a:lstStyle/>
        <a:p>
          <a:endParaRPr lang="en-US" sz="2300">
            <a:solidFill>
              <a:schemeClr val="tx1">
                <a:lumMod val="50000"/>
                <a:lumOff val="50000"/>
              </a:schemeClr>
            </a:solidFill>
            <a:latin typeface="Lato Regular"/>
            <a:cs typeface="Lato Regular"/>
          </a:endParaRPr>
        </a:p>
      </dgm:t>
    </dgm:pt>
    <dgm:pt modelId="{3E28A99C-CDCF-3740-8BF3-8C27A5E146A0}" type="pres">
      <dgm:prSet presAssocID="{4773FDCD-F2E3-B543-8756-F3EC7E24D20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355919C-E359-5443-9663-39BA3C0DCE87}" type="pres">
      <dgm:prSet presAssocID="{40753C61-0562-534F-8B46-AEBE693E8E2E}" presName="compNode" presStyleCnt="0"/>
      <dgm:spPr/>
    </dgm:pt>
    <dgm:pt modelId="{2B257E00-C7B4-8845-803B-34DF9154E858}" type="pres">
      <dgm:prSet presAssocID="{40753C61-0562-534F-8B46-AEBE693E8E2E}" presName="noGeometry" presStyleCnt="0"/>
      <dgm:spPr/>
    </dgm:pt>
    <dgm:pt modelId="{5E6FC755-9153-8247-8A02-F89A857C01C5}" type="pres">
      <dgm:prSet presAssocID="{40753C61-0562-534F-8B46-AEBE693E8E2E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13498A-1EA8-B749-9C21-1C0D370268FC}" type="pres">
      <dgm:prSet presAssocID="{40753C61-0562-534F-8B46-AEBE693E8E2E}" presName="childTextHidden" presStyleLbl="bgAccFollowNode1" presStyleIdx="0" presStyleCnt="4"/>
      <dgm:spPr/>
      <dgm:t>
        <a:bodyPr/>
        <a:lstStyle/>
        <a:p>
          <a:endParaRPr lang="it-IT"/>
        </a:p>
      </dgm:t>
    </dgm:pt>
    <dgm:pt modelId="{DDEF8714-54D5-5C49-9699-CD9920B51D84}" type="pres">
      <dgm:prSet presAssocID="{40753C61-0562-534F-8B46-AEBE693E8E2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A12A9DC-8752-0047-A52C-80EC0292BAF7}" type="pres">
      <dgm:prSet presAssocID="{40753C61-0562-534F-8B46-AEBE693E8E2E}" presName="aSpace" presStyleCnt="0"/>
      <dgm:spPr/>
    </dgm:pt>
    <dgm:pt modelId="{C61A8F0D-4B76-794E-8A45-E4AE101D9D41}" type="pres">
      <dgm:prSet presAssocID="{54B682DF-C728-F841-A37A-46AC0C60F8B5}" presName="compNode" presStyleCnt="0"/>
      <dgm:spPr/>
    </dgm:pt>
    <dgm:pt modelId="{C59DBA4B-78FE-ED47-8E43-CF415A164DDC}" type="pres">
      <dgm:prSet presAssocID="{54B682DF-C728-F841-A37A-46AC0C60F8B5}" presName="noGeometry" presStyleCnt="0"/>
      <dgm:spPr/>
    </dgm:pt>
    <dgm:pt modelId="{981DF769-64E2-3943-AD42-34BB73F5913F}" type="pres">
      <dgm:prSet presAssocID="{54B682DF-C728-F841-A37A-46AC0C60F8B5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ED489D-977D-4D4D-8F9C-8F2FF5089E86}" type="pres">
      <dgm:prSet presAssocID="{54B682DF-C728-F841-A37A-46AC0C60F8B5}" presName="childTextHidden" presStyleLbl="bgAccFollowNode1" presStyleIdx="1" presStyleCnt="4"/>
      <dgm:spPr/>
      <dgm:t>
        <a:bodyPr/>
        <a:lstStyle/>
        <a:p>
          <a:endParaRPr lang="it-IT"/>
        </a:p>
      </dgm:t>
    </dgm:pt>
    <dgm:pt modelId="{0ACB4A5E-4DDA-DB4D-9E96-9BD98BF53CBD}" type="pres">
      <dgm:prSet presAssocID="{54B682DF-C728-F841-A37A-46AC0C60F8B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DA424E-5515-414D-A820-C7002E7F6525}" type="pres">
      <dgm:prSet presAssocID="{54B682DF-C728-F841-A37A-46AC0C60F8B5}" presName="aSpace" presStyleCnt="0"/>
      <dgm:spPr/>
    </dgm:pt>
    <dgm:pt modelId="{F6616FD5-A118-F646-B1EF-759E28DA6D2F}" type="pres">
      <dgm:prSet presAssocID="{BF303DEF-81E5-C945-A0E8-8EFCB1EEEF44}" presName="compNode" presStyleCnt="0"/>
      <dgm:spPr/>
    </dgm:pt>
    <dgm:pt modelId="{17642866-C229-024E-96AC-C413D115A75F}" type="pres">
      <dgm:prSet presAssocID="{BF303DEF-81E5-C945-A0E8-8EFCB1EEEF44}" presName="noGeometry" presStyleCnt="0"/>
      <dgm:spPr/>
    </dgm:pt>
    <dgm:pt modelId="{FF79C277-9F5F-D247-BF3E-718478CD9770}" type="pres">
      <dgm:prSet presAssocID="{BF303DEF-81E5-C945-A0E8-8EFCB1EEEF44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5706CE8-0243-F741-B60B-CD0DC6470346}" type="pres">
      <dgm:prSet presAssocID="{BF303DEF-81E5-C945-A0E8-8EFCB1EEEF44}" presName="childTextHidden" presStyleLbl="bgAccFollowNode1" presStyleIdx="2" presStyleCnt="4"/>
      <dgm:spPr/>
      <dgm:t>
        <a:bodyPr/>
        <a:lstStyle/>
        <a:p>
          <a:endParaRPr lang="it-IT"/>
        </a:p>
      </dgm:t>
    </dgm:pt>
    <dgm:pt modelId="{7EC446CB-C33A-964F-83B2-8F780FC99CCB}" type="pres">
      <dgm:prSet presAssocID="{BF303DEF-81E5-C945-A0E8-8EFCB1EEEF4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20D69F-005C-9F44-8647-D7F7AD6AD1FA}" type="pres">
      <dgm:prSet presAssocID="{BF303DEF-81E5-C945-A0E8-8EFCB1EEEF44}" presName="aSpace" presStyleCnt="0"/>
      <dgm:spPr/>
    </dgm:pt>
    <dgm:pt modelId="{15EF3F01-4E18-6C4B-9AF5-335D65E5D972}" type="pres">
      <dgm:prSet presAssocID="{E828543E-4944-CA40-97E9-EF7230F352BE}" presName="compNode" presStyleCnt="0"/>
      <dgm:spPr/>
    </dgm:pt>
    <dgm:pt modelId="{841F215A-7493-3A4F-A41A-8F97071C1E54}" type="pres">
      <dgm:prSet presAssocID="{E828543E-4944-CA40-97E9-EF7230F352BE}" presName="noGeometry" presStyleCnt="0"/>
      <dgm:spPr/>
    </dgm:pt>
    <dgm:pt modelId="{B78A7BC2-EA64-B84A-BED4-43043A9C473C}" type="pres">
      <dgm:prSet presAssocID="{E828543E-4944-CA40-97E9-EF7230F352BE}" presName="childTextVisible" presStyleLbl="bgAccFollowNode1" presStyleIdx="3" presStyleCnt="4">
        <dgm:presLayoutVars>
          <dgm:bulletEnabled val="1"/>
        </dgm:presLayoutVars>
      </dgm:prSet>
      <dgm:spPr/>
    </dgm:pt>
    <dgm:pt modelId="{68DBBE1B-6BE0-2845-B7B0-8F2765A84CCF}" type="pres">
      <dgm:prSet presAssocID="{E828543E-4944-CA40-97E9-EF7230F352BE}" presName="childTextHidden" presStyleLbl="bgAccFollowNode1" presStyleIdx="3" presStyleCnt="4"/>
      <dgm:spPr/>
    </dgm:pt>
    <dgm:pt modelId="{A3D8578D-9DAF-A642-A64D-DAC7BB31BD92}" type="pres">
      <dgm:prSet presAssocID="{E828543E-4944-CA40-97E9-EF7230F352B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9573876-00B2-5C4F-A3A3-757B1FE0ABBE}" srcId="{4773FDCD-F2E3-B543-8756-F3EC7E24D202}" destId="{E828543E-4944-CA40-97E9-EF7230F352BE}" srcOrd="3" destOrd="0" parTransId="{C910ECAF-429B-AA4A-A158-4B9F28D302B9}" sibTransId="{3E4F9AEB-0F3F-764D-AF15-C96A0A5F484F}"/>
    <dgm:cxn modelId="{E3BAB409-4FF6-3B44-9903-4C9D07483684}" type="presOf" srcId="{4773FDCD-F2E3-B543-8756-F3EC7E24D202}" destId="{3E28A99C-CDCF-3740-8BF3-8C27A5E146A0}" srcOrd="0" destOrd="0" presId="urn:microsoft.com/office/officeart/2005/8/layout/hProcess6"/>
    <dgm:cxn modelId="{E1312829-AFFA-9B46-90C4-115EBA81FB01}" srcId="{54B682DF-C728-F841-A37A-46AC0C60F8B5}" destId="{413ABF95-499D-034E-9CF7-58BE6E86513B}" srcOrd="1" destOrd="0" parTransId="{66174535-6A75-7749-A836-FFC7C9F2CBAD}" sibTransId="{307693D3-A763-1640-9146-ED64233D4D68}"/>
    <dgm:cxn modelId="{503B87B6-117A-EF46-9A4D-369F1D854CCD}" type="presOf" srcId="{40753C61-0562-534F-8B46-AEBE693E8E2E}" destId="{DDEF8714-54D5-5C49-9699-CD9920B51D84}" srcOrd="0" destOrd="0" presId="urn:microsoft.com/office/officeart/2005/8/layout/hProcess6"/>
    <dgm:cxn modelId="{1AF1F6BC-C2F4-BA43-A3F1-D0A904236658}" srcId="{40753C61-0562-534F-8B46-AEBE693E8E2E}" destId="{767D1C04-10BF-F644-8605-5804445148FC}" srcOrd="0" destOrd="0" parTransId="{45EC17B7-56A3-5E47-96F9-2D18501E8285}" sibTransId="{6362BEF9-4F02-3343-9FBE-D33663E16BF0}"/>
    <dgm:cxn modelId="{74A6B270-58EC-2247-98CA-8FC969EAF5C6}" srcId="{BF303DEF-81E5-C945-A0E8-8EFCB1EEEF44}" destId="{033E76F9-7BCF-9E47-8B4C-87D299BCA56F}" srcOrd="1" destOrd="0" parTransId="{FEBBA7DA-AA33-6D4C-93E6-A595111F0958}" sibTransId="{AAA65CD2-D805-AC48-ABC3-242F5A3069A7}"/>
    <dgm:cxn modelId="{876F7229-B8DC-6B4A-B664-6EBB97BC6413}" type="presOf" srcId="{033E76F9-7BCF-9E47-8B4C-87D299BCA56F}" destId="{FF79C277-9F5F-D247-BF3E-718478CD9770}" srcOrd="0" destOrd="1" presId="urn:microsoft.com/office/officeart/2005/8/layout/hProcess6"/>
    <dgm:cxn modelId="{42647CF9-DA57-F84C-914E-F7478E7B1EB9}" type="presOf" srcId="{767D1C04-10BF-F644-8605-5804445148FC}" destId="{5A13498A-1EA8-B749-9C21-1C0D370268FC}" srcOrd="1" destOrd="0" presId="urn:microsoft.com/office/officeart/2005/8/layout/hProcess6"/>
    <dgm:cxn modelId="{2662B3F6-5185-674C-8507-3B8EE03864AE}" srcId="{4773FDCD-F2E3-B543-8756-F3EC7E24D202}" destId="{40753C61-0562-534F-8B46-AEBE693E8E2E}" srcOrd="0" destOrd="0" parTransId="{C9167229-424D-5245-A802-AFFC54274A1E}" sibTransId="{0D5F59AE-F96E-004E-B0B1-F5957971DA9F}"/>
    <dgm:cxn modelId="{1C585132-21CA-5F40-8908-34578B7BC28F}" type="presOf" srcId="{54B682DF-C728-F841-A37A-46AC0C60F8B5}" destId="{0ACB4A5E-4DDA-DB4D-9E96-9BD98BF53CBD}" srcOrd="0" destOrd="0" presId="urn:microsoft.com/office/officeart/2005/8/layout/hProcess6"/>
    <dgm:cxn modelId="{FD8EC14D-32F9-834E-A0E9-984E72690E62}" type="presOf" srcId="{413ABF95-499D-034E-9CF7-58BE6E86513B}" destId="{30ED489D-977D-4D4D-8F9C-8F2FF5089E86}" srcOrd="1" destOrd="1" presId="urn:microsoft.com/office/officeart/2005/8/layout/hProcess6"/>
    <dgm:cxn modelId="{FEC7D6D2-07E7-3C4D-B728-3064755AEB4B}" type="presOf" srcId="{7EB32F71-7A12-2A4F-9749-F3D3DE29B03E}" destId="{FF79C277-9F5F-D247-BF3E-718478CD9770}" srcOrd="0" destOrd="0" presId="urn:microsoft.com/office/officeart/2005/8/layout/hProcess6"/>
    <dgm:cxn modelId="{D907EB22-527D-5C46-ADFC-3DAFC89F60F3}" type="presOf" srcId="{DFDE5FF8-4F4D-E94E-9DA8-98976C97C7FC}" destId="{5E6FC755-9153-8247-8A02-F89A857C01C5}" srcOrd="0" destOrd="1" presId="urn:microsoft.com/office/officeart/2005/8/layout/hProcess6"/>
    <dgm:cxn modelId="{D027D193-742B-CF4B-9B0C-C0D966ADA832}" srcId="{BF303DEF-81E5-C945-A0E8-8EFCB1EEEF44}" destId="{7EB32F71-7A12-2A4F-9749-F3D3DE29B03E}" srcOrd="0" destOrd="0" parTransId="{36708E08-0BCF-6746-8F16-6FBE1BAE0BE4}" sibTransId="{3320ABBE-B336-F543-BAB5-623563634985}"/>
    <dgm:cxn modelId="{12D31839-EBA3-4944-A7FD-CF0DF0CFB2D2}" type="presOf" srcId="{033E76F9-7BCF-9E47-8B4C-87D299BCA56F}" destId="{75706CE8-0243-F741-B60B-CD0DC6470346}" srcOrd="1" destOrd="1" presId="urn:microsoft.com/office/officeart/2005/8/layout/hProcess6"/>
    <dgm:cxn modelId="{D48569A6-D7D4-DC44-9239-45BF0A6DB7CD}" srcId="{4773FDCD-F2E3-B543-8756-F3EC7E24D202}" destId="{BF303DEF-81E5-C945-A0E8-8EFCB1EEEF44}" srcOrd="2" destOrd="0" parTransId="{A315CA57-CE66-7D45-8B95-67E2185070AA}" sibTransId="{FD99B24A-EB6C-694D-BB75-35E3BE9062E7}"/>
    <dgm:cxn modelId="{9F0969BE-50E6-4049-8EAF-DE2CABD2C88B}" type="presOf" srcId="{7EB32F71-7A12-2A4F-9749-F3D3DE29B03E}" destId="{75706CE8-0243-F741-B60B-CD0DC6470346}" srcOrd="1" destOrd="0" presId="urn:microsoft.com/office/officeart/2005/8/layout/hProcess6"/>
    <dgm:cxn modelId="{9678C5C4-A77D-074B-8FBD-EABF86CF28A6}" type="presOf" srcId="{DFDE5FF8-4F4D-E94E-9DA8-98976C97C7FC}" destId="{5A13498A-1EA8-B749-9C21-1C0D370268FC}" srcOrd="1" destOrd="1" presId="urn:microsoft.com/office/officeart/2005/8/layout/hProcess6"/>
    <dgm:cxn modelId="{FFAA4665-078D-2B4C-A21A-F9123CFFFE68}" type="presOf" srcId="{2AA1C336-AB36-AF4E-AB0F-11EDC7E118B4}" destId="{981DF769-64E2-3943-AD42-34BB73F5913F}" srcOrd="0" destOrd="0" presId="urn:microsoft.com/office/officeart/2005/8/layout/hProcess6"/>
    <dgm:cxn modelId="{1816970F-C98D-8D42-BB94-BE800ADBC02A}" type="presOf" srcId="{BF303DEF-81E5-C945-A0E8-8EFCB1EEEF44}" destId="{7EC446CB-C33A-964F-83B2-8F780FC99CCB}" srcOrd="0" destOrd="0" presId="urn:microsoft.com/office/officeart/2005/8/layout/hProcess6"/>
    <dgm:cxn modelId="{2E4EAE39-B575-3B49-B818-5A5027829522}" srcId="{54B682DF-C728-F841-A37A-46AC0C60F8B5}" destId="{2AA1C336-AB36-AF4E-AB0F-11EDC7E118B4}" srcOrd="0" destOrd="0" parTransId="{D556022B-A6B0-1B47-9C09-59D82F90E0AC}" sibTransId="{2D09DD7F-848C-0B40-B853-46DB0C742E42}"/>
    <dgm:cxn modelId="{03897EF6-4E6B-CA40-B6DE-E6D017E92F62}" type="presOf" srcId="{767D1C04-10BF-F644-8605-5804445148FC}" destId="{5E6FC755-9153-8247-8A02-F89A857C01C5}" srcOrd="0" destOrd="0" presId="urn:microsoft.com/office/officeart/2005/8/layout/hProcess6"/>
    <dgm:cxn modelId="{1CC8EB72-2A8D-2541-8181-4E3A1D554D4A}" type="presOf" srcId="{2AA1C336-AB36-AF4E-AB0F-11EDC7E118B4}" destId="{30ED489D-977D-4D4D-8F9C-8F2FF5089E86}" srcOrd="1" destOrd="0" presId="urn:microsoft.com/office/officeart/2005/8/layout/hProcess6"/>
    <dgm:cxn modelId="{10A0CCCA-6C0B-8E49-807E-61B9BBC8DC14}" type="presOf" srcId="{E828543E-4944-CA40-97E9-EF7230F352BE}" destId="{A3D8578D-9DAF-A642-A64D-DAC7BB31BD92}" srcOrd="0" destOrd="0" presId="urn:microsoft.com/office/officeart/2005/8/layout/hProcess6"/>
    <dgm:cxn modelId="{E60D1E56-F24F-AE4F-A1CF-0B3E6FF3CDE1}" srcId="{4773FDCD-F2E3-B543-8756-F3EC7E24D202}" destId="{54B682DF-C728-F841-A37A-46AC0C60F8B5}" srcOrd="1" destOrd="0" parTransId="{5622E29B-1331-0142-9A6E-E62F57A03C5F}" sibTransId="{B170C118-85D8-AE44-A01C-5EDF41B736B5}"/>
    <dgm:cxn modelId="{C0018AB0-F30B-464E-91BB-EFEE819B0DA7}" type="presOf" srcId="{413ABF95-499D-034E-9CF7-58BE6E86513B}" destId="{981DF769-64E2-3943-AD42-34BB73F5913F}" srcOrd="0" destOrd="1" presId="urn:microsoft.com/office/officeart/2005/8/layout/hProcess6"/>
    <dgm:cxn modelId="{5B616890-6C6F-704A-97D1-8E321CDDB564}" srcId="{40753C61-0562-534F-8B46-AEBE693E8E2E}" destId="{DFDE5FF8-4F4D-E94E-9DA8-98976C97C7FC}" srcOrd="1" destOrd="0" parTransId="{B55C4322-F164-6D49-8707-36EEF3BD0014}" sibTransId="{ED34076D-0F48-0341-8419-2F98D6EA94D2}"/>
    <dgm:cxn modelId="{8B8D8F44-F723-0C40-AA5A-639221DFDCA7}" type="presParOf" srcId="{3E28A99C-CDCF-3740-8BF3-8C27A5E146A0}" destId="{2355919C-E359-5443-9663-39BA3C0DCE87}" srcOrd="0" destOrd="0" presId="urn:microsoft.com/office/officeart/2005/8/layout/hProcess6"/>
    <dgm:cxn modelId="{1B576FB8-479F-5F4B-8086-DA9B8046BF4D}" type="presParOf" srcId="{2355919C-E359-5443-9663-39BA3C0DCE87}" destId="{2B257E00-C7B4-8845-803B-34DF9154E858}" srcOrd="0" destOrd="0" presId="urn:microsoft.com/office/officeart/2005/8/layout/hProcess6"/>
    <dgm:cxn modelId="{5C462BCA-952B-4F49-805A-28706864FC40}" type="presParOf" srcId="{2355919C-E359-5443-9663-39BA3C0DCE87}" destId="{5E6FC755-9153-8247-8A02-F89A857C01C5}" srcOrd="1" destOrd="0" presId="urn:microsoft.com/office/officeart/2005/8/layout/hProcess6"/>
    <dgm:cxn modelId="{E72AD0B8-C25E-5D4A-A46C-F98484BA84D1}" type="presParOf" srcId="{2355919C-E359-5443-9663-39BA3C0DCE87}" destId="{5A13498A-1EA8-B749-9C21-1C0D370268FC}" srcOrd="2" destOrd="0" presId="urn:microsoft.com/office/officeart/2005/8/layout/hProcess6"/>
    <dgm:cxn modelId="{E169AF77-29FB-6341-9DE9-C28635B9663E}" type="presParOf" srcId="{2355919C-E359-5443-9663-39BA3C0DCE87}" destId="{DDEF8714-54D5-5C49-9699-CD9920B51D84}" srcOrd="3" destOrd="0" presId="urn:microsoft.com/office/officeart/2005/8/layout/hProcess6"/>
    <dgm:cxn modelId="{E1BE44EB-E1AA-1A4A-A0AE-20DF46658E9E}" type="presParOf" srcId="{3E28A99C-CDCF-3740-8BF3-8C27A5E146A0}" destId="{CA12A9DC-8752-0047-A52C-80EC0292BAF7}" srcOrd="1" destOrd="0" presId="urn:microsoft.com/office/officeart/2005/8/layout/hProcess6"/>
    <dgm:cxn modelId="{29B14749-449D-DE46-BA87-79D4B451ECC8}" type="presParOf" srcId="{3E28A99C-CDCF-3740-8BF3-8C27A5E146A0}" destId="{C61A8F0D-4B76-794E-8A45-E4AE101D9D41}" srcOrd="2" destOrd="0" presId="urn:microsoft.com/office/officeart/2005/8/layout/hProcess6"/>
    <dgm:cxn modelId="{75A33FE1-D871-4B41-8F98-ABF13C8F25D7}" type="presParOf" srcId="{C61A8F0D-4B76-794E-8A45-E4AE101D9D41}" destId="{C59DBA4B-78FE-ED47-8E43-CF415A164DDC}" srcOrd="0" destOrd="0" presId="urn:microsoft.com/office/officeart/2005/8/layout/hProcess6"/>
    <dgm:cxn modelId="{009A250F-A898-F242-927F-5CA35F57F821}" type="presParOf" srcId="{C61A8F0D-4B76-794E-8A45-E4AE101D9D41}" destId="{981DF769-64E2-3943-AD42-34BB73F5913F}" srcOrd="1" destOrd="0" presId="urn:microsoft.com/office/officeart/2005/8/layout/hProcess6"/>
    <dgm:cxn modelId="{92FDE739-D5C4-804E-B965-2666BD0DCA16}" type="presParOf" srcId="{C61A8F0D-4B76-794E-8A45-E4AE101D9D41}" destId="{30ED489D-977D-4D4D-8F9C-8F2FF5089E86}" srcOrd="2" destOrd="0" presId="urn:microsoft.com/office/officeart/2005/8/layout/hProcess6"/>
    <dgm:cxn modelId="{C06D9346-00CD-3B42-9C74-FD0FCE96237D}" type="presParOf" srcId="{C61A8F0D-4B76-794E-8A45-E4AE101D9D41}" destId="{0ACB4A5E-4DDA-DB4D-9E96-9BD98BF53CBD}" srcOrd="3" destOrd="0" presId="urn:microsoft.com/office/officeart/2005/8/layout/hProcess6"/>
    <dgm:cxn modelId="{AC3D8EBB-EA9B-604D-B60F-37B62EDA8808}" type="presParOf" srcId="{3E28A99C-CDCF-3740-8BF3-8C27A5E146A0}" destId="{48DA424E-5515-414D-A820-C7002E7F6525}" srcOrd="3" destOrd="0" presId="urn:microsoft.com/office/officeart/2005/8/layout/hProcess6"/>
    <dgm:cxn modelId="{723B7E80-A3AC-A346-AB5A-C12063C15391}" type="presParOf" srcId="{3E28A99C-CDCF-3740-8BF3-8C27A5E146A0}" destId="{F6616FD5-A118-F646-B1EF-759E28DA6D2F}" srcOrd="4" destOrd="0" presId="urn:microsoft.com/office/officeart/2005/8/layout/hProcess6"/>
    <dgm:cxn modelId="{B4AA44A3-2AD8-CA44-AB25-08737F49903A}" type="presParOf" srcId="{F6616FD5-A118-F646-B1EF-759E28DA6D2F}" destId="{17642866-C229-024E-96AC-C413D115A75F}" srcOrd="0" destOrd="0" presId="urn:microsoft.com/office/officeart/2005/8/layout/hProcess6"/>
    <dgm:cxn modelId="{F526744E-A006-0941-95E8-F4BC00652BC7}" type="presParOf" srcId="{F6616FD5-A118-F646-B1EF-759E28DA6D2F}" destId="{FF79C277-9F5F-D247-BF3E-718478CD9770}" srcOrd="1" destOrd="0" presId="urn:microsoft.com/office/officeart/2005/8/layout/hProcess6"/>
    <dgm:cxn modelId="{A46AA124-3079-A044-B6BF-7FA2EF58A9D5}" type="presParOf" srcId="{F6616FD5-A118-F646-B1EF-759E28DA6D2F}" destId="{75706CE8-0243-F741-B60B-CD0DC6470346}" srcOrd="2" destOrd="0" presId="urn:microsoft.com/office/officeart/2005/8/layout/hProcess6"/>
    <dgm:cxn modelId="{69B119FA-0C0F-CE4F-85AE-4ED9DFB74FF8}" type="presParOf" srcId="{F6616FD5-A118-F646-B1EF-759E28DA6D2F}" destId="{7EC446CB-C33A-964F-83B2-8F780FC99CCB}" srcOrd="3" destOrd="0" presId="urn:microsoft.com/office/officeart/2005/8/layout/hProcess6"/>
    <dgm:cxn modelId="{4DCBCBEF-B5B6-6C42-971B-75BBF039146D}" type="presParOf" srcId="{3E28A99C-CDCF-3740-8BF3-8C27A5E146A0}" destId="{1E20D69F-005C-9F44-8647-D7F7AD6AD1FA}" srcOrd="5" destOrd="0" presId="urn:microsoft.com/office/officeart/2005/8/layout/hProcess6"/>
    <dgm:cxn modelId="{77B28336-C8F4-E84B-88C2-6B39A54C3A88}" type="presParOf" srcId="{3E28A99C-CDCF-3740-8BF3-8C27A5E146A0}" destId="{15EF3F01-4E18-6C4B-9AF5-335D65E5D972}" srcOrd="6" destOrd="0" presId="urn:microsoft.com/office/officeart/2005/8/layout/hProcess6"/>
    <dgm:cxn modelId="{AEC5D094-51C6-2E43-BF88-854E1551B0A1}" type="presParOf" srcId="{15EF3F01-4E18-6C4B-9AF5-335D65E5D972}" destId="{841F215A-7493-3A4F-A41A-8F97071C1E54}" srcOrd="0" destOrd="0" presId="urn:microsoft.com/office/officeart/2005/8/layout/hProcess6"/>
    <dgm:cxn modelId="{AF3E186D-491E-0041-8B74-3F42F3849089}" type="presParOf" srcId="{15EF3F01-4E18-6C4B-9AF5-335D65E5D972}" destId="{B78A7BC2-EA64-B84A-BED4-43043A9C473C}" srcOrd="1" destOrd="0" presId="urn:microsoft.com/office/officeart/2005/8/layout/hProcess6"/>
    <dgm:cxn modelId="{F1D0E6B7-B330-C24B-BBF2-62AEE0486B6C}" type="presParOf" srcId="{15EF3F01-4E18-6C4B-9AF5-335D65E5D972}" destId="{68DBBE1B-6BE0-2845-B7B0-8F2765A84CCF}" srcOrd="2" destOrd="0" presId="urn:microsoft.com/office/officeart/2005/8/layout/hProcess6"/>
    <dgm:cxn modelId="{644F33D0-9A8A-D144-8DFA-E1B36DAD62E2}" type="presParOf" srcId="{15EF3F01-4E18-6C4B-9AF5-335D65E5D972}" destId="{A3D8578D-9DAF-A642-A64D-DAC7BB31BD9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6500" dirty="0">
            <a:latin typeface="FontAwesome"/>
            <a:cs typeface="FontAwesome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6500" dirty="0">
            <a:latin typeface="FontAwesome"/>
            <a:cs typeface="FontAwesome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6500" dirty="0">
            <a:latin typeface="FontAwesome"/>
            <a:cs typeface="FontAwesome"/>
          </a:endParaRP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6500" dirty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6500" dirty="0">
            <a:latin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6500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35EB05-C628-3941-AF2A-3812809F84D0}" type="pres">
      <dgm:prSet presAssocID="{1BB362E2-786A-0C4E-B605-931102B9059C}" presName="sibTrans" presStyleLbl="sibTrans2D1" presStyleIdx="0" presStyleCnt="3"/>
      <dgm:spPr/>
      <dgm:t>
        <a:bodyPr/>
        <a:lstStyle/>
        <a:p>
          <a:endParaRPr lang="it-IT"/>
        </a:p>
      </dgm:t>
    </dgm:pt>
    <dgm:pt modelId="{700B2255-D56B-CF4F-929A-3815ECC1EC10}" type="pres">
      <dgm:prSet presAssocID="{1BB362E2-786A-0C4E-B605-931102B9059C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5225658F-C631-2442-BA0C-A436E4FFF8D9}" type="pres">
      <dgm:prSet presAssocID="{DBBC6D9B-742B-2F47-A951-0AE5137CD7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915B569-759F-2845-9F86-285D697BA53A}" type="pres">
      <dgm:prSet presAssocID="{6DCE2D40-E150-8146-8263-286CB66010A4}" presName="sibTrans" presStyleLbl="sibTrans2D1" presStyleIdx="1" presStyleCnt="3"/>
      <dgm:spPr/>
      <dgm:t>
        <a:bodyPr/>
        <a:lstStyle/>
        <a:p>
          <a:endParaRPr lang="it-IT"/>
        </a:p>
      </dgm:t>
    </dgm:pt>
    <dgm:pt modelId="{9C457447-845E-0E46-8E8A-36EEAE35207B}" type="pres">
      <dgm:prSet presAssocID="{6DCE2D40-E150-8146-8263-286CB66010A4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3F499F65-79D8-C242-9501-776854844699}" type="pres">
      <dgm:prSet presAssocID="{1620917F-E3D4-9640-A7C0-C997BA9C3FF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63ACF2-EE11-644C-B759-B7C97F075F9E}" type="pres">
      <dgm:prSet presAssocID="{ACA91696-E756-2249-B80A-DC0108F6D9E3}" presName="sibTrans" presStyleLbl="sibTrans2D1" presStyleIdx="2" presStyleCnt="3"/>
      <dgm:spPr/>
      <dgm:t>
        <a:bodyPr/>
        <a:lstStyle/>
        <a:p>
          <a:endParaRPr lang="it-IT"/>
        </a:p>
      </dgm:t>
    </dgm:pt>
    <dgm:pt modelId="{B3439194-4379-C143-A4A1-7CC201B2105E}" type="pres">
      <dgm:prSet presAssocID="{ACA91696-E756-2249-B80A-DC0108F6D9E3}" presName="connectorText" presStyleLbl="sibTrans2D1" presStyleIdx="2" presStyleCnt="3"/>
      <dgm:spPr/>
      <dgm:t>
        <a:bodyPr/>
        <a:lstStyle/>
        <a:p>
          <a:endParaRPr lang="it-IT"/>
        </a:p>
      </dgm:t>
    </dgm:pt>
    <dgm:pt modelId="{57599B50-C6C0-9548-A788-22766E84DF1D}" type="pres">
      <dgm:prSet presAssocID="{95FB67B6-76FE-F14E-94F5-2EBC680917E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7872B1B-4E4D-9F44-82C2-48A9C306F94A}" type="presOf" srcId="{ACA91696-E756-2249-B80A-DC0108F6D9E3}" destId="{B3439194-4379-C143-A4A1-7CC201B2105E}" srcOrd="1" destOrd="0" presId="urn:microsoft.com/office/officeart/2005/8/layout/process1"/>
    <dgm:cxn modelId="{6CBE77B6-C02E-C44C-ABAD-FD402FA3144A}" type="presOf" srcId="{0AFDCF6F-74AE-E147-ADB1-39C89D0E218E}" destId="{1148D200-E937-6F48-9709-AC5FB3C61C03}" srcOrd="0" destOrd="0" presId="urn:microsoft.com/office/officeart/2005/8/layout/process1"/>
    <dgm:cxn modelId="{8FEE8DE5-E15A-1844-A4FB-B50737E46A8E}" type="presOf" srcId="{95FB67B6-76FE-F14E-94F5-2EBC680917EF}" destId="{57599B50-C6C0-9548-A788-22766E84DF1D}" srcOrd="0" destOrd="0" presId="urn:microsoft.com/office/officeart/2005/8/layout/process1"/>
    <dgm:cxn modelId="{FC3C06FE-FA4C-6E40-AF1A-35F1FA930A6F}" type="presOf" srcId="{DBBC6D9B-742B-2F47-A951-0AE5137CD747}" destId="{5225658F-C631-2442-BA0C-A436E4FFF8D9}" srcOrd="0" destOrd="0" presId="urn:microsoft.com/office/officeart/2005/8/layout/process1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F792203A-20CF-3B4E-AC3F-38C2857C90A1}" type="presOf" srcId="{ACA91696-E756-2249-B80A-DC0108F6D9E3}" destId="{5063ACF2-EE11-644C-B759-B7C97F075F9E}" srcOrd="0" destOrd="0" presId="urn:microsoft.com/office/officeart/2005/8/layout/process1"/>
    <dgm:cxn modelId="{A516C63E-7614-004F-BD78-11DC1844F5B8}" type="presOf" srcId="{1620917F-E3D4-9640-A7C0-C997BA9C3FF0}" destId="{3F499F65-79D8-C242-9501-776854844699}" srcOrd="0" destOrd="0" presId="urn:microsoft.com/office/officeart/2005/8/layout/process1"/>
    <dgm:cxn modelId="{5D8CE213-8296-964F-A611-6E4917191513}" type="presOf" srcId="{BDC445A4-0F05-AC46-9B15-688D8A5FEAE2}" destId="{157A5B9D-2AC4-D344-A2F2-BA407BF63372}" srcOrd="0" destOrd="0" presId="urn:microsoft.com/office/officeart/2005/8/layout/process1"/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FC39A785-A59F-1640-8089-161F2FD5EEDA}" type="presOf" srcId="{6DCE2D40-E150-8146-8263-286CB66010A4}" destId="{9C457447-845E-0E46-8E8A-36EEAE35207B}" srcOrd="1" destOrd="0" presId="urn:microsoft.com/office/officeart/2005/8/layout/process1"/>
    <dgm:cxn modelId="{3209E221-13E9-0F49-96DB-96D80C43D7B7}" type="presOf" srcId="{1BB362E2-786A-0C4E-B605-931102B9059C}" destId="{0135EB05-C628-3941-AF2A-3812809F84D0}" srcOrd="0" destOrd="0" presId="urn:microsoft.com/office/officeart/2005/8/layout/process1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C44EB61A-949F-9B43-85DC-073B16D1BF61}" type="presOf" srcId="{1BB362E2-786A-0C4E-B605-931102B9059C}" destId="{700B2255-D56B-CF4F-929A-3815ECC1EC10}" srcOrd="1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BB6BA1E4-E900-0442-B1F3-AF5D926F0C97}" type="presOf" srcId="{6DCE2D40-E150-8146-8263-286CB66010A4}" destId="{5915B569-759F-2845-9F86-285D697BA53A}" srcOrd="0" destOrd="0" presId="urn:microsoft.com/office/officeart/2005/8/layout/process1"/>
    <dgm:cxn modelId="{9C424D01-36C3-A645-AED4-05D1CFC31A06}" type="presParOf" srcId="{1148D200-E937-6F48-9709-AC5FB3C61C03}" destId="{157A5B9D-2AC4-D344-A2F2-BA407BF63372}" srcOrd="0" destOrd="0" presId="urn:microsoft.com/office/officeart/2005/8/layout/process1"/>
    <dgm:cxn modelId="{D5778A81-86D6-4243-BC4F-59863A35EA68}" type="presParOf" srcId="{1148D200-E937-6F48-9709-AC5FB3C61C03}" destId="{0135EB05-C628-3941-AF2A-3812809F84D0}" srcOrd="1" destOrd="0" presId="urn:microsoft.com/office/officeart/2005/8/layout/process1"/>
    <dgm:cxn modelId="{C9DD2E55-46EE-8144-88CC-E222E74CF3DA}" type="presParOf" srcId="{0135EB05-C628-3941-AF2A-3812809F84D0}" destId="{700B2255-D56B-CF4F-929A-3815ECC1EC10}" srcOrd="0" destOrd="0" presId="urn:microsoft.com/office/officeart/2005/8/layout/process1"/>
    <dgm:cxn modelId="{A3733564-CF4D-AA4C-9DB6-9FC710AB1AC9}" type="presParOf" srcId="{1148D200-E937-6F48-9709-AC5FB3C61C03}" destId="{5225658F-C631-2442-BA0C-A436E4FFF8D9}" srcOrd="2" destOrd="0" presId="urn:microsoft.com/office/officeart/2005/8/layout/process1"/>
    <dgm:cxn modelId="{37F1FFEE-2E95-9E40-AB58-0CA89F2D4E02}" type="presParOf" srcId="{1148D200-E937-6F48-9709-AC5FB3C61C03}" destId="{5915B569-759F-2845-9F86-285D697BA53A}" srcOrd="3" destOrd="0" presId="urn:microsoft.com/office/officeart/2005/8/layout/process1"/>
    <dgm:cxn modelId="{6B4586AE-CE9A-EF47-AE15-FC8F8451F2E8}" type="presParOf" srcId="{5915B569-759F-2845-9F86-285D697BA53A}" destId="{9C457447-845E-0E46-8E8A-36EEAE35207B}" srcOrd="0" destOrd="0" presId="urn:microsoft.com/office/officeart/2005/8/layout/process1"/>
    <dgm:cxn modelId="{37D04CC1-B5A6-D942-AD8E-A3E0618AD735}" type="presParOf" srcId="{1148D200-E937-6F48-9709-AC5FB3C61C03}" destId="{3F499F65-79D8-C242-9501-776854844699}" srcOrd="4" destOrd="0" presId="urn:microsoft.com/office/officeart/2005/8/layout/process1"/>
    <dgm:cxn modelId="{90C02E42-D97A-684B-B337-80ED4B77D5C2}" type="presParOf" srcId="{1148D200-E937-6F48-9709-AC5FB3C61C03}" destId="{5063ACF2-EE11-644C-B759-B7C97F075F9E}" srcOrd="5" destOrd="0" presId="urn:microsoft.com/office/officeart/2005/8/layout/process1"/>
    <dgm:cxn modelId="{CDDECEF2-E48C-CF4C-95C0-3C7943D46DF8}" type="presParOf" srcId="{5063ACF2-EE11-644C-B759-B7C97F075F9E}" destId="{B3439194-4379-C143-A4A1-7CC201B2105E}" srcOrd="0" destOrd="0" presId="urn:microsoft.com/office/officeart/2005/8/layout/process1"/>
    <dgm:cxn modelId="{3F4D6D95-AE23-4E46-BCA7-02D5F246081A}" type="presParOf" srcId="{1148D200-E937-6F48-9709-AC5FB3C61C03}" destId="{57599B50-C6C0-9548-A788-22766E84DF1D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6312A-8139-1944-842C-6A68F94FB8AB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BE5ED3D-C296-1249-BB1E-1AC280B5B9B8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First Steep</a:t>
          </a:r>
        </a:p>
      </dgm:t>
    </dgm:pt>
    <dgm:pt modelId="{C9521A28-941A-1347-A8AA-9A93971115C2}" type="parTrans" cxnId="{2D527C88-15B4-7945-A2BB-5CDD00C77884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7E281E77-CAC2-9949-B066-4A917A394E31}" type="sibTrans" cxnId="{2D527C88-15B4-7945-A2BB-5CDD00C77884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86157FCB-FA1E-6948-B040-3D9A78237954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Second Steep</a:t>
          </a:r>
        </a:p>
      </dgm:t>
    </dgm:pt>
    <dgm:pt modelId="{662C2101-0113-0E42-B668-2209B589F94A}" type="parTrans" cxnId="{492A6A42-BFCF-0E40-83B2-BFE81815EF20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049719C7-875E-C041-A1C9-C56ADFEC872F}" type="sibTrans" cxnId="{492A6A42-BFCF-0E40-83B2-BFE81815EF20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009C79A7-903D-2E42-B7AF-7CAF2F52045A}">
      <dgm:prSet phldrT="[Text]"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Third Steep</a:t>
          </a:r>
        </a:p>
      </dgm:t>
    </dgm:pt>
    <dgm:pt modelId="{C255B97C-F6B1-494E-9AAD-656989492AFB}" type="parTrans" cxnId="{5E5D93F7-C22B-D64C-9AF6-F6E1A94953AA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E64961F4-C1DB-CC45-8EEF-B42B633C4830}" type="sibTrans" cxnId="{5E5D93F7-C22B-D64C-9AF6-F6E1A94953AA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17276DF5-AA7B-8D42-AA3B-828B22D97946}">
      <dgm:prSet custT="1"/>
      <dgm:spPr/>
      <dgm:t>
        <a:bodyPr/>
        <a:lstStyle/>
        <a:p>
          <a:r>
            <a:rPr lang="en-US" sz="4500" dirty="0">
              <a:latin typeface="Lato Light"/>
              <a:cs typeface="Lato Light"/>
            </a:rPr>
            <a:t>Fourth Steep</a:t>
          </a:r>
        </a:p>
      </dgm:t>
    </dgm:pt>
    <dgm:pt modelId="{E419E4BF-3CAF-764D-82BC-5D1B375DC106}" type="parTrans" cxnId="{3DB5709A-0FF2-B743-8DBC-9FA166A88661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4975A14C-00BD-674B-BE99-0C5A13C0A1C1}" type="sibTrans" cxnId="{3DB5709A-0FF2-B743-8DBC-9FA166A88661}">
      <dgm:prSet/>
      <dgm:spPr/>
      <dgm:t>
        <a:bodyPr/>
        <a:lstStyle/>
        <a:p>
          <a:endParaRPr lang="en-US" sz="4500">
            <a:latin typeface="Lato Light"/>
            <a:cs typeface="Lato Light"/>
          </a:endParaRPr>
        </a:p>
      </dgm:t>
    </dgm:pt>
    <dgm:pt modelId="{37C09ACE-5AA7-0E47-85E8-9CCFEB213BDA}" type="pres">
      <dgm:prSet presAssocID="{5CA6312A-8139-1944-842C-6A68F94FB8AB}" presName="Name0" presStyleCnt="0">
        <dgm:presLayoutVars>
          <dgm:dir/>
          <dgm:resizeHandles val="exact"/>
        </dgm:presLayoutVars>
      </dgm:prSet>
      <dgm:spPr/>
    </dgm:pt>
    <dgm:pt modelId="{C5079D96-20F9-934C-96D7-51E501D2CFFA}" type="pres">
      <dgm:prSet presAssocID="{ABE5ED3D-C296-1249-BB1E-1AC280B5B9B8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6B2992-6D3F-1940-9A70-51CA7D33326F}" type="pres">
      <dgm:prSet presAssocID="{7E281E77-CAC2-9949-B066-4A917A394E31}" presName="parSpace" presStyleCnt="0"/>
      <dgm:spPr/>
    </dgm:pt>
    <dgm:pt modelId="{2819196E-9EA3-F145-9CA1-B2E9DB83A947}" type="pres">
      <dgm:prSet presAssocID="{86157FCB-FA1E-6948-B040-3D9A78237954}" presName="parTxOnly" presStyleLbl="node1" presStyleIdx="1" presStyleCnt="4" custScaleX="10682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94875BA-1E43-2546-90AB-0DD6CF78CFCE}" type="pres">
      <dgm:prSet presAssocID="{049719C7-875E-C041-A1C9-C56ADFEC872F}" presName="parSpace" presStyleCnt="0"/>
      <dgm:spPr/>
    </dgm:pt>
    <dgm:pt modelId="{D3C8FC5D-7745-D242-AFA2-9F99359E8BD7}" type="pres">
      <dgm:prSet presAssocID="{009C79A7-903D-2E42-B7AF-7CAF2F52045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F5C2A00-B9FF-1B46-BF89-3867B396251E}" type="pres">
      <dgm:prSet presAssocID="{E64961F4-C1DB-CC45-8EEF-B42B633C4830}" presName="parSpace" presStyleCnt="0"/>
      <dgm:spPr/>
    </dgm:pt>
    <dgm:pt modelId="{66CA8B95-7478-4142-B8F8-1C0F64644A77}" type="pres">
      <dgm:prSet presAssocID="{17276DF5-AA7B-8D42-AA3B-828B22D97946}" presName="parTxOnly" presStyleLbl="node1" presStyleIdx="3" presStyleCnt="4" custScaleX="11143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E5D93F7-C22B-D64C-9AF6-F6E1A94953AA}" srcId="{5CA6312A-8139-1944-842C-6A68F94FB8AB}" destId="{009C79A7-903D-2E42-B7AF-7CAF2F52045A}" srcOrd="2" destOrd="0" parTransId="{C255B97C-F6B1-494E-9AAD-656989492AFB}" sibTransId="{E64961F4-C1DB-CC45-8EEF-B42B633C4830}"/>
    <dgm:cxn modelId="{28D36A7B-FA1E-DB47-AF5F-FC9A52EC5463}" type="presOf" srcId="{17276DF5-AA7B-8D42-AA3B-828B22D97946}" destId="{66CA8B95-7478-4142-B8F8-1C0F64644A77}" srcOrd="0" destOrd="0" presId="urn:microsoft.com/office/officeart/2005/8/layout/hChevron3"/>
    <dgm:cxn modelId="{4ACABBA4-B2B1-6B4B-AC59-200A0039216F}" type="presOf" srcId="{86157FCB-FA1E-6948-B040-3D9A78237954}" destId="{2819196E-9EA3-F145-9CA1-B2E9DB83A947}" srcOrd="0" destOrd="0" presId="urn:microsoft.com/office/officeart/2005/8/layout/hChevron3"/>
    <dgm:cxn modelId="{7949649F-EED9-0849-8FB4-E273706B0E07}" type="presOf" srcId="{ABE5ED3D-C296-1249-BB1E-1AC280B5B9B8}" destId="{C5079D96-20F9-934C-96D7-51E501D2CFFA}" srcOrd="0" destOrd="0" presId="urn:microsoft.com/office/officeart/2005/8/layout/hChevron3"/>
    <dgm:cxn modelId="{2D527C88-15B4-7945-A2BB-5CDD00C77884}" srcId="{5CA6312A-8139-1944-842C-6A68F94FB8AB}" destId="{ABE5ED3D-C296-1249-BB1E-1AC280B5B9B8}" srcOrd="0" destOrd="0" parTransId="{C9521A28-941A-1347-A8AA-9A93971115C2}" sibTransId="{7E281E77-CAC2-9949-B066-4A917A394E31}"/>
    <dgm:cxn modelId="{16E43F14-F6FA-C644-A8A7-0B0EB8A71428}" type="presOf" srcId="{5CA6312A-8139-1944-842C-6A68F94FB8AB}" destId="{37C09ACE-5AA7-0E47-85E8-9CCFEB213BDA}" srcOrd="0" destOrd="0" presId="urn:microsoft.com/office/officeart/2005/8/layout/hChevron3"/>
    <dgm:cxn modelId="{172C42D5-BFDA-2E4A-8038-C2F552D7135B}" type="presOf" srcId="{009C79A7-903D-2E42-B7AF-7CAF2F52045A}" destId="{D3C8FC5D-7745-D242-AFA2-9F99359E8BD7}" srcOrd="0" destOrd="0" presId="urn:microsoft.com/office/officeart/2005/8/layout/hChevron3"/>
    <dgm:cxn modelId="{3DB5709A-0FF2-B743-8DBC-9FA166A88661}" srcId="{5CA6312A-8139-1944-842C-6A68F94FB8AB}" destId="{17276DF5-AA7B-8D42-AA3B-828B22D97946}" srcOrd="3" destOrd="0" parTransId="{E419E4BF-3CAF-764D-82BC-5D1B375DC106}" sibTransId="{4975A14C-00BD-674B-BE99-0C5A13C0A1C1}"/>
    <dgm:cxn modelId="{492A6A42-BFCF-0E40-83B2-BFE81815EF20}" srcId="{5CA6312A-8139-1944-842C-6A68F94FB8AB}" destId="{86157FCB-FA1E-6948-B040-3D9A78237954}" srcOrd="1" destOrd="0" parTransId="{662C2101-0113-0E42-B668-2209B589F94A}" sibTransId="{049719C7-875E-C041-A1C9-C56ADFEC872F}"/>
    <dgm:cxn modelId="{530B6A0E-B7BB-9C4E-99D0-ABBDE00622A7}" type="presParOf" srcId="{37C09ACE-5AA7-0E47-85E8-9CCFEB213BDA}" destId="{C5079D96-20F9-934C-96D7-51E501D2CFFA}" srcOrd="0" destOrd="0" presId="urn:microsoft.com/office/officeart/2005/8/layout/hChevron3"/>
    <dgm:cxn modelId="{814EDDAC-7596-BC49-A31B-035F60EAAED7}" type="presParOf" srcId="{37C09ACE-5AA7-0E47-85E8-9CCFEB213BDA}" destId="{3A6B2992-6D3F-1940-9A70-51CA7D33326F}" srcOrd="1" destOrd="0" presId="urn:microsoft.com/office/officeart/2005/8/layout/hChevron3"/>
    <dgm:cxn modelId="{6834D161-B576-8748-87CF-44C793513DB0}" type="presParOf" srcId="{37C09ACE-5AA7-0E47-85E8-9CCFEB213BDA}" destId="{2819196E-9EA3-F145-9CA1-B2E9DB83A947}" srcOrd="2" destOrd="0" presId="urn:microsoft.com/office/officeart/2005/8/layout/hChevron3"/>
    <dgm:cxn modelId="{586F8A54-6474-624C-A40B-8CB49AA610E5}" type="presParOf" srcId="{37C09ACE-5AA7-0E47-85E8-9CCFEB213BDA}" destId="{794875BA-1E43-2546-90AB-0DD6CF78CFCE}" srcOrd="3" destOrd="0" presId="urn:microsoft.com/office/officeart/2005/8/layout/hChevron3"/>
    <dgm:cxn modelId="{8CCC47A3-AE37-E14D-A7BE-5F07A833BA27}" type="presParOf" srcId="{37C09ACE-5AA7-0E47-85E8-9CCFEB213BDA}" destId="{D3C8FC5D-7745-D242-AFA2-9F99359E8BD7}" srcOrd="4" destOrd="0" presId="urn:microsoft.com/office/officeart/2005/8/layout/hChevron3"/>
    <dgm:cxn modelId="{D74B6EDA-5D26-C34F-A47E-29F0BC1127B1}" type="presParOf" srcId="{37C09ACE-5AA7-0E47-85E8-9CCFEB213BDA}" destId="{CF5C2A00-B9FF-1B46-BF89-3867B396251E}" srcOrd="5" destOrd="0" presId="urn:microsoft.com/office/officeart/2005/8/layout/hChevron3"/>
    <dgm:cxn modelId="{D8646B40-ED8D-3F46-88B1-976F9D3B51E5}" type="presParOf" srcId="{37C09ACE-5AA7-0E47-85E8-9CCFEB213BDA}" destId="{66CA8B95-7478-4142-B8F8-1C0F64644A7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2E12D-5589-5641-8968-2C60F278AFCE}">
      <dsp:nvSpPr>
        <dsp:cNvPr id="0" name=""/>
        <dsp:cNvSpPr/>
      </dsp:nvSpPr>
      <dsp:spPr>
        <a:xfrm>
          <a:off x="4645325" y="328"/>
          <a:ext cx="2339699" cy="2339699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4987966" y="342969"/>
        <a:ext cx="1654417" cy="1654417"/>
      </dsp:txXfrm>
    </dsp:sp>
    <dsp:sp modelId="{F09DF994-6F8E-5B4D-ABFB-382DF50DFC53}">
      <dsp:nvSpPr>
        <dsp:cNvPr id="0" name=""/>
        <dsp:cNvSpPr/>
      </dsp:nvSpPr>
      <dsp:spPr>
        <a:xfrm rot="2160000">
          <a:off x="6911401" y="1798237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>
        <a:off x="6929257" y="1901211"/>
        <a:ext cx="436314" cy="473788"/>
      </dsp:txXfrm>
    </dsp:sp>
    <dsp:sp modelId="{C073FDA0-EACE-5A43-8600-63F382AFB715}">
      <dsp:nvSpPr>
        <dsp:cNvPr id="0" name=""/>
        <dsp:cNvSpPr/>
      </dsp:nvSpPr>
      <dsp:spPr>
        <a:xfrm>
          <a:off x="7489626" y="2066834"/>
          <a:ext cx="2339699" cy="2339699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7832267" y="2409475"/>
        <a:ext cx="1654417" cy="1654417"/>
      </dsp:txXfrm>
    </dsp:sp>
    <dsp:sp modelId="{3E5E38E4-677B-CA49-89FB-FF552B3AAFD5}">
      <dsp:nvSpPr>
        <dsp:cNvPr id="0" name=""/>
        <dsp:cNvSpPr/>
      </dsp:nvSpPr>
      <dsp:spPr>
        <a:xfrm rot="6480000">
          <a:off x="7810061" y="4496919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7932449" y="4565929"/>
        <a:ext cx="436314" cy="473788"/>
      </dsp:txXfrm>
    </dsp:sp>
    <dsp:sp modelId="{4CEA2B4A-09EF-7A4C-912C-329F81962BD6}">
      <dsp:nvSpPr>
        <dsp:cNvPr id="0" name=""/>
        <dsp:cNvSpPr/>
      </dsp:nvSpPr>
      <dsp:spPr>
        <a:xfrm>
          <a:off x="6403200" y="5410509"/>
          <a:ext cx="2339699" cy="2339699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6745841" y="5753150"/>
        <a:ext cx="1654417" cy="1654417"/>
      </dsp:txXfrm>
    </dsp:sp>
    <dsp:sp modelId="{ACF88890-915B-0644-952D-813A63D379C7}">
      <dsp:nvSpPr>
        <dsp:cNvPr id="0" name=""/>
        <dsp:cNvSpPr/>
      </dsp:nvSpPr>
      <dsp:spPr>
        <a:xfrm rot="10800000">
          <a:off x="5521163" y="6185535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5708155" y="6343465"/>
        <a:ext cx="436314" cy="473788"/>
      </dsp:txXfrm>
    </dsp:sp>
    <dsp:sp modelId="{1F3AC3B1-5A94-044F-A1AF-2678FFB5C50D}">
      <dsp:nvSpPr>
        <dsp:cNvPr id="0" name=""/>
        <dsp:cNvSpPr/>
      </dsp:nvSpPr>
      <dsp:spPr>
        <a:xfrm>
          <a:off x="2887451" y="5410509"/>
          <a:ext cx="2339699" cy="2339699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3230092" y="5753150"/>
        <a:ext cx="1654417" cy="1654417"/>
      </dsp:txXfrm>
    </dsp:sp>
    <dsp:sp modelId="{7566C940-A6EB-684C-BCC5-F13CD753AEF9}">
      <dsp:nvSpPr>
        <dsp:cNvPr id="0" name=""/>
        <dsp:cNvSpPr/>
      </dsp:nvSpPr>
      <dsp:spPr>
        <a:xfrm rot="15120000">
          <a:off x="3207886" y="4530474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 rot="10800000">
        <a:off x="3330274" y="4777324"/>
        <a:ext cx="436314" cy="473788"/>
      </dsp:txXfrm>
    </dsp:sp>
    <dsp:sp modelId="{1F592C04-4A00-AA4A-9E95-2165FE63E037}">
      <dsp:nvSpPr>
        <dsp:cNvPr id="0" name=""/>
        <dsp:cNvSpPr/>
      </dsp:nvSpPr>
      <dsp:spPr>
        <a:xfrm>
          <a:off x="1801025" y="2066834"/>
          <a:ext cx="2339699" cy="2339699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latin typeface="Lato Light"/>
            <a:cs typeface="Lato Light"/>
          </a:endParaRPr>
        </a:p>
      </dsp:txBody>
      <dsp:txXfrm>
        <a:off x="2143666" y="2409475"/>
        <a:ext cx="1654417" cy="1654417"/>
      </dsp:txXfrm>
    </dsp:sp>
    <dsp:sp modelId="{CFACF15A-095A-AE49-B1EE-B238D7D3DC47}">
      <dsp:nvSpPr>
        <dsp:cNvPr id="0" name=""/>
        <dsp:cNvSpPr/>
      </dsp:nvSpPr>
      <dsp:spPr>
        <a:xfrm rot="19440000">
          <a:off x="4067100" y="1818975"/>
          <a:ext cx="623306" cy="789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Lato Light"/>
            <a:cs typeface="Lato Light"/>
          </a:endParaRPr>
        </a:p>
      </dsp:txBody>
      <dsp:txXfrm>
        <a:off x="4084956" y="2031861"/>
        <a:ext cx="436314" cy="473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9418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81784" y="126329"/>
        <a:ext cx="3973169" cy="2326008"/>
      </dsp:txXfrm>
    </dsp:sp>
    <dsp:sp modelId="{0135EB05-C628-3941-AF2A-3812809F84D0}">
      <dsp:nvSpPr>
        <dsp:cNvPr id="0" name=""/>
        <dsp:cNvSpPr/>
      </dsp:nvSpPr>
      <dsp:spPr>
        <a:xfrm>
          <a:off x="4539110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FontAwesome"/>
            <a:cs typeface="FontAwesome"/>
          </a:endParaRPr>
        </a:p>
      </dsp:txBody>
      <dsp:txXfrm>
        <a:off x="4539110" y="982962"/>
        <a:ext cx="611097" cy="612743"/>
      </dsp:txXfrm>
    </dsp:sp>
    <dsp:sp modelId="{5225658F-C631-2442-BA0C-A436E4FFF8D9}">
      <dsp:nvSpPr>
        <dsp:cNvPr id="0" name=""/>
        <dsp:cNvSpPr/>
      </dsp:nvSpPr>
      <dsp:spPr>
        <a:xfrm>
          <a:off x="5774480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5846846" y="126329"/>
        <a:ext cx="3973169" cy="2326008"/>
      </dsp:txXfrm>
    </dsp:sp>
    <dsp:sp modelId="{5915B569-759F-2845-9F86-285D697BA53A}">
      <dsp:nvSpPr>
        <dsp:cNvPr id="0" name=""/>
        <dsp:cNvSpPr/>
      </dsp:nvSpPr>
      <dsp:spPr>
        <a:xfrm>
          <a:off x="10304172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FontAwesome"/>
            <a:cs typeface="FontAwesome"/>
          </a:endParaRPr>
        </a:p>
      </dsp:txBody>
      <dsp:txXfrm>
        <a:off x="10304172" y="982962"/>
        <a:ext cx="611097" cy="612743"/>
      </dsp:txXfrm>
    </dsp:sp>
    <dsp:sp modelId="{3F499F65-79D8-C242-9501-776854844699}">
      <dsp:nvSpPr>
        <dsp:cNvPr id="0" name=""/>
        <dsp:cNvSpPr/>
      </dsp:nvSpPr>
      <dsp:spPr>
        <a:xfrm>
          <a:off x="11539542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11611908" y="126329"/>
        <a:ext cx="3973169" cy="2326008"/>
      </dsp:txXfrm>
    </dsp:sp>
    <dsp:sp modelId="{5063ACF2-EE11-644C-B759-B7C97F075F9E}">
      <dsp:nvSpPr>
        <dsp:cNvPr id="0" name=""/>
        <dsp:cNvSpPr/>
      </dsp:nvSpPr>
      <dsp:spPr>
        <a:xfrm>
          <a:off x="16069234" y="778714"/>
          <a:ext cx="872995" cy="10212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>
            <a:latin typeface="FontAwesome"/>
            <a:cs typeface="FontAwesome"/>
          </a:endParaRPr>
        </a:p>
      </dsp:txBody>
      <dsp:txXfrm>
        <a:off x="16069234" y="982962"/>
        <a:ext cx="611097" cy="612743"/>
      </dsp:txXfrm>
    </dsp:sp>
    <dsp:sp modelId="{57599B50-C6C0-9548-A788-22766E84DF1D}">
      <dsp:nvSpPr>
        <dsp:cNvPr id="0" name=""/>
        <dsp:cNvSpPr/>
      </dsp:nvSpPr>
      <dsp:spPr>
        <a:xfrm>
          <a:off x="17304605" y="53963"/>
          <a:ext cx="4117901" cy="24707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6500" kern="1200" dirty="0">
            <a:latin typeface="FontAwesome"/>
            <a:cs typeface="FontAwesome"/>
          </a:endParaRPr>
        </a:p>
      </dsp:txBody>
      <dsp:txXfrm>
        <a:off x="17376971" y="126329"/>
        <a:ext cx="3973169" cy="2326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79D96-20F9-934C-96D7-51E501D2CFFA}">
      <dsp:nvSpPr>
        <dsp:cNvPr id="0" name=""/>
        <dsp:cNvSpPr/>
      </dsp:nvSpPr>
      <dsp:spPr>
        <a:xfrm>
          <a:off x="12109" y="45307"/>
          <a:ext cx="5994927" cy="239797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60008" bIns="12001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>
              <a:latin typeface="Lato Light"/>
              <a:cs typeface="Lato Light"/>
            </a:rPr>
            <a:t>First Steep</a:t>
          </a:r>
        </a:p>
      </dsp:txBody>
      <dsp:txXfrm>
        <a:off x="12109" y="45307"/>
        <a:ext cx="5395434" cy="2397971"/>
      </dsp:txXfrm>
    </dsp:sp>
    <dsp:sp modelId="{2819196E-9EA3-F145-9CA1-B2E9DB83A947}">
      <dsp:nvSpPr>
        <dsp:cNvPr id="0" name=""/>
        <dsp:cNvSpPr/>
      </dsp:nvSpPr>
      <dsp:spPr>
        <a:xfrm>
          <a:off x="4808052" y="45307"/>
          <a:ext cx="6404141" cy="239797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>
              <a:latin typeface="Lato Light"/>
              <a:cs typeface="Lato Light"/>
            </a:rPr>
            <a:t>Second Steep</a:t>
          </a:r>
        </a:p>
      </dsp:txBody>
      <dsp:txXfrm>
        <a:off x="6007038" y="45307"/>
        <a:ext cx="4006170" cy="2397971"/>
      </dsp:txXfrm>
    </dsp:sp>
    <dsp:sp modelId="{D3C8FC5D-7745-D242-AFA2-9F99359E8BD7}">
      <dsp:nvSpPr>
        <dsp:cNvPr id="0" name=""/>
        <dsp:cNvSpPr/>
      </dsp:nvSpPr>
      <dsp:spPr>
        <a:xfrm>
          <a:off x="10013208" y="45307"/>
          <a:ext cx="5994927" cy="239797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>
              <a:latin typeface="Lato Light"/>
              <a:cs typeface="Lato Light"/>
            </a:rPr>
            <a:t>Third Steep</a:t>
          </a:r>
        </a:p>
      </dsp:txBody>
      <dsp:txXfrm>
        <a:off x="11212194" y="45307"/>
        <a:ext cx="3596956" cy="2397971"/>
      </dsp:txXfrm>
    </dsp:sp>
    <dsp:sp modelId="{66CA8B95-7478-4142-B8F8-1C0F64644A77}">
      <dsp:nvSpPr>
        <dsp:cNvPr id="0" name=""/>
        <dsp:cNvSpPr/>
      </dsp:nvSpPr>
      <dsp:spPr>
        <a:xfrm>
          <a:off x="14809150" y="45307"/>
          <a:ext cx="6680687" cy="239797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8" bIns="12001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>
              <a:latin typeface="Lato Light"/>
              <a:cs typeface="Lato Light"/>
            </a:rPr>
            <a:t>Fourth Steep</a:t>
          </a:r>
        </a:p>
      </dsp:txBody>
      <dsp:txXfrm>
        <a:off x="16008136" y="45307"/>
        <a:ext cx="4282716" cy="239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3882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7764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1646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5528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19410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32922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27174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10564" algn="l" defTabSz="10388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79825" y="4162944"/>
            <a:ext cx="2731955" cy="196420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818873" y="6120100"/>
            <a:ext cx="1279428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818873" y="7094677"/>
            <a:ext cx="1279428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26556" y="7511359"/>
            <a:ext cx="2029071" cy="8248458"/>
            <a:chOff x="18127944" y="-2245960"/>
            <a:chExt cx="4485144" cy="18239862"/>
          </a:xfrm>
        </p:grpSpPr>
        <p:sp>
          <p:nvSpPr>
            <p:cNvPr id="7" name="Rectangle 6"/>
            <p:cNvSpPr/>
            <p:nvPr userDrawn="1"/>
          </p:nvSpPr>
          <p:spPr>
            <a:xfrm rot="18083416">
              <a:off x="10335980" y="5546004"/>
              <a:ext cx="18239862" cy="2655933"/>
            </a:xfrm>
            <a:custGeom>
              <a:avLst/>
              <a:gdLst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0 w 20143506"/>
                <a:gd name="connsiteY3" fmla="*/ 2641600 h 2641600"/>
                <a:gd name="connsiteX4" fmla="*/ 0 w 20143506"/>
                <a:gd name="connsiteY4" fmla="*/ 0 h 2641600"/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1572528 w 20143506"/>
                <a:gd name="connsiteY3" fmla="*/ 2634250 h 2641600"/>
                <a:gd name="connsiteX4" fmla="*/ 0 w 20143506"/>
                <a:gd name="connsiteY4" fmla="*/ 0 h 2641600"/>
                <a:gd name="connsiteX0" fmla="*/ 0 w 20143506"/>
                <a:gd name="connsiteY0" fmla="*/ 13230 h 2654830"/>
                <a:gd name="connsiteX1" fmla="*/ 16654103 w 20143506"/>
                <a:gd name="connsiteY1" fmla="*/ 0 h 2654830"/>
                <a:gd name="connsiteX2" fmla="*/ 20143506 w 20143506"/>
                <a:gd name="connsiteY2" fmla="*/ 2654830 h 2654830"/>
                <a:gd name="connsiteX3" fmla="*/ 1572528 w 20143506"/>
                <a:gd name="connsiteY3" fmla="*/ 2647480 h 2654830"/>
                <a:gd name="connsiteX4" fmla="*/ 0 w 20143506"/>
                <a:gd name="connsiteY4" fmla="*/ 13230 h 2654830"/>
                <a:gd name="connsiteX0" fmla="*/ 0 w 18239862"/>
                <a:gd name="connsiteY0" fmla="*/ 13230 h 2655933"/>
                <a:gd name="connsiteX1" fmla="*/ 16654103 w 18239862"/>
                <a:gd name="connsiteY1" fmla="*/ 0 h 2655933"/>
                <a:gd name="connsiteX2" fmla="*/ 18239862 w 18239862"/>
                <a:gd name="connsiteY2" fmla="*/ 2655933 h 2655933"/>
                <a:gd name="connsiteX3" fmla="*/ 1572528 w 18239862"/>
                <a:gd name="connsiteY3" fmla="*/ 2647480 h 2655933"/>
                <a:gd name="connsiteX4" fmla="*/ 0 w 18239862"/>
                <a:gd name="connsiteY4" fmla="*/ 13230 h 265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9862" h="2655933">
                  <a:moveTo>
                    <a:pt x="0" y="13230"/>
                  </a:moveTo>
                  <a:lnTo>
                    <a:pt x="16654103" y="0"/>
                  </a:lnTo>
                  <a:lnTo>
                    <a:pt x="18239862" y="2655933"/>
                  </a:lnTo>
                  <a:lnTo>
                    <a:pt x="1572528" y="2647480"/>
                  </a:lnTo>
                  <a:lnTo>
                    <a:pt x="0" y="13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"/>
            <p:cNvSpPr/>
            <p:nvPr userDrawn="1"/>
          </p:nvSpPr>
          <p:spPr>
            <a:xfrm rot="18083416">
              <a:off x="13298006" y="6362531"/>
              <a:ext cx="17375137" cy="1255027"/>
            </a:xfrm>
            <a:custGeom>
              <a:avLst/>
              <a:gdLst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0 w 20143506"/>
                <a:gd name="connsiteY3" fmla="*/ 2641600 h 2641600"/>
                <a:gd name="connsiteX4" fmla="*/ 0 w 20143506"/>
                <a:gd name="connsiteY4" fmla="*/ 0 h 2641600"/>
                <a:gd name="connsiteX0" fmla="*/ 0 w 20143506"/>
                <a:gd name="connsiteY0" fmla="*/ 0 h 2641600"/>
                <a:gd name="connsiteX1" fmla="*/ 20143506 w 20143506"/>
                <a:gd name="connsiteY1" fmla="*/ 0 h 2641600"/>
                <a:gd name="connsiteX2" fmla="*/ 20143506 w 20143506"/>
                <a:gd name="connsiteY2" fmla="*/ 2641600 h 2641600"/>
                <a:gd name="connsiteX3" fmla="*/ 1572528 w 20143506"/>
                <a:gd name="connsiteY3" fmla="*/ 2634250 h 2641600"/>
                <a:gd name="connsiteX4" fmla="*/ 0 w 20143506"/>
                <a:gd name="connsiteY4" fmla="*/ 0 h 2641600"/>
                <a:gd name="connsiteX0" fmla="*/ 0 w 20143506"/>
                <a:gd name="connsiteY0" fmla="*/ 13230 h 2654830"/>
                <a:gd name="connsiteX1" fmla="*/ 16654103 w 20143506"/>
                <a:gd name="connsiteY1" fmla="*/ 0 h 2654830"/>
                <a:gd name="connsiteX2" fmla="*/ 20143506 w 20143506"/>
                <a:gd name="connsiteY2" fmla="*/ 2654830 h 2654830"/>
                <a:gd name="connsiteX3" fmla="*/ 1572528 w 20143506"/>
                <a:gd name="connsiteY3" fmla="*/ 2647480 h 2654830"/>
                <a:gd name="connsiteX4" fmla="*/ 0 w 20143506"/>
                <a:gd name="connsiteY4" fmla="*/ 13230 h 2654830"/>
                <a:gd name="connsiteX0" fmla="*/ 0 w 18239862"/>
                <a:gd name="connsiteY0" fmla="*/ 13230 h 2655933"/>
                <a:gd name="connsiteX1" fmla="*/ 16654103 w 18239862"/>
                <a:gd name="connsiteY1" fmla="*/ 0 h 2655933"/>
                <a:gd name="connsiteX2" fmla="*/ 18239862 w 18239862"/>
                <a:gd name="connsiteY2" fmla="*/ 2655933 h 2655933"/>
                <a:gd name="connsiteX3" fmla="*/ 1572528 w 18239862"/>
                <a:gd name="connsiteY3" fmla="*/ 2647480 h 2655933"/>
                <a:gd name="connsiteX4" fmla="*/ 0 w 18239862"/>
                <a:gd name="connsiteY4" fmla="*/ 13230 h 2655933"/>
                <a:gd name="connsiteX0" fmla="*/ 0 w 17375137"/>
                <a:gd name="connsiteY0" fmla="*/ 13230 h 2647480"/>
                <a:gd name="connsiteX1" fmla="*/ 16654103 w 17375137"/>
                <a:gd name="connsiteY1" fmla="*/ 0 h 2647480"/>
                <a:gd name="connsiteX2" fmla="*/ 17375137 w 17375137"/>
                <a:gd name="connsiteY2" fmla="*/ 1189979 h 2647480"/>
                <a:gd name="connsiteX3" fmla="*/ 1572528 w 17375137"/>
                <a:gd name="connsiteY3" fmla="*/ 2647480 h 2647480"/>
                <a:gd name="connsiteX4" fmla="*/ 0 w 17375137"/>
                <a:gd name="connsiteY4" fmla="*/ 13230 h 2647480"/>
                <a:gd name="connsiteX0" fmla="*/ 0 w 17375137"/>
                <a:gd name="connsiteY0" fmla="*/ 13230 h 1255027"/>
                <a:gd name="connsiteX1" fmla="*/ 16654103 w 17375137"/>
                <a:gd name="connsiteY1" fmla="*/ 0 h 1255027"/>
                <a:gd name="connsiteX2" fmla="*/ 17375137 w 17375137"/>
                <a:gd name="connsiteY2" fmla="*/ 1189979 h 1255027"/>
                <a:gd name="connsiteX3" fmla="*/ 782405 w 17375137"/>
                <a:gd name="connsiteY3" fmla="*/ 1255027 h 1255027"/>
                <a:gd name="connsiteX4" fmla="*/ 0 w 17375137"/>
                <a:gd name="connsiteY4" fmla="*/ 13230 h 125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137" h="1255027">
                  <a:moveTo>
                    <a:pt x="0" y="13230"/>
                  </a:moveTo>
                  <a:lnTo>
                    <a:pt x="16654103" y="0"/>
                  </a:lnTo>
                  <a:lnTo>
                    <a:pt x="17375137" y="1189979"/>
                  </a:lnTo>
                  <a:lnTo>
                    <a:pt x="782405" y="1255027"/>
                  </a:lnTo>
                  <a:lnTo>
                    <a:pt x="0" y="132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818873" y="7636253"/>
            <a:ext cx="12794285" cy="1261518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6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 Slide Exam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" y="3558651"/>
            <a:ext cx="24387175" cy="569368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 userDrawn="1"/>
        </p:nvSpPr>
        <p:spPr>
          <a:xfrm>
            <a:off x="6198458" y="4439689"/>
            <a:ext cx="1462989" cy="14624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Oval 26"/>
          <p:cNvSpPr/>
          <p:nvPr userDrawn="1"/>
        </p:nvSpPr>
        <p:spPr>
          <a:xfrm>
            <a:off x="11721197" y="4439689"/>
            <a:ext cx="1462989" cy="14624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17245911" y="4439689"/>
            <a:ext cx="1462989" cy="14624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987551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26085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926085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1490202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0467235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235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7036968" y="4593641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5937003" y="592064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5937003" y="6650464"/>
            <a:ext cx="4082613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21280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33026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animBg="1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4695497"/>
            <a:ext cx="24387175" cy="569368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36915" y="2963543"/>
            <a:ext cx="6644281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88634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566963" y="5778893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566979" y="6363213"/>
            <a:ext cx="14403676" cy="31077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16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3098251"/>
            <a:ext cx="24387175" cy="742564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047363" y="5240069"/>
            <a:ext cx="139214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047439" y="5824388"/>
            <a:ext cx="13923216" cy="20655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9047362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151676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283436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387750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392459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3496773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5626884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731198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7585335" y="825324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689649" y="84670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194249"/>
            <a:ext cx="21433739" cy="12757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6134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ar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1" y="3098251"/>
            <a:ext cx="24387175" cy="7425642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777871" y="4893677"/>
            <a:ext cx="6872278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777944" y="5477997"/>
            <a:ext cx="6872204" cy="22195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9336105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440419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572179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676492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681202" y="806080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3785516" y="827458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194249"/>
            <a:ext cx="21433739" cy="12757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6205983" y="3098251"/>
            <a:ext cx="8181193" cy="74256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41" grpId="0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Iconic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59484" y="4087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300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237951" y="4087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300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1559484" y="7067398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2811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7" name="Rounded Rectangle 36"/>
          <p:cNvSpPr/>
          <p:nvPr userDrawn="1"/>
        </p:nvSpPr>
        <p:spPr>
          <a:xfrm>
            <a:off x="13237951" y="7067398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2811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1536903" y="100250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102388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5" name="Rounded Rectangle 44"/>
          <p:cNvSpPr/>
          <p:nvPr userDrawn="1"/>
        </p:nvSpPr>
        <p:spPr>
          <a:xfrm>
            <a:off x="13237951" y="100250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102388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6216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1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02997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02997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01024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01024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99679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996792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400" b="0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21465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59484" y="4239532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663798" y="44533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270652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70652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237951" y="4239532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342265" y="44533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1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3" name="Rounded Rectangle 32"/>
          <p:cNvSpPr/>
          <p:nvPr userDrawn="1"/>
        </p:nvSpPr>
        <p:spPr>
          <a:xfrm>
            <a:off x="1559484" y="7219798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63798" y="74335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70652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3270652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37" name="Rounded Rectangle 36"/>
          <p:cNvSpPr/>
          <p:nvPr userDrawn="1"/>
        </p:nvSpPr>
        <p:spPr>
          <a:xfrm>
            <a:off x="13237951" y="7219798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342265" y="743358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4949119" y="697653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949119" y="7706349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1" name="Rounded Rectangle 40"/>
          <p:cNvSpPr/>
          <p:nvPr userDrawn="1"/>
        </p:nvSpPr>
        <p:spPr>
          <a:xfrm>
            <a:off x="1536903" y="10177486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641217" y="103912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248073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48073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  <p:sp>
        <p:nvSpPr>
          <p:cNvPr id="45" name="Rounded Rectangle 44"/>
          <p:cNvSpPr/>
          <p:nvPr userDrawn="1"/>
        </p:nvSpPr>
        <p:spPr>
          <a:xfrm>
            <a:off x="13237951" y="10177486"/>
            <a:ext cx="1440189" cy="1440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342265" y="103912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4949119" y="9934219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9" y="10664037"/>
            <a:ext cx="8019708" cy="164083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 </a:t>
            </a:r>
            <a:r>
              <a:rPr lang="en-US" dirty="0" err="1"/>
              <a:t>pell</a:t>
            </a:r>
            <a:r>
              <a:rPr lang="en-US" dirty="0"/>
              <a:t> en </a:t>
            </a:r>
            <a:r>
              <a:rPr lang="en-US" dirty="0" err="1"/>
              <a:t>tesque</a:t>
            </a:r>
            <a:r>
              <a:rPr lang="en-US" dirty="0"/>
              <a:t> aliquam. Fusce venenatis.</a:t>
            </a:r>
          </a:p>
        </p:txBody>
      </p:sp>
    </p:spTree>
    <p:extLst>
      <p:ext uri="{BB962C8B-B14F-4D97-AF65-F5344CB8AC3E}">
        <p14:creationId xmlns:p14="http://schemas.microsoft.com/office/powerpoint/2010/main" val="30817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8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/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data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 userDrawn="1"/>
        </p:nvSpPr>
        <p:spPr>
          <a:xfrm>
            <a:off x="1" y="-1"/>
            <a:ext cx="24387175" cy="69662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Numeric</a:t>
            </a:r>
            <a:r>
              <a:rPr lang="es-ES_tradnl" dirty="0"/>
              <a:t> </a:t>
            </a:r>
            <a:r>
              <a:rPr lang="es-ES_tradnl" dirty="0" err="1"/>
              <a:t>List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2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Rounded Rectangle 69"/>
          <p:cNvSpPr/>
          <p:nvPr userDrawn="1"/>
        </p:nvSpPr>
        <p:spPr>
          <a:xfrm>
            <a:off x="1597983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81285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231160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31160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74" name="Rounded Rectangle 73"/>
          <p:cNvSpPr/>
          <p:nvPr userDrawn="1"/>
        </p:nvSpPr>
        <p:spPr>
          <a:xfrm>
            <a:off x="6795447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978749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428624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428624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2069913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253215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2703090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2703090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82" name="Rounded Rectangle 81"/>
          <p:cNvSpPr/>
          <p:nvPr userDrawn="1"/>
        </p:nvSpPr>
        <p:spPr>
          <a:xfrm>
            <a:off x="17286382" y="4067887"/>
            <a:ext cx="5670201" cy="5669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469682" y="497444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919558" y="5899561"/>
            <a:ext cx="4390797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7919558" y="6629380"/>
            <a:ext cx="4390797" cy="19148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88944" y="1019248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88944" y="1089100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741348" y="11439943"/>
            <a:ext cx="21297514" cy="156885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14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/>
      <p:bldP spid="8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3002838"/>
            <a:ext cx="6592157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marR="0" indent="0" algn="ctr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marL="0" marR="0" lvl="0" indent="0" algn="ctr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918735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9666273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5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897514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6376685" y="10501644"/>
            <a:ext cx="6592157" cy="11937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888172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111136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99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765595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198855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3211524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781077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9033742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20256708" y="1169539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67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96" grpId="0"/>
      <p:bldP spid="97" grpId="0"/>
      <p:bldP spid="98" grpId="0"/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6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911107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2274246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1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7663771" y="3002838"/>
            <a:ext cx="530505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8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6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4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6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6911103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911107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911107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2274244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49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2274246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2274246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7663767" y="9187359"/>
            <a:ext cx="530506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7663771" y="9666273"/>
            <a:ext cx="530505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 in the Company</a:t>
            </a:r>
          </a:p>
        </p:txBody>
      </p:sp>
      <p:sp>
        <p:nvSpPr>
          <p:cNvPr id="153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17663771" y="10501645"/>
            <a:ext cx="530505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 in the company.</a:t>
            </a: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413957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636922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859886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765579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8988545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0211508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317388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4396849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561981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585987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19808953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1031916" y="118082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190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4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38" grpId="0"/>
      <p:bldP spid="139" grpId="0"/>
      <p:bldP spid="140" grpId="0"/>
      <p:bldP spid="141" grpId="0"/>
      <p:bldP spid="1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36914" y="3899790"/>
            <a:ext cx="2731955" cy="1964200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4" y="5995204"/>
            <a:ext cx="7051642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4" y="6969781"/>
            <a:ext cx="7051642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Rectangle 6"/>
          <p:cNvSpPr/>
          <p:nvPr userDrawn="1"/>
        </p:nvSpPr>
        <p:spPr>
          <a:xfrm rot="18083416">
            <a:off x="10343583" y="5545486"/>
            <a:ext cx="18239862" cy="2656972"/>
          </a:xfrm>
          <a:custGeom>
            <a:avLst/>
            <a:gdLst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0 w 20143506"/>
              <a:gd name="connsiteY3" fmla="*/ 2641600 h 2641600"/>
              <a:gd name="connsiteX4" fmla="*/ 0 w 20143506"/>
              <a:gd name="connsiteY4" fmla="*/ 0 h 2641600"/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1572528 w 20143506"/>
              <a:gd name="connsiteY3" fmla="*/ 2634250 h 2641600"/>
              <a:gd name="connsiteX4" fmla="*/ 0 w 20143506"/>
              <a:gd name="connsiteY4" fmla="*/ 0 h 2641600"/>
              <a:gd name="connsiteX0" fmla="*/ 0 w 20143506"/>
              <a:gd name="connsiteY0" fmla="*/ 13230 h 2654830"/>
              <a:gd name="connsiteX1" fmla="*/ 16654103 w 20143506"/>
              <a:gd name="connsiteY1" fmla="*/ 0 h 2654830"/>
              <a:gd name="connsiteX2" fmla="*/ 20143506 w 20143506"/>
              <a:gd name="connsiteY2" fmla="*/ 2654830 h 2654830"/>
              <a:gd name="connsiteX3" fmla="*/ 1572528 w 20143506"/>
              <a:gd name="connsiteY3" fmla="*/ 2647480 h 2654830"/>
              <a:gd name="connsiteX4" fmla="*/ 0 w 20143506"/>
              <a:gd name="connsiteY4" fmla="*/ 13230 h 2654830"/>
              <a:gd name="connsiteX0" fmla="*/ 0 w 18239862"/>
              <a:gd name="connsiteY0" fmla="*/ 13230 h 2655933"/>
              <a:gd name="connsiteX1" fmla="*/ 16654103 w 18239862"/>
              <a:gd name="connsiteY1" fmla="*/ 0 h 2655933"/>
              <a:gd name="connsiteX2" fmla="*/ 18239862 w 18239862"/>
              <a:gd name="connsiteY2" fmla="*/ 2655933 h 2655933"/>
              <a:gd name="connsiteX3" fmla="*/ 1572528 w 18239862"/>
              <a:gd name="connsiteY3" fmla="*/ 2647480 h 2655933"/>
              <a:gd name="connsiteX4" fmla="*/ 0 w 18239862"/>
              <a:gd name="connsiteY4" fmla="*/ 13230 h 265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862" h="2655933">
                <a:moveTo>
                  <a:pt x="0" y="13230"/>
                </a:moveTo>
                <a:lnTo>
                  <a:pt x="16654103" y="0"/>
                </a:lnTo>
                <a:lnTo>
                  <a:pt x="18239862" y="2655933"/>
                </a:lnTo>
                <a:lnTo>
                  <a:pt x="1572528" y="2647480"/>
                </a:lnTo>
                <a:lnTo>
                  <a:pt x="0" y="1323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rot="18083416">
            <a:off x="13306597" y="6362287"/>
            <a:ext cx="17375138" cy="1255518"/>
          </a:xfrm>
          <a:custGeom>
            <a:avLst/>
            <a:gdLst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0 w 20143506"/>
              <a:gd name="connsiteY3" fmla="*/ 2641600 h 2641600"/>
              <a:gd name="connsiteX4" fmla="*/ 0 w 20143506"/>
              <a:gd name="connsiteY4" fmla="*/ 0 h 2641600"/>
              <a:gd name="connsiteX0" fmla="*/ 0 w 20143506"/>
              <a:gd name="connsiteY0" fmla="*/ 0 h 2641600"/>
              <a:gd name="connsiteX1" fmla="*/ 20143506 w 20143506"/>
              <a:gd name="connsiteY1" fmla="*/ 0 h 2641600"/>
              <a:gd name="connsiteX2" fmla="*/ 20143506 w 20143506"/>
              <a:gd name="connsiteY2" fmla="*/ 2641600 h 2641600"/>
              <a:gd name="connsiteX3" fmla="*/ 1572528 w 20143506"/>
              <a:gd name="connsiteY3" fmla="*/ 2634250 h 2641600"/>
              <a:gd name="connsiteX4" fmla="*/ 0 w 20143506"/>
              <a:gd name="connsiteY4" fmla="*/ 0 h 2641600"/>
              <a:gd name="connsiteX0" fmla="*/ 0 w 20143506"/>
              <a:gd name="connsiteY0" fmla="*/ 13230 h 2654830"/>
              <a:gd name="connsiteX1" fmla="*/ 16654103 w 20143506"/>
              <a:gd name="connsiteY1" fmla="*/ 0 h 2654830"/>
              <a:gd name="connsiteX2" fmla="*/ 20143506 w 20143506"/>
              <a:gd name="connsiteY2" fmla="*/ 2654830 h 2654830"/>
              <a:gd name="connsiteX3" fmla="*/ 1572528 w 20143506"/>
              <a:gd name="connsiteY3" fmla="*/ 2647480 h 2654830"/>
              <a:gd name="connsiteX4" fmla="*/ 0 w 20143506"/>
              <a:gd name="connsiteY4" fmla="*/ 13230 h 2654830"/>
              <a:gd name="connsiteX0" fmla="*/ 0 w 18239862"/>
              <a:gd name="connsiteY0" fmla="*/ 13230 h 2655933"/>
              <a:gd name="connsiteX1" fmla="*/ 16654103 w 18239862"/>
              <a:gd name="connsiteY1" fmla="*/ 0 h 2655933"/>
              <a:gd name="connsiteX2" fmla="*/ 18239862 w 18239862"/>
              <a:gd name="connsiteY2" fmla="*/ 2655933 h 2655933"/>
              <a:gd name="connsiteX3" fmla="*/ 1572528 w 18239862"/>
              <a:gd name="connsiteY3" fmla="*/ 2647480 h 2655933"/>
              <a:gd name="connsiteX4" fmla="*/ 0 w 18239862"/>
              <a:gd name="connsiteY4" fmla="*/ 13230 h 2655933"/>
              <a:gd name="connsiteX0" fmla="*/ 0 w 17375137"/>
              <a:gd name="connsiteY0" fmla="*/ 13230 h 2647480"/>
              <a:gd name="connsiteX1" fmla="*/ 16654103 w 17375137"/>
              <a:gd name="connsiteY1" fmla="*/ 0 h 2647480"/>
              <a:gd name="connsiteX2" fmla="*/ 17375137 w 17375137"/>
              <a:gd name="connsiteY2" fmla="*/ 1189979 h 2647480"/>
              <a:gd name="connsiteX3" fmla="*/ 1572528 w 17375137"/>
              <a:gd name="connsiteY3" fmla="*/ 2647480 h 2647480"/>
              <a:gd name="connsiteX4" fmla="*/ 0 w 17375137"/>
              <a:gd name="connsiteY4" fmla="*/ 13230 h 2647480"/>
              <a:gd name="connsiteX0" fmla="*/ 0 w 17375137"/>
              <a:gd name="connsiteY0" fmla="*/ 13230 h 1255027"/>
              <a:gd name="connsiteX1" fmla="*/ 16654103 w 17375137"/>
              <a:gd name="connsiteY1" fmla="*/ 0 h 1255027"/>
              <a:gd name="connsiteX2" fmla="*/ 17375137 w 17375137"/>
              <a:gd name="connsiteY2" fmla="*/ 1189979 h 1255027"/>
              <a:gd name="connsiteX3" fmla="*/ 782405 w 17375137"/>
              <a:gd name="connsiteY3" fmla="*/ 1255027 h 1255027"/>
              <a:gd name="connsiteX4" fmla="*/ 0 w 17375137"/>
              <a:gd name="connsiteY4" fmla="*/ 13230 h 125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5137" h="1255027">
                <a:moveTo>
                  <a:pt x="0" y="13230"/>
                </a:moveTo>
                <a:lnTo>
                  <a:pt x="16654103" y="0"/>
                </a:lnTo>
                <a:lnTo>
                  <a:pt x="17375137" y="1189979"/>
                </a:lnTo>
                <a:lnTo>
                  <a:pt x="782405" y="1255027"/>
                </a:lnTo>
                <a:lnTo>
                  <a:pt x="0" y="132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4" y="7511358"/>
            <a:ext cx="12794285" cy="2216844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27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6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827240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7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0140158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8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4498237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9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18853330" y="3002838"/>
            <a:ext cx="4111906" cy="593796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06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6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2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536906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827240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827240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5827240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140156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7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0140158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10140158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7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4498237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14498237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14498237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8853328" y="9187359"/>
            <a:ext cx="4111910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18853330" y="9666273"/>
            <a:ext cx="4111906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Position</a:t>
            </a:r>
          </a:p>
        </p:txBody>
      </p:sp>
      <p:sp>
        <p:nvSpPr>
          <p:cNvPr id="184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18853330" y="10501645"/>
            <a:ext cx="4111906" cy="12840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A short description or history about this team member</a:t>
            </a:r>
          </a:p>
        </p:txBody>
      </p:sp>
      <p:sp>
        <p:nvSpPr>
          <p:cNvPr id="185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82684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6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04980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27277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1717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8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34014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0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8563106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3009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1653057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3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1287602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4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4788171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16011137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7234100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7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19143264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8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20366228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9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21589193" y="11808292"/>
            <a:ext cx="1014742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644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4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4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4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4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4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4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4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4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4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4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4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65" grpId="0"/>
      <p:bldP spid="166" grpId="0"/>
      <p:bldP spid="167" grpId="0"/>
      <p:bldP spid="168" grpId="0"/>
      <p:bldP spid="169" grpId="0"/>
      <p:bldP spid="17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am memb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81318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Six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r>
              <a:rPr lang="es-ES_tradnl" dirty="0"/>
              <a:t> </a:t>
            </a: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278775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9255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25519" y="4726080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12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925517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3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5148481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4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6371446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4949119" y="3996261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4949119" y="4726080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21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4949117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6172082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1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7395046" y="5689697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25519" y="6750753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25519" y="7480568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2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25517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48481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371446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949119" y="6750753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949119" y="7480568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pulvinar quam vitae.</a:t>
            </a:r>
          </a:p>
        </p:txBody>
      </p:sp>
      <p:sp>
        <p:nvSpPr>
          <p:cNvPr id="22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4949117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8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6172082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9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7395046" y="844408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925519" y="9572977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25519" y="10302792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.</a:t>
            </a:r>
          </a:p>
        </p:txBody>
      </p:sp>
      <p:sp>
        <p:nvSpPr>
          <p:cNvPr id="23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25517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3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148481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371446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5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4949119" y="9572977"/>
            <a:ext cx="8019708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marR="0" indent="0" algn="l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marL="0" marR="0" lvl="0" indent="0" algn="l" defTabSz="10388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 dirty="0" err="1"/>
              <a:t>Member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  <a:p>
            <a:pPr lvl="0"/>
            <a:endParaRPr lang="es-ES_tradnl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4949119" y="10302792"/>
            <a:ext cx="8019708" cy="9635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3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4949117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8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16172082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7395046" y="11266409"/>
            <a:ext cx="1222966" cy="677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9" y="3996257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1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12578876" y="3996257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2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536909" y="6750745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2578876" y="6750745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4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1536909" y="9572969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5" name="Picture Placeholder 2"/>
          <p:cNvSpPr>
            <a:spLocks noGrp="1"/>
          </p:cNvSpPr>
          <p:nvPr>
            <p:ph type="pic" sz="quarter" idx="54"/>
          </p:nvPr>
        </p:nvSpPr>
        <p:spPr>
          <a:xfrm>
            <a:off x="12578876" y="9572969"/>
            <a:ext cx="2076009" cy="237066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0" grpId="0"/>
      <p:bldP spid="241" grpId="0"/>
      <p:bldP spid="242" grpId="0"/>
      <p:bldP spid="243" grpId="0"/>
      <p:bldP spid="244" grpId="0"/>
      <p:bldP spid="24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536907" y="2391836"/>
            <a:ext cx="21431925" cy="99356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  <a:lvl2pPr marL="103882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2pPr>
            <a:lvl3pPr marL="207764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3pPr>
            <a:lvl4pPr marL="311646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4pPr>
            <a:lvl5pPr marL="415528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1536907" y="2391836"/>
            <a:ext cx="21431925" cy="99356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  <a:latin typeface="Lato Regular"/>
                <a:cs typeface="Lato Regular"/>
              </a:defRPr>
            </a:lvl1pPr>
            <a:lvl2pPr marL="103882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2pPr>
            <a:lvl3pPr marL="207764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3pPr>
            <a:lvl4pPr marL="311646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4pPr>
            <a:lvl5pPr marL="4155282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5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 numCol="2" spcCol="7200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columns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483792"/>
            <a:ext cx="21431925" cy="10428780"/>
          </a:xfrm>
          <a:prstGeom prst="rect">
            <a:avLst/>
          </a:prstGeom>
        </p:spPr>
        <p:txBody>
          <a:bodyPr vert="horz" lIns="243798" tIns="121900" rIns="243798" bIns="121900" numCol="3" spcCol="720000"/>
          <a:lstStyle>
            <a:lvl1pPr marL="0" indent="0" algn="just">
              <a:lnSpc>
                <a:spcPct val="13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Dark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imag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15" y="5013693"/>
            <a:ext cx="2143192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11083781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11698160"/>
            <a:ext cx="2143192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hendreritn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51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lid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286671" y="4368344"/>
            <a:ext cx="8858010" cy="1537672"/>
          </a:xfrm>
          <a:prstGeom prst="rect">
            <a:avLst/>
          </a:prstGeom>
          <a:solidFill>
            <a:schemeClr val="accent3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THE BEST WAY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86674" y="6100280"/>
            <a:ext cx="6086027" cy="1537672"/>
          </a:xfrm>
          <a:prstGeom prst="rect">
            <a:avLst/>
          </a:prstGeom>
          <a:solidFill>
            <a:schemeClr val="accent2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TO CLOSE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1286671" y="7830392"/>
            <a:ext cx="9416256" cy="1537672"/>
          </a:xfrm>
          <a:prstGeom prst="rect">
            <a:avLst/>
          </a:prstGeom>
          <a:solidFill>
            <a:schemeClr val="accent3"/>
          </a:solidFill>
        </p:spPr>
        <p:txBody>
          <a:bodyPr vert="horz" lIns="360000" tIns="103884" rIns="0" bIns="103884" anchor="ctr"/>
          <a:lstStyle>
            <a:lvl1pPr marL="0" indent="0" algn="l">
              <a:lnSpc>
                <a:spcPct val="100000"/>
              </a:lnSpc>
              <a:spcBef>
                <a:spcPts val="500"/>
              </a:spcBef>
              <a:buNone/>
              <a:defRPr sz="9000" b="0" baseline="0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YOUR BUSINESS</a:t>
            </a:r>
          </a:p>
        </p:txBody>
      </p:sp>
      <p:sp>
        <p:nvSpPr>
          <p:cNvPr id="25" name="Rounded Rectangle 24"/>
          <p:cNvSpPr/>
          <p:nvPr userDrawn="1"/>
        </p:nvSpPr>
        <p:spPr>
          <a:xfrm>
            <a:off x="10369789" y="4347271"/>
            <a:ext cx="12691551" cy="15587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603698" y="6081037"/>
            <a:ext cx="15457641" cy="155874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10953173" y="7838513"/>
            <a:ext cx="12108167" cy="15587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812527" y="6112859"/>
            <a:ext cx="11783991" cy="1448118"/>
          </a:xfrm>
          <a:prstGeom prst="rect">
            <a:avLst/>
          </a:prstGeom>
        </p:spPr>
        <p:txBody>
          <a:bodyPr vert="horz" lIns="0" tIns="121900" rIns="0" bIns="121900"/>
          <a:lstStyle>
            <a:lvl1pPr marL="0" indent="0" algn="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imag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0" y="5058853"/>
            <a:ext cx="1052120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2536547" y="5058853"/>
            <a:ext cx="10432285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6" y="11083781"/>
            <a:ext cx="10521209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0" y="11675588"/>
            <a:ext cx="1052120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2536545" y="11083781"/>
            <a:ext cx="10432289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2536547" y="11675588"/>
            <a:ext cx="10432285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2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2" grpId="0"/>
      <p:bldP spid="15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h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three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5058853"/>
            <a:ext cx="6592157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11083781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11675588"/>
            <a:ext cx="6592157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four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0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0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57706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957701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957706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658132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2658129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2658132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8092803" y="5058853"/>
            <a:ext cx="4876024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8092800" y="11083781"/>
            <a:ext cx="4876026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8092803" y="11675588"/>
            <a:ext cx="4876024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 </a:t>
            </a:r>
            <a:r>
              <a:rPr lang="en-US" dirty="0" err="1"/>
              <a:t>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5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v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912516"/>
            <a:ext cx="21431925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3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8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3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894985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894980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894985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229775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229772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29775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678176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4678175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4678176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9041196" y="5058853"/>
            <a:ext cx="3927632" cy="57333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041193" y="11083781"/>
            <a:ext cx="3927634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9041196" y="11675588"/>
            <a:ext cx="3927632" cy="12614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26824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six</a:t>
            </a:r>
            <a:r>
              <a:rPr lang="es-ES_tradnl" dirty="0"/>
              <a:t> </a:t>
            </a:r>
            <a:r>
              <a:rPr lang="es-ES_tradnl" dirty="0" err="1"/>
              <a:t>images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6905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897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05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897514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897506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897514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6376685" y="3002844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6376677" y="6139239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6376685" y="6731047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536905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536897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536905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897514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897506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8897514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6376685" y="8060268"/>
            <a:ext cx="6592157" cy="28448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6376677" y="11196663"/>
            <a:ext cx="6592161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6376685" y="11788471"/>
            <a:ext cx="6592157" cy="80992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709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4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8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883"/>
          <p:cNvSpPr/>
          <p:nvPr userDrawn="1"/>
        </p:nvSpPr>
        <p:spPr>
          <a:xfrm>
            <a:off x="2449132" y="2391836"/>
            <a:ext cx="19456489" cy="10559576"/>
          </a:xfrm>
          <a:prstGeom prst="rect">
            <a:avLst/>
          </a:prstGeom>
          <a:blipFill>
            <a:blip r:embed="rId2">
              <a:alphaModFix amt="10000"/>
            </a:blip>
            <a:stretch>
              <a:fillRect/>
            </a:stretch>
          </a:blipFill>
          <a:ln w="12700">
            <a:miter lim="400000"/>
          </a:ln>
        </p:spPr>
        <p:txBody>
          <a:bodyPr lIns="71438" tIns="71438" rIns="71438" bIns="71438" anchor="ctr"/>
          <a:lstStyle/>
          <a:p>
            <a:pPr lvl="0" defTabSz="584200">
              <a:defRPr sz="3200">
                <a:solidFill>
                  <a:srgbClr val="40546A"/>
                </a:solidFill>
              </a:defRPr>
            </a:pP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9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4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359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72844"/>
            <a:ext cx="3799182" cy="672535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pic>
        <p:nvPicPr>
          <p:cNvPr id="11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434093" y="29359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789823" y="4272844"/>
            <a:ext cx="3799182" cy="672535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9133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13" grpId="0"/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47444"/>
            <a:ext cx="3799182" cy="417124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" y="8444088"/>
            <a:ext cx="24387175" cy="5271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9554132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658446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13899229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4003543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8244565" y="31277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348878" y="33415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8244459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8244458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2658133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2658132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028640" y="4915260"/>
            <a:ext cx="4028535" cy="74894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7028639" y="5664200"/>
            <a:ext cx="4028537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2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716941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72670" y="4247444"/>
            <a:ext cx="3799182" cy="417124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" y="8444088"/>
            <a:ext cx="24387175" cy="5271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78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0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34" name="Rounded Rectangle 33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747028" y="2672113"/>
            <a:ext cx="12313673" cy="9579714"/>
            <a:chOff x="6030887" y="2189513"/>
            <a:chExt cx="12308864" cy="9579713"/>
          </a:xfrm>
        </p:grpSpPr>
        <p:pic>
          <p:nvPicPr>
            <p:cNvPr id="45" name="image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30887" y="2189513"/>
              <a:ext cx="12308864" cy="95797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" name="Shape 3069"/>
            <p:cNvSpPr/>
            <p:nvPr/>
          </p:nvSpPr>
          <p:spPr>
            <a:xfrm>
              <a:off x="8018520" y="3960601"/>
              <a:ext cx="8157924" cy="50523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defTabSz="1828434">
                <a:defRPr sz="360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defRPr>
              </a:pPr>
              <a:endParaRPr/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710029" y="4417802"/>
            <a:ext cx="8186521" cy="507773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784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1" name="Shape 8540"/>
          <p:cNvSpPr/>
          <p:nvPr userDrawn="1"/>
        </p:nvSpPr>
        <p:spPr>
          <a:xfrm flipH="1">
            <a:off x="6326440" y="3459682"/>
            <a:ext cx="5127229" cy="416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442" y="0"/>
                </a:lnTo>
                <a:lnTo>
                  <a:pt x="7442" y="21600"/>
                </a:lnTo>
                <a:lnTo>
                  <a:pt x="21600" y="2160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2" name="Shape 8541"/>
          <p:cNvSpPr/>
          <p:nvPr userDrawn="1"/>
        </p:nvSpPr>
        <p:spPr>
          <a:xfrm flipH="1">
            <a:off x="6326441" y="5735742"/>
            <a:ext cx="7571661" cy="2137120"/>
          </a:xfrm>
          <a:custGeom>
            <a:avLst/>
            <a:gdLst>
              <a:gd name="connsiteX0" fmla="*/ 0 w 21600"/>
              <a:gd name="connsiteY0" fmla="*/ 0 h 21600"/>
              <a:gd name="connsiteX1" fmla="*/ 5823 w 21600"/>
              <a:gd name="connsiteY1" fmla="*/ 6029 h 21600"/>
              <a:gd name="connsiteX2" fmla="*/ 5770 w 21600"/>
              <a:gd name="connsiteY2" fmla="*/ 21600 h 21600"/>
              <a:gd name="connsiteX3" fmla="*/ 21600 w 21600"/>
              <a:gd name="connsiteY3" fmla="*/ 21600 h 21600"/>
              <a:gd name="connsiteX0" fmla="*/ 0 w 21022"/>
              <a:gd name="connsiteY0" fmla="*/ 0 h 15851"/>
              <a:gd name="connsiteX1" fmla="*/ 5245 w 21022"/>
              <a:gd name="connsiteY1" fmla="*/ 280 h 15851"/>
              <a:gd name="connsiteX2" fmla="*/ 5192 w 21022"/>
              <a:gd name="connsiteY2" fmla="*/ 15851 h 15851"/>
              <a:gd name="connsiteX3" fmla="*/ 21022 w 21022"/>
              <a:gd name="connsiteY3" fmla="*/ 15851 h 15851"/>
              <a:gd name="connsiteX0" fmla="*/ 0 w 20654"/>
              <a:gd name="connsiteY0" fmla="*/ 141 h 15571"/>
              <a:gd name="connsiteX1" fmla="*/ 4877 w 20654"/>
              <a:gd name="connsiteY1" fmla="*/ 0 h 15571"/>
              <a:gd name="connsiteX2" fmla="*/ 4824 w 20654"/>
              <a:gd name="connsiteY2" fmla="*/ 15571 h 15571"/>
              <a:gd name="connsiteX3" fmla="*/ 20654 w 20654"/>
              <a:gd name="connsiteY3" fmla="*/ 15571 h 1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4" h="15571" extrusionOk="0">
                <a:moveTo>
                  <a:pt x="0" y="141"/>
                </a:moveTo>
                <a:lnTo>
                  <a:pt x="4877" y="0"/>
                </a:lnTo>
                <a:cubicBezTo>
                  <a:pt x="4859" y="5190"/>
                  <a:pt x="4842" y="10381"/>
                  <a:pt x="4824" y="15571"/>
                </a:cubicBezTo>
                <a:lnTo>
                  <a:pt x="20654" y="15571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3" name="Shape 8542"/>
          <p:cNvSpPr/>
          <p:nvPr userDrawn="1"/>
        </p:nvSpPr>
        <p:spPr>
          <a:xfrm flipH="1" flipV="1">
            <a:off x="6336549" y="8097914"/>
            <a:ext cx="7066784" cy="11336"/>
          </a:xfrm>
          <a:prstGeom prst="line">
            <a:avLst/>
          </a:pr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" name="Shape 8543"/>
          <p:cNvSpPr/>
          <p:nvPr userDrawn="1"/>
        </p:nvSpPr>
        <p:spPr>
          <a:xfrm flipH="1" flipV="1">
            <a:off x="6346666" y="8360946"/>
            <a:ext cx="8606355" cy="1929168"/>
          </a:xfrm>
          <a:custGeom>
            <a:avLst/>
            <a:gdLst>
              <a:gd name="connsiteX0" fmla="*/ 0 w 21600"/>
              <a:gd name="connsiteY0" fmla="*/ 0 h 21600"/>
              <a:gd name="connsiteX1" fmla="*/ 7537 w 21600"/>
              <a:gd name="connsiteY1" fmla="*/ 6423 h 21600"/>
              <a:gd name="connsiteX2" fmla="*/ 7537 w 21600"/>
              <a:gd name="connsiteY2" fmla="*/ 21600 h 21600"/>
              <a:gd name="connsiteX3" fmla="*/ 21600 w 21600"/>
              <a:gd name="connsiteY3" fmla="*/ 21600 h 21600"/>
              <a:gd name="connsiteX0" fmla="*/ 0 w 20804"/>
              <a:gd name="connsiteY0" fmla="*/ 153 h 15177"/>
              <a:gd name="connsiteX1" fmla="*/ 6741 w 20804"/>
              <a:gd name="connsiteY1" fmla="*/ 0 h 15177"/>
              <a:gd name="connsiteX2" fmla="*/ 6741 w 20804"/>
              <a:gd name="connsiteY2" fmla="*/ 15177 h 15177"/>
              <a:gd name="connsiteX3" fmla="*/ 20804 w 20804"/>
              <a:gd name="connsiteY3" fmla="*/ 15177 h 15177"/>
              <a:gd name="connsiteX0" fmla="*/ 0 w 20945"/>
              <a:gd name="connsiteY0" fmla="*/ 0 h 15330"/>
              <a:gd name="connsiteX1" fmla="*/ 6882 w 20945"/>
              <a:gd name="connsiteY1" fmla="*/ 153 h 15330"/>
              <a:gd name="connsiteX2" fmla="*/ 6882 w 20945"/>
              <a:gd name="connsiteY2" fmla="*/ 15330 h 15330"/>
              <a:gd name="connsiteX3" fmla="*/ 20945 w 20945"/>
              <a:gd name="connsiteY3" fmla="*/ 15330 h 15330"/>
              <a:gd name="connsiteX0" fmla="*/ 0 w 20898"/>
              <a:gd name="connsiteY0" fmla="*/ 153 h 15177"/>
              <a:gd name="connsiteX1" fmla="*/ 6835 w 20898"/>
              <a:gd name="connsiteY1" fmla="*/ 0 h 15177"/>
              <a:gd name="connsiteX2" fmla="*/ 6835 w 20898"/>
              <a:gd name="connsiteY2" fmla="*/ 15177 h 15177"/>
              <a:gd name="connsiteX3" fmla="*/ 20898 w 20898"/>
              <a:gd name="connsiteY3" fmla="*/ 15177 h 15177"/>
              <a:gd name="connsiteX0" fmla="*/ 0 w 20945"/>
              <a:gd name="connsiteY0" fmla="*/ 0 h 15330"/>
              <a:gd name="connsiteX1" fmla="*/ 6882 w 20945"/>
              <a:gd name="connsiteY1" fmla="*/ 153 h 15330"/>
              <a:gd name="connsiteX2" fmla="*/ 6882 w 20945"/>
              <a:gd name="connsiteY2" fmla="*/ 15330 h 15330"/>
              <a:gd name="connsiteX3" fmla="*/ 20945 w 20945"/>
              <a:gd name="connsiteY3" fmla="*/ 15330 h 1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5" h="15330" extrusionOk="0">
                <a:moveTo>
                  <a:pt x="0" y="0"/>
                </a:moveTo>
                <a:lnTo>
                  <a:pt x="6882" y="153"/>
                </a:lnTo>
                <a:lnTo>
                  <a:pt x="6882" y="15330"/>
                </a:lnTo>
                <a:lnTo>
                  <a:pt x="20945" y="1533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5" name="Shape 8544"/>
          <p:cNvSpPr/>
          <p:nvPr userDrawn="1"/>
        </p:nvSpPr>
        <p:spPr>
          <a:xfrm flipH="1" flipV="1">
            <a:off x="6346664" y="8626196"/>
            <a:ext cx="5365874" cy="3766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638" y="0"/>
                </a:lnTo>
                <a:lnTo>
                  <a:pt x="7638" y="21600"/>
                </a:lnTo>
                <a:lnTo>
                  <a:pt x="21600" y="21600"/>
                </a:lnTo>
              </a:path>
            </a:pathLst>
          </a:custGeom>
          <a:ln w="38100" cmpd="sng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26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536914" y="2910519"/>
            <a:ext cx="4443155" cy="945650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92644" y="4247444"/>
            <a:ext cx="3799182" cy="6721508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11481543" y="281665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1585857" y="303044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13513457" y="5054230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617769" y="5268016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75727" y="2695737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75727" y="3372453"/>
            <a:ext cx="9978161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</a:t>
            </a:r>
            <a:r>
              <a:rPr lang="en-US" dirty="0"/>
              <a:t>.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5223137" y="4962519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5223137" y="5639237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62" name="Rounded Rectangle 61"/>
          <p:cNvSpPr/>
          <p:nvPr userDrawn="1"/>
        </p:nvSpPr>
        <p:spPr>
          <a:xfrm>
            <a:off x="13480332" y="734309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3584646" y="755687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5190014" y="7251383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5190014" y="7928099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66" name="Rounded Rectangle 65"/>
          <p:cNvSpPr/>
          <p:nvPr userDrawn="1"/>
        </p:nvSpPr>
        <p:spPr>
          <a:xfrm>
            <a:off x="13502274" y="953470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13606588" y="974849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5211955" y="9442995"/>
            <a:ext cx="783821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15211955" y="10119713"/>
            <a:ext cx="7838215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  <p:sp>
        <p:nvSpPr>
          <p:cNvPr id="70" name="Rounded Rectangle 69"/>
          <p:cNvSpPr/>
          <p:nvPr userDrawn="1"/>
        </p:nvSpPr>
        <p:spPr>
          <a:xfrm>
            <a:off x="11693654" y="11634786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11797968" y="1184857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13403333" y="11543075"/>
            <a:ext cx="9646836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3403333" y="12219793"/>
            <a:ext cx="9646836" cy="8842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27" grpId="0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/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pic>
        <p:nvPicPr>
          <p:cNvPr id="29" name="image3.png"/>
          <p:cNvPicPr/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536914" y="4089014"/>
            <a:ext cx="10068641" cy="149158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3060701" y="4329605"/>
            <a:ext cx="997816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3060701" y="5006320"/>
            <a:ext cx="9978161" cy="37058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est.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13060702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3165016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152967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5401089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7405799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7510113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Rounded Rectangle 38"/>
          <p:cNvSpPr/>
          <p:nvPr userDrawn="1"/>
        </p:nvSpPr>
        <p:spPr>
          <a:xfrm>
            <a:off x="19640224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974453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21598675" y="90401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1702988" y="92539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049368" y="5529400"/>
            <a:ext cx="9054769" cy="83898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1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9" name="Rounded Rectangle 18"/>
          <p:cNvSpPr/>
          <p:nvPr userDrawn="1"/>
        </p:nvSpPr>
        <p:spPr>
          <a:xfrm>
            <a:off x="8129060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16258119" y="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4064530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12193589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4" name="Rounded Rectangle 33"/>
          <p:cNvSpPr/>
          <p:nvPr userDrawn="1"/>
        </p:nvSpPr>
        <p:spPr>
          <a:xfrm>
            <a:off x="20322646" y="4064000"/>
            <a:ext cx="4064530" cy="40640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530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193589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0322646" y="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9060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258117" y="4064000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398552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269500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521995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8392945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645440" y="605562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16516388" y="1656308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5479524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350472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3564466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12435416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1758148" y="480070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0629096" y="5851452"/>
            <a:ext cx="3522726" cy="173059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other. 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88944" y="9030060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988944" y="972858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277520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2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6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250251" y="230928"/>
            <a:ext cx="5890459" cy="4064000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93764" y="230928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38998" y="836490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2010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538997" y="1887236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29" name="Rounded Rectangle 28"/>
          <p:cNvSpPr/>
          <p:nvPr userDrawn="1"/>
        </p:nvSpPr>
        <p:spPr>
          <a:xfrm>
            <a:off x="10683677" y="230928"/>
            <a:ext cx="7642197" cy="4064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10138947" y="1771871"/>
            <a:ext cx="2939654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JUNE 2011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2358416" y="755155"/>
            <a:ext cx="5332213" cy="29396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</a:t>
            </a:r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project for this year and the next.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8556872" y="230928"/>
            <a:ext cx="5447712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250249" y="4503047"/>
            <a:ext cx="7617333" cy="259791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284511" y="5343911"/>
            <a:ext cx="173194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2012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761963" y="4932396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8239305" y="4503047"/>
            <a:ext cx="6140708" cy="5401442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778300" y="510860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2013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778302" y="6159355"/>
            <a:ext cx="5158965" cy="33071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dictum.</a:t>
            </a:r>
          </a:p>
          <a:p>
            <a:pPr lvl="0"/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project for this year and the next.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14668397" y="4503047"/>
            <a:ext cx="9336186" cy="540144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Rounded Rectangle 62"/>
          <p:cNvSpPr/>
          <p:nvPr userDrawn="1"/>
        </p:nvSpPr>
        <p:spPr>
          <a:xfrm>
            <a:off x="250249" y="7306581"/>
            <a:ext cx="7617333" cy="259791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5" hasCustomPrompt="1"/>
          </p:nvPr>
        </p:nvSpPr>
        <p:spPr>
          <a:xfrm rot="16200000">
            <a:off x="284511" y="8147443"/>
            <a:ext cx="173194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2014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761963" y="7735928"/>
            <a:ext cx="5158965" cy="17305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</a:t>
            </a:r>
          </a:p>
        </p:txBody>
      </p:sp>
      <p:sp>
        <p:nvSpPr>
          <p:cNvPr id="66" name="Rounded Rectangle 65"/>
          <p:cNvSpPr/>
          <p:nvPr userDrawn="1"/>
        </p:nvSpPr>
        <p:spPr>
          <a:xfrm>
            <a:off x="225386" y="10160716"/>
            <a:ext cx="11132036" cy="327144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7" hasCustomPrompt="1"/>
          </p:nvPr>
        </p:nvSpPr>
        <p:spPr>
          <a:xfrm rot="16200000">
            <a:off x="-107663" y="11374511"/>
            <a:ext cx="2516288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MAY 2015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1900125" y="10569478"/>
            <a:ext cx="9110800" cy="25162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</a:t>
            </a:r>
            <a:r>
              <a:rPr lang="en-US" dirty="0" err="1"/>
              <a:t>quamnullam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dictum </a:t>
            </a:r>
            <a:r>
              <a:rPr lang="en-US" dirty="0" err="1"/>
              <a:t>quamnullam</a:t>
            </a:r>
            <a:r>
              <a:rPr lang="en-US" dirty="0"/>
              <a:t>.</a:t>
            </a:r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11665416" y="10160714"/>
            <a:ext cx="2714596" cy="327144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0" name="Rounded Rectangle 69"/>
          <p:cNvSpPr/>
          <p:nvPr userDrawn="1"/>
        </p:nvSpPr>
        <p:spPr>
          <a:xfrm>
            <a:off x="14668397" y="10160717"/>
            <a:ext cx="9336186" cy="3271438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 rot="16200000">
            <a:off x="14006119" y="11342649"/>
            <a:ext cx="2731270" cy="90622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AUG 2015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16246888" y="10434769"/>
            <a:ext cx="7314949" cy="286267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</a:t>
            </a:r>
            <a:r>
              <a:rPr lang="en-US" dirty="0" err="1"/>
              <a:t>zacm</a:t>
            </a:r>
            <a:r>
              <a:rPr lang="en-US" dirty="0"/>
              <a:t> ligula other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projec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dictum </a:t>
            </a:r>
            <a:r>
              <a:rPr lang="en-US" dirty="0" err="1"/>
              <a:t>quamnullam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place rata </a:t>
            </a:r>
            <a:r>
              <a:rPr lang="en-US" dirty="0" err="1"/>
              <a:t>utor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3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00"/>
                            </p:stCondLst>
                            <p:childTnLst>
                              <p:par>
                                <p:cTn id="101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41" grpId="0" animBg="1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/>
      <p:bldP spid="63" grpId="0" animBg="1"/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/>
      <p:bldP spid="70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image in dark bg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5835485" y="7325844"/>
            <a:ext cx="18551690" cy="4064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835486" y="306940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78463" y="732584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429456" y="8529429"/>
            <a:ext cx="17093882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9458" y="9078368"/>
            <a:ext cx="16539382" cy="142269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78461" y="3069404"/>
            <a:ext cx="4064530" cy="406400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0321676" y="4389149"/>
            <a:ext cx="12647162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10321676" y="4938089"/>
            <a:ext cx="12647162" cy="20089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0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8" grpId="0" animBg="1"/>
      <p:bldP spid="29" grpId="0"/>
      <p:bldP spid="30" grpId="0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l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2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Triple Chart </a:t>
            </a:r>
            <a:r>
              <a:rPr lang="es-ES_tradnl" dirty="0" err="1"/>
              <a:t>Slide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4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21" name="Rounded Rectangle 20"/>
          <p:cNvSpPr/>
          <p:nvPr userDrawn="1"/>
        </p:nvSpPr>
        <p:spPr>
          <a:xfrm>
            <a:off x="4218046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322360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5"/>
          </p:nvPr>
        </p:nvSpPr>
        <p:spPr>
          <a:xfrm>
            <a:off x="1536914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880382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64" name="Rounded Rectangle 63"/>
          <p:cNvSpPr/>
          <p:nvPr userDrawn="1"/>
        </p:nvSpPr>
        <p:spPr>
          <a:xfrm>
            <a:off x="11561514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665828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6" name="Chart Placeholder 2"/>
          <p:cNvSpPr>
            <a:spLocks noGrp="1"/>
          </p:cNvSpPr>
          <p:nvPr>
            <p:ph type="chart" sz="quarter" idx="28"/>
          </p:nvPr>
        </p:nvSpPr>
        <p:spPr>
          <a:xfrm>
            <a:off x="8880382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6272936" y="9770516"/>
            <a:ext cx="6746723" cy="171594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quam.</a:t>
            </a:r>
          </a:p>
        </p:txBody>
      </p:sp>
      <p:sp>
        <p:nvSpPr>
          <p:cNvPr id="68" name="Rounded Rectangle 67"/>
          <p:cNvSpPr/>
          <p:nvPr userDrawn="1"/>
        </p:nvSpPr>
        <p:spPr>
          <a:xfrm>
            <a:off x="18954068" y="8167732"/>
            <a:ext cx="1440189" cy="14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058382" y="8381518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0" name="Chart Placeholder 2"/>
          <p:cNvSpPr>
            <a:spLocks noGrp="1"/>
          </p:cNvSpPr>
          <p:nvPr>
            <p:ph type="chart" sz="quarter" idx="31"/>
          </p:nvPr>
        </p:nvSpPr>
        <p:spPr>
          <a:xfrm>
            <a:off x="16272936" y="3657600"/>
            <a:ext cx="6746723" cy="4292600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6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Five</a:t>
            </a:r>
            <a:r>
              <a:rPr lang="es-ES_tradnl" dirty="0"/>
              <a:t> </a:t>
            </a:r>
            <a:r>
              <a:rPr lang="es-ES_tradnl" dirty="0" err="1"/>
              <a:t>goals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2016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Shape 782"/>
          <p:cNvSpPr/>
          <p:nvPr userDrawn="1"/>
        </p:nvSpPr>
        <p:spPr>
          <a:xfrm>
            <a:off x="1536914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463985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731529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731529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44" name="Shape 782"/>
          <p:cNvSpPr/>
          <p:nvPr userDrawn="1"/>
        </p:nvSpPr>
        <p:spPr>
          <a:xfrm>
            <a:off x="5983633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891452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158999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158999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60" name="Shape 782"/>
          <p:cNvSpPr/>
          <p:nvPr userDrawn="1"/>
        </p:nvSpPr>
        <p:spPr>
          <a:xfrm>
            <a:off x="10411100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338171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60571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060571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80" name="Shape 782"/>
          <p:cNvSpPr/>
          <p:nvPr userDrawn="1"/>
        </p:nvSpPr>
        <p:spPr>
          <a:xfrm>
            <a:off x="14819322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5746390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501393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501393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88" name="Shape 782"/>
          <p:cNvSpPr/>
          <p:nvPr userDrawn="1"/>
        </p:nvSpPr>
        <p:spPr>
          <a:xfrm>
            <a:off x="19157348" y="3162102"/>
            <a:ext cx="3811489" cy="614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0"/>
                </a:moveTo>
                <a:cubicBezTo>
                  <a:pt x="631" y="0"/>
                  <a:pt x="0" y="391"/>
                  <a:pt x="0" y="873"/>
                </a:cubicBezTo>
                <a:lnTo>
                  <a:pt x="0" y="19208"/>
                </a:lnTo>
                <a:cubicBezTo>
                  <a:pt x="0" y="19690"/>
                  <a:pt x="631" y="20081"/>
                  <a:pt x="1408" y="20081"/>
                </a:cubicBezTo>
                <a:lnTo>
                  <a:pt x="9360" y="20081"/>
                </a:lnTo>
                <a:lnTo>
                  <a:pt x="10800" y="21600"/>
                </a:lnTo>
                <a:lnTo>
                  <a:pt x="12240" y="20081"/>
                </a:lnTo>
                <a:lnTo>
                  <a:pt x="20192" y="20081"/>
                </a:lnTo>
                <a:cubicBezTo>
                  <a:pt x="20969" y="20081"/>
                  <a:pt x="21600" y="19690"/>
                  <a:pt x="21600" y="19208"/>
                </a:cubicBezTo>
                <a:lnTo>
                  <a:pt x="21600" y="873"/>
                </a:lnTo>
                <a:cubicBezTo>
                  <a:pt x="21600" y="391"/>
                  <a:pt x="20969" y="0"/>
                  <a:pt x="20192" y="0"/>
                </a:cubicBezTo>
                <a:lnTo>
                  <a:pt x="1408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0058360" y="4377203"/>
            <a:ext cx="2146494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9325907" y="5588743"/>
            <a:ext cx="3446684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9325907" y="6376294"/>
            <a:ext cx="3446684" cy="13934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0739376"/>
            <a:ext cx="21431925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536915" y="10052505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21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17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ipl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Arrow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33" name="Group 11118"/>
          <p:cNvGrpSpPr/>
          <p:nvPr userDrawn="1"/>
        </p:nvGrpSpPr>
        <p:grpSpPr>
          <a:xfrm>
            <a:off x="9529" y="2458863"/>
            <a:ext cx="9382851" cy="3038742"/>
            <a:chOff x="0" y="0"/>
            <a:chExt cx="3567112" cy="1155700"/>
          </a:xfrm>
          <a:solidFill>
            <a:schemeClr val="accent1"/>
          </a:solidFill>
        </p:grpSpPr>
        <p:sp>
          <p:nvSpPr>
            <p:cNvPr id="34" name="Shape 11116"/>
            <p:cNvSpPr/>
            <p:nvPr/>
          </p:nvSpPr>
          <p:spPr>
            <a:xfrm>
              <a:off x="0" y="-1"/>
              <a:ext cx="747714" cy="10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21600"/>
                  </a:moveTo>
                  <a:lnTo>
                    <a:pt x="21600" y="15406"/>
                  </a:lnTo>
                  <a:lnTo>
                    <a:pt x="138" y="0"/>
                  </a:lnTo>
                  <a:lnTo>
                    <a:pt x="0" y="12198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" name="Shape 11117"/>
            <p:cNvSpPr/>
            <p:nvPr/>
          </p:nvSpPr>
          <p:spPr>
            <a:xfrm>
              <a:off x="741362" y="701675"/>
              <a:ext cx="2825751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74"/>
                  </a:moveTo>
                  <a:lnTo>
                    <a:pt x="20022" y="3474"/>
                  </a:lnTo>
                  <a:lnTo>
                    <a:pt x="20022" y="0"/>
                  </a:lnTo>
                  <a:lnTo>
                    <a:pt x="21600" y="10800"/>
                  </a:lnTo>
                  <a:lnTo>
                    <a:pt x="20022" y="21600"/>
                  </a:lnTo>
                  <a:lnTo>
                    <a:pt x="20022" y="17975"/>
                  </a:lnTo>
                  <a:lnTo>
                    <a:pt x="0" y="17975"/>
                  </a:lnTo>
                  <a:lnTo>
                    <a:pt x="0" y="3474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6" name="Group 11121"/>
          <p:cNvGrpSpPr/>
          <p:nvPr userDrawn="1"/>
        </p:nvGrpSpPr>
        <p:grpSpPr>
          <a:xfrm>
            <a:off x="9529" y="4886070"/>
            <a:ext cx="11374673" cy="2195576"/>
            <a:chOff x="0" y="0"/>
            <a:chExt cx="4324350" cy="835024"/>
          </a:xfrm>
          <a:solidFill>
            <a:schemeClr val="accent2"/>
          </a:solidFill>
        </p:grpSpPr>
        <p:sp>
          <p:nvSpPr>
            <p:cNvPr id="37" name="Shape 11119"/>
            <p:cNvSpPr/>
            <p:nvPr/>
          </p:nvSpPr>
          <p:spPr>
            <a:xfrm>
              <a:off x="0" y="-1"/>
              <a:ext cx="747714" cy="75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21600"/>
                  </a:moveTo>
                  <a:lnTo>
                    <a:pt x="21600" y="12924"/>
                  </a:lnTo>
                  <a:lnTo>
                    <a:pt x="0" y="0"/>
                  </a:lnTo>
                  <a:lnTo>
                    <a:pt x="0" y="16720"/>
                  </a:lnTo>
                  <a:lnTo>
                    <a:pt x="21417" y="216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8" name="Shape 11120"/>
            <p:cNvSpPr/>
            <p:nvPr/>
          </p:nvSpPr>
          <p:spPr>
            <a:xfrm>
              <a:off x="741363" y="376237"/>
              <a:ext cx="3582988" cy="4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62"/>
                  </a:moveTo>
                  <a:lnTo>
                    <a:pt x="20356" y="3662"/>
                  </a:lnTo>
                  <a:lnTo>
                    <a:pt x="20356" y="0"/>
                  </a:lnTo>
                  <a:lnTo>
                    <a:pt x="21600" y="10912"/>
                  </a:lnTo>
                  <a:lnTo>
                    <a:pt x="20356" y="21600"/>
                  </a:lnTo>
                  <a:lnTo>
                    <a:pt x="20356" y="18012"/>
                  </a:lnTo>
                  <a:lnTo>
                    <a:pt x="0" y="18012"/>
                  </a:lnTo>
                  <a:lnTo>
                    <a:pt x="0" y="3662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39" name="Group 11124"/>
          <p:cNvGrpSpPr/>
          <p:nvPr userDrawn="1"/>
        </p:nvGrpSpPr>
        <p:grpSpPr>
          <a:xfrm>
            <a:off x="9529" y="7172063"/>
            <a:ext cx="12887884" cy="1561114"/>
            <a:chOff x="0" y="0"/>
            <a:chExt cx="5207000" cy="593725"/>
          </a:xfrm>
          <a:solidFill>
            <a:schemeClr val="accent3"/>
          </a:solidFill>
        </p:grpSpPr>
        <p:sp>
          <p:nvSpPr>
            <p:cNvPr id="40" name="Shape 11122"/>
            <p:cNvSpPr/>
            <p:nvPr/>
          </p:nvSpPr>
          <p:spPr>
            <a:xfrm>
              <a:off x="0" y="0"/>
              <a:ext cx="747714" cy="593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4678"/>
                  </a:moveTo>
                  <a:lnTo>
                    <a:pt x="21600" y="15940"/>
                  </a:lnTo>
                  <a:lnTo>
                    <a:pt x="0" y="21600"/>
                  </a:lnTo>
                  <a:lnTo>
                    <a:pt x="138" y="0"/>
                  </a:lnTo>
                  <a:lnTo>
                    <a:pt x="21417" y="467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" name="Shape 11123"/>
            <p:cNvSpPr/>
            <p:nvPr/>
          </p:nvSpPr>
          <p:spPr>
            <a:xfrm>
              <a:off x="741363" y="50800"/>
              <a:ext cx="4465639" cy="454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27"/>
                  </a:moveTo>
                  <a:lnTo>
                    <a:pt x="20579" y="3927"/>
                  </a:lnTo>
                  <a:lnTo>
                    <a:pt x="20579" y="0"/>
                  </a:lnTo>
                  <a:lnTo>
                    <a:pt x="21600" y="10800"/>
                  </a:lnTo>
                  <a:lnTo>
                    <a:pt x="20579" y="21600"/>
                  </a:lnTo>
                  <a:lnTo>
                    <a:pt x="20579" y="18428"/>
                  </a:lnTo>
                  <a:lnTo>
                    <a:pt x="0" y="18428"/>
                  </a:lnTo>
                  <a:lnTo>
                    <a:pt x="0" y="392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2" name="Group 11127"/>
          <p:cNvGrpSpPr/>
          <p:nvPr userDrawn="1"/>
        </p:nvGrpSpPr>
        <p:grpSpPr>
          <a:xfrm>
            <a:off x="9529" y="10319759"/>
            <a:ext cx="9382851" cy="3013698"/>
            <a:chOff x="0" y="0"/>
            <a:chExt cx="3567112" cy="1146175"/>
          </a:xfrm>
          <a:solidFill>
            <a:schemeClr val="accent5"/>
          </a:solidFill>
        </p:grpSpPr>
        <p:sp>
          <p:nvSpPr>
            <p:cNvPr id="43" name="Shape 11125"/>
            <p:cNvSpPr/>
            <p:nvPr/>
          </p:nvSpPr>
          <p:spPr>
            <a:xfrm>
              <a:off x="0" y="73025"/>
              <a:ext cx="747714" cy="107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0"/>
                  </a:moveTo>
                  <a:lnTo>
                    <a:pt x="21600" y="6135"/>
                  </a:lnTo>
                  <a:lnTo>
                    <a:pt x="138" y="21600"/>
                  </a:lnTo>
                  <a:lnTo>
                    <a:pt x="0" y="9458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5" name="Shape 11126"/>
            <p:cNvSpPr/>
            <p:nvPr/>
          </p:nvSpPr>
          <p:spPr>
            <a:xfrm>
              <a:off x="741362" y="-1"/>
              <a:ext cx="2825751" cy="46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50"/>
                  </a:moveTo>
                  <a:lnTo>
                    <a:pt x="20022" y="3650"/>
                  </a:lnTo>
                  <a:lnTo>
                    <a:pt x="20022" y="0"/>
                  </a:lnTo>
                  <a:lnTo>
                    <a:pt x="21600" y="10949"/>
                  </a:lnTo>
                  <a:lnTo>
                    <a:pt x="20022" y="21600"/>
                  </a:lnTo>
                  <a:lnTo>
                    <a:pt x="20022" y="17727"/>
                  </a:lnTo>
                  <a:lnTo>
                    <a:pt x="0" y="17727"/>
                  </a:lnTo>
                  <a:lnTo>
                    <a:pt x="0" y="365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46" name="Group 11130"/>
          <p:cNvGrpSpPr/>
          <p:nvPr userDrawn="1"/>
        </p:nvGrpSpPr>
        <p:grpSpPr>
          <a:xfrm>
            <a:off x="9529" y="8887126"/>
            <a:ext cx="11374673" cy="2195576"/>
            <a:chOff x="0" y="0"/>
            <a:chExt cx="4324350" cy="835024"/>
          </a:xfrm>
          <a:solidFill>
            <a:schemeClr val="accent4"/>
          </a:solidFill>
        </p:grpSpPr>
        <p:sp>
          <p:nvSpPr>
            <p:cNvPr id="47" name="Shape 11128"/>
            <p:cNvSpPr/>
            <p:nvPr/>
          </p:nvSpPr>
          <p:spPr>
            <a:xfrm>
              <a:off x="0" y="76200"/>
              <a:ext cx="747714" cy="75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17" y="0"/>
                  </a:moveTo>
                  <a:lnTo>
                    <a:pt x="21600" y="8812"/>
                  </a:lnTo>
                  <a:lnTo>
                    <a:pt x="0" y="21600"/>
                  </a:lnTo>
                  <a:lnTo>
                    <a:pt x="0" y="4880"/>
                  </a:lnTo>
                  <a:lnTo>
                    <a:pt x="2141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51" name="Shape 11129"/>
            <p:cNvSpPr/>
            <p:nvPr/>
          </p:nvSpPr>
          <p:spPr>
            <a:xfrm>
              <a:off x="741363" y="0"/>
              <a:ext cx="3582988" cy="45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88"/>
                  </a:moveTo>
                  <a:lnTo>
                    <a:pt x="20356" y="3588"/>
                  </a:lnTo>
                  <a:lnTo>
                    <a:pt x="20356" y="0"/>
                  </a:lnTo>
                  <a:lnTo>
                    <a:pt x="21600" y="10912"/>
                  </a:lnTo>
                  <a:lnTo>
                    <a:pt x="20356" y="21600"/>
                  </a:lnTo>
                  <a:lnTo>
                    <a:pt x="20356" y="17938"/>
                  </a:lnTo>
                  <a:lnTo>
                    <a:pt x="0" y="17938"/>
                  </a:lnTo>
                  <a:lnTo>
                    <a:pt x="0" y="3588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5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546106" y="4233771"/>
            <a:ext cx="1342273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546106" y="4963591"/>
            <a:ext cx="13422731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1634448" y="5800823"/>
            <a:ext cx="11334391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1634448" y="6530643"/>
            <a:ext cx="11334391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3052786" y="7344123"/>
            <a:ext cx="991605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3052786" y="8073943"/>
            <a:ext cx="9916053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1634449" y="8845345"/>
            <a:ext cx="11334389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449" y="9575165"/>
            <a:ext cx="11334389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9546113" y="10386293"/>
            <a:ext cx="13422725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546113" y="11116113"/>
            <a:ext cx="13422725" cy="468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</a:t>
            </a:r>
            <a:r>
              <a:rPr lang="en-US" dirty="0" err="1"/>
              <a:t>porttitor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0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Cycle</a:t>
            </a:r>
            <a:r>
              <a:rPr lang="es-ES_tradnl" dirty="0"/>
              <a:t> SmartArt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182000522"/>
              </p:ext>
            </p:extLst>
          </p:nvPr>
        </p:nvGraphicFramePr>
        <p:xfrm>
          <a:off x="6378413" y="2713373"/>
          <a:ext cx="11630351" cy="775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1286051" y="331128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135030" y="544734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3018540" y="8757269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501442" y="8776513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23447" y="5447341"/>
            <a:ext cx="1861609" cy="101857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Title Example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8365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08365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63216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00876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800876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955727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32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">
                                            <p:graphicEl>
                                              <a:dgm id="{7822E12D-5589-5641-8968-2C60F278AF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">
                                            <p:graphicEl>
                                              <a:dgm id="{F09DF994-6F8E-5B4D-ABFB-382DF50DF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2">
                                            <p:graphicEl>
                                              <a:dgm id="{C073FDA0-EACE-5A43-8600-63F382AFB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">
                                            <p:graphicEl>
                                              <a:dgm id="{3E5E38E4-677B-CA49-89FB-FF552B3AA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">
                                            <p:graphicEl>
                                              <a:dgm id="{4CEA2B4A-09EF-7A4C-912C-329F81962B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">
                                            <p:graphicEl>
                                              <a:dgm id="{ACF88890-915B-0644-952D-813A63D379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">
                                            <p:graphicEl>
                                              <a:dgm id="{1F3AC3B1-5A94-044F-A1AF-2678FFB5C5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">
                                            <p:graphicEl>
                                              <a:dgm id="{7566C940-A6EB-684C-BCC5-F13CD753AE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2">
                                            <p:graphicEl>
                                              <a:dgm id="{1F592C04-4A00-AA4A-9E95-2165FE63E0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">
                                            <p:graphicEl>
                                              <a:dgm id="{CFACF15A-095A-AE49-B1EE-B238D7D3D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Graphic spid="2" grpId="0">
        <p:bldSub>
          <a:bldDgm bld="one"/>
        </p:bldSub>
      </p:bldGraphic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248411" y="4380129"/>
            <a:ext cx="9890355" cy="58913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36915" y="2197016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536915" y="3171591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4380129"/>
            <a:ext cx="7474219" cy="58913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912959" y="4380129"/>
            <a:ext cx="7474221" cy="58913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083901" y="6470788"/>
            <a:ext cx="8219380" cy="69852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83901" y="7214471"/>
            <a:ext cx="8219380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083901" y="7661798"/>
            <a:ext cx="8219380" cy="2069212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73865" y="4859658"/>
            <a:ext cx="1786838" cy="131254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280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Basic Pie SmartArt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77864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085427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8008764" y="5663085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8008764" y="61104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9557276" y="394332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24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dial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Radial SmartArt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41348" y="10739376"/>
            <a:ext cx="21297514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4777869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5225195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8039020" y="4777869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8039020" y="5225195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</p:spTree>
    <p:extLst>
      <p:ext uri="{BB962C8B-B14F-4D97-AF65-F5344CB8AC3E}">
        <p14:creationId xmlns:p14="http://schemas.microsoft.com/office/powerpoint/2010/main" val="36411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Simple </a:t>
            </a:r>
            <a:r>
              <a:rPr lang="es-ES_tradnl" dirty="0" err="1"/>
              <a:t>procces</a:t>
            </a:r>
            <a:r>
              <a:rPr lang="es-ES_tradnl" dirty="0"/>
              <a:t> plan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67623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28597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028597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2591814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2591814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039020" y="885025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8039020" y="9378213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</p:spTree>
    <p:extLst>
      <p:ext uri="{BB962C8B-B14F-4D97-AF65-F5344CB8AC3E}">
        <p14:creationId xmlns:p14="http://schemas.microsoft.com/office/powerpoint/2010/main" val="33843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Arrow</a:t>
            </a:r>
            <a:r>
              <a:rPr lang="es-ES_tradnl" dirty="0"/>
              <a:t> </a:t>
            </a:r>
            <a:r>
              <a:rPr lang="es-ES_tradnl" dirty="0" err="1"/>
              <a:t>procces</a:t>
            </a:r>
            <a:r>
              <a:rPr lang="es-ES_tradnl" dirty="0"/>
              <a:t> plan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267623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36915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536915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28597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028597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2591814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2591814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8039020" y="9434861"/>
            <a:ext cx="4929817" cy="53423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8039020" y="9882189"/>
            <a:ext cx="4929817" cy="3088106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zacomic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quam vitae portfolio.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131669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617882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4200342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9551804" y="7746682"/>
            <a:ext cx="1860111" cy="168818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659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Picture Call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Circular Picture </a:t>
            </a:r>
            <a:r>
              <a:rPr lang="es-ES_tradnl" dirty="0" err="1"/>
              <a:t>Callout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06257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4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/>
              <a:t>Circular Picture </a:t>
            </a:r>
            <a:r>
              <a:rPr lang="es-ES_tradnl" dirty="0" err="1"/>
              <a:t>Callout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1833726" y="-284631"/>
            <a:ext cx="824406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536915" y="11062574"/>
            <a:ext cx="21501948" cy="2089504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 userDrawn="1">
            <p:extLst>
              <p:ext uri="{D42A27DB-BD31-4B8C-83A1-F6EECF244321}">
                <p14:modId xmlns:p14="http://schemas.microsoft.com/office/powerpoint/2010/main" val="3672375981"/>
              </p:ext>
            </p:extLst>
          </p:nvPr>
        </p:nvGraphicFramePr>
        <p:xfrm>
          <a:off x="1536915" y="3431822"/>
          <a:ext cx="21431925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7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11524" y="482263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11524" y="5521151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474084" y="3127736"/>
            <a:ext cx="1440189" cy="130909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8360539" y="6221292"/>
            <a:ext cx="7681000" cy="87272"/>
          </a:xfrm>
          <a:prstGeom prst="roundRect">
            <a:avLst>
              <a:gd name="adj" fmla="val 217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11540" y="6374889"/>
            <a:ext cx="14403676" cy="31077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600981" y="3318934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17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988944" y="6222508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988944" y="6921027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8337959" y="7621170"/>
            <a:ext cx="7681000" cy="87272"/>
          </a:xfrm>
          <a:prstGeom prst="roundRect">
            <a:avLst>
              <a:gd name="adj" fmla="val 217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988959" y="7774769"/>
            <a:ext cx="14403676" cy="3107790"/>
          </a:xfrm>
          <a:prstGeom prst="rect">
            <a:avLst/>
          </a:prstGeom>
        </p:spPr>
        <p:txBody>
          <a:bodyPr vert="horz" lIns="243798" tIns="121900" rIns="243798" bIns="121900"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quam. </a:t>
            </a:r>
            <a:r>
              <a:rPr lang="en-US" dirty="0" err="1"/>
              <a:t>Praesent</a:t>
            </a:r>
            <a:r>
              <a:rPr lang="en-US" dirty="0"/>
              <a:t> a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ac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tempor</a:t>
            </a:r>
            <a:r>
              <a:rPr lang="en-US" dirty="0"/>
              <a:t> at.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485014" y="2532305"/>
            <a:ext cx="3394144" cy="3393702"/>
          </a:xfrm>
          <a:prstGeom prst="ellipse">
            <a:avLst/>
          </a:prstGeom>
          <a:ln>
            <a:noFill/>
          </a:ln>
        </p:spPr>
        <p:txBody>
          <a:bodyPr lIns="243798" tIns="121900" rIns="243798" bIns="121900" anchor="t">
            <a:normAutofit/>
          </a:bodyPr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68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4"/>
            <a:ext cx="24387175" cy="84440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507595" y="2077173"/>
            <a:ext cx="3394144" cy="3393702"/>
          </a:xfrm>
          <a:prstGeom prst="ellipse">
            <a:avLst/>
          </a:prstGeom>
          <a:ln>
            <a:noFill/>
          </a:ln>
        </p:spPr>
        <p:txBody>
          <a:bodyPr lIns="243798" tIns="121900" rIns="243798" bIns="121900" anchor="t">
            <a:normAutofit/>
          </a:bodyPr>
          <a:lstStyle>
            <a:lvl1pPr marL="0" indent="0" algn="ctr">
              <a:buNone/>
              <a:defRPr sz="24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11524" y="5813242"/>
            <a:ext cx="14401875" cy="51750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11524" y="6511765"/>
            <a:ext cx="14401875" cy="41536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600981" y="6999096"/>
            <a:ext cx="1222966" cy="90586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9962632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38520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or suc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-3"/>
            <a:ext cx="24387175" cy="92562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536915" y="649160"/>
            <a:ext cx="21431925" cy="86356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95000"/>
                  </a:schemeClr>
                </a:solidFill>
                <a:latin typeface="Lato"/>
                <a:cs typeface="Lato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536915" y="1623733"/>
            <a:ext cx="21431925" cy="456902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536915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84322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89985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189985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7078066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8425475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744100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744100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12547834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3895243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2910775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2910775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22" name="Rounded Rectangle 21"/>
          <p:cNvSpPr/>
          <p:nvPr userDrawn="1"/>
        </p:nvSpPr>
        <p:spPr>
          <a:xfrm>
            <a:off x="18057046" y="3558651"/>
            <a:ext cx="4911792" cy="5693686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9404455" y="4151029"/>
            <a:ext cx="1945512" cy="11025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8419987" y="5728205"/>
            <a:ext cx="4082613" cy="67671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SubtitleExample</a:t>
            </a:r>
            <a:endParaRPr lang="es-ES_tradnl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18419987" y="6458025"/>
            <a:ext cx="4082613" cy="18552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Donec vel nisl nec risus vulputate placerat in at ligula magna nec lacus porttitor hendrerit. 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49436" y="10212804"/>
            <a:ext cx="17315167" cy="209392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at ligula.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magna </a:t>
            </a:r>
            <a:r>
              <a:rPr lang="en-US" dirty="0" err="1"/>
              <a:t>nec</a:t>
            </a:r>
            <a:r>
              <a:rPr lang="en-US" dirty="0"/>
              <a:t> lacus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In </a:t>
            </a:r>
            <a:r>
              <a:rPr lang="en-US" dirty="0" err="1"/>
              <a:t>pulvinar</a:t>
            </a:r>
            <a:r>
              <a:rPr lang="en-US" dirty="0"/>
              <a:t> quam vitae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magna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at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id, dictum abo </a:t>
            </a:r>
            <a:r>
              <a:rPr lang="en-US" dirty="0" err="1"/>
              <a:t>zacomic</a:t>
            </a:r>
            <a:r>
              <a:rPr lang="en-US" dirty="0"/>
              <a:t> quam. </a:t>
            </a:r>
          </a:p>
        </p:txBody>
      </p:sp>
    </p:spTree>
    <p:extLst>
      <p:ext uri="{BB962C8B-B14F-4D97-AF65-F5344CB8AC3E}">
        <p14:creationId xmlns:p14="http://schemas.microsoft.com/office/powerpoint/2010/main" val="16517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23083143" y="649161"/>
            <a:ext cx="732464" cy="569262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8" tIns="121900" rIns="243798" bIns="121900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23253188" y="632228"/>
            <a:ext cx="388824" cy="586196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24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‹N›</a:t>
            </a:fld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99" r:id="rId3"/>
    <p:sldLayoutId id="2147483652" r:id="rId4"/>
    <p:sldLayoutId id="2147483649" r:id="rId5"/>
    <p:sldLayoutId id="2147483650" r:id="rId6"/>
    <p:sldLayoutId id="2147483658" r:id="rId7"/>
    <p:sldLayoutId id="2147483657" r:id="rId8"/>
    <p:sldLayoutId id="2147483691" r:id="rId9"/>
    <p:sldLayoutId id="2147483693" r:id="rId10"/>
    <p:sldLayoutId id="2147483690" r:id="rId11"/>
    <p:sldLayoutId id="2147483696" r:id="rId12"/>
    <p:sldLayoutId id="2147483697" r:id="rId13"/>
    <p:sldLayoutId id="2147483659" r:id="rId14"/>
    <p:sldLayoutId id="2147483669" r:id="rId15"/>
    <p:sldLayoutId id="2147483665" r:id="rId16"/>
    <p:sldLayoutId id="2147483692" r:id="rId17"/>
    <p:sldLayoutId id="2147483666" r:id="rId18"/>
    <p:sldLayoutId id="2147483667" r:id="rId19"/>
    <p:sldLayoutId id="2147483668" r:id="rId20"/>
    <p:sldLayoutId id="2147483670" r:id="rId21"/>
    <p:sldLayoutId id="2147483660" r:id="rId22"/>
    <p:sldLayoutId id="2147483671" r:id="rId23"/>
    <p:sldLayoutId id="2147483653" r:id="rId24"/>
    <p:sldLayoutId id="2147483683" r:id="rId25"/>
    <p:sldLayoutId id="2147483684" r:id="rId26"/>
    <p:sldLayoutId id="2147483685" r:id="rId27"/>
    <p:sldLayoutId id="2147483675" r:id="rId28"/>
    <p:sldLayoutId id="2147483655" r:id="rId29"/>
    <p:sldLayoutId id="2147483656" r:id="rId30"/>
    <p:sldLayoutId id="2147483661" r:id="rId31"/>
    <p:sldLayoutId id="2147483662" r:id="rId32"/>
    <p:sldLayoutId id="2147483663" r:id="rId33"/>
    <p:sldLayoutId id="2147483664" r:id="rId34"/>
    <p:sldLayoutId id="2147483674" r:id="rId35"/>
    <p:sldLayoutId id="2147483676" r:id="rId36"/>
    <p:sldLayoutId id="2147483679" r:id="rId37"/>
    <p:sldLayoutId id="2147483680" r:id="rId38"/>
    <p:sldLayoutId id="2147483677" r:id="rId39"/>
    <p:sldLayoutId id="2147483698" r:id="rId40"/>
    <p:sldLayoutId id="2147483678" r:id="rId41"/>
    <p:sldLayoutId id="2147483682" r:id="rId42"/>
    <p:sldLayoutId id="2147483689" r:id="rId43"/>
    <p:sldLayoutId id="2147483686" r:id="rId44"/>
    <p:sldLayoutId id="2147483688" r:id="rId45"/>
    <p:sldLayoutId id="2147483681" r:id="rId46"/>
    <p:sldLayoutId id="2147483694" r:id="rId47"/>
    <p:sldLayoutId id="2147483695" r:id="rId48"/>
    <p:sldLayoutId id="2147483700" r:id="rId49"/>
    <p:sldLayoutId id="2147483705" r:id="rId50"/>
    <p:sldLayoutId id="2147483702" r:id="rId51"/>
    <p:sldLayoutId id="2147483703" r:id="rId52"/>
    <p:sldLayoutId id="2147483704" r:id="rId53"/>
    <p:sldLayoutId id="2147483706" r:id="rId54"/>
    <p:sldLayoutId id="2147483707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1038822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114" indent="-779114" algn="l" defTabSz="1038822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88084" indent="-649262" algn="l" defTabSz="10388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052" indent="-519410" algn="l" defTabSz="1038822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870" indent="-519410" algn="l" defTabSz="10388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74692" indent="-519410" algn="l" defTabSz="10388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13512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5233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79115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29974" indent="-519410" algn="l" defTabSz="10388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82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64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46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28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10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232922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27174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310564" algn="l" defTabSz="1038822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FastHome</a:t>
            </a:r>
            <a:endParaRPr lang="en-US" dirty="0"/>
          </a:p>
          <a:p>
            <a:r>
              <a:rPr lang="en-US" dirty="0" err="1"/>
              <a:t>Progetto</a:t>
            </a:r>
            <a:r>
              <a:rPr lang="en-US" dirty="0"/>
              <a:t> di </a:t>
            </a:r>
            <a:r>
              <a:rPr lang="en-US" dirty="0" err="1"/>
              <a:t>Maturità</a:t>
            </a:r>
            <a:r>
              <a:rPr lang="en-US" dirty="0"/>
              <a:t> - A.S. 2016-2017</a:t>
            </a:r>
          </a:p>
          <a:p>
            <a:pPr lvl="0" algn="ctr"/>
            <a:endParaRPr lang="en-US" dirty="0"/>
          </a:p>
          <a:p>
            <a:pPr lvl="0" algn="ctr"/>
            <a:r>
              <a:rPr lang="en-US" dirty="0"/>
              <a:t>Alessandro Fornaro</a:t>
            </a:r>
          </a:p>
          <a:p>
            <a:pPr lvl="0" algn="ctr"/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  <a:p>
            <a:pPr lvl="0" algn="ctr"/>
            <a:r>
              <a:rPr lang="en-US" dirty="0"/>
              <a:t>Christian Della Torre</a:t>
            </a:r>
            <a:br>
              <a:rPr lang="en-US" dirty="0"/>
            </a:br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83" y="2430377"/>
            <a:ext cx="9320464" cy="46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4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Query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Si possono inserire diversi filtri, che lavorano in modo indipendente uno dall’altro. Ciò vuol dire che volendo posso decidere solo la località senza scegliere la fascia di prezzo o gli extra alloggio o viceversa. Ciò avviene grazie alle </a:t>
            </a:r>
            <a:r>
              <a:rPr lang="it-IT" sz="3600" dirty="0" err="1"/>
              <a:t>query</a:t>
            </a:r>
            <a:r>
              <a:rPr lang="it-IT" sz="3600" dirty="0"/>
              <a:t>, che ci permettono di salvare i dati inseriti dall’utente nel Database e prelevare i dati presenti in esso.</a:t>
            </a:r>
          </a:p>
          <a:p>
            <a:endParaRPr lang="it-IT" sz="3600" dirty="0"/>
          </a:p>
          <a:p>
            <a:r>
              <a:rPr lang="it-IT" sz="3600" dirty="0"/>
              <a:t>Query di esempio: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8" y="6439986"/>
            <a:ext cx="9284379" cy="3295045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69" y="6439986"/>
            <a:ext cx="9570537" cy="32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3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Query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Si possono inserire diversi filtri, che lavorano in modo indipendente uno dall’altro. Ciò vuol dire che volendo posso decidere solo la località senza scegliere la fascia di prezzo o gli extra alloggio o viceversa. Ciò avviene grazie alle </a:t>
            </a:r>
            <a:r>
              <a:rPr lang="it-IT" sz="3600" dirty="0" err="1"/>
              <a:t>query</a:t>
            </a:r>
            <a:r>
              <a:rPr lang="it-IT" sz="3600" dirty="0"/>
              <a:t>, che ci permettono di salvare i dati inseriti dall’utente nel Database e prelevare i dati presenti in esso.</a:t>
            </a:r>
          </a:p>
          <a:p>
            <a:endParaRPr lang="it-IT" sz="3600" dirty="0"/>
          </a:p>
          <a:p>
            <a:r>
              <a:rPr lang="it-IT" sz="3600" dirty="0"/>
              <a:t>Query di esempio: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48" y="6439986"/>
            <a:ext cx="9284379" cy="3295045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869" y="6439986"/>
            <a:ext cx="9570537" cy="32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</a:t>
            </a:r>
            <a:r>
              <a:rPr lang="it-IT" dirty="0" smtClean="0"/>
              <a:t>Inserimento annuncio alloggio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Andrea Zocca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4000" dirty="0"/>
              <a:t>Il </a:t>
            </a:r>
            <a:r>
              <a:rPr lang="it-IT" sz="3600" dirty="0"/>
              <a:t>nostro sito permette di inserire tutti i dettagli delle vostre case </a:t>
            </a:r>
            <a:r>
              <a:rPr lang="it-IT" sz="3600" dirty="0" smtClean="0"/>
              <a:t>(ad </a:t>
            </a:r>
            <a:r>
              <a:rPr lang="it-IT" sz="3600" dirty="0"/>
              <a:t>esempio la </a:t>
            </a:r>
            <a:r>
              <a:rPr lang="it-IT" sz="3600" dirty="0" smtClean="0"/>
              <a:t>metratura), </a:t>
            </a:r>
            <a:r>
              <a:rPr lang="it-IT" sz="3600" dirty="0"/>
              <a:t>le persone che può ospitare e le opzioni aggiuntive </a:t>
            </a:r>
            <a:r>
              <a:rPr lang="it-IT" sz="3600" dirty="0" smtClean="0"/>
              <a:t>(per esempio </a:t>
            </a:r>
            <a:r>
              <a:rPr lang="it-IT" sz="3600" dirty="0"/>
              <a:t>la possibilità di ospitare animali o la presenza del garage per le </a:t>
            </a:r>
            <a:r>
              <a:rPr lang="it-IT" sz="3600" dirty="0" smtClean="0"/>
              <a:t>auto).</a:t>
            </a:r>
          </a:p>
          <a:p>
            <a:endParaRPr lang="it-IT" sz="3600" dirty="0"/>
          </a:p>
          <a:p>
            <a:endParaRPr lang="it-IT" sz="3600" dirty="0" smtClean="0"/>
          </a:p>
          <a:p>
            <a:endParaRPr lang="it-IT" sz="3600" dirty="0"/>
          </a:p>
          <a:p>
            <a:endParaRPr lang="it-IT" sz="3600" dirty="0" smtClean="0"/>
          </a:p>
          <a:p>
            <a:endParaRPr lang="it-IT" sz="3600" dirty="0" smtClean="0"/>
          </a:p>
          <a:p>
            <a:endParaRPr lang="it-IT" sz="3600" dirty="0"/>
          </a:p>
          <a:p>
            <a:r>
              <a:rPr lang="it-IT" sz="3600" dirty="0"/>
              <a:t>L’utente può infine lasciare commenti aggiuntivi per ulteriori dettagli per garantire un servizio ottimale a chi viene ospitato. </a:t>
            </a:r>
          </a:p>
          <a:p>
            <a:r>
              <a:rPr lang="it-IT" sz="3600" dirty="0"/>
              <a:t>La pagina registrerà i dati del locale forniti dall’utente nel database e quindi permetterà in un secondo momento di pubblicando l’annuncio scegliendo tra le case </a:t>
            </a:r>
            <a:r>
              <a:rPr lang="it-IT" sz="3600" dirty="0" smtClean="0"/>
              <a:t>registrate.</a:t>
            </a:r>
            <a:endParaRPr lang="it-IT" sz="36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11" y="4629289"/>
            <a:ext cx="21030315" cy="27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testo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Le Slide successive sono ancora in fase di realizzazione</a:t>
            </a:r>
          </a:p>
        </p:txBody>
      </p:sp>
    </p:spTree>
    <p:extLst>
      <p:ext uri="{BB962C8B-B14F-4D97-AF65-F5344CB8AC3E}">
        <p14:creationId xmlns:p14="http://schemas.microsoft.com/office/powerpoint/2010/main" val="302951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Five circles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7200" dirty="0">
                <a:ea typeface="FontAwesome"/>
                <a:sym typeface="FontAwesome"/>
              </a:rPr>
              <a:t>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7200" dirty="0">
                <a:ea typeface="FontAwesome"/>
                <a:sym typeface="FontAwesome"/>
              </a:rPr>
              <a:t>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4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process SmartArt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08366300"/>
              </p:ext>
            </p:extLst>
          </p:nvPr>
        </p:nvGraphicFramePr>
        <p:xfrm>
          <a:off x="1536915" y="5792380"/>
          <a:ext cx="21431925" cy="257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80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process SmartArt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lvl="0"/>
            <a:r>
              <a:rPr lang="en-US" sz="7200" dirty="0">
                <a:ea typeface="FontAwesome"/>
                <a:sym typeface="FontAwesome"/>
              </a:rPr>
              <a:t> </a:t>
            </a:r>
            <a:endParaRPr lang="en-US" sz="7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3"/>
                </a:solidFill>
                <a:ea typeface="FontAwesome"/>
                <a:sym typeface="FontAwesome"/>
              </a:rPr>
              <a:t> </a:t>
            </a:r>
            <a:endParaRPr lang="en-US" sz="7200" dirty="0">
              <a:solidFill>
                <a:schemeClr val="accent3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4"/>
                </a:solidFill>
                <a:ea typeface="FontAwesome"/>
                <a:sym typeface="FontAwesome"/>
              </a:rPr>
              <a:t>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sz="7200" dirty="0">
                <a:solidFill>
                  <a:schemeClr val="accent5"/>
                </a:solidFill>
                <a:ea typeface="FontAwesome"/>
                <a:sym typeface="FontAwesome"/>
              </a:rPr>
              <a:t> </a:t>
            </a:r>
            <a:endParaRPr lang="en-US" sz="7200" dirty="0">
              <a:solidFill>
                <a:schemeClr val="accent5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17997776"/>
              </p:ext>
            </p:extLst>
          </p:nvPr>
        </p:nvGraphicFramePr>
        <p:xfrm>
          <a:off x="1536915" y="5060027"/>
          <a:ext cx="21501948" cy="24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64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818873" y="5754000"/>
            <a:ext cx="12794285" cy="863560"/>
          </a:xfrm>
        </p:spPr>
        <p:txBody>
          <a:bodyPr/>
          <a:lstStyle/>
          <a:p>
            <a:pPr algn="ctr"/>
            <a:r>
              <a:rPr lang="en-US" dirty="0" err="1"/>
              <a:t>Grazie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dedicatoci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536898" y="9438819"/>
            <a:ext cx="5305060" cy="456902"/>
          </a:xfrm>
        </p:spPr>
        <p:txBody>
          <a:bodyPr/>
          <a:lstStyle/>
          <a:p>
            <a:r>
              <a:rPr lang="en-US" dirty="0"/>
              <a:t>Alessandro Fornaro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536906" y="9917733"/>
            <a:ext cx="5305056" cy="809926"/>
          </a:xfrm>
        </p:spPr>
        <p:txBody>
          <a:bodyPr/>
          <a:lstStyle/>
          <a:p>
            <a:r>
              <a:rPr lang="en-US" dirty="0"/>
              <a:t>Capo-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911103" y="9438819"/>
            <a:ext cx="5305060" cy="456902"/>
          </a:xfrm>
        </p:spPr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6911107" y="9917733"/>
            <a:ext cx="5305056" cy="809926"/>
          </a:xfrm>
        </p:spPr>
        <p:txBody>
          <a:bodyPr/>
          <a:lstStyle/>
          <a:p>
            <a:r>
              <a:rPr lang="en-US" dirty="0"/>
              <a:t>Vice Capo-</a:t>
            </a:r>
            <a:r>
              <a:rPr lang="en-US" dirty="0" err="1"/>
              <a:t>Gruppo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12274244" y="9438819"/>
            <a:ext cx="5305060" cy="456902"/>
          </a:xfrm>
        </p:spPr>
        <p:txBody>
          <a:bodyPr/>
          <a:lstStyle/>
          <a:p>
            <a:r>
              <a:rPr lang="en-US" dirty="0"/>
              <a:t>Christian Della Torre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12274246" y="9917733"/>
            <a:ext cx="5305056" cy="809926"/>
          </a:xfrm>
        </p:spPr>
        <p:txBody>
          <a:bodyPr/>
          <a:lstStyle/>
          <a:p>
            <a:r>
              <a:rPr lang="en-US" dirty="0" err="1"/>
              <a:t>Sviluppatore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7"/>
          </p:nvPr>
        </p:nvSpPr>
        <p:spPr>
          <a:xfrm>
            <a:off x="17663767" y="9438819"/>
            <a:ext cx="5305060" cy="456902"/>
          </a:xfrm>
        </p:spPr>
        <p:txBody>
          <a:bodyPr/>
          <a:lstStyle/>
          <a:p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8"/>
          </p:nvPr>
        </p:nvSpPr>
        <p:spPr>
          <a:xfrm>
            <a:off x="17663771" y="9917733"/>
            <a:ext cx="5305056" cy="809926"/>
          </a:xfrm>
        </p:spPr>
        <p:txBody>
          <a:bodyPr/>
          <a:lstStyle/>
          <a:p>
            <a:r>
              <a:rPr lang="en-US" dirty="0" err="1"/>
              <a:t>Sviluppatore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413957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/>
          </p:nvPr>
        </p:nvSpPr>
        <p:spPr>
          <a:xfrm>
            <a:off x="3636922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1"/>
          </p:nvPr>
        </p:nvSpPr>
        <p:spPr>
          <a:xfrm>
            <a:off x="4859886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7765579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7"/>
          </p:nvPr>
        </p:nvSpPr>
        <p:spPr>
          <a:xfrm>
            <a:off x="8988545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10211508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3"/>
          </p:nvPr>
        </p:nvSpPr>
        <p:spPr>
          <a:xfrm>
            <a:off x="1317388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4"/>
          </p:nvPr>
        </p:nvSpPr>
        <p:spPr>
          <a:xfrm>
            <a:off x="14396849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561981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50"/>
          </p:nvPr>
        </p:nvSpPr>
        <p:spPr>
          <a:xfrm>
            <a:off x="18585987" y="10761304"/>
            <a:ext cx="1222966" cy="90586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ea typeface="FontAwesome"/>
                <a:sym typeface="FontAwesome"/>
              </a:rPr>
              <a:t></a:t>
            </a:r>
            <a:endParaRPr lang="en-US" sz="400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51"/>
          </p:nvPr>
        </p:nvSpPr>
        <p:spPr>
          <a:xfrm>
            <a:off x="19808953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52"/>
          </p:nvPr>
        </p:nvSpPr>
        <p:spPr>
          <a:xfrm>
            <a:off x="21031916" y="10761304"/>
            <a:ext cx="1222966" cy="90586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  <a:ea typeface="FontAwesome"/>
                <a:sym typeface="FontAwesome"/>
              </a:rPr>
              <a:t></a:t>
            </a:r>
            <a:endParaRPr lang="en-US" sz="3600" dirty="0"/>
          </a:p>
        </p:txBody>
      </p:sp>
      <p:pic>
        <p:nvPicPr>
          <p:cNvPr id="45" name="Segnaposto immagine 44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321" r="5321"/>
          <a:stretch>
            <a:fillRect/>
          </a:stretch>
        </p:blipFill>
        <p:spPr>
          <a:xfrm>
            <a:off x="1536700" y="3254375"/>
            <a:ext cx="5305425" cy="5937250"/>
          </a:xfrm>
        </p:spPr>
      </p:pic>
      <p:pic>
        <p:nvPicPr>
          <p:cNvPr id="47" name="Segnaposto immagine 46"/>
          <p:cNvPicPr>
            <a:picLocks noGrp="1" noChangeAspect="1"/>
          </p:cNvPicPr>
          <p:nvPr>
            <p:ph type="pic" sz="quarter" idx="32"/>
          </p:nvPr>
        </p:nvPicPr>
        <p:blipFill>
          <a:blip r:embed="rId3"/>
          <a:srcRect l="5321" r="5321"/>
          <a:stretch>
            <a:fillRect/>
          </a:stretch>
        </p:blipFill>
        <p:spPr>
          <a:xfrm>
            <a:off x="6910388" y="3254375"/>
            <a:ext cx="5305425" cy="5937250"/>
          </a:xfrm>
        </p:spPr>
      </p:pic>
      <p:pic>
        <p:nvPicPr>
          <p:cNvPr id="43" name="Segnaposto immagine 42"/>
          <p:cNvPicPr>
            <a:picLocks noGrp="1" noChangeAspect="1"/>
          </p:cNvPicPr>
          <p:nvPr>
            <p:ph type="pic" sz="quarter" idx="39"/>
          </p:nvPr>
        </p:nvPicPr>
        <p:blipFill>
          <a:blip r:embed="rId4"/>
          <a:srcRect l="5321" r="5321"/>
          <a:stretch>
            <a:fillRect/>
          </a:stretch>
        </p:blipFill>
        <p:spPr>
          <a:xfrm>
            <a:off x="12274550" y="3254375"/>
            <a:ext cx="5305425" cy="5937250"/>
          </a:xfrm>
        </p:spPr>
      </p:pic>
      <p:pic>
        <p:nvPicPr>
          <p:cNvPr id="49" name="Segnaposto immagine 48"/>
          <p:cNvPicPr>
            <a:picLocks noGrp="1" noChangeAspect="1"/>
          </p:cNvPicPr>
          <p:nvPr>
            <p:ph type="pic" sz="quarter" idx="46"/>
          </p:nvPr>
        </p:nvPicPr>
        <p:blipFill>
          <a:blip r:embed="rId5"/>
          <a:srcRect l="5087" r="5087"/>
          <a:stretch>
            <a:fillRect/>
          </a:stretch>
        </p:blipFill>
        <p:spPr>
          <a:xfrm>
            <a:off x="17664113" y="3254375"/>
            <a:ext cx="5305425" cy="5937250"/>
          </a:xfrm>
        </p:spPr>
      </p:pic>
    </p:spTree>
    <p:extLst>
      <p:ext uri="{BB962C8B-B14F-4D97-AF65-F5344CB8AC3E}">
        <p14:creationId xmlns:p14="http://schemas.microsoft.com/office/powerpoint/2010/main" val="295229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Cosa è </a:t>
            </a:r>
            <a:r>
              <a:rPr lang="en-US" dirty="0" err="1"/>
              <a:t>FastHome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Affitta</a:t>
            </a:r>
            <a:r>
              <a:rPr lang="en-US" dirty="0"/>
              <a:t> e </a:t>
            </a:r>
            <a:r>
              <a:rPr lang="en-US" dirty="0" err="1"/>
              <a:t>alloggia</a:t>
            </a:r>
            <a:r>
              <a:rPr lang="en-US" dirty="0"/>
              <a:t> con un click.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pensato</a:t>
            </a:r>
            <a:r>
              <a:rPr lang="en-US" dirty="0"/>
              <a:t> ad un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affittare</a:t>
            </a:r>
            <a:r>
              <a:rPr lang="en-US" dirty="0"/>
              <a:t> le case. Non </a:t>
            </a:r>
            <a:r>
              <a:rPr lang="en-US" dirty="0" err="1"/>
              <a:t>più</a:t>
            </a:r>
            <a:r>
              <a:rPr lang="en-US" dirty="0"/>
              <a:t> con </a:t>
            </a:r>
            <a:r>
              <a:rPr lang="en-US" dirty="0" err="1"/>
              <a:t>denaro</a:t>
            </a:r>
            <a:r>
              <a:rPr lang="en-US" dirty="0"/>
              <a:t>, ma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moneta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</a:t>
            </a:r>
            <a:r>
              <a:rPr lang="en-US" dirty="0" err="1"/>
              <a:t>affittando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spende</a:t>
            </a:r>
            <a:r>
              <a:rPr lang="en-US" dirty="0"/>
              <a:t> </a:t>
            </a:r>
            <a:r>
              <a:rPr lang="en-US" dirty="0" err="1"/>
              <a:t>alloggiando</a:t>
            </a:r>
            <a:r>
              <a:rPr lang="en-US" dirty="0"/>
              <a:t> in case </a:t>
            </a:r>
            <a:r>
              <a:rPr lang="en-US" dirty="0" err="1"/>
              <a:t>affittate</a:t>
            </a:r>
            <a:r>
              <a:rPr lang="en-US" dirty="0"/>
              <a:t> da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516" y="2313551"/>
            <a:ext cx="5841890" cy="29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1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di </a:t>
            </a:r>
            <a:r>
              <a:rPr lang="en-US" dirty="0" err="1"/>
              <a:t>FastHome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63798" y="4300918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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270652" y="3996261"/>
            <a:ext cx="8019708" cy="676718"/>
          </a:xfrm>
        </p:spPr>
        <p:txBody>
          <a:bodyPr/>
          <a:lstStyle/>
          <a:p>
            <a:r>
              <a:rPr lang="en-US" dirty="0" err="1"/>
              <a:t>Semplicità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270652" y="4726081"/>
            <a:ext cx="8019708" cy="1640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Pagine</a:t>
            </a:r>
            <a:r>
              <a:rPr lang="en-US" dirty="0"/>
              <a:t> </a:t>
            </a:r>
            <a:r>
              <a:rPr lang="en-US" dirty="0" err="1"/>
              <a:t>pulite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Form </a:t>
            </a:r>
            <a:r>
              <a:rPr lang="en-US" dirty="0" err="1"/>
              <a:t>semplici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3342265" y="4300918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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4949119" y="3996261"/>
            <a:ext cx="8019708" cy="676718"/>
          </a:xfrm>
        </p:spPr>
        <p:txBody>
          <a:bodyPr/>
          <a:lstStyle/>
          <a:p>
            <a:r>
              <a:rPr lang="en-US" dirty="0" err="1"/>
              <a:t>Rapidità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4949119" y="4726081"/>
            <a:ext cx="8019708" cy="164083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Affitta</a:t>
            </a:r>
            <a:r>
              <a:rPr lang="en-US" dirty="0"/>
              <a:t> con </a:t>
            </a:r>
            <a:r>
              <a:rPr lang="en-US" dirty="0" err="1"/>
              <a:t>pochi</a:t>
            </a:r>
            <a:r>
              <a:rPr lang="en-US" dirty="0"/>
              <a:t>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Alloggia</a:t>
            </a:r>
            <a:r>
              <a:rPr lang="en-US" dirty="0"/>
              <a:t> con </a:t>
            </a:r>
            <a:r>
              <a:rPr lang="en-US" dirty="0" err="1"/>
              <a:t>pochi</a:t>
            </a:r>
            <a:r>
              <a:rPr lang="en-US" dirty="0"/>
              <a:t> click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1663798" y="7281184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3270652" y="6976531"/>
            <a:ext cx="8019708" cy="676718"/>
          </a:xfrm>
        </p:spPr>
        <p:txBody>
          <a:bodyPr/>
          <a:lstStyle/>
          <a:p>
            <a:r>
              <a:rPr lang="en-US" dirty="0" err="1"/>
              <a:t>Risparmio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3270652" y="7706349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a </a:t>
            </a:r>
            <a:r>
              <a:rPr lang="en-US" dirty="0" err="1"/>
              <a:t>crediti</a:t>
            </a:r>
            <a:r>
              <a:rPr lang="en-US" dirty="0"/>
              <a:t> e </a:t>
            </a:r>
            <a:r>
              <a:rPr lang="en-US" dirty="0" err="1"/>
              <a:t>l’assenza</a:t>
            </a:r>
            <a:r>
              <a:rPr lang="en-US" dirty="0"/>
              <a:t> di </a:t>
            </a:r>
            <a:r>
              <a:rPr lang="en-US" dirty="0" err="1"/>
              <a:t>tasse</a:t>
            </a:r>
            <a:r>
              <a:rPr lang="en-US" dirty="0"/>
              <a:t> </a:t>
            </a:r>
            <a:r>
              <a:rPr lang="en-US" dirty="0" err="1"/>
              <a:t>risparmi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euro </a:t>
            </a:r>
            <a:r>
              <a:rPr lang="en-US" dirty="0" err="1"/>
              <a:t>nell’affitto</a:t>
            </a:r>
            <a:r>
              <a:rPr lang="en-US" dirty="0"/>
              <a:t> di </a:t>
            </a:r>
            <a:r>
              <a:rPr lang="en-US" dirty="0" err="1"/>
              <a:t>alloggi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13342265" y="7281184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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14949119" y="6976531"/>
            <a:ext cx="8019708" cy="676718"/>
          </a:xfrm>
        </p:spPr>
        <p:txBody>
          <a:bodyPr/>
          <a:lstStyle/>
          <a:p>
            <a:r>
              <a:rPr lang="en-US" dirty="0" err="1"/>
              <a:t>Qualità</a:t>
            </a:r>
            <a:r>
              <a:rPr lang="en-US" dirty="0"/>
              <a:t> del </a:t>
            </a:r>
            <a:r>
              <a:rPr lang="en-US" dirty="0" err="1"/>
              <a:t>Servizio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14949119" y="7706349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È </a:t>
            </a:r>
            <a:r>
              <a:rPr lang="en-US" dirty="0" err="1"/>
              <a:t>presente</a:t>
            </a:r>
            <a:r>
              <a:rPr lang="en-US" dirty="0"/>
              <a:t> un Sistema di feedback </a:t>
            </a:r>
            <a:r>
              <a:rPr lang="en-US" dirty="0" err="1"/>
              <a:t>grazie</a:t>
            </a:r>
            <a:r>
              <a:rPr lang="en-US" dirty="0"/>
              <a:t> al quale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a </a:t>
            </a:r>
            <a:r>
              <a:rPr lang="en-US" dirty="0" err="1"/>
              <a:t>definire</a:t>
            </a:r>
            <a:r>
              <a:rPr lang="en-US" dirty="0"/>
              <a:t> la </a:t>
            </a:r>
            <a:r>
              <a:rPr lang="en-US" dirty="0" err="1"/>
              <a:t>qualità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alloggi</a:t>
            </a:r>
            <a:r>
              <a:rPr lang="en-US" dirty="0"/>
              <a:t> in </a:t>
            </a:r>
            <a:r>
              <a:rPr lang="en-US" dirty="0" err="1"/>
              <a:t>affitto</a:t>
            </a:r>
            <a:r>
              <a:rPr lang="en-US" dirty="0"/>
              <a:t> di un determinate </a:t>
            </a:r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1641217" y="10238872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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>
          <a:xfrm>
            <a:off x="3248073" y="9934219"/>
            <a:ext cx="8019708" cy="676718"/>
          </a:xfrm>
        </p:spPr>
        <p:txBody>
          <a:bodyPr/>
          <a:lstStyle/>
          <a:p>
            <a:r>
              <a:rPr lang="en-US" dirty="0" err="1"/>
              <a:t>Affidabilità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248073" y="10664037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del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controllati</a:t>
            </a:r>
            <a:r>
              <a:rPr lang="en-US" dirty="0"/>
              <a:t> </a:t>
            </a:r>
            <a:r>
              <a:rPr lang="en-US" dirty="0" err="1"/>
              <a:t>periodicamente</a:t>
            </a:r>
            <a:r>
              <a:rPr lang="en-US" dirty="0"/>
              <a:t> </a:t>
            </a:r>
            <a:r>
              <a:rPr lang="en-US" dirty="0" err="1"/>
              <a:t>dallo</a:t>
            </a:r>
            <a:r>
              <a:rPr lang="en-US" dirty="0"/>
              <a:t> Staff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13342265" y="10238872"/>
            <a:ext cx="1222966" cy="905868"/>
          </a:xfrm>
        </p:spPr>
        <p:txBody>
          <a:bodyPr/>
          <a:lstStyle/>
          <a:p>
            <a:r>
              <a:rPr lang="en-US" sz="3600" dirty="0">
                <a:ea typeface="FontAwesome"/>
                <a:sym typeface="FontAwesome"/>
              </a:rPr>
              <a:t>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14949119" y="9934219"/>
            <a:ext cx="8019708" cy="676718"/>
          </a:xfrm>
        </p:spPr>
        <p:txBody>
          <a:bodyPr/>
          <a:lstStyle/>
          <a:p>
            <a:r>
              <a:rPr lang="en-US" dirty="0" err="1"/>
              <a:t>Sicurezza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5"/>
          </p:nvPr>
        </p:nvSpPr>
        <p:spPr>
          <a:xfrm>
            <a:off x="14949119" y="10664037"/>
            <a:ext cx="8019708" cy="16408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transazioni</a:t>
            </a:r>
            <a:r>
              <a:rPr lang="en-US" dirty="0"/>
              <a:t> </a:t>
            </a:r>
            <a:r>
              <a:rPr lang="en-US" dirty="0" err="1"/>
              <a:t>avvengono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sicura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Utilizziamo</a:t>
            </a:r>
            <a:r>
              <a:rPr lang="en-US" dirty="0"/>
              <a:t> </a:t>
            </a:r>
            <a:r>
              <a:rPr lang="en-US" dirty="0" err="1"/>
              <a:t>protocolli</a:t>
            </a:r>
            <a:r>
              <a:rPr lang="en-US" dirty="0"/>
              <a:t> </a:t>
            </a:r>
            <a:r>
              <a:rPr lang="en-US" dirty="0" err="1"/>
              <a:t>sicuri</a:t>
            </a:r>
            <a:endParaRPr lang="en-US" dirty="0"/>
          </a:p>
        </p:txBody>
      </p:sp>
      <p:sp>
        <p:nvSpPr>
          <p:cNvPr id="23" name="Segnaposto testo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Ciò a cui puntiamo</a:t>
            </a:r>
          </a:p>
        </p:txBody>
      </p:sp>
    </p:spTree>
    <p:extLst>
      <p:ext uri="{BB962C8B-B14F-4D97-AF65-F5344CB8AC3E}">
        <p14:creationId xmlns:p14="http://schemas.microsoft.com/office/powerpoint/2010/main" val="224756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Ruoli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Chi ha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r>
              <a:rPr lang="en-US"/>
              <a:t>,</a:t>
            </a:r>
            <a:br>
              <a:rPr lang="en-US"/>
            </a:br>
            <a:r>
              <a:rPr lang="en-US"/>
              <a:t>Alessandro </a:t>
            </a:r>
            <a:r>
              <a:rPr lang="en-US" dirty="0"/>
              <a:t>Fornaro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Stefano </a:t>
            </a:r>
            <a:r>
              <a:rPr lang="en-US" dirty="0" err="1"/>
              <a:t>Marzorati</a:t>
            </a:r>
            <a:r>
              <a:rPr lang="en-US" dirty="0"/>
              <a:t>,</a:t>
            </a:r>
          </a:p>
          <a:p>
            <a:r>
              <a:rPr lang="en-US" dirty="0"/>
              <a:t>Andrea </a:t>
            </a:r>
            <a:r>
              <a:rPr lang="en-US" dirty="0" err="1"/>
              <a:t>Zocca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HTML + </a:t>
            </a:r>
            <a:r>
              <a:rPr lang="en-US" dirty="0" err="1"/>
              <a:t>Grafica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Christian Della Torre,</a:t>
            </a:r>
            <a:br>
              <a:rPr lang="en-US" dirty="0"/>
            </a:br>
            <a:r>
              <a:rPr lang="en-US" dirty="0"/>
              <a:t>Alessandro Fornaro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PHP + JS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Alessandro Fornaro,</a:t>
            </a:r>
            <a:br>
              <a:rPr lang="en-US" dirty="0"/>
            </a:br>
            <a:r>
              <a:rPr lang="en-US" dirty="0"/>
              <a:t>Stefano </a:t>
            </a:r>
            <a:r>
              <a:rPr lang="en-US" dirty="0" err="1"/>
              <a:t>Marzorati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it-IT" i="1" dirty="0"/>
              <a:t>L’unione fa la forza.</a:t>
            </a:r>
            <a:br>
              <a:rPr lang="it-IT" i="1" dirty="0"/>
            </a:br>
            <a:r>
              <a:rPr lang="it-IT" i="1" dirty="0"/>
              <a:t>- un antico proverbio -</a:t>
            </a:r>
            <a:endParaRPr lang="en-US" i="1" dirty="0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259" y="3724720"/>
            <a:ext cx="1874067" cy="1874067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21" y="3946776"/>
            <a:ext cx="1429956" cy="1429956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86" y="3766269"/>
            <a:ext cx="1872054" cy="187205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93" y="3973877"/>
            <a:ext cx="1483939" cy="14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testo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Aspetti Tecnici</a:t>
            </a:r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Spiegazioni relative a codice e database</a:t>
            </a:r>
          </a:p>
        </p:txBody>
      </p:sp>
    </p:spTree>
    <p:extLst>
      <p:ext uri="{BB962C8B-B14F-4D97-AF65-F5344CB8AC3E}">
        <p14:creationId xmlns:p14="http://schemas.microsoft.com/office/powerpoint/2010/main" val="406615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Dopo aver sviluppato un schema ER del nostro database lo abbiamo creato tramite </a:t>
            </a:r>
            <a:r>
              <a:rPr lang="it-IT" sz="3600" dirty="0" err="1"/>
              <a:t>mySQL</a:t>
            </a:r>
            <a:r>
              <a:rPr lang="it-IT" sz="3600" dirty="0"/>
              <a:t>, le tabelle create sono le seguenti:</a:t>
            </a:r>
          </a:p>
          <a:p>
            <a:endParaRPr lang="it-IT" sz="3600" dirty="0"/>
          </a:p>
        </p:txBody>
      </p:sp>
      <p:pic>
        <p:nvPicPr>
          <p:cNvPr id="12" name="Immagine 11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01" y="4400439"/>
            <a:ext cx="15875936" cy="65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Filtri di ricerca per case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Questo servizio che offre il nostro sito ha il compito tramite parametri da noi inseriti secondo le nostre esigenze, di ricercare all’interno del nostro database la casa messa a disposizione da altri utenti che meglio si addice ai suoi requisiti, i filtri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La località: cioè dove voglio «affittare la casa».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Extra alloggio: cioè ulteriori servizi che noi riteniamo necessari per la nostra permanenza.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Numero persone: le persone che con me verranno ad abitare nell’abitazione.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La fascia di prezzo: per avere un’idea indicativa del prezzo finale.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600" dirty="0"/>
              <a:t>Date: cioè le date di inizio e di fine del mio soggiorno.</a:t>
            </a:r>
          </a:p>
          <a:p>
            <a:endParaRPr lang="it-IT" sz="3600" dirty="0"/>
          </a:p>
          <a:p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9613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PHP: Pagina preferenze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Stefano </a:t>
            </a:r>
            <a:r>
              <a:rPr lang="it-IT" dirty="0" err="1"/>
              <a:t>Marzorati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it-IT" sz="3600" dirty="0"/>
              <a:t>Questa pagina consiste in un </a:t>
            </a:r>
            <a:r>
              <a:rPr lang="it-IT" sz="3600" dirty="0" err="1"/>
              <a:t>form</a:t>
            </a:r>
            <a:r>
              <a:rPr lang="it-IT" sz="3600" dirty="0"/>
              <a:t> html dove sono elencati alcuni campi che possono o devono essere completati per cercare la casa più adatta a noi.</a:t>
            </a:r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La parte più interessante di questo </a:t>
            </a:r>
            <a:r>
              <a:rPr lang="it-IT" sz="3600" dirty="0" err="1"/>
              <a:t>form</a:t>
            </a:r>
            <a:r>
              <a:rPr lang="it-IT" sz="3600" dirty="0"/>
              <a:t> è quella per </a:t>
            </a:r>
            <a:br>
              <a:rPr lang="it-IT" sz="3600" dirty="0"/>
            </a:br>
            <a:r>
              <a:rPr lang="it-IT" sz="3600" dirty="0"/>
              <a:t>caricare le opzioni extra alloggio che vengono prelevate</a:t>
            </a:r>
            <a:br>
              <a:rPr lang="it-IT" sz="3600" dirty="0"/>
            </a:br>
            <a:r>
              <a:rPr lang="it-IT" sz="3600" dirty="0"/>
              <a:t>direttamente dal database (come da figura a lato).</a:t>
            </a:r>
          </a:p>
        </p:txBody>
      </p:sp>
      <p:pic>
        <p:nvPicPr>
          <p:cNvPr id="5" name="Immagine 4" descr="Ritaglio schermat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36" y="3810812"/>
            <a:ext cx="20629266" cy="3913462"/>
          </a:xfrm>
          <a:prstGeom prst="rect">
            <a:avLst/>
          </a:prstGeom>
        </p:spPr>
      </p:pic>
      <p:pic>
        <p:nvPicPr>
          <p:cNvPr id="6" name="Immagine 5" descr="Ritaglio schermat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687" y="8085221"/>
            <a:ext cx="8484491" cy="42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86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1207</Words>
  <Application>Microsoft Office PowerPoint</Application>
  <PresentationFormat>Personalizzato</PresentationFormat>
  <Paragraphs>162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Calibri</vt:lpstr>
      <vt:lpstr>FontAwesome</vt:lpstr>
      <vt:lpstr>Helvetica</vt:lpstr>
      <vt:lpstr>Lato</vt:lpstr>
      <vt:lpstr>Lato Hairline</vt:lpstr>
      <vt:lpstr>Lato Light</vt:lpstr>
      <vt:lpstr>Lato Regular</vt:lpstr>
      <vt:lpstr>Raleway Light</vt:lpstr>
      <vt:lpstr>Master Pitch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Zacomic Studios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Alessandro Fornaro</cp:lastModifiedBy>
  <cp:revision>512</cp:revision>
  <dcterms:created xsi:type="dcterms:W3CDTF">2015-06-05T17:51:08Z</dcterms:created>
  <dcterms:modified xsi:type="dcterms:W3CDTF">2017-04-26T06:20:36Z</dcterms:modified>
</cp:coreProperties>
</file>