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sldIdLst>
    <p:sldId id="256" r:id="rId3"/>
    <p:sldId id="267" r:id="rId4"/>
    <p:sldId id="269" r:id="rId5"/>
    <p:sldId id="268" r:id="rId6"/>
    <p:sldId id="270" r:id="rId7"/>
    <p:sldId id="282" r:id="rId8"/>
    <p:sldId id="28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1" r:id="rId18"/>
    <p:sldId id="280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3" autoAdjust="0"/>
  </p:normalViewPr>
  <p:slideViewPr>
    <p:cSldViewPr>
      <p:cViewPr varScale="1">
        <p:scale>
          <a:sx n="103" d="100"/>
          <a:sy n="103" d="100"/>
        </p:scale>
        <p:origin x="1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3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1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1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0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3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0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>
              <a:spcBef>
                <a:spcPts val="0"/>
              </a:spcBef>
              <a:buNone/>
              <a:defRPr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BF1CCF-7666-4D44-83CF-B1D9081B196F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>
              <a:defRPr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/>
              <a:t>Modifica gli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en-US" smtClean="0"/>
              <a:pPr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lang="en-US" sz="1000" smtClean="0"/>
            </a:lvl1pPr>
          </a:lstStyle>
          <a:p>
            <a:r>
              <a:rPr lang="it-IT" noProof="0" dirty="0"/>
              <a:t>Inserire qui il logo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780504"/>
          </a:xfrm>
        </p:spPr>
        <p:txBody>
          <a:bodyPr/>
          <a:lstStyle/>
          <a:p>
            <a:r>
              <a:rPr lang="it-IT" dirty="0"/>
              <a:t>Progetto «</a:t>
            </a:r>
            <a:r>
              <a:rPr lang="it-IT" dirty="0" err="1"/>
              <a:t>TapTenance</a:t>
            </a:r>
            <a:r>
              <a:rPr lang="it-IT" dirty="0"/>
              <a:t>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556792"/>
            <a:ext cx="8062912" cy="3456383"/>
          </a:xfrm>
        </p:spPr>
        <p:txBody>
          <a:bodyPr>
            <a:normAutofit fontScale="92500" lnSpcReduction="20000"/>
          </a:bodyPr>
          <a:lstStyle/>
          <a:p>
            <a:endParaRPr kumimoji="0" lang="it-IT" sz="19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kumimoji="0" lang="it-IT" sz="1900" b="1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Capo-Gruppo:</a:t>
            </a:r>
          </a:p>
          <a:p>
            <a: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Alessandro Fornaro</a:t>
            </a:r>
            <a:b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</a:br>
            <a:endParaRPr kumimoji="0" lang="it-IT" sz="19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kumimoji="0" lang="it-IT" sz="1900" b="1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Vice Capo-Gruppo:</a:t>
            </a:r>
          </a:p>
          <a:p>
            <a: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Stefano </a:t>
            </a:r>
            <a:r>
              <a:rPr kumimoji="0" lang="it-IT" sz="1900" kern="120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Marzorati</a:t>
            </a:r>
            <a:b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</a:br>
            <a:endParaRPr kumimoji="0" lang="it-IT" sz="19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kumimoji="0" lang="it-IT" sz="1900" b="1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Altri componenti:</a:t>
            </a:r>
          </a:p>
          <a:p>
            <a: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Christian Della Torre</a:t>
            </a:r>
          </a:p>
          <a:p>
            <a: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Andrea Zocca</a:t>
            </a:r>
          </a:p>
          <a:p>
            <a:endParaRPr kumimoji="0" lang="it-IT" sz="24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kumimoji="0" lang="it-IT" sz="24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5^A Informatica</a:t>
            </a:r>
          </a:p>
          <a:p>
            <a:r>
              <a:rPr lang="it-IT" dirty="0"/>
              <a:t>A.S. 2016/2017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69" y="2187799"/>
            <a:ext cx="5275224" cy="3689473"/>
          </a:xfrm>
        </p:spPr>
        <p:txBody>
          <a:bodyPr>
            <a:normAutofit/>
          </a:bodyPr>
          <a:lstStyle/>
          <a:p>
            <a:pPr marL="447675" indent="-358775"/>
            <a:r>
              <a:rPr lang="en-US" sz="2000" dirty="0" err="1"/>
              <a:t>Nell’activity</a:t>
            </a:r>
            <a:r>
              <a:rPr lang="en-US" sz="2000" dirty="0"/>
              <a:t> “view” (</a:t>
            </a:r>
            <a:r>
              <a:rPr lang="en-US" sz="2000" dirty="0" err="1"/>
              <a:t>quella</a:t>
            </a:r>
            <a:r>
              <a:rPr lang="en-US" sz="2000" dirty="0"/>
              <a:t> </a:t>
            </a:r>
            <a:r>
              <a:rPr lang="en-US" sz="2000" dirty="0" err="1"/>
              <a:t>mostrata</a:t>
            </a:r>
            <a:r>
              <a:rPr lang="en-US" sz="2000" dirty="0"/>
              <a:t> </a:t>
            </a:r>
            <a:r>
              <a:rPr lang="en-US" sz="2000" dirty="0" err="1"/>
              <a:t>quì</a:t>
            </a:r>
            <a:r>
              <a:rPr lang="en-US" sz="2000" dirty="0"/>
              <a:t> a </a:t>
            </a:r>
            <a:r>
              <a:rPr lang="en-US" sz="2000" dirty="0" err="1"/>
              <a:t>fianco</a:t>
            </a:r>
            <a:r>
              <a:rPr lang="en-US" sz="2000" dirty="0"/>
              <a:t>)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può</a:t>
            </a:r>
            <a:r>
              <a:rPr lang="en-US" sz="2000" dirty="0"/>
              <a:t> </a:t>
            </a:r>
            <a:r>
              <a:rPr lang="en-US" sz="2000" dirty="0" err="1"/>
              <a:t>visualizzare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dettagli</a:t>
            </a:r>
            <a:r>
              <a:rPr lang="en-US" sz="2000" dirty="0"/>
              <a:t> di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.</a:t>
            </a:r>
          </a:p>
          <a:p>
            <a:r>
              <a:rPr lang="en-US" sz="2000" dirty="0"/>
              <a:t>E’ </a:t>
            </a:r>
            <a:r>
              <a:rPr lang="en-US" sz="2000" dirty="0" err="1"/>
              <a:t>possibile</a:t>
            </a:r>
            <a:r>
              <a:rPr lang="en-US" sz="2000" dirty="0"/>
              <a:t> </a:t>
            </a:r>
            <a:r>
              <a:rPr lang="en-US" sz="2000" dirty="0" err="1"/>
              <a:t>tornare</a:t>
            </a:r>
            <a:r>
              <a:rPr lang="en-US" sz="2000" dirty="0"/>
              <a:t> </a:t>
            </a:r>
            <a:r>
              <a:rPr lang="en-US" sz="2000" dirty="0" err="1"/>
              <a:t>all’activity</a:t>
            </a:r>
            <a:r>
              <a:rPr lang="en-US" sz="2000" dirty="0"/>
              <a:t> “home” in </a:t>
            </a:r>
            <a:r>
              <a:rPr lang="en-US" sz="2000" dirty="0" err="1"/>
              <a:t>qualunque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 </a:t>
            </a:r>
            <a:r>
              <a:rPr lang="en-US" sz="2000" dirty="0" err="1"/>
              <a:t>premendo</a:t>
            </a:r>
            <a:r>
              <a:rPr lang="en-US" sz="2000" dirty="0"/>
              <a:t> la </a:t>
            </a:r>
            <a:r>
              <a:rPr lang="en-US" sz="2000" dirty="0" err="1"/>
              <a:t>freccetta</a:t>
            </a:r>
            <a:r>
              <a:rPr lang="en-US" sz="2000" dirty="0"/>
              <a:t> in alto a </a:t>
            </a:r>
            <a:r>
              <a:rPr lang="en-US" sz="2000" dirty="0" err="1"/>
              <a:t>sinistra</a:t>
            </a:r>
            <a:r>
              <a:rPr lang="en-US" sz="20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Activity «</a:t>
            </a:r>
            <a:r>
              <a:rPr kumimoji="0" lang="it-IT" sz="4200" kern="1200" dirty="0" err="1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View</a:t>
            </a:r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»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2" y="908720"/>
            <a:ext cx="2971267" cy="59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Spiegazione Parti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66" y="942850"/>
            <a:ext cx="2971267" cy="5942534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 flipV="1">
            <a:off x="2483768" y="2065291"/>
            <a:ext cx="909523" cy="122588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5508105" y="2348881"/>
            <a:ext cx="1000682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5508104" y="2708920"/>
            <a:ext cx="1000683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 flipV="1">
            <a:off x="5364088" y="3796411"/>
            <a:ext cx="1144700" cy="36191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16607" y="3294935"/>
            <a:ext cx="216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Tasto Indietro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6516216" y="215492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Titolo richiesta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6516216" y="252425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Nome richiedente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6523062" y="4009685"/>
            <a:ext cx="191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Testo richiesta</a:t>
            </a:r>
          </a:p>
        </p:txBody>
      </p:sp>
    </p:spTree>
    <p:extLst>
      <p:ext uri="{BB962C8B-B14F-4D97-AF65-F5344CB8AC3E}">
        <p14:creationId xmlns:p14="http://schemas.microsoft.com/office/powerpoint/2010/main" val="39678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9627"/>
            <a:ext cx="9144000" cy="2310745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Caso d’Uso:</a:t>
            </a:r>
            <a:b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invio nuova richiesta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1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Invio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richiesta</a:t>
            </a:r>
            <a:r>
              <a:rPr lang="en-US" dirty="0"/>
              <a:t> – Pt. 1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15466"/>
            <a:ext cx="2948955" cy="5897909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H="1">
            <a:off x="3275858" y="3737357"/>
            <a:ext cx="1080118" cy="141983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278930" y="3275692"/>
            <a:ext cx="38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1) Premi sul pulsante +</a:t>
            </a:r>
          </a:p>
        </p:txBody>
      </p:sp>
    </p:spTree>
    <p:extLst>
      <p:ext uri="{BB962C8B-B14F-4D97-AF65-F5344CB8AC3E}">
        <p14:creationId xmlns:p14="http://schemas.microsoft.com/office/powerpoint/2010/main" val="367681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Invio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richiesta</a:t>
            </a:r>
            <a:r>
              <a:rPr lang="en-US" dirty="0"/>
              <a:t> – Pt. 2-5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15466"/>
            <a:ext cx="2948955" cy="5897910"/>
          </a:xfrm>
          <a:prstGeom prst="rect">
            <a:avLst/>
          </a:prstGeom>
        </p:spPr>
      </p:pic>
      <p:cxnSp>
        <p:nvCxnSpPr>
          <p:cNvPr id="10" name="Connettore 2 9"/>
          <p:cNvCxnSpPr/>
          <p:nvPr/>
        </p:nvCxnSpPr>
        <p:spPr>
          <a:xfrm flipH="1">
            <a:off x="2994796" y="2304502"/>
            <a:ext cx="1000682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2994795" y="2664541"/>
            <a:ext cx="1000683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002907" y="211054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2) Inserisci titolo richiesta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002907" y="2479875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3) Inserisci nome richiedente</a:t>
            </a:r>
            <a:br>
              <a:rPr lang="it-IT" dirty="0"/>
            </a:br>
            <a:r>
              <a:rPr lang="it-IT" dirty="0"/>
              <a:t>     (es. Matteo Rossi / Classe 5^A </a:t>
            </a:r>
            <a:r>
              <a:rPr lang="it-IT" dirty="0" err="1"/>
              <a:t>Inf</a:t>
            </a:r>
            <a:r>
              <a:rPr lang="it-IT" dirty="0"/>
              <a:t>.)</a:t>
            </a:r>
          </a:p>
        </p:txBody>
      </p:sp>
      <p:cxnSp>
        <p:nvCxnSpPr>
          <p:cNvPr id="14" name="Connettore 2 13"/>
          <p:cNvCxnSpPr/>
          <p:nvPr/>
        </p:nvCxnSpPr>
        <p:spPr>
          <a:xfrm flipH="1" flipV="1">
            <a:off x="2994795" y="3150417"/>
            <a:ext cx="1087090" cy="576064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080317" y="360992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4) Inserisci testo richiesta</a:t>
            </a:r>
          </a:p>
        </p:txBody>
      </p:sp>
      <p:cxnSp>
        <p:nvCxnSpPr>
          <p:cNvPr id="17" name="Connettore 2 16"/>
          <p:cNvCxnSpPr/>
          <p:nvPr/>
        </p:nvCxnSpPr>
        <p:spPr>
          <a:xfrm flipH="1">
            <a:off x="3203848" y="4729024"/>
            <a:ext cx="953433" cy="572184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080317" y="439702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5) Premi sul pulsante +</a:t>
            </a:r>
          </a:p>
        </p:txBody>
      </p:sp>
    </p:spTree>
    <p:extLst>
      <p:ext uri="{BB962C8B-B14F-4D97-AF65-F5344CB8AC3E}">
        <p14:creationId xmlns:p14="http://schemas.microsoft.com/office/powerpoint/2010/main" val="272761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Invio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richiesta</a:t>
            </a:r>
            <a:r>
              <a:rPr lang="en-US" dirty="0"/>
              <a:t> – Fine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15466"/>
            <a:ext cx="2948955" cy="5897909"/>
          </a:xfrm>
          <a:prstGeom prst="rect">
            <a:avLst/>
          </a:prstGeom>
        </p:spPr>
      </p:pic>
      <p:cxnSp>
        <p:nvCxnSpPr>
          <p:cNvPr id="10" name="Connettore 2 9"/>
          <p:cNvCxnSpPr/>
          <p:nvPr/>
        </p:nvCxnSpPr>
        <p:spPr>
          <a:xfrm flipH="1" flipV="1">
            <a:off x="3156600" y="2420888"/>
            <a:ext cx="1559416" cy="28803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3156600" y="2924944"/>
            <a:ext cx="1559416" cy="144016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4788024" y="227687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tua richiesta verrà messa in coda a quelle già esistenti.</a:t>
            </a:r>
          </a:p>
        </p:txBody>
      </p:sp>
    </p:spTree>
    <p:extLst>
      <p:ext uri="{BB962C8B-B14F-4D97-AF65-F5344CB8AC3E}">
        <p14:creationId xmlns:p14="http://schemas.microsoft.com/office/powerpoint/2010/main" val="89367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9627"/>
            <a:ext cx="9144000" cy="2310745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6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126" y="565626"/>
            <a:ext cx="7733412" cy="5671686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/>
              <a:t>Con </a:t>
            </a:r>
            <a:r>
              <a:rPr lang="en-US" dirty="0" err="1"/>
              <a:t>TapTenance</a:t>
            </a:r>
            <a:r>
              <a:rPr lang="en-US" dirty="0"/>
              <a:t> non </a:t>
            </a:r>
            <a:r>
              <a:rPr lang="en-US" dirty="0" err="1"/>
              <a:t>dovrai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recarti</a:t>
            </a:r>
            <a:r>
              <a:rPr lang="en-US" dirty="0"/>
              <a:t> in </a:t>
            </a:r>
            <a:r>
              <a:rPr lang="en-US" dirty="0" err="1"/>
              <a:t>segreteria</a:t>
            </a:r>
            <a:r>
              <a:rPr lang="en-US" dirty="0"/>
              <a:t> per </a:t>
            </a:r>
            <a:r>
              <a:rPr lang="en-US" dirty="0" err="1"/>
              <a:t>richiedere</a:t>
            </a:r>
            <a:r>
              <a:rPr lang="en-US" dirty="0"/>
              <a:t> </a:t>
            </a:r>
            <a:r>
              <a:rPr lang="en-US" dirty="0" err="1"/>
              <a:t>qualunque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intervento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edifici</a:t>
            </a:r>
            <a:r>
              <a:rPr lang="en-US" dirty="0"/>
              <a:t> </a:t>
            </a:r>
            <a:r>
              <a:rPr lang="en-US" dirty="0" err="1"/>
              <a:t>dell’istituto</a:t>
            </a:r>
            <a:r>
              <a:rPr lang="en-US" dirty="0"/>
              <a:t>. </a:t>
            </a:r>
            <a:r>
              <a:rPr lang="en-US" dirty="0" err="1"/>
              <a:t>L’invio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segnalazione</a:t>
            </a:r>
            <a:r>
              <a:rPr lang="en-US" dirty="0"/>
              <a:t> è </a:t>
            </a:r>
            <a:r>
              <a:rPr lang="en-US" dirty="0" err="1"/>
              <a:t>semplice</a:t>
            </a:r>
            <a:r>
              <a:rPr lang="en-US" dirty="0"/>
              <a:t> e </a:t>
            </a:r>
            <a:r>
              <a:rPr lang="en-US" dirty="0" err="1"/>
              <a:t>veloce</a:t>
            </a:r>
            <a:r>
              <a:rPr lang="en-US" dirty="0"/>
              <a:t>, </a:t>
            </a:r>
            <a:r>
              <a:rPr lang="en-US" dirty="0" err="1"/>
              <a:t>sia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studente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di un </a:t>
            </a:r>
            <a:r>
              <a:rPr lang="en-US" dirty="0" err="1"/>
              <a:t>professore</a:t>
            </a:r>
            <a:r>
              <a:rPr lang="en-US" dirty="0"/>
              <a:t>.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err="1"/>
              <a:t>L’applicazione</a:t>
            </a:r>
            <a:r>
              <a:rPr lang="en-US" dirty="0"/>
              <a:t> è </a:t>
            </a: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concepita</a:t>
            </a:r>
            <a:r>
              <a:rPr lang="en-US" dirty="0"/>
              <a:t> per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gratuita</a:t>
            </a:r>
            <a:r>
              <a:rPr lang="en-US" dirty="0"/>
              <a:t> per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dell’Istituto</a:t>
            </a:r>
            <a:r>
              <a:rPr lang="en-US" dirty="0"/>
              <a:t> Jean Monnet.</a:t>
            </a:r>
          </a:p>
        </p:txBody>
      </p:sp>
    </p:spTree>
    <p:extLst>
      <p:ext uri="{BB962C8B-B14F-4D97-AF65-F5344CB8AC3E}">
        <p14:creationId xmlns:p14="http://schemas.microsoft.com/office/powerpoint/2010/main" val="4916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9627"/>
            <a:ext cx="9144000" cy="2310745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Fine Presentazione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2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91264" cy="4648200"/>
          </a:xfrm>
        </p:spPr>
        <p:txBody>
          <a:bodyPr>
            <a:normAutofit fontScale="92500" lnSpcReduction="10000"/>
          </a:bodyPr>
          <a:lstStyle/>
          <a:p>
            <a:r>
              <a:rPr kumimoji="0" lang="it-IT" sz="3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TapTenance</a:t>
            </a:r>
            <a:r>
              <a:rPr kumimoji="0" lang="it-IT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kumimoji="0" lang="it-IT" sz="3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Tap</a:t>
            </a:r>
            <a:r>
              <a:rPr kumimoji="0" lang="it-IT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-School </a:t>
            </a:r>
            <a:r>
              <a:rPr kumimoji="0" lang="it-IT" sz="3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  <a:r>
              <a:rPr kumimoji="0" lang="it-IT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Project) è un’applicazione che rende facile la segnalazione di qualunque tipo di guasto, oppure mancanza di materiale, all’interno degli edifici scolastici del </a:t>
            </a:r>
            <a:r>
              <a:rPr kumimoji="0" lang="it-IT" sz="3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Monnet</a:t>
            </a:r>
            <a:r>
              <a:rPr kumimoji="0" lang="it-IT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it-IT" dirty="0"/>
          </a:p>
          <a:p>
            <a:r>
              <a:rPr lang="it-IT" dirty="0"/>
              <a:t>Esempi d’uso:</a:t>
            </a:r>
          </a:p>
          <a:p>
            <a:pPr lvl="1"/>
            <a:r>
              <a:rPr lang="it-IT" dirty="0"/>
              <a:t>Segnalazione rottura tapparella;</a:t>
            </a:r>
          </a:p>
          <a:p>
            <a:pPr lvl="1"/>
            <a:r>
              <a:rPr lang="it-IT" dirty="0"/>
              <a:t>Segnalazione malfunzionamento PC;</a:t>
            </a:r>
          </a:p>
          <a:p>
            <a:pPr lvl="1"/>
            <a:r>
              <a:rPr lang="it-IT" dirty="0"/>
              <a:t>Segnalazione mancanza materiale didattico; </a:t>
            </a:r>
          </a:p>
          <a:p>
            <a:pPr lvl="1"/>
            <a:r>
              <a:rPr lang="it-IT" dirty="0"/>
              <a:t>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L’idea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8950"/>
            <a:ext cx="91440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L’Applicazione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6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196752"/>
            <a:ext cx="5275224" cy="5184576"/>
          </a:xfrm>
        </p:spPr>
        <p:txBody>
          <a:bodyPr>
            <a:normAutofit fontScale="92500" lnSpcReduction="20000"/>
          </a:bodyPr>
          <a:lstStyle/>
          <a:p>
            <a:pPr marL="447675" indent="-358775"/>
            <a:r>
              <a:rPr lang="it-IT" sz="1800" dirty="0"/>
              <a:t>L’applicazione è composta da 4 pagine (in gergo </a:t>
            </a:r>
            <a:r>
              <a:rPr lang="it-IT" sz="1800" dirty="0" err="1"/>
              <a:t>androidiano</a:t>
            </a:r>
            <a:r>
              <a:rPr lang="it-IT" sz="1800" dirty="0"/>
              <a:t> «</a:t>
            </a:r>
            <a:r>
              <a:rPr lang="it-IT" sz="1800" dirty="0" err="1"/>
              <a:t>activity</a:t>
            </a:r>
            <a:r>
              <a:rPr lang="it-IT" sz="1800" dirty="0"/>
              <a:t>»):</a:t>
            </a:r>
          </a:p>
          <a:p>
            <a:pPr lvl="1"/>
            <a:r>
              <a:rPr lang="it-IT" sz="1500" dirty="0"/>
              <a:t>«Home»: lista richieste inviate dall’utente loggato non ancora soddisfatte;</a:t>
            </a:r>
          </a:p>
          <a:p>
            <a:pPr lvl="1"/>
            <a:r>
              <a:rPr lang="it-IT" sz="1500" dirty="0"/>
              <a:t>«</a:t>
            </a:r>
            <a:r>
              <a:rPr lang="it-IT" sz="1500" dirty="0" err="1"/>
              <a:t>ViewDone</a:t>
            </a:r>
            <a:r>
              <a:rPr lang="it-IT" sz="1500" dirty="0"/>
              <a:t>»: lista richieste inviate dall’utente loggato e già risolte;</a:t>
            </a:r>
          </a:p>
          <a:p>
            <a:pPr lvl="1"/>
            <a:r>
              <a:rPr lang="it-IT" sz="1500" dirty="0"/>
              <a:t>«V</a:t>
            </a:r>
            <a:r>
              <a:rPr lang="en-US" sz="1500" dirty="0" err="1"/>
              <a:t>iew</a:t>
            </a:r>
            <a:r>
              <a:rPr lang="it-IT" sz="1500" dirty="0"/>
              <a:t>»</a:t>
            </a:r>
            <a:r>
              <a:rPr lang="en-US" sz="1500" dirty="0"/>
              <a:t>: </a:t>
            </a:r>
            <a:r>
              <a:rPr lang="en-US" sz="1500" dirty="0" err="1"/>
              <a:t>visualizzazione</a:t>
            </a:r>
            <a:r>
              <a:rPr lang="en-US" sz="1500" dirty="0"/>
              <a:t> </a:t>
            </a:r>
            <a:r>
              <a:rPr lang="en-US" sz="1500" dirty="0" err="1"/>
              <a:t>dettaglio</a:t>
            </a:r>
            <a:r>
              <a:rPr lang="en-US" sz="1500" dirty="0"/>
              <a:t> </a:t>
            </a:r>
            <a:r>
              <a:rPr lang="en-US" sz="1500" dirty="0" err="1"/>
              <a:t>richiesta</a:t>
            </a:r>
            <a:r>
              <a:rPr lang="en-US" sz="1500" dirty="0"/>
              <a:t>;</a:t>
            </a:r>
            <a:endParaRPr lang="it-IT" sz="1500" dirty="0"/>
          </a:p>
          <a:p>
            <a:pPr lvl="1"/>
            <a:r>
              <a:rPr lang="it-IT" sz="1500" dirty="0"/>
              <a:t>«</a:t>
            </a:r>
            <a:r>
              <a:rPr lang="it-IT" sz="1500" dirty="0" err="1"/>
              <a:t>Push</a:t>
            </a:r>
            <a:r>
              <a:rPr lang="it-IT" sz="1500" dirty="0"/>
              <a:t>»: invio nuova richiesta.</a:t>
            </a:r>
            <a:endParaRPr lang="en-US" sz="1500" dirty="0"/>
          </a:p>
          <a:p>
            <a:pPr lvl="1"/>
            <a:endParaRPr lang="en-US" sz="1400" dirty="0"/>
          </a:p>
          <a:p>
            <a:pPr marL="447675" indent="-358775"/>
            <a:r>
              <a:rPr lang="en-US" sz="1800" dirty="0" err="1"/>
              <a:t>Nell’activity</a:t>
            </a:r>
            <a:r>
              <a:rPr lang="en-US" sz="1800" dirty="0"/>
              <a:t> home (</a:t>
            </a:r>
            <a:r>
              <a:rPr lang="en-US" sz="1800" dirty="0" err="1"/>
              <a:t>mostrata</a:t>
            </a:r>
            <a:r>
              <a:rPr lang="en-US" sz="1800" dirty="0"/>
              <a:t> </a:t>
            </a:r>
            <a:r>
              <a:rPr lang="en-US" sz="1800" dirty="0" err="1"/>
              <a:t>quì</a:t>
            </a:r>
            <a:r>
              <a:rPr lang="en-US" sz="1800" dirty="0"/>
              <a:t> a </a:t>
            </a:r>
            <a:r>
              <a:rPr lang="en-US" sz="1800" dirty="0" err="1"/>
              <a:t>fianco</a:t>
            </a:r>
            <a:r>
              <a:rPr lang="en-US" sz="1800" dirty="0"/>
              <a:t>) </a:t>
            </a:r>
            <a:r>
              <a:rPr lang="en-US" sz="1800" dirty="0" err="1"/>
              <a:t>l’utente</a:t>
            </a:r>
            <a:r>
              <a:rPr lang="en-US" sz="1800" dirty="0"/>
              <a:t> </a:t>
            </a:r>
            <a:r>
              <a:rPr lang="en-US" sz="1800" dirty="0" err="1"/>
              <a:t>può</a:t>
            </a:r>
            <a:r>
              <a:rPr lang="en-US" sz="1800" dirty="0"/>
              <a:t> </a:t>
            </a:r>
            <a:r>
              <a:rPr lang="en-US" sz="1800" dirty="0" err="1"/>
              <a:t>visualizzare</a:t>
            </a:r>
            <a:r>
              <a:rPr lang="en-US" sz="1800" dirty="0"/>
              <a:t> le </a:t>
            </a:r>
            <a:r>
              <a:rPr lang="en-US" sz="1800" dirty="0" err="1"/>
              <a:t>richieste</a:t>
            </a:r>
            <a:r>
              <a:rPr lang="en-US" sz="1800" dirty="0"/>
              <a:t> da </a:t>
            </a:r>
            <a:r>
              <a:rPr lang="en-US" sz="1800" dirty="0" err="1"/>
              <a:t>lui</a:t>
            </a:r>
            <a:r>
              <a:rPr lang="en-US" sz="1800" dirty="0"/>
              <a:t> </a:t>
            </a:r>
            <a:r>
              <a:rPr lang="en-US" sz="1800" dirty="0" err="1"/>
              <a:t>effettuate</a:t>
            </a:r>
            <a:r>
              <a:rPr lang="en-US" sz="1800" dirty="0"/>
              <a:t> </a:t>
            </a:r>
            <a:r>
              <a:rPr lang="en-US" sz="1800" dirty="0" err="1"/>
              <a:t>ancora</a:t>
            </a:r>
            <a:r>
              <a:rPr lang="en-US" sz="1800" dirty="0"/>
              <a:t> </a:t>
            </a:r>
            <a:r>
              <a:rPr lang="en-US" sz="1800" dirty="0" err="1"/>
              <a:t>aperte</a:t>
            </a:r>
            <a:r>
              <a:rPr lang="en-US" sz="1800" dirty="0"/>
              <a:t>. </a:t>
            </a:r>
            <a:r>
              <a:rPr lang="en-US" sz="1800" dirty="0" err="1"/>
              <a:t>Nel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in cui </a:t>
            </a:r>
            <a:r>
              <a:rPr lang="en-US" sz="1800" dirty="0" err="1"/>
              <a:t>voglia</a:t>
            </a:r>
            <a:r>
              <a:rPr lang="en-US" sz="1800" dirty="0"/>
              <a:t> </a:t>
            </a:r>
            <a:r>
              <a:rPr lang="en-US" sz="1800" dirty="0" err="1"/>
              <a:t>visualizzarne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dettagli</a:t>
            </a:r>
            <a:r>
              <a:rPr lang="en-US" sz="1800" dirty="0"/>
              <a:t>, </a:t>
            </a:r>
            <a:r>
              <a:rPr lang="en-US" sz="1800" dirty="0" err="1"/>
              <a:t>basta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ci </a:t>
            </a:r>
            <a:r>
              <a:rPr lang="en-US" sz="1800" dirty="0" err="1"/>
              <a:t>prema</a:t>
            </a:r>
            <a:r>
              <a:rPr lang="en-US" sz="1800" dirty="0"/>
              <a:t> </a:t>
            </a:r>
            <a:r>
              <a:rPr lang="en-US" sz="1800" dirty="0" err="1"/>
              <a:t>sopra</a:t>
            </a:r>
            <a:r>
              <a:rPr lang="en-US" sz="1800" dirty="0"/>
              <a:t>. Il </a:t>
            </a:r>
            <a:r>
              <a:rPr lang="en-US" sz="1800" dirty="0" err="1"/>
              <a:t>loro</a:t>
            </a:r>
            <a:r>
              <a:rPr lang="en-US" sz="1800" dirty="0"/>
              <a:t> </a:t>
            </a:r>
            <a:r>
              <a:rPr lang="en-US" sz="1800" dirty="0" err="1"/>
              <a:t>stato</a:t>
            </a:r>
            <a:r>
              <a:rPr lang="en-US" sz="1800" dirty="0"/>
              <a:t> è </a:t>
            </a:r>
            <a:r>
              <a:rPr lang="en-US" sz="1800" dirty="0" err="1"/>
              <a:t>segnalato</a:t>
            </a:r>
            <a:r>
              <a:rPr lang="en-US" sz="1800" dirty="0"/>
              <a:t> da un </a:t>
            </a:r>
            <a:r>
              <a:rPr lang="en-US" sz="1800" dirty="0" err="1"/>
              <a:t>pallino</a:t>
            </a:r>
            <a:r>
              <a:rPr lang="en-US" sz="1800" dirty="0"/>
              <a:t> </a:t>
            </a:r>
            <a:r>
              <a:rPr lang="en-US" sz="1800" dirty="0" err="1"/>
              <a:t>posto</a:t>
            </a:r>
            <a:r>
              <a:rPr lang="en-US" sz="1800" dirty="0"/>
              <a:t> a </a:t>
            </a:r>
            <a:r>
              <a:rPr lang="en-US" sz="1800" dirty="0" err="1"/>
              <a:t>lato</a:t>
            </a:r>
            <a:r>
              <a:rPr lang="en-US" sz="1800" dirty="0"/>
              <a:t> di </a:t>
            </a:r>
            <a:r>
              <a:rPr lang="en-US" sz="1800" dirty="0" err="1"/>
              <a:t>colore</a:t>
            </a:r>
            <a:r>
              <a:rPr lang="en-US" sz="1800" dirty="0"/>
              <a:t>:</a:t>
            </a:r>
          </a:p>
          <a:p>
            <a:pPr lvl="1"/>
            <a:r>
              <a:rPr lang="en-US" sz="1400" dirty="0" err="1"/>
              <a:t>Giallo</a:t>
            </a:r>
            <a:r>
              <a:rPr lang="en-US" sz="1400" dirty="0"/>
              <a:t> se la </a:t>
            </a:r>
            <a:r>
              <a:rPr lang="en-US" sz="1400" dirty="0" err="1"/>
              <a:t>richiesta</a:t>
            </a:r>
            <a:r>
              <a:rPr lang="en-US" sz="1400" dirty="0"/>
              <a:t> è in </a:t>
            </a:r>
            <a:r>
              <a:rPr lang="en-US" sz="1400" dirty="0" err="1"/>
              <a:t>elaborazione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Rosso se la </a:t>
            </a:r>
            <a:r>
              <a:rPr lang="en-US" sz="1400" dirty="0" err="1"/>
              <a:t>richiesta</a:t>
            </a:r>
            <a:r>
              <a:rPr lang="en-US" sz="1400" dirty="0"/>
              <a:t> non è </a:t>
            </a:r>
            <a:r>
              <a:rPr lang="en-US" sz="1400" dirty="0" err="1"/>
              <a:t>ancora</a:t>
            </a:r>
            <a:r>
              <a:rPr lang="en-US" sz="1400" dirty="0"/>
              <a:t> </a:t>
            </a:r>
            <a:r>
              <a:rPr lang="en-US" sz="1400" dirty="0" err="1"/>
              <a:t>stata</a:t>
            </a:r>
            <a:r>
              <a:rPr lang="en-US" sz="1400" dirty="0"/>
              <a:t> presa in </a:t>
            </a:r>
            <a:r>
              <a:rPr lang="en-US" sz="1400" dirty="0" err="1"/>
              <a:t>carico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Verde se la </a:t>
            </a:r>
            <a:r>
              <a:rPr lang="en-US" sz="1400" dirty="0" err="1"/>
              <a:t>richiesta</a:t>
            </a:r>
            <a:r>
              <a:rPr lang="en-US" sz="1400" dirty="0"/>
              <a:t> è </a:t>
            </a:r>
            <a:r>
              <a:rPr lang="en-US" sz="1400" dirty="0" err="1"/>
              <a:t>stata</a:t>
            </a:r>
            <a:r>
              <a:rPr lang="en-US" sz="1400" dirty="0"/>
              <a:t> </a:t>
            </a:r>
            <a:r>
              <a:rPr lang="en-US" sz="1400" dirty="0" err="1"/>
              <a:t>elaborata</a:t>
            </a:r>
            <a:r>
              <a:rPr lang="en-US" sz="1400" dirty="0"/>
              <a:t> (</a:t>
            </a:r>
            <a:r>
              <a:rPr lang="en-US" sz="1400" dirty="0" err="1"/>
              <a:t>ovviamente</a:t>
            </a:r>
            <a:r>
              <a:rPr lang="en-US" sz="1400" dirty="0"/>
              <a:t> </a:t>
            </a:r>
            <a:r>
              <a:rPr lang="en-US" sz="1400" dirty="0" err="1"/>
              <a:t>il</a:t>
            </a:r>
            <a:r>
              <a:rPr lang="en-US" sz="1400" dirty="0"/>
              <a:t> </a:t>
            </a:r>
            <a:r>
              <a:rPr lang="en-US" sz="1400" dirty="0" err="1"/>
              <a:t>pallino</a:t>
            </a:r>
            <a:r>
              <a:rPr lang="en-US" sz="1400" dirty="0"/>
              <a:t> </a:t>
            </a:r>
            <a:r>
              <a:rPr lang="en-US" sz="1400" dirty="0" err="1"/>
              <a:t>verde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trova</a:t>
            </a:r>
            <a:r>
              <a:rPr lang="en-US" sz="1400" dirty="0"/>
              <a:t> solo </a:t>
            </a:r>
            <a:r>
              <a:rPr lang="en-US" sz="1400" dirty="0" err="1"/>
              <a:t>nell’activity</a:t>
            </a:r>
            <a:r>
              <a:rPr lang="en-US" sz="1400" dirty="0"/>
              <a:t> </a:t>
            </a:r>
            <a:r>
              <a:rPr lang="en-US" sz="1400" dirty="0" err="1"/>
              <a:t>ViewDone</a:t>
            </a:r>
            <a:r>
              <a:rPr lang="en-US" sz="1400" dirty="0"/>
              <a:t>).</a:t>
            </a:r>
          </a:p>
          <a:p>
            <a:pPr lvl="1"/>
            <a:endParaRPr lang="en-US" sz="1400" dirty="0"/>
          </a:p>
          <a:p>
            <a:r>
              <a:rPr lang="en-US" sz="1800" dirty="0"/>
              <a:t>Nella </a:t>
            </a:r>
            <a:r>
              <a:rPr lang="en-US" sz="1800" dirty="0" err="1"/>
              <a:t>parte</a:t>
            </a:r>
            <a:r>
              <a:rPr lang="en-US" sz="1800" dirty="0"/>
              <a:t> </a:t>
            </a:r>
            <a:r>
              <a:rPr lang="en-US" sz="1800" dirty="0" err="1"/>
              <a:t>inferiore</a:t>
            </a:r>
            <a:r>
              <a:rPr lang="en-US" sz="1800" dirty="0"/>
              <a:t> (+)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trovano</a:t>
            </a:r>
            <a:r>
              <a:rPr lang="en-US" sz="1800" dirty="0"/>
              <a:t> due </a:t>
            </a:r>
            <a:r>
              <a:rPr lang="en-US" sz="1800" dirty="0" err="1"/>
              <a:t>pulsanti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“+”: </a:t>
            </a:r>
            <a:r>
              <a:rPr lang="en-US" sz="1400" dirty="0" err="1"/>
              <a:t>aggiunta</a:t>
            </a:r>
            <a:r>
              <a:rPr lang="en-US" sz="1400" dirty="0"/>
              <a:t> </a:t>
            </a:r>
            <a:r>
              <a:rPr lang="en-US" sz="1400" dirty="0" err="1"/>
              <a:t>richiesta</a:t>
            </a:r>
            <a:r>
              <a:rPr lang="en-US" sz="1400" dirty="0"/>
              <a:t>/</a:t>
            </a:r>
            <a:r>
              <a:rPr lang="en-US" sz="1400" dirty="0" err="1"/>
              <a:t>segnalazione</a:t>
            </a:r>
            <a:endParaRPr lang="en-US" sz="1400" dirty="0"/>
          </a:p>
          <a:p>
            <a:pPr lvl="1"/>
            <a:r>
              <a:rPr lang="en-US" sz="1400" dirty="0"/>
              <a:t>“V”: </a:t>
            </a:r>
            <a:r>
              <a:rPr lang="en-US" sz="1400" dirty="0" err="1"/>
              <a:t>passaggio</a:t>
            </a:r>
            <a:r>
              <a:rPr lang="en-US" sz="1400" dirty="0"/>
              <a:t>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pagina</a:t>
            </a:r>
            <a:r>
              <a:rPr lang="en-US" sz="1400" dirty="0"/>
              <a:t> </a:t>
            </a:r>
            <a:r>
              <a:rPr lang="en-US" sz="1400" dirty="0" err="1"/>
              <a:t>richieste</a:t>
            </a:r>
            <a:r>
              <a:rPr lang="en-US" sz="1400" dirty="0"/>
              <a:t> </a:t>
            </a:r>
            <a:r>
              <a:rPr lang="en-US" sz="1400" dirty="0" err="1"/>
              <a:t>soddisfatte</a:t>
            </a:r>
            <a:r>
              <a:rPr lang="en-US" sz="14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Activity «Home»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15466"/>
            <a:ext cx="2948955" cy="58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3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Spiegazione Parti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22" y="960090"/>
            <a:ext cx="2948955" cy="589791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H="1" flipV="1">
            <a:off x="5580112" y="5517232"/>
            <a:ext cx="936104" cy="432048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6489886" y="5885898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Tasto aggiunta richiesta</a:t>
            </a:r>
          </a:p>
        </p:txBody>
      </p:sp>
      <p:cxnSp>
        <p:nvCxnSpPr>
          <p:cNvPr id="12" name="Connettore 2 11"/>
          <p:cNvCxnSpPr/>
          <p:nvPr/>
        </p:nvCxnSpPr>
        <p:spPr>
          <a:xfrm flipH="1" flipV="1">
            <a:off x="5383836" y="2420888"/>
            <a:ext cx="936104" cy="432048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280306" y="278392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richiesta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2580627" y="3207549"/>
            <a:ext cx="909523" cy="122588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928805" y="4433429"/>
            <a:ext cx="19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«Pallino» di stato richiesta</a:t>
            </a:r>
          </a:p>
        </p:txBody>
      </p:sp>
      <p:cxnSp>
        <p:nvCxnSpPr>
          <p:cNvPr id="11" name="Connettore 2 10"/>
          <p:cNvCxnSpPr>
            <a:cxnSpLocks/>
            <a:stCxn id="15" idx="1"/>
          </p:cNvCxnSpPr>
          <p:nvPr/>
        </p:nvCxnSpPr>
        <p:spPr>
          <a:xfrm flipH="1">
            <a:off x="5724128" y="4400238"/>
            <a:ext cx="828600" cy="46892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6552728" y="4077072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Tasto per aprire pagina «</a:t>
            </a:r>
            <a:r>
              <a:rPr lang="it-IT" dirty="0" err="1"/>
              <a:t>ViewDone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3419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052736"/>
            <a:ext cx="5275224" cy="5544616"/>
          </a:xfrm>
        </p:spPr>
        <p:txBody>
          <a:bodyPr>
            <a:normAutofit/>
          </a:bodyPr>
          <a:lstStyle/>
          <a:p>
            <a:pPr marL="447675" indent="-358775"/>
            <a:endParaRPr lang="en-US" sz="1800" dirty="0"/>
          </a:p>
          <a:p>
            <a:pPr marL="447675" indent="-358775"/>
            <a:endParaRPr lang="en-US" sz="1800" dirty="0"/>
          </a:p>
          <a:p>
            <a:pPr marL="447675" indent="-358775"/>
            <a:endParaRPr lang="en-US" sz="1800" dirty="0"/>
          </a:p>
          <a:p>
            <a:pPr marL="447675" indent="-358775"/>
            <a:endParaRPr lang="en-US" sz="1800" dirty="0"/>
          </a:p>
          <a:p>
            <a:pPr marL="447675" indent="-358775"/>
            <a:r>
              <a:rPr lang="en-US" sz="1800" dirty="0" err="1"/>
              <a:t>Nell’activity</a:t>
            </a:r>
            <a:r>
              <a:rPr lang="en-US" sz="1800" dirty="0"/>
              <a:t> “</a:t>
            </a:r>
            <a:r>
              <a:rPr lang="en-US" sz="1800" dirty="0" err="1"/>
              <a:t>ViewDone</a:t>
            </a:r>
            <a:r>
              <a:rPr lang="en-US" sz="1800" dirty="0"/>
              <a:t>” (</a:t>
            </a:r>
            <a:r>
              <a:rPr lang="en-US" sz="1800" dirty="0" err="1"/>
              <a:t>quella</a:t>
            </a:r>
            <a:r>
              <a:rPr lang="en-US" sz="1800" dirty="0"/>
              <a:t> </a:t>
            </a:r>
            <a:r>
              <a:rPr lang="en-US" sz="1800" dirty="0" err="1"/>
              <a:t>mostrata</a:t>
            </a:r>
            <a:r>
              <a:rPr lang="en-US" sz="1800" dirty="0"/>
              <a:t> </a:t>
            </a:r>
            <a:r>
              <a:rPr lang="en-US" sz="1800" dirty="0" err="1"/>
              <a:t>quì</a:t>
            </a:r>
            <a:r>
              <a:rPr lang="en-US" sz="1800" dirty="0"/>
              <a:t> a </a:t>
            </a:r>
            <a:r>
              <a:rPr lang="en-US" sz="1800" dirty="0" err="1"/>
              <a:t>fianco</a:t>
            </a:r>
            <a:r>
              <a:rPr lang="en-US" sz="1800" dirty="0"/>
              <a:t>) </a:t>
            </a:r>
            <a:r>
              <a:rPr lang="en-US" sz="1800" dirty="0" err="1"/>
              <a:t>l’utente</a:t>
            </a:r>
            <a:r>
              <a:rPr lang="en-US" sz="1800" dirty="0"/>
              <a:t> </a:t>
            </a:r>
            <a:r>
              <a:rPr lang="en-US" sz="1800" dirty="0" err="1"/>
              <a:t>può</a:t>
            </a:r>
            <a:r>
              <a:rPr lang="en-US" sz="1800" dirty="0"/>
              <a:t> </a:t>
            </a:r>
            <a:r>
              <a:rPr lang="en-US" sz="1800" dirty="0" err="1"/>
              <a:t>visualizzare</a:t>
            </a:r>
            <a:r>
              <a:rPr lang="en-US" sz="1800" dirty="0"/>
              <a:t> le </a:t>
            </a:r>
            <a:r>
              <a:rPr lang="en-US" sz="1800" dirty="0" err="1"/>
              <a:t>richieste</a:t>
            </a:r>
            <a:r>
              <a:rPr lang="en-US" sz="1800" dirty="0"/>
              <a:t> </a:t>
            </a:r>
            <a:r>
              <a:rPr lang="en-US" sz="1800" dirty="0" err="1"/>
              <a:t>già</a:t>
            </a:r>
            <a:r>
              <a:rPr lang="en-US" sz="1800" dirty="0"/>
              <a:t> </a:t>
            </a:r>
            <a:r>
              <a:rPr lang="en-US" sz="1800" dirty="0" err="1"/>
              <a:t>soddisfatte</a:t>
            </a:r>
            <a:r>
              <a:rPr lang="en-US" sz="1800" dirty="0"/>
              <a:t>.</a:t>
            </a:r>
          </a:p>
          <a:p>
            <a:pPr marL="447675" indent="-358775"/>
            <a:endParaRPr lang="en-US" sz="1800" dirty="0"/>
          </a:p>
          <a:p>
            <a:r>
              <a:rPr lang="en-US" sz="1800" dirty="0" err="1"/>
              <a:t>Ovviamente</a:t>
            </a:r>
            <a:r>
              <a:rPr lang="en-US" sz="1800" dirty="0"/>
              <a:t> le </a:t>
            </a:r>
            <a:r>
              <a:rPr lang="en-US" sz="1800" dirty="0" err="1"/>
              <a:t>richieste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affiancate</a:t>
            </a:r>
            <a:r>
              <a:rPr lang="en-US" sz="1800" dirty="0"/>
              <a:t> da un </a:t>
            </a:r>
            <a:r>
              <a:rPr lang="en-US" sz="1800" dirty="0" err="1"/>
              <a:t>pallino</a:t>
            </a:r>
            <a:r>
              <a:rPr lang="en-US" sz="1800" dirty="0"/>
              <a:t> </a:t>
            </a:r>
            <a:r>
              <a:rPr lang="en-US" sz="1800" dirty="0" err="1"/>
              <a:t>verde</a:t>
            </a:r>
            <a:r>
              <a:rPr lang="en-US" sz="18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Activity «</a:t>
            </a:r>
            <a:r>
              <a:rPr kumimoji="0" lang="it-IT" sz="4200" kern="1200" dirty="0" err="1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ViewDone</a:t>
            </a:r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»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15466"/>
            <a:ext cx="2948955" cy="58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4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Spiegazione Parti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22" y="960090"/>
            <a:ext cx="2948955" cy="589791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H="1" flipV="1">
            <a:off x="5580112" y="5517232"/>
            <a:ext cx="936104" cy="432048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6489886" y="5885898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Tasto aggiunta richiesta</a:t>
            </a:r>
          </a:p>
        </p:txBody>
      </p:sp>
      <p:cxnSp>
        <p:nvCxnSpPr>
          <p:cNvPr id="12" name="Connettore 2 11"/>
          <p:cNvCxnSpPr/>
          <p:nvPr/>
        </p:nvCxnSpPr>
        <p:spPr>
          <a:xfrm flipH="1" flipV="1">
            <a:off x="5383836" y="2420888"/>
            <a:ext cx="936104" cy="432048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280306" y="278392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richiesta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2580627" y="3207549"/>
            <a:ext cx="909523" cy="122588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928805" y="4433429"/>
            <a:ext cx="19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«Pallino» di stato richiesta</a:t>
            </a:r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2497723" y="2057296"/>
            <a:ext cx="909523" cy="122588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645739" y="3283176"/>
            <a:ext cx="193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Tasto indietro</a:t>
            </a:r>
          </a:p>
        </p:txBody>
      </p:sp>
    </p:spTree>
    <p:extLst>
      <p:ext uri="{BB962C8B-B14F-4D97-AF65-F5344CB8AC3E}">
        <p14:creationId xmlns:p14="http://schemas.microsoft.com/office/powerpoint/2010/main" val="255099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69" y="1395711"/>
            <a:ext cx="5275224" cy="4968552"/>
          </a:xfrm>
        </p:spPr>
        <p:txBody>
          <a:bodyPr>
            <a:normAutofit/>
          </a:bodyPr>
          <a:lstStyle/>
          <a:p>
            <a:pPr marL="447675" indent="-358775"/>
            <a:r>
              <a:rPr lang="en-US" sz="2000" dirty="0" err="1"/>
              <a:t>Nell’activity</a:t>
            </a:r>
            <a:r>
              <a:rPr lang="en-US" sz="2000" dirty="0"/>
              <a:t> “push” (</a:t>
            </a:r>
            <a:r>
              <a:rPr lang="en-US" sz="2000" dirty="0" err="1"/>
              <a:t>quella</a:t>
            </a:r>
            <a:r>
              <a:rPr lang="en-US" sz="2000" dirty="0"/>
              <a:t> </a:t>
            </a:r>
            <a:r>
              <a:rPr lang="en-US" sz="2000" dirty="0" err="1"/>
              <a:t>mostrata</a:t>
            </a:r>
            <a:r>
              <a:rPr lang="en-US" sz="2000" dirty="0"/>
              <a:t> </a:t>
            </a:r>
            <a:r>
              <a:rPr lang="en-US" sz="2000" dirty="0" err="1"/>
              <a:t>quì</a:t>
            </a:r>
            <a:r>
              <a:rPr lang="en-US" sz="2000" dirty="0"/>
              <a:t> a </a:t>
            </a:r>
            <a:r>
              <a:rPr lang="en-US" sz="2000" dirty="0" err="1"/>
              <a:t>fianco</a:t>
            </a:r>
            <a:r>
              <a:rPr lang="en-US" sz="2000" dirty="0"/>
              <a:t>)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può</a:t>
            </a:r>
            <a:r>
              <a:rPr lang="en-US" sz="2000" dirty="0"/>
              <a:t> </a:t>
            </a:r>
            <a:r>
              <a:rPr lang="en-US" sz="2000" dirty="0" err="1"/>
              <a:t>inviare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nuova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.</a:t>
            </a:r>
          </a:p>
          <a:p>
            <a:pPr marL="447675" indent="-358775"/>
            <a:endParaRPr lang="en-US" sz="2000" dirty="0"/>
          </a:p>
          <a:p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richieste</a:t>
            </a:r>
            <a:r>
              <a:rPr lang="en-US" sz="2000" dirty="0"/>
              <a:t> </a:t>
            </a:r>
            <a:r>
              <a:rPr lang="en-US" sz="2000" dirty="0" err="1"/>
              <a:t>tutte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necessarie</a:t>
            </a:r>
            <a:r>
              <a:rPr lang="en-US" sz="2000" dirty="0"/>
              <a:t> </a:t>
            </a:r>
            <a:r>
              <a:rPr lang="en-US" sz="2000" dirty="0" err="1"/>
              <a:t>all’elaborazione</a:t>
            </a:r>
            <a:r>
              <a:rPr lang="en-US" sz="2000" dirty="0"/>
              <a:t> e al </a:t>
            </a:r>
            <a:r>
              <a:rPr lang="en-US" sz="2000" dirty="0" err="1"/>
              <a:t>riconoscimento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Una </a:t>
            </a:r>
            <a:r>
              <a:rPr lang="en-US" sz="2000" dirty="0" err="1"/>
              <a:t>volta</a:t>
            </a:r>
            <a:r>
              <a:rPr lang="en-US" sz="2000" dirty="0"/>
              <a:t> </a:t>
            </a:r>
            <a:r>
              <a:rPr lang="en-US" sz="2000" dirty="0" err="1"/>
              <a:t>terminato</a:t>
            </a:r>
            <a:r>
              <a:rPr lang="en-US" sz="2000" dirty="0"/>
              <a:t> </a:t>
            </a:r>
            <a:r>
              <a:rPr lang="en-US" sz="2000" dirty="0" err="1"/>
              <a:t>l’inserimento</a:t>
            </a:r>
            <a:r>
              <a:rPr lang="en-US" sz="2000" dirty="0"/>
              <a:t> di </a:t>
            </a:r>
            <a:r>
              <a:rPr lang="en-US" sz="2000" dirty="0" err="1"/>
              <a:t>informazioni</a:t>
            </a:r>
            <a:r>
              <a:rPr lang="en-US" sz="2000" dirty="0"/>
              <a:t>, </a:t>
            </a:r>
            <a:r>
              <a:rPr lang="en-US" sz="2000" dirty="0" err="1"/>
              <a:t>premendo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tasto</a:t>
            </a:r>
            <a:r>
              <a:rPr lang="en-US" sz="2000" dirty="0"/>
              <a:t> +,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reindirizzato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activity “Home”, dove </a:t>
            </a:r>
            <a:r>
              <a:rPr lang="en-US" sz="2000" dirty="0" err="1"/>
              <a:t>ritroverà</a:t>
            </a:r>
            <a:r>
              <a:rPr lang="en-US" sz="2000" dirty="0"/>
              <a:t> la </a:t>
            </a:r>
            <a:r>
              <a:rPr lang="en-US" sz="2000" dirty="0" err="1"/>
              <a:t>richiesta</a:t>
            </a:r>
            <a:r>
              <a:rPr lang="en-US" sz="2000" dirty="0"/>
              <a:t> </a:t>
            </a:r>
            <a:r>
              <a:rPr lang="en-US" sz="2000" dirty="0" err="1"/>
              <a:t>appena</a:t>
            </a:r>
            <a:r>
              <a:rPr lang="en-US" sz="2000" dirty="0"/>
              <a:t> </a:t>
            </a:r>
            <a:r>
              <a:rPr lang="en-US" sz="2000" dirty="0" err="1"/>
              <a:t>inviata</a:t>
            </a:r>
            <a:r>
              <a:rPr lang="en-US" sz="2000" dirty="0"/>
              <a:t>, </a:t>
            </a:r>
            <a:r>
              <a:rPr lang="en-US" sz="2000" dirty="0" err="1"/>
              <a:t>insieme</a:t>
            </a:r>
            <a:r>
              <a:rPr lang="en-US" sz="2000" dirty="0"/>
              <a:t> a </a:t>
            </a:r>
            <a:r>
              <a:rPr lang="en-US" sz="2000" dirty="0" err="1"/>
              <a:t>quelle</a:t>
            </a:r>
            <a:r>
              <a:rPr lang="en-US" sz="2000" dirty="0"/>
              <a:t>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dirty="0" err="1"/>
              <a:t>inserite</a:t>
            </a:r>
            <a:r>
              <a:rPr lang="en-US" sz="2000" dirty="0"/>
              <a:t> in </a:t>
            </a:r>
            <a:r>
              <a:rPr lang="en-US" sz="2000" dirty="0" err="1"/>
              <a:t>passato</a:t>
            </a:r>
            <a:r>
              <a:rPr lang="en-US" sz="20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Activity «</a:t>
            </a:r>
            <a:r>
              <a:rPr kumimoji="0" lang="it-IT" sz="4200" kern="1200" dirty="0" err="1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Push</a:t>
            </a:r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»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2" y="908720"/>
            <a:ext cx="2971267" cy="59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0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Spiegazione Parti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66" y="942850"/>
            <a:ext cx="2971267" cy="5942534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 flipV="1">
            <a:off x="2483768" y="2065291"/>
            <a:ext cx="909523" cy="122588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5508104" y="2348880"/>
            <a:ext cx="13497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5508103" y="2708919"/>
            <a:ext cx="13497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 flipV="1">
            <a:off x="5045063" y="3325499"/>
            <a:ext cx="1463724" cy="832824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2771800" y="5157192"/>
            <a:ext cx="2295872" cy="27346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806640" y="3294935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Tasto</a:t>
            </a:r>
            <a:br>
              <a:rPr lang="it-IT" dirty="0"/>
            </a:br>
            <a:r>
              <a:rPr lang="it-IT" dirty="0"/>
              <a:t>Indietro/Annulla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6857862" y="215492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Campo titolo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6857861" y="2524254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Campo nome</a:t>
            </a:r>
            <a:br>
              <a:rPr lang="it-IT" dirty="0"/>
            </a:br>
            <a:r>
              <a:rPr lang="it-IT" dirty="0"/>
              <a:t>richiedente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6471690" y="4102012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Campo testo</a:t>
            </a:r>
            <a:br>
              <a:rPr lang="it-IT" dirty="0"/>
            </a:br>
            <a:r>
              <a:rPr lang="it-IT" dirty="0"/>
              <a:t>richiesta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616607" y="4834026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Tasto di conferma</a:t>
            </a:r>
            <a:br>
              <a:rPr lang="it-IT" dirty="0"/>
            </a:br>
            <a:r>
              <a:rPr lang="it-IT" dirty="0"/>
              <a:t>invio richiesta</a:t>
            </a:r>
          </a:p>
        </p:txBody>
      </p:sp>
    </p:spTree>
    <p:extLst>
      <p:ext uri="{BB962C8B-B14F-4D97-AF65-F5344CB8AC3E}">
        <p14:creationId xmlns:p14="http://schemas.microsoft.com/office/powerpoint/2010/main" val="195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12ACBB6-EBBD-4868-B87A-97A2EB1645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proposta di vendita</Template>
  <TotalTime>0</TotalTime>
  <Words>568</Words>
  <Application>Microsoft Office PowerPoint</Application>
  <PresentationFormat>Presentazione su schermo (4:3)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Verdana</vt:lpstr>
      <vt:lpstr>Wingdings 2</vt:lpstr>
      <vt:lpstr>Verve</vt:lpstr>
      <vt:lpstr>Progetto «TapTenance»</vt:lpstr>
      <vt:lpstr>L’idea</vt:lpstr>
      <vt:lpstr>L’Applicazione</vt:lpstr>
      <vt:lpstr>Activity «Home»</vt:lpstr>
      <vt:lpstr>Spiegazione Parti</vt:lpstr>
      <vt:lpstr>Activity «ViewDone»</vt:lpstr>
      <vt:lpstr>Spiegazione Parti</vt:lpstr>
      <vt:lpstr>Activity «Push»</vt:lpstr>
      <vt:lpstr>Spiegazione Parti</vt:lpstr>
      <vt:lpstr>Activity «View»</vt:lpstr>
      <vt:lpstr>Spiegazione Parti</vt:lpstr>
      <vt:lpstr>Caso d’Uso: invio nuova richiesta</vt:lpstr>
      <vt:lpstr>Invio nuova richiesta – Pt. 1</vt:lpstr>
      <vt:lpstr>Invio nuova richiesta – Pt. 2-5</vt:lpstr>
      <vt:lpstr>Invio nuova richiesta – Fine</vt:lpstr>
      <vt:lpstr>Conclusioni</vt:lpstr>
      <vt:lpstr>Presentazione standard di PowerPoint</vt:lpstr>
      <vt:lpstr>Fine Presentazione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2016-10-15T15:07:14Z</dcterms:created>
  <dcterms:modified xsi:type="dcterms:W3CDTF">2017-03-15T17:04:27Z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