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5" r:id="rId2"/>
    <p:sldId id="261" r:id="rId3"/>
    <p:sldId id="278" r:id="rId4"/>
    <p:sldId id="259" r:id="rId5"/>
    <p:sldId id="273" r:id="rId6"/>
    <p:sldId id="262" r:id="rId7"/>
    <p:sldId id="275" r:id="rId8"/>
    <p:sldId id="276" r:id="rId9"/>
    <p:sldId id="277" r:id="rId10"/>
    <p:sldId id="279" r:id="rId11"/>
    <p:sldId id="310" r:id="rId12"/>
    <p:sldId id="265" r:id="rId13"/>
    <p:sldId id="311" r:id="rId14"/>
    <p:sldId id="268" r:id="rId15"/>
    <p:sldId id="270" r:id="rId16"/>
    <p:sldId id="271" r:id="rId17"/>
    <p:sldId id="280" r:id="rId18"/>
    <p:sldId id="281" r:id="rId19"/>
    <p:sldId id="283" r:id="rId20"/>
    <p:sldId id="284" r:id="rId21"/>
    <p:sldId id="328" r:id="rId22"/>
    <p:sldId id="382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60542" autoAdjust="0"/>
  </p:normalViewPr>
  <p:slideViewPr>
    <p:cSldViewPr snapToGrid="0">
      <p:cViewPr varScale="1">
        <p:scale>
          <a:sx n="69" d="100"/>
          <a:sy n="69" d="100"/>
        </p:scale>
        <p:origin x="20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285A0-AE43-4D7B-BAAF-5689C003D68C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</dgm:pt>
    <dgm:pt modelId="{4CD1D8AF-1546-4AE2-B33B-FF1188CD81BB}">
      <dgm:prSet phldrT="[Tekst]"/>
      <dgm:spPr/>
      <dgm:t>
        <a:bodyPr/>
        <a:lstStyle/>
        <a:p>
          <a:r>
            <a:rPr lang="nl-NL" dirty="0"/>
            <a:t>Fundamentals</a:t>
          </a:r>
        </a:p>
      </dgm:t>
    </dgm:pt>
    <dgm:pt modelId="{CABF095C-95CF-49F7-AC7B-F4EF6BE08071}" type="parTrans" cxnId="{F7D2C61C-D77F-4335-B635-FE21F70FFD76}">
      <dgm:prSet/>
      <dgm:spPr/>
      <dgm:t>
        <a:bodyPr/>
        <a:lstStyle/>
        <a:p>
          <a:endParaRPr lang="nl-NL"/>
        </a:p>
      </dgm:t>
    </dgm:pt>
    <dgm:pt modelId="{875A017A-BDCC-45A9-AE8B-983612B246ED}" type="sibTrans" cxnId="{F7D2C61C-D77F-4335-B635-FE21F70FFD76}">
      <dgm:prSet/>
      <dgm:spPr/>
      <dgm:t>
        <a:bodyPr/>
        <a:lstStyle/>
        <a:p>
          <a:endParaRPr lang="nl-NL"/>
        </a:p>
      </dgm:t>
    </dgm:pt>
    <dgm:pt modelId="{70CEAC6A-57EB-406B-A719-3C9CB7A9E289}">
      <dgm:prSet phldrT="[Tekst]"/>
      <dgm:spPr/>
      <dgm:t>
        <a:bodyPr/>
        <a:lstStyle/>
        <a:p>
          <a:r>
            <a:rPr lang="nl-NL" dirty="0"/>
            <a:t>Syntax &amp; Operators</a:t>
          </a:r>
        </a:p>
      </dgm:t>
    </dgm:pt>
    <dgm:pt modelId="{AEEE12C7-3234-4272-B6F8-80B8F22F25F0}" type="parTrans" cxnId="{1E77741F-E464-4A9D-8C72-26D60FE0619E}">
      <dgm:prSet/>
      <dgm:spPr/>
      <dgm:t>
        <a:bodyPr/>
        <a:lstStyle/>
        <a:p>
          <a:endParaRPr lang="nl-NL"/>
        </a:p>
      </dgm:t>
    </dgm:pt>
    <dgm:pt modelId="{E648E8AF-DE5D-4D13-82C5-D217565C849B}" type="sibTrans" cxnId="{1E77741F-E464-4A9D-8C72-26D60FE0619E}">
      <dgm:prSet/>
      <dgm:spPr/>
      <dgm:t>
        <a:bodyPr/>
        <a:lstStyle/>
        <a:p>
          <a:endParaRPr lang="nl-NL"/>
        </a:p>
      </dgm:t>
    </dgm:pt>
    <dgm:pt modelId="{30DF8257-56C9-467E-8A0F-CD6386741D61}">
      <dgm:prSet phldrT="[Tekst]"/>
      <dgm:spPr/>
      <dgm:t>
        <a:bodyPr/>
        <a:lstStyle/>
        <a:p>
          <a:r>
            <a:rPr lang="nl-NL" dirty="0" err="1"/>
            <a:t>Usage</a:t>
          </a:r>
          <a:r>
            <a:rPr lang="nl-NL" dirty="0"/>
            <a:t> </a:t>
          </a:r>
          <a:r>
            <a:rPr lang="nl-NL" dirty="0" err="1"/>
            <a:t>Examples</a:t>
          </a:r>
          <a:endParaRPr lang="nl-NL" dirty="0"/>
        </a:p>
      </dgm:t>
    </dgm:pt>
    <dgm:pt modelId="{B30CA215-4D3D-4E6B-B90D-14AE01AA0E4A}" type="parTrans" cxnId="{DC74FBAD-8D6D-45A9-98C0-26B2BA93CEDF}">
      <dgm:prSet/>
      <dgm:spPr/>
      <dgm:t>
        <a:bodyPr/>
        <a:lstStyle/>
        <a:p>
          <a:endParaRPr lang="nl-NL"/>
        </a:p>
      </dgm:t>
    </dgm:pt>
    <dgm:pt modelId="{7FDE886E-461C-4688-8E66-03879E732CFE}" type="sibTrans" cxnId="{DC74FBAD-8D6D-45A9-98C0-26B2BA93CEDF}">
      <dgm:prSet/>
      <dgm:spPr/>
      <dgm:t>
        <a:bodyPr/>
        <a:lstStyle/>
        <a:p>
          <a:endParaRPr lang="nl-NL"/>
        </a:p>
      </dgm:t>
    </dgm:pt>
    <dgm:pt modelId="{C24E4CC5-F86B-401B-BDED-973EC6F55E58}">
      <dgm:prSet phldrT="[Tekst]"/>
      <dgm:spPr/>
      <dgm:t>
        <a:bodyPr/>
        <a:lstStyle/>
        <a:p>
          <a:r>
            <a:rPr lang="nl-NL" dirty="0"/>
            <a:t>Common Mistakes</a:t>
          </a:r>
        </a:p>
      </dgm:t>
    </dgm:pt>
    <dgm:pt modelId="{FAE95654-E1C1-4AEB-B507-A309142FC99E}" type="parTrans" cxnId="{4D1E6B52-A0D8-40F6-8B0B-02AEDCDAFFE8}">
      <dgm:prSet/>
      <dgm:spPr/>
      <dgm:t>
        <a:bodyPr/>
        <a:lstStyle/>
        <a:p>
          <a:endParaRPr lang="nl-NL"/>
        </a:p>
      </dgm:t>
    </dgm:pt>
    <dgm:pt modelId="{18578AAB-12A0-498C-8735-47FC1B06F9B0}" type="sibTrans" cxnId="{4D1E6B52-A0D8-40F6-8B0B-02AEDCDAFFE8}">
      <dgm:prSet/>
      <dgm:spPr/>
      <dgm:t>
        <a:bodyPr/>
        <a:lstStyle/>
        <a:p>
          <a:endParaRPr lang="nl-NL"/>
        </a:p>
      </dgm:t>
    </dgm:pt>
    <dgm:pt modelId="{7FD431E4-0FFA-4384-98EA-0ACAD0FF2B58}" type="pres">
      <dgm:prSet presAssocID="{E11285A0-AE43-4D7B-BAAF-5689C003D68C}" presName="Name0" presStyleCnt="0">
        <dgm:presLayoutVars>
          <dgm:dir/>
          <dgm:animLvl val="lvl"/>
          <dgm:resizeHandles/>
        </dgm:presLayoutVars>
      </dgm:prSet>
      <dgm:spPr/>
    </dgm:pt>
    <dgm:pt modelId="{CB105B10-534A-4E00-84B7-9EB03A9C9ACC}" type="pres">
      <dgm:prSet presAssocID="{4CD1D8AF-1546-4AE2-B33B-FF1188CD81BB}" presName="linNode" presStyleCnt="0"/>
      <dgm:spPr/>
    </dgm:pt>
    <dgm:pt modelId="{01D30DE9-2597-4835-9757-F53F407848AD}" type="pres">
      <dgm:prSet presAssocID="{4CD1D8AF-1546-4AE2-B33B-FF1188CD81BB}" presName="parentShp" presStyleLbl="node1" presStyleIdx="0" presStyleCnt="4">
        <dgm:presLayoutVars>
          <dgm:bulletEnabled val="1"/>
        </dgm:presLayoutVars>
      </dgm:prSet>
      <dgm:spPr/>
    </dgm:pt>
    <dgm:pt modelId="{75212450-69FA-47BC-B037-659E00395F6B}" type="pres">
      <dgm:prSet presAssocID="{4CD1D8AF-1546-4AE2-B33B-FF1188CD81BB}" presName="childShp" presStyleLbl="bgAccFollowNode1" presStyleIdx="0" presStyleCnt="4">
        <dgm:presLayoutVars>
          <dgm:bulletEnabled val="1"/>
        </dgm:presLayoutVars>
      </dgm:prSet>
      <dgm:spPr/>
    </dgm:pt>
    <dgm:pt modelId="{8E80CA9E-B5FF-44B3-A3AD-3544DC98872A}" type="pres">
      <dgm:prSet presAssocID="{875A017A-BDCC-45A9-AE8B-983612B246ED}" presName="spacing" presStyleCnt="0"/>
      <dgm:spPr/>
    </dgm:pt>
    <dgm:pt modelId="{C2646C57-7299-4551-9A2A-64F62CCDEC2A}" type="pres">
      <dgm:prSet presAssocID="{70CEAC6A-57EB-406B-A719-3C9CB7A9E289}" presName="linNode" presStyleCnt="0"/>
      <dgm:spPr/>
    </dgm:pt>
    <dgm:pt modelId="{59D04FAF-3654-4B1A-BEBE-5CE943ABF58A}" type="pres">
      <dgm:prSet presAssocID="{70CEAC6A-57EB-406B-A719-3C9CB7A9E289}" presName="parentShp" presStyleLbl="node1" presStyleIdx="1" presStyleCnt="4">
        <dgm:presLayoutVars>
          <dgm:bulletEnabled val="1"/>
        </dgm:presLayoutVars>
      </dgm:prSet>
      <dgm:spPr/>
    </dgm:pt>
    <dgm:pt modelId="{526C238A-8DE6-4583-9895-926174624261}" type="pres">
      <dgm:prSet presAssocID="{70CEAC6A-57EB-406B-A719-3C9CB7A9E289}" presName="childShp" presStyleLbl="bgAccFollowNode1" presStyleIdx="1" presStyleCnt="4">
        <dgm:presLayoutVars>
          <dgm:bulletEnabled val="1"/>
        </dgm:presLayoutVars>
      </dgm:prSet>
      <dgm:spPr/>
    </dgm:pt>
    <dgm:pt modelId="{8646E2B3-7A5D-4F02-939B-E2BEBB9D5034}" type="pres">
      <dgm:prSet presAssocID="{E648E8AF-DE5D-4D13-82C5-D217565C849B}" presName="spacing" presStyleCnt="0"/>
      <dgm:spPr/>
    </dgm:pt>
    <dgm:pt modelId="{CE055AD1-2F13-4D64-A12B-6C95982B6FAA}" type="pres">
      <dgm:prSet presAssocID="{30DF8257-56C9-467E-8A0F-CD6386741D61}" presName="linNode" presStyleCnt="0"/>
      <dgm:spPr/>
    </dgm:pt>
    <dgm:pt modelId="{58646584-D9E9-4DB3-B608-D1BF3A4D5ED0}" type="pres">
      <dgm:prSet presAssocID="{30DF8257-56C9-467E-8A0F-CD6386741D61}" presName="parentShp" presStyleLbl="node1" presStyleIdx="2" presStyleCnt="4">
        <dgm:presLayoutVars>
          <dgm:bulletEnabled val="1"/>
        </dgm:presLayoutVars>
      </dgm:prSet>
      <dgm:spPr/>
    </dgm:pt>
    <dgm:pt modelId="{8441D594-65BA-4D94-852C-C120ABBF28BC}" type="pres">
      <dgm:prSet presAssocID="{30DF8257-56C9-467E-8A0F-CD6386741D61}" presName="childShp" presStyleLbl="bgAccFollowNode1" presStyleIdx="2" presStyleCnt="4">
        <dgm:presLayoutVars>
          <dgm:bulletEnabled val="1"/>
        </dgm:presLayoutVars>
      </dgm:prSet>
      <dgm:spPr/>
    </dgm:pt>
    <dgm:pt modelId="{128DDD1D-295C-45E1-B1F6-63DDD257BBE7}" type="pres">
      <dgm:prSet presAssocID="{7FDE886E-461C-4688-8E66-03879E732CFE}" presName="spacing" presStyleCnt="0"/>
      <dgm:spPr/>
    </dgm:pt>
    <dgm:pt modelId="{0D5DF638-2B72-4D15-8691-D3519E60EC15}" type="pres">
      <dgm:prSet presAssocID="{C24E4CC5-F86B-401B-BDED-973EC6F55E58}" presName="linNode" presStyleCnt="0"/>
      <dgm:spPr/>
    </dgm:pt>
    <dgm:pt modelId="{64CF5B72-34C6-4496-9788-8DBAB2D45F68}" type="pres">
      <dgm:prSet presAssocID="{C24E4CC5-F86B-401B-BDED-973EC6F55E58}" presName="parentShp" presStyleLbl="node1" presStyleIdx="3" presStyleCnt="4">
        <dgm:presLayoutVars>
          <dgm:bulletEnabled val="1"/>
        </dgm:presLayoutVars>
      </dgm:prSet>
      <dgm:spPr/>
    </dgm:pt>
    <dgm:pt modelId="{DD77597E-0D1D-4D8F-AC18-17942972E85B}" type="pres">
      <dgm:prSet presAssocID="{C24E4CC5-F86B-401B-BDED-973EC6F55E5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F7D2C61C-D77F-4335-B635-FE21F70FFD76}" srcId="{E11285A0-AE43-4D7B-BAAF-5689C003D68C}" destId="{4CD1D8AF-1546-4AE2-B33B-FF1188CD81BB}" srcOrd="0" destOrd="0" parTransId="{CABF095C-95CF-49F7-AC7B-F4EF6BE08071}" sibTransId="{875A017A-BDCC-45A9-AE8B-983612B246ED}"/>
    <dgm:cxn modelId="{1E77741F-E464-4A9D-8C72-26D60FE0619E}" srcId="{E11285A0-AE43-4D7B-BAAF-5689C003D68C}" destId="{70CEAC6A-57EB-406B-A719-3C9CB7A9E289}" srcOrd="1" destOrd="0" parTransId="{AEEE12C7-3234-4272-B6F8-80B8F22F25F0}" sibTransId="{E648E8AF-DE5D-4D13-82C5-D217565C849B}"/>
    <dgm:cxn modelId="{CA10FA21-C8AA-46D7-9C81-945D6771DE2F}" type="presOf" srcId="{4CD1D8AF-1546-4AE2-B33B-FF1188CD81BB}" destId="{01D30DE9-2597-4835-9757-F53F407848AD}" srcOrd="0" destOrd="0" presId="urn:microsoft.com/office/officeart/2005/8/layout/vList6"/>
    <dgm:cxn modelId="{C3526C35-04E8-4990-B97B-96717B77D8B4}" type="presOf" srcId="{E11285A0-AE43-4D7B-BAAF-5689C003D68C}" destId="{7FD431E4-0FFA-4384-98EA-0ACAD0FF2B58}" srcOrd="0" destOrd="0" presId="urn:microsoft.com/office/officeart/2005/8/layout/vList6"/>
    <dgm:cxn modelId="{4D1E6B52-A0D8-40F6-8B0B-02AEDCDAFFE8}" srcId="{E11285A0-AE43-4D7B-BAAF-5689C003D68C}" destId="{C24E4CC5-F86B-401B-BDED-973EC6F55E58}" srcOrd="3" destOrd="0" parTransId="{FAE95654-E1C1-4AEB-B507-A309142FC99E}" sibTransId="{18578AAB-12A0-498C-8735-47FC1B06F9B0}"/>
    <dgm:cxn modelId="{62293D88-5E35-44F7-B2CD-EA09550F3FC6}" type="presOf" srcId="{C24E4CC5-F86B-401B-BDED-973EC6F55E58}" destId="{64CF5B72-34C6-4496-9788-8DBAB2D45F68}" srcOrd="0" destOrd="0" presId="urn:microsoft.com/office/officeart/2005/8/layout/vList6"/>
    <dgm:cxn modelId="{DE50C88E-8EE2-46EC-A44F-5DD0F2AD4FD0}" type="presOf" srcId="{30DF8257-56C9-467E-8A0F-CD6386741D61}" destId="{58646584-D9E9-4DB3-B608-D1BF3A4D5ED0}" srcOrd="0" destOrd="0" presId="urn:microsoft.com/office/officeart/2005/8/layout/vList6"/>
    <dgm:cxn modelId="{DC74FBAD-8D6D-45A9-98C0-26B2BA93CEDF}" srcId="{E11285A0-AE43-4D7B-BAAF-5689C003D68C}" destId="{30DF8257-56C9-467E-8A0F-CD6386741D61}" srcOrd="2" destOrd="0" parTransId="{B30CA215-4D3D-4E6B-B90D-14AE01AA0E4A}" sibTransId="{7FDE886E-461C-4688-8E66-03879E732CFE}"/>
    <dgm:cxn modelId="{0B8383FB-EC8A-42B7-B70D-574A4DAD3F3A}" type="presOf" srcId="{70CEAC6A-57EB-406B-A719-3C9CB7A9E289}" destId="{59D04FAF-3654-4B1A-BEBE-5CE943ABF58A}" srcOrd="0" destOrd="0" presId="urn:microsoft.com/office/officeart/2005/8/layout/vList6"/>
    <dgm:cxn modelId="{8154ADCE-7321-44C4-93D9-EDBC8E8C311E}" type="presParOf" srcId="{7FD431E4-0FFA-4384-98EA-0ACAD0FF2B58}" destId="{CB105B10-534A-4E00-84B7-9EB03A9C9ACC}" srcOrd="0" destOrd="0" presId="urn:microsoft.com/office/officeart/2005/8/layout/vList6"/>
    <dgm:cxn modelId="{8BB6B604-56F1-4E65-B4AE-D69602CD2360}" type="presParOf" srcId="{CB105B10-534A-4E00-84B7-9EB03A9C9ACC}" destId="{01D30DE9-2597-4835-9757-F53F407848AD}" srcOrd="0" destOrd="0" presId="urn:microsoft.com/office/officeart/2005/8/layout/vList6"/>
    <dgm:cxn modelId="{B4F56DDA-E078-4426-8420-2CD0D0AFEF2C}" type="presParOf" srcId="{CB105B10-534A-4E00-84B7-9EB03A9C9ACC}" destId="{75212450-69FA-47BC-B037-659E00395F6B}" srcOrd="1" destOrd="0" presId="urn:microsoft.com/office/officeart/2005/8/layout/vList6"/>
    <dgm:cxn modelId="{73B185AD-D733-4C7B-B367-93BC48FA5AB5}" type="presParOf" srcId="{7FD431E4-0FFA-4384-98EA-0ACAD0FF2B58}" destId="{8E80CA9E-B5FF-44B3-A3AD-3544DC98872A}" srcOrd="1" destOrd="0" presId="urn:microsoft.com/office/officeart/2005/8/layout/vList6"/>
    <dgm:cxn modelId="{7ABDE96E-F4BC-4970-8C6C-4D18BDF618BF}" type="presParOf" srcId="{7FD431E4-0FFA-4384-98EA-0ACAD0FF2B58}" destId="{C2646C57-7299-4551-9A2A-64F62CCDEC2A}" srcOrd="2" destOrd="0" presId="urn:microsoft.com/office/officeart/2005/8/layout/vList6"/>
    <dgm:cxn modelId="{7C8EF57C-35E8-4240-938A-DA27653B6722}" type="presParOf" srcId="{C2646C57-7299-4551-9A2A-64F62CCDEC2A}" destId="{59D04FAF-3654-4B1A-BEBE-5CE943ABF58A}" srcOrd="0" destOrd="0" presId="urn:microsoft.com/office/officeart/2005/8/layout/vList6"/>
    <dgm:cxn modelId="{0236B2D5-3C8C-4684-9739-EDF59D08284B}" type="presParOf" srcId="{C2646C57-7299-4551-9A2A-64F62CCDEC2A}" destId="{526C238A-8DE6-4583-9895-926174624261}" srcOrd="1" destOrd="0" presId="urn:microsoft.com/office/officeart/2005/8/layout/vList6"/>
    <dgm:cxn modelId="{E9AD37B6-FB65-49D7-BC52-7E125E67630D}" type="presParOf" srcId="{7FD431E4-0FFA-4384-98EA-0ACAD0FF2B58}" destId="{8646E2B3-7A5D-4F02-939B-E2BEBB9D5034}" srcOrd="3" destOrd="0" presId="urn:microsoft.com/office/officeart/2005/8/layout/vList6"/>
    <dgm:cxn modelId="{3799DC60-78D3-4E59-B123-7463F760DC68}" type="presParOf" srcId="{7FD431E4-0FFA-4384-98EA-0ACAD0FF2B58}" destId="{CE055AD1-2F13-4D64-A12B-6C95982B6FAA}" srcOrd="4" destOrd="0" presId="urn:microsoft.com/office/officeart/2005/8/layout/vList6"/>
    <dgm:cxn modelId="{6F8C4226-6A31-40F2-AB32-6C078D1A2B87}" type="presParOf" srcId="{CE055AD1-2F13-4D64-A12B-6C95982B6FAA}" destId="{58646584-D9E9-4DB3-B608-D1BF3A4D5ED0}" srcOrd="0" destOrd="0" presId="urn:microsoft.com/office/officeart/2005/8/layout/vList6"/>
    <dgm:cxn modelId="{86D04A3C-2192-4233-9F85-B7128F5DD60C}" type="presParOf" srcId="{CE055AD1-2F13-4D64-A12B-6C95982B6FAA}" destId="{8441D594-65BA-4D94-852C-C120ABBF28BC}" srcOrd="1" destOrd="0" presId="urn:microsoft.com/office/officeart/2005/8/layout/vList6"/>
    <dgm:cxn modelId="{EDC93EB5-6AED-4D27-9DEB-3EE4BF6E6E60}" type="presParOf" srcId="{7FD431E4-0FFA-4384-98EA-0ACAD0FF2B58}" destId="{128DDD1D-295C-45E1-B1F6-63DDD257BBE7}" srcOrd="5" destOrd="0" presId="urn:microsoft.com/office/officeart/2005/8/layout/vList6"/>
    <dgm:cxn modelId="{77B4A7EB-BF8B-45F4-A36F-2370751E86AF}" type="presParOf" srcId="{7FD431E4-0FFA-4384-98EA-0ACAD0FF2B58}" destId="{0D5DF638-2B72-4D15-8691-D3519E60EC15}" srcOrd="6" destOrd="0" presId="urn:microsoft.com/office/officeart/2005/8/layout/vList6"/>
    <dgm:cxn modelId="{5EB317C1-BEC6-4B1B-A41A-C6DD46D36B30}" type="presParOf" srcId="{0D5DF638-2B72-4D15-8691-D3519E60EC15}" destId="{64CF5B72-34C6-4496-9788-8DBAB2D45F68}" srcOrd="0" destOrd="0" presId="urn:microsoft.com/office/officeart/2005/8/layout/vList6"/>
    <dgm:cxn modelId="{4DB3400E-910B-4907-976D-4FD9A15F73E3}" type="presParOf" srcId="{0D5DF638-2B72-4D15-8691-D3519E60EC15}" destId="{DD77597E-0D1D-4D8F-AC18-17942972E8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AF95A-9F21-4CB1-82D2-2193E7510AF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9F711B7E-430A-4FAF-B584-8639CB89DFD1}">
      <dgm:prSet phldrT="[Tekst]"/>
      <dgm:spPr/>
      <dgm:t>
        <a:bodyPr/>
        <a:lstStyle/>
        <a:p>
          <a:r>
            <a:rPr lang="en-US" noProof="0" dirty="0"/>
            <a:t>Source Expressions</a:t>
          </a:r>
        </a:p>
      </dgm:t>
    </dgm:pt>
    <dgm:pt modelId="{9B2EECDB-A2D0-4F94-8949-61983BCA6B59}" type="parTrans" cxnId="{9B3EFBF6-809F-4BB4-A2ED-B8678085AA8E}">
      <dgm:prSet/>
      <dgm:spPr/>
      <dgm:t>
        <a:bodyPr/>
        <a:lstStyle/>
        <a:p>
          <a:endParaRPr lang="nl-NL"/>
        </a:p>
      </dgm:t>
    </dgm:pt>
    <dgm:pt modelId="{8A6197FC-AF4F-4EBD-904C-262956614662}" type="sibTrans" cxnId="{9B3EFBF6-809F-4BB4-A2ED-B8678085AA8E}">
      <dgm:prSet/>
      <dgm:spPr/>
      <dgm:t>
        <a:bodyPr/>
        <a:lstStyle/>
        <a:p>
          <a:endParaRPr lang="nl-NL"/>
        </a:p>
      </dgm:t>
    </dgm:pt>
    <dgm:pt modelId="{9829D0B6-C2E9-4A61-8CBC-6C80062D49EF}">
      <dgm:prSet phldrT="[Tekst]"/>
      <dgm:spPr/>
      <dgm:t>
        <a:bodyPr/>
        <a:lstStyle/>
        <a:p>
          <a:r>
            <a:rPr lang="nl-NL" dirty="0"/>
            <a:t>Triggers</a:t>
          </a:r>
        </a:p>
      </dgm:t>
    </dgm:pt>
    <dgm:pt modelId="{1B0628AA-FF83-46CD-8B24-829985DC7F7C}" type="parTrans" cxnId="{94591C9A-54D9-4F88-B74E-2DF8E8BDFF01}">
      <dgm:prSet/>
      <dgm:spPr/>
      <dgm:t>
        <a:bodyPr/>
        <a:lstStyle/>
        <a:p>
          <a:endParaRPr lang="nl-NL"/>
        </a:p>
      </dgm:t>
    </dgm:pt>
    <dgm:pt modelId="{DC09300F-5803-4EE5-A329-AA2708624F82}" type="sibTrans" cxnId="{94591C9A-54D9-4F88-B74E-2DF8E8BDFF01}">
      <dgm:prSet/>
      <dgm:spPr/>
      <dgm:t>
        <a:bodyPr/>
        <a:lstStyle/>
        <a:p>
          <a:endParaRPr lang="nl-NL"/>
        </a:p>
      </dgm:t>
    </dgm:pt>
    <dgm:pt modelId="{DCDB9980-4E2C-41F2-AEB9-7D7FB4C130F0}">
      <dgm:prSet phldrT="[Tekst]"/>
      <dgm:spPr/>
      <dgm:t>
        <a:bodyPr/>
        <a:lstStyle/>
        <a:p>
          <a:r>
            <a:rPr lang="nl-NL" dirty="0"/>
            <a:t>Show Output</a:t>
          </a:r>
        </a:p>
      </dgm:t>
    </dgm:pt>
    <dgm:pt modelId="{55119015-91CA-4622-95A9-23BE87FB95FB}" type="parTrans" cxnId="{F446A330-2155-400B-B6A2-6B1619FEC3CA}">
      <dgm:prSet/>
      <dgm:spPr/>
      <dgm:t>
        <a:bodyPr/>
        <a:lstStyle/>
        <a:p>
          <a:endParaRPr lang="nl-NL"/>
        </a:p>
      </dgm:t>
    </dgm:pt>
    <dgm:pt modelId="{46112BB8-3DBB-4935-ABAC-B083C085C717}" type="sibTrans" cxnId="{F446A330-2155-400B-B6A2-6B1619FEC3CA}">
      <dgm:prSet/>
      <dgm:spPr/>
      <dgm:t>
        <a:bodyPr/>
        <a:lstStyle/>
        <a:p>
          <a:endParaRPr lang="nl-NL"/>
        </a:p>
      </dgm:t>
    </dgm:pt>
    <dgm:pt modelId="{ED6BCE12-1457-47AA-BFDA-42FB6ECCF18B}" type="pres">
      <dgm:prSet presAssocID="{8D2AF95A-9F21-4CB1-82D2-2193E7510AF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7C8E0C1-FD4E-4847-9B5D-B8B9A46491BC}" type="pres">
      <dgm:prSet presAssocID="{9F711B7E-430A-4FAF-B584-8639CB89DF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4A0D73-99AB-4F20-83F8-8B651C66C8C6}" type="pres">
      <dgm:prSet presAssocID="{9F711B7E-430A-4FAF-B584-8639CB89DFD1}" presName="gear1srcNode" presStyleLbl="node1" presStyleIdx="0" presStyleCnt="3"/>
      <dgm:spPr/>
    </dgm:pt>
    <dgm:pt modelId="{6B5D094F-2ED1-4CAB-B868-A6E649E591CA}" type="pres">
      <dgm:prSet presAssocID="{9F711B7E-430A-4FAF-B584-8639CB89DFD1}" presName="gear1dstNode" presStyleLbl="node1" presStyleIdx="0" presStyleCnt="3"/>
      <dgm:spPr/>
    </dgm:pt>
    <dgm:pt modelId="{9D356954-B2CE-4A13-9656-4A58F7DD2398}" type="pres">
      <dgm:prSet presAssocID="{9829D0B6-C2E9-4A61-8CBC-6C80062D49EF}" presName="gear2" presStyleLbl="node1" presStyleIdx="1" presStyleCnt="3">
        <dgm:presLayoutVars>
          <dgm:chMax val="1"/>
          <dgm:bulletEnabled val="1"/>
        </dgm:presLayoutVars>
      </dgm:prSet>
      <dgm:spPr/>
    </dgm:pt>
    <dgm:pt modelId="{F9089D7F-7EEF-4BE0-9B80-745220C0826C}" type="pres">
      <dgm:prSet presAssocID="{9829D0B6-C2E9-4A61-8CBC-6C80062D49EF}" presName="gear2srcNode" presStyleLbl="node1" presStyleIdx="1" presStyleCnt="3"/>
      <dgm:spPr/>
    </dgm:pt>
    <dgm:pt modelId="{F17C59CD-C276-4AEC-8687-3F3CC7DF32B7}" type="pres">
      <dgm:prSet presAssocID="{9829D0B6-C2E9-4A61-8CBC-6C80062D49EF}" presName="gear2dstNode" presStyleLbl="node1" presStyleIdx="1" presStyleCnt="3"/>
      <dgm:spPr/>
    </dgm:pt>
    <dgm:pt modelId="{7DDD32AA-290A-4D89-82C4-9B845585D653}" type="pres">
      <dgm:prSet presAssocID="{DCDB9980-4E2C-41F2-AEB9-7D7FB4C130F0}" presName="gear3" presStyleLbl="node1" presStyleIdx="2" presStyleCnt="3"/>
      <dgm:spPr/>
    </dgm:pt>
    <dgm:pt modelId="{7F460AE8-F6B6-4AF7-A359-B1D2FE938F38}" type="pres">
      <dgm:prSet presAssocID="{DCDB9980-4E2C-41F2-AEB9-7D7FB4C130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419FC75-8945-4A34-BDE1-7BD33E5A6C01}" type="pres">
      <dgm:prSet presAssocID="{DCDB9980-4E2C-41F2-AEB9-7D7FB4C130F0}" presName="gear3srcNode" presStyleLbl="node1" presStyleIdx="2" presStyleCnt="3"/>
      <dgm:spPr/>
    </dgm:pt>
    <dgm:pt modelId="{19AF49AA-CFD0-41B2-B351-AF081990E395}" type="pres">
      <dgm:prSet presAssocID="{DCDB9980-4E2C-41F2-AEB9-7D7FB4C130F0}" presName="gear3dstNode" presStyleLbl="node1" presStyleIdx="2" presStyleCnt="3"/>
      <dgm:spPr/>
    </dgm:pt>
    <dgm:pt modelId="{A5D5A68C-E89E-433E-B834-3B71C66EAE38}" type="pres">
      <dgm:prSet presAssocID="{8A6197FC-AF4F-4EBD-904C-262956614662}" presName="connector1" presStyleLbl="sibTrans2D1" presStyleIdx="0" presStyleCnt="3"/>
      <dgm:spPr/>
    </dgm:pt>
    <dgm:pt modelId="{7C2E1670-FDC6-4C07-8FE9-3CAE5E75C34C}" type="pres">
      <dgm:prSet presAssocID="{DC09300F-5803-4EE5-A329-AA2708624F82}" presName="connector2" presStyleLbl="sibTrans2D1" presStyleIdx="1" presStyleCnt="3"/>
      <dgm:spPr/>
    </dgm:pt>
    <dgm:pt modelId="{466D4BE5-5417-47FC-B4B5-853686156C0E}" type="pres">
      <dgm:prSet presAssocID="{46112BB8-3DBB-4935-ABAC-B083C085C717}" presName="connector3" presStyleLbl="sibTrans2D1" presStyleIdx="2" presStyleCnt="3"/>
      <dgm:spPr/>
    </dgm:pt>
  </dgm:ptLst>
  <dgm:cxnLst>
    <dgm:cxn modelId="{14A9050A-68B6-491A-9DD7-AF046C9E4901}" type="presOf" srcId="{DCDB9980-4E2C-41F2-AEB9-7D7FB4C130F0}" destId="{7F460AE8-F6B6-4AF7-A359-B1D2FE938F38}" srcOrd="1" destOrd="0" presId="urn:microsoft.com/office/officeart/2005/8/layout/gear1"/>
    <dgm:cxn modelId="{89B7AC0F-5D4B-4C14-9D26-DCB330903A70}" type="presOf" srcId="{9F711B7E-430A-4FAF-B584-8639CB89DFD1}" destId="{6B5D094F-2ED1-4CAB-B868-A6E649E591CA}" srcOrd="2" destOrd="0" presId="urn:microsoft.com/office/officeart/2005/8/layout/gear1"/>
    <dgm:cxn modelId="{F446A330-2155-400B-B6A2-6B1619FEC3CA}" srcId="{8D2AF95A-9F21-4CB1-82D2-2193E7510AF2}" destId="{DCDB9980-4E2C-41F2-AEB9-7D7FB4C130F0}" srcOrd="2" destOrd="0" parTransId="{55119015-91CA-4622-95A9-23BE87FB95FB}" sibTransId="{46112BB8-3DBB-4935-ABAC-B083C085C717}"/>
    <dgm:cxn modelId="{FE1A7258-7C6C-4858-80D5-BC498E7EAB97}" type="presOf" srcId="{DCDB9980-4E2C-41F2-AEB9-7D7FB4C130F0}" destId="{19AF49AA-CFD0-41B2-B351-AF081990E395}" srcOrd="3" destOrd="0" presId="urn:microsoft.com/office/officeart/2005/8/layout/gear1"/>
    <dgm:cxn modelId="{08904B7A-2EAF-401C-BF5E-D2940BD9C08C}" type="presOf" srcId="{8D2AF95A-9F21-4CB1-82D2-2193E7510AF2}" destId="{ED6BCE12-1457-47AA-BFDA-42FB6ECCF18B}" srcOrd="0" destOrd="0" presId="urn:microsoft.com/office/officeart/2005/8/layout/gear1"/>
    <dgm:cxn modelId="{872DCB91-28B5-4019-8A2D-8AC7E1A7CF8B}" type="presOf" srcId="{9829D0B6-C2E9-4A61-8CBC-6C80062D49EF}" destId="{F9089D7F-7EEF-4BE0-9B80-745220C0826C}" srcOrd="1" destOrd="0" presId="urn:microsoft.com/office/officeart/2005/8/layout/gear1"/>
    <dgm:cxn modelId="{94591C9A-54D9-4F88-B74E-2DF8E8BDFF01}" srcId="{8D2AF95A-9F21-4CB1-82D2-2193E7510AF2}" destId="{9829D0B6-C2E9-4A61-8CBC-6C80062D49EF}" srcOrd="1" destOrd="0" parTransId="{1B0628AA-FF83-46CD-8B24-829985DC7F7C}" sibTransId="{DC09300F-5803-4EE5-A329-AA2708624F82}"/>
    <dgm:cxn modelId="{CA59AF9F-09EA-4FF1-8570-9AD46FB77E73}" type="presOf" srcId="{DC09300F-5803-4EE5-A329-AA2708624F82}" destId="{7C2E1670-FDC6-4C07-8FE9-3CAE5E75C34C}" srcOrd="0" destOrd="0" presId="urn:microsoft.com/office/officeart/2005/8/layout/gear1"/>
    <dgm:cxn modelId="{8AB39BA7-27F1-44F3-A36A-5A6C757EB24A}" type="presOf" srcId="{8A6197FC-AF4F-4EBD-904C-262956614662}" destId="{A5D5A68C-E89E-433E-B834-3B71C66EAE38}" srcOrd="0" destOrd="0" presId="urn:microsoft.com/office/officeart/2005/8/layout/gear1"/>
    <dgm:cxn modelId="{32E01EB2-C1A8-4E2B-A0DF-C14128E6DF7D}" type="presOf" srcId="{DCDB9980-4E2C-41F2-AEB9-7D7FB4C130F0}" destId="{7DDD32AA-290A-4D89-82C4-9B845585D653}" srcOrd="0" destOrd="0" presId="urn:microsoft.com/office/officeart/2005/8/layout/gear1"/>
    <dgm:cxn modelId="{BB57D3B8-D177-41B8-9AF7-0EF9C1B3D9F3}" type="presOf" srcId="{9829D0B6-C2E9-4A61-8CBC-6C80062D49EF}" destId="{F17C59CD-C276-4AEC-8687-3F3CC7DF32B7}" srcOrd="2" destOrd="0" presId="urn:microsoft.com/office/officeart/2005/8/layout/gear1"/>
    <dgm:cxn modelId="{375DFDC0-D2A1-4FD1-B44C-81611218A457}" type="presOf" srcId="{9F711B7E-430A-4FAF-B584-8639CB89DFD1}" destId="{97C8E0C1-FD4E-4847-9B5D-B8B9A46491BC}" srcOrd="0" destOrd="0" presId="urn:microsoft.com/office/officeart/2005/8/layout/gear1"/>
    <dgm:cxn modelId="{A72328D7-060D-41BB-BB79-D856CF3A7671}" type="presOf" srcId="{9F711B7E-430A-4FAF-B584-8639CB89DFD1}" destId="{374A0D73-99AB-4F20-83F8-8B651C66C8C6}" srcOrd="1" destOrd="0" presId="urn:microsoft.com/office/officeart/2005/8/layout/gear1"/>
    <dgm:cxn modelId="{B9C34AEB-EC71-451C-8B4B-807FCF6FC858}" type="presOf" srcId="{9829D0B6-C2E9-4A61-8CBC-6C80062D49EF}" destId="{9D356954-B2CE-4A13-9656-4A58F7DD2398}" srcOrd="0" destOrd="0" presId="urn:microsoft.com/office/officeart/2005/8/layout/gear1"/>
    <dgm:cxn modelId="{7FAD62EC-5852-4275-AEF8-B868EC778254}" type="presOf" srcId="{DCDB9980-4E2C-41F2-AEB9-7D7FB4C130F0}" destId="{C419FC75-8945-4A34-BDE1-7BD33E5A6C01}" srcOrd="2" destOrd="0" presId="urn:microsoft.com/office/officeart/2005/8/layout/gear1"/>
    <dgm:cxn modelId="{9B3EFBF6-809F-4BB4-A2ED-B8678085AA8E}" srcId="{8D2AF95A-9F21-4CB1-82D2-2193E7510AF2}" destId="{9F711B7E-430A-4FAF-B584-8639CB89DFD1}" srcOrd="0" destOrd="0" parTransId="{9B2EECDB-A2D0-4F94-8949-61983BCA6B59}" sibTransId="{8A6197FC-AF4F-4EBD-904C-262956614662}"/>
    <dgm:cxn modelId="{A3A6D9FC-BCFA-4756-B5A5-1CDFB498232F}" type="presOf" srcId="{46112BB8-3DBB-4935-ABAC-B083C085C717}" destId="{466D4BE5-5417-47FC-B4B5-853686156C0E}" srcOrd="0" destOrd="0" presId="urn:microsoft.com/office/officeart/2005/8/layout/gear1"/>
    <dgm:cxn modelId="{C483FF9B-D634-4D21-9071-DA4D1156687B}" type="presParOf" srcId="{ED6BCE12-1457-47AA-BFDA-42FB6ECCF18B}" destId="{97C8E0C1-FD4E-4847-9B5D-B8B9A46491BC}" srcOrd="0" destOrd="0" presId="urn:microsoft.com/office/officeart/2005/8/layout/gear1"/>
    <dgm:cxn modelId="{12A96025-9EB4-46D7-A17D-A68433182A19}" type="presParOf" srcId="{ED6BCE12-1457-47AA-BFDA-42FB6ECCF18B}" destId="{374A0D73-99AB-4F20-83F8-8B651C66C8C6}" srcOrd="1" destOrd="0" presId="urn:microsoft.com/office/officeart/2005/8/layout/gear1"/>
    <dgm:cxn modelId="{A181E52A-1766-43F1-8F2D-D6C382863F37}" type="presParOf" srcId="{ED6BCE12-1457-47AA-BFDA-42FB6ECCF18B}" destId="{6B5D094F-2ED1-4CAB-B868-A6E649E591CA}" srcOrd="2" destOrd="0" presId="urn:microsoft.com/office/officeart/2005/8/layout/gear1"/>
    <dgm:cxn modelId="{C2AB5BFA-9945-43D7-9D6F-559D9DB0AA9E}" type="presParOf" srcId="{ED6BCE12-1457-47AA-BFDA-42FB6ECCF18B}" destId="{9D356954-B2CE-4A13-9656-4A58F7DD2398}" srcOrd="3" destOrd="0" presId="urn:microsoft.com/office/officeart/2005/8/layout/gear1"/>
    <dgm:cxn modelId="{31A35E68-679F-42BA-9768-EEB0E84B7E35}" type="presParOf" srcId="{ED6BCE12-1457-47AA-BFDA-42FB6ECCF18B}" destId="{F9089D7F-7EEF-4BE0-9B80-745220C0826C}" srcOrd="4" destOrd="0" presId="urn:microsoft.com/office/officeart/2005/8/layout/gear1"/>
    <dgm:cxn modelId="{5F114D83-4BA9-4C2C-8FE8-499BE1041F43}" type="presParOf" srcId="{ED6BCE12-1457-47AA-BFDA-42FB6ECCF18B}" destId="{F17C59CD-C276-4AEC-8687-3F3CC7DF32B7}" srcOrd="5" destOrd="0" presId="urn:microsoft.com/office/officeart/2005/8/layout/gear1"/>
    <dgm:cxn modelId="{B9774360-28C3-486D-A7D3-398701C0B55C}" type="presParOf" srcId="{ED6BCE12-1457-47AA-BFDA-42FB6ECCF18B}" destId="{7DDD32AA-290A-4D89-82C4-9B845585D653}" srcOrd="6" destOrd="0" presId="urn:microsoft.com/office/officeart/2005/8/layout/gear1"/>
    <dgm:cxn modelId="{C7A7CB10-E2E4-4740-865C-3E509176E586}" type="presParOf" srcId="{ED6BCE12-1457-47AA-BFDA-42FB6ECCF18B}" destId="{7F460AE8-F6B6-4AF7-A359-B1D2FE938F38}" srcOrd="7" destOrd="0" presId="urn:microsoft.com/office/officeart/2005/8/layout/gear1"/>
    <dgm:cxn modelId="{C632309A-350F-495E-9CF4-5A6653F108AF}" type="presParOf" srcId="{ED6BCE12-1457-47AA-BFDA-42FB6ECCF18B}" destId="{C419FC75-8945-4A34-BDE1-7BD33E5A6C01}" srcOrd="8" destOrd="0" presId="urn:microsoft.com/office/officeart/2005/8/layout/gear1"/>
    <dgm:cxn modelId="{4EC4BF36-8B2A-44DC-9F62-BDCE033F8F2B}" type="presParOf" srcId="{ED6BCE12-1457-47AA-BFDA-42FB6ECCF18B}" destId="{19AF49AA-CFD0-41B2-B351-AF081990E395}" srcOrd="9" destOrd="0" presId="urn:microsoft.com/office/officeart/2005/8/layout/gear1"/>
    <dgm:cxn modelId="{3DDB6208-A26F-42A1-BA41-DBF441FD0738}" type="presParOf" srcId="{ED6BCE12-1457-47AA-BFDA-42FB6ECCF18B}" destId="{A5D5A68C-E89E-433E-B834-3B71C66EAE38}" srcOrd="10" destOrd="0" presId="urn:microsoft.com/office/officeart/2005/8/layout/gear1"/>
    <dgm:cxn modelId="{AE6E53A0-895E-4F24-8DB1-634B45AF0CD1}" type="presParOf" srcId="{ED6BCE12-1457-47AA-BFDA-42FB6ECCF18B}" destId="{7C2E1670-FDC6-4C07-8FE9-3CAE5E75C34C}" srcOrd="11" destOrd="0" presId="urn:microsoft.com/office/officeart/2005/8/layout/gear1"/>
    <dgm:cxn modelId="{CF6A1F43-010E-4B7E-99EA-9EB2B4F94A74}" type="presParOf" srcId="{ED6BCE12-1457-47AA-BFDA-42FB6ECCF18B}" destId="{466D4BE5-5417-47FC-B4B5-853686156C0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53439-E3D9-4092-91CE-69FF0039D5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B0E7426A-153E-4C77-8D57-A00605D49870}">
      <dgm:prSet phldrT="[Tekst]"/>
      <dgm:spPr/>
      <dgm:t>
        <a:bodyPr/>
        <a:lstStyle/>
        <a:p>
          <a:r>
            <a:rPr lang="nl-NL" dirty="0" err="1"/>
            <a:t>OnPreReport</a:t>
          </a:r>
          <a:endParaRPr lang="nl-NL" dirty="0"/>
        </a:p>
      </dgm:t>
    </dgm:pt>
    <dgm:pt modelId="{1569139C-D850-4211-BE81-F4305AF407FD}" type="parTrans" cxnId="{7386624B-3580-419D-82BF-186248DB54B6}">
      <dgm:prSet/>
      <dgm:spPr/>
      <dgm:t>
        <a:bodyPr/>
        <a:lstStyle/>
        <a:p>
          <a:endParaRPr lang="nl-NL"/>
        </a:p>
      </dgm:t>
    </dgm:pt>
    <dgm:pt modelId="{DFA98E2E-A68E-4860-AA28-7029AAAA7178}" type="sibTrans" cxnId="{7386624B-3580-419D-82BF-186248DB54B6}">
      <dgm:prSet/>
      <dgm:spPr/>
      <dgm:t>
        <a:bodyPr/>
        <a:lstStyle/>
        <a:p>
          <a:endParaRPr lang="nl-NL"/>
        </a:p>
      </dgm:t>
    </dgm:pt>
    <dgm:pt modelId="{3AE815B0-AA95-474E-BED0-A00E9191EAC0}">
      <dgm:prSet phldrT="[Tekst]"/>
      <dgm:spPr/>
      <dgm:t>
        <a:bodyPr/>
        <a:lstStyle/>
        <a:p>
          <a:r>
            <a:rPr lang="nl-NL" dirty="0" err="1"/>
            <a:t>OnPreDataItem</a:t>
          </a:r>
          <a:endParaRPr lang="nl-NL" dirty="0"/>
        </a:p>
      </dgm:t>
    </dgm:pt>
    <dgm:pt modelId="{B05F7126-CDD7-40E0-85AF-A350C0C7C903}" type="parTrans" cxnId="{84282A36-3A3F-47A2-93CA-D841944EC46E}">
      <dgm:prSet/>
      <dgm:spPr/>
      <dgm:t>
        <a:bodyPr/>
        <a:lstStyle/>
        <a:p>
          <a:endParaRPr lang="nl-NL"/>
        </a:p>
      </dgm:t>
    </dgm:pt>
    <dgm:pt modelId="{4021D2D5-6BC4-4141-BDC0-09FEF861B062}" type="sibTrans" cxnId="{84282A36-3A3F-47A2-93CA-D841944EC46E}">
      <dgm:prSet/>
      <dgm:spPr/>
      <dgm:t>
        <a:bodyPr/>
        <a:lstStyle/>
        <a:p>
          <a:endParaRPr lang="nl-NL"/>
        </a:p>
      </dgm:t>
    </dgm:pt>
    <dgm:pt modelId="{8886AA95-42FD-4527-B848-FC2DE609D6B9}">
      <dgm:prSet phldrT="[Tekst]"/>
      <dgm:spPr/>
      <dgm:t>
        <a:bodyPr/>
        <a:lstStyle/>
        <a:p>
          <a:r>
            <a:rPr lang="nl-NL" dirty="0" err="1"/>
            <a:t>OnAfterGetRecord</a:t>
          </a:r>
          <a:endParaRPr lang="nl-NL" dirty="0"/>
        </a:p>
      </dgm:t>
    </dgm:pt>
    <dgm:pt modelId="{C82C13A9-06F9-42C0-ADFE-EDBA0D8A0134}" type="parTrans" cxnId="{B43FEC16-FF33-4ECC-97F0-8451BD57D555}">
      <dgm:prSet/>
      <dgm:spPr/>
      <dgm:t>
        <a:bodyPr/>
        <a:lstStyle/>
        <a:p>
          <a:endParaRPr lang="nl-NL"/>
        </a:p>
      </dgm:t>
    </dgm:pt>
    <dgm:pt modelId="{B462E2E5-421B-4BAA-A938-17B2501C05A1}" type="sibTrans" cxnId="{B43FEC16-FF33-4ECC-97F0-8451BD57D555}">
      <dgm:prSet/>
      <dgm:spPr/>
      <dgm:t>
        <a:bodyPr/>
        <a:lstStyle/>
        <a:p>
          <a:endParaRPr lang="nl-NL"/>
        </a:p>
      </dgm:t>
    </dgm:pt>
    <dgm:pt modelId="{B93EBF6C-5059-4BE6-993A-49D73D9DD896}">
      <dgm:prSet phldrT="[Tekst]"/>
      <dgm:spPr/>
      <dgm:t>
        <a:bodyPr/>
        <a:lstStyle/>
        <a:p>
          <a:r>
            <a:rPr lang="nl-NL" dirty="0" err="1"/>
            <a:t>OnPrint</a:t>
          </a:r>
          <a:endParaRPr lang="nl-NL" dirty="0"/>
        </a:p>
      </dgm:t>
    </dgm:pt>
    <dgm:pt modelId="{F860ECB4-7396-42D3-9456-A75A276AB545}" type="parTrans" cxnId="{89701E9F-0EFA-446A-BCDF-487AE95F3AA4}">
      <dgm:prSet/>
      <dgm:spPr/>
      <dgm:t>
        <a:bodyPr/>
        <a:lstStyle/>
        <a:p>
          <a:endParaRPr lang="nl-NL"/>
        </a:p>
      </dgm:t>
    </dgm:pt>
    <dgm:pt modelId="{57D00DF9-88D3-409D-BE65-8D94B0459E28}" type="sibTrans" cxnId="{89701E9F-0EFA-446A-BCDF-487AE95F3AA4}">
      <dgm:prSet/>
      <dgm:spPr/>
      <dgm:t>
        <a:bodyPr/>
        <a:lstStyle/>
        <a:p>
          <a:endParaRPr lang="nl-NL"/>
        </a:p>
      </dgm:t>
    </dgm:pt>
    <dgm:pt modelId="{6D6D9124-74AD-41CC-B531-A6B14CBF8C3D}" type="pres">
      <dgm:prSet presAssocID="{73653439-E3D9-4092-91CE-69FF0039D572}" presName="linear" presStyleCnt="0">
        <dgm:presLayoutVars>
          <dgm:dir/>
          <dgm:animLvl val="lvl"/>
          <dgm:resizeHandles val="exact"/>
        </dgm:presLayoutVars>
      </dgm:prSet>
      <dgm:spPr/>
    </dgm:pt>
    <dgm:pt modelId="{3132C980-F80D-4F1E-809E-74745B81073B}" type="pres">
      <dgm:prSet presAssocID="{B0E7426A-153E-4C77-8D57-A00605D49870}" presName="parentLin" presStyleCnt="0"/>
      <dgm:spPr/>
    </dgm:pt>
    <dgm:pt modelId="{7A3888E5-909A-4144-B9CB-E224401CAFEC}" type="pres">
      <dgm:prSet presAssocID="{B0E7426A-153E-4C77-8D57-A00605D49870}" presName="parentLeftMargin" presStyleLbl="node1" presStyleIdx="0" presStyleCnt="4"/>
      <dgm:spPr/>
    </dgm:pt>
    <dgm:pt modelId="{20AA0463-46D8-4708-A84F-2731E3D56D22}" type="pres">
      <dgm:prSet presAssocID="{B0E7426A-153E-4C77-8D57-A00605D49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C6A051-AE63-4659-8AF3-F5F8CE4CFAA0}" type="pres">
      <dgm:prSet presAssocID="{B0E7426A-153E-4C77-8D57-A00605D49870}" presName="negativeSpace" presStyleCnt="0"/>
      <dgm:spPr/>
    </dgm:pt>
    <dgm:pt modelId="{054001DB-D2A7-42F3-948D-8969F876FDBF}" type="pres">
      <dgm:prSet presAssocID="{B0E7426A-153E-4C77-8D57-A00605D49870}" presName="childText" presStyleLbl="conFgAcc1" presStyleIdx="0" presStyleCnt="4">
        <dgm:presLayoutVars>
          <dgm:bulletEnabled val="1"/>
        </dgm:presLayoutVars>
      </dgm:prSet>
      <dgm:spPr/>
    </dgm:pt>
    <dgm:pt modelId="{FAF4F68E-0F6F-4606-8EAA-BD3BB1DCEC28}" type="pres">
      <dgm:prSet presAssocID="{DFA98E2E-A68E-4860-AA28-7029AAAA7178}" presName="spaceBetweenRectangles" presStyleCnt="0"/>
      <dgm:spPr/>
    </dgm:pt>
    <dgm:pt modelId="{0889B0B7-AF16-4D1F-9D7E-1ECA101D9CFE}" type="pres">
      <dgm:prSet presAssocID="{3AE815B0-AA95-474E-BED0-A00E9191EAC0}" presName="parentLin" presStyleCnt="0"/>
      <dgm:spPr/>
    </dgm:pt>
    <dgm:pt modelId="{767CBBA5-3BEC-4D5F-818A-E69AE08CA988}" type="pres">
      <dgm:prSet presAssocID="{3AE815B0-AA95-474E-BED0-A00E9191EAC0}" presName="parentLeftMargin" presStyleLbl="node1" presStyleIdx="0" presStyleCnt="4"/>
      <dgm:spPr/>
    </dgm:pt>
    <dgm:pt modelId="{B9248B33-301F-408D-A33D-50C43EC204B7}" type="pres">
      <dgm:prSet presAssocID="{3AE815B0-AA95-474E-BED0-A00E9191EA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DED9CE-B1CC-48D0-9259-8D2D9E12A918}" type="pres">
      <dgm:prSet presAssocID="{3AE815B0-AA95-474E-BED0-A00E9191EAC0}" presName="negativeSpace" presStyleCnt="0"/>
      <dgm:spPr/>
    </dgm:pt>
    <dgm:pt modelId="{ACB11562-6C9E-48EA-8FEC-10711A5558F3}" type="pres">
      <dgm:prSet presAssocID="{3AE815B0-AA95-474E-BED0-A00E9191EAC0}" presName="childText" presStyleLbl="conFgAcc1" presStyleIdx="1" presStyleCnt="4">
        <dgm:presLayoutVars>
          <dgm:bulletEnabled val="1"/>
        </dgm:presLayoutVars>
      </dgm:prSet>
      <dgm:spPr/>
    </dgm:pt>
    <dgm:pt modelId="{B57F4F45-6521-4034-A722-9849B4A5EF08}" type="pres">
      <dgm:prSet presAssocID="{4021D2D5-6BC4-4141-BDC0-09FEF861B062}" presName="spaceBetweenRectangles" presStyleCnt="0"/>
      <dgm:spPr/>
    </dgm:pt>
    <dgm:pt modelId="{2C20AE90-14DF-43AE-BC1F-BC54C2B5EEA2}" type="pres">
      <dgm:prSet presAssocID="{8886AA95-42FD-4527-B848-FC2DE609D6B9}" presName="parentLin" presStyleCnt="0"/>
      <dgm:spPr/>
    </dgm:pt>
    <dgm:pt modelId="{46A60234-A440-4ACE-95BB-2F36960AAF3A}" type="pres">
      <dgm:prSet presAssocID="{8886AA95-42FD-4527-B848-FC2DE609D6B9}" presName="parentLeftMargin" presStyleLbl="node1" presStyleIdx="1" presStyleCnt="4"/>
      <dgm:spPr/>
    </dgm:pt>
    <dgm:pt modelId="{2EDF204D-A951-4CEE-9C52-83844C81AD35}" type="pres">
      <dgm:prSet presAssocID="{8886AA95-42FD-4527-B848-FC2DE609D6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CC7D1A-99E5-42FC-89A2-80FE3FA1E343}" type="pres">
      <dgm:prSet presAssocID="{8886AA95-42FD-4527-B848-FC2DE609D6B9}" presName="negativeSpace" presStyleCnt="0"/>
      <dgm:spPr/>
    </dgm:pt>
    <dgm:pt modelId="{0AA0C08D-7EC7-4973-90AE-554139EA219C}" type="pres">
      <dgm:prSet presAssocID="{8886AA95-42FD-4527-B848-FC2DE609D6B9}" presName="childText" presStyleLbl="conFgAcc1" presStyleIdx="2" presStyleCnt="4">
        <dgm:presLayoutVars>
          <dgm:bulletEnabled val="1"/>
        </dgm:presLayoutVars>
      </dgm:prSet>
      <dgm:spPr/>
    </dgm:pt>
    <dgm:pt modelId="{DEA654D7-1726-4B26-BEEA-03EDB4A880F7}" type="pres">
      <dgm:prSet presAssocID="{B462E2E5-421B-4BAA-A938-17B2501C05A1}" presName="spaceBetweenRectangles" presStyleCnt="0"/>
      <dgm:spPr/>
    </dgm:pt>
    <dgm:pt modelId="{2787A203-F897-4861-AB2F-9BED1A9DC1D1}" type="pres">
      <dgm:prSet presAssocID="{B93EBF6C-5059-4BE6-993A-49D73D9DD896}" presName="parentLin" presStyleCnt="0"/>
      <dgm:spPr/>
    </dgm:pt>
    <dgm:pt modelId="{96064733-B376-4830-8B96-6D27AEC44771}" type="pres">
      <dgm:prSet presAssocID="{B93EBF6C-5059-4BE6-993A-49D73D9DD896}" presName="parentLeftMargin" presStyleLbl="node1" presStyleIdx="2" presStyleCnt="4"/>
      <dgm:spPr/>
    </dgm:pt>
    <dgm:pt modelId="{096D4908-17BB-4311-AA5C-33A8A27E4EE2}" type="pres">
      <dgm:prSet presAssocID="{B93EBF6C-5059-4BE6-993A-49D73D9DD8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D003B3-ACD0-41E6-B66C-0CCBD6334286}" type="pres">
      <dgm:prSet presAssocID="{B93EBF6C-5059-4BE6-993A-49D73D9DD896}" presName="negativeSpace" presStyleCnt="0"/>
      <dgm:spPr/>
    </dgm:pt>
    <dgm:pt modelId="{DBF0D5C3-478E-478E-81F0-B2C1255420C5}" type="pres">
      <dgm:prSet presAssocID="{B93EBF6C-5059-4BE6-993A-49D73D9DD8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F45B0F-5BDC-4237-A167-AFCC122CA5AA}" type="presOf" srcId="{73653439-E3D9-4092-91CE-69FF0039D572}" destId="{6D6D9124-74AD-41CC-B531-A6B14CBF8C3D}" srcOrd="0" destOrd="0" presId="urn:microsoft.com/office/officeart/2005/8/layout/list1"/>
    <dgm:cxn modelId="{B43FEC16-FF33-4ECC-97F0-8451BD57D555}" srcId="{73653439-E3D9-4092-91CE-69FF0039D572}" destId="{8886AA95-42FD-4527-B848-FC2DE609D6B9}" srcOrd="2" destOrd="0" parTransId="{C82C13A9-06F9-42C0-ADFE-EDBA0D8A0134}" sibTransId="{B462E2E5-421B-4BAA-A938-17B2501C05A1}"/>
    <dgm:cxn modelId="{D66B7922-D661-4033-8EC1-CE6FFC366AFF}" type="presOf" srcId="{3AE815B0-AA95-474E-BED0-A00E9191EAC0}" destId="{767CBBA5-3BEC-4D5F-818A-E69AE08CA988}" srcOrd="0" destOrd="0" presId="urn:microsoft.com/office/officeart/2005/8/layout/list1"/>
    <dgm:cxn modelId="{65C20434-F436-4BA1-8588-7CCB48271D8B}" type="presOf" srcId="{B93EBF6C-5059-4BE6-993A-49D73D9DD896}" destId="{96064733-B376-4830-8B96-6D27AEC44771}" srcOrd="0" destOrd="0" presId="urn:microsoft.com/office/officeart/2005/8/layout/list1"/>
    <dgm:cxn modelId="{84282A36-3A3F-47A2-93CA-D841944EC46E}" srcId="{73653439-E3D9-4092-91CE-69FF0039D572}" destId="{3AE815B0-AA95-474E-BED0-A00E9191EAC0}" srcOrd="1" destOrd="0" parTransId="{B05F7126-CDD7-40E0-85AF-A350C0C7C903}" sibTransId="{4021D2D5-6BC4-4141-BDC0-09FEF861B062}"/>
    <dgm:cxn modelId="{7386624B-3580-419D-82BF-186248DB54B6}" srcId="{73653439-E3D9-4092-91CE-69FF0039D572}" destId="{B0E7426A-153E-4C77-8D57-A00605D49870}" srcOrd="0" destOrd="0" parTransId="{1569139C-D850-4211-BE81-F4305AF407FD}" sibTransId="{DFA98E2E-A68E-4860-AA28-7029AAAA7178}"/>
    <dgm:cxn modelId="{78451C4D-FCBD-4175-9AB6-6782F05257A6}" type="presOf" srcId="{8886AA95-42FD-4527-B848-FC2DE609D6B9}" destId="{2EDF204D-A951-4CEE-9C52-83844C81AD35}" srcOrd="1" destOrd="0" presId="urn:microsoft.com/office/officeart/2005/8/layout/list1"/>
    <dgm:cxn modelId="{E7737A5A-EAC6-4D88-8867-1726AA235802}" type="presOf" srcId="{B0E7426A-153E-4C77-8D57-A00605D49870}" destId="{20AA0463-46D8-4708-A84F-2731E3D56D22}" srcOrd="1" destOrd="0" presId="urn:microsoft.com/office/officeart/2005/8/layout/list1"/>
    <dgm:cxn modelId="{08AE319C-7574-4B59-B1CA-DAF28D3C5A0B}" type="presOf" srcId="{B93EBF6C-5059-4BE6-993A-49D73D9DD896}" destId="{096D4908-17BB-4311-AA5C-33A8A27E4EE2}" srcOrd="1" destOrd="0" presId="urn:microsoft.com/office/officeart/2005/8/layout/list1"/>
    <dgm:cxn modelId="{89701E9F-0EFA-446A-BCDF-487AE95F3AA4}" srcId="{73653439-E3D9-4092-91CE-69FF0039D572}" destId="{B93EBF6C-5059-4BE6-993A-49D73D9DD896}" srcOrd="3" destOrd="0" parTransId="{F860ECB4-7396-42D3-9456-A75A276AB545}" sibTransId="{57D00DF9-88D3-409D-BE65-8D94B0459E28}"/>
    <dgm:cxn modelId="{7A1D1AC4-E10C-44A7-90F2-DB1F28C72EB0}" type="presOf" srcId="{3AE815B0-AA95-474E-BED0-A00E9191EAC0}" destId="{B9248B33-301F-408D-A33D-50C43EC204B7}" srcOrd="1" destOrd="0" presId="urn:microsoft.com/office/officeart/2005/8/layout/list1"/>
    <dgm:cxn modelId="{375166CE-08F1-4169-B256-AB356E61DD4F}" type="presOf" srcId="{8886AA95-42FD-4527-B848-FC2DE609D6B9}" destId="{46A60234-A440-4ACE-95BB-2F36960AAF3A}" srcOrd="0" destOrd="0" presId="urn:microsoft.com/office/officeart/2005/8/layout/list1"/>
    <dgm:cxn modelId="{1286EDCF-385E-4B42-A384-6820EBCA0230}" type="presOf" srcId="{B0E7426A-153E-4C77-8D57-A00605D49870}" destId="{7A3888E5-909A-4144-B9CB-E224401CAFEC}" srcOrd="0" destOrd="0" presId="urn:microsoft.com/office/officeart/2005/8/layout/list1"/>
    <dgm:cxn modelId="{183EA67C-16A0-4235-8A0C-B1513DFB41B9}" type="presParOf" srcId="{6D6D9124-74AD-41CC-B531-A6B14CBF8C3D}" destId="{3132C980-F80D-4F1E-809E-74745B81073B}" srcOrd="0" destOrd="0" presId="urn:microsoft.com/office/officeart/2005/8/layout/list1"/>
    <dgm:cxn modelId="{2DB32D86-F224-4947-9E81-8D8C566B6D99}" type="presParOf" srcId="{3132C980-F80D-4F1E-809E-74745B81073B}" destId="{7A3888E5-909A-4144-B9CB-E224401CAFEC}" srcOrd="0" destOrd="0" presId="urn:microsoft.com/office/officeart/2005/8/layout/list1"/>
    <dgm:cxn modelId="{3FE6F340-B9F3-421E-8790-9748544B0DD8}" type="presParOf" srcId="{3132C980-F80D-4F1E-809E-74745B81073B}" destId="{20AA0463-46D8-4708-A84F-2731E3D56D22}" srcOrd="1" destOrd="0" presId="urn:microsoft.com/office/officeart/2005/8/layout/list1"/>
    <dgm:cxn modelId="{7A54A7A7-41DC-47EA-A02E-CD8023832F16}" type="presParOf" srcId="{6D6D9124-74AD-41CC-B531-A6B14CBF8C3D}" destId="{3FC6A051-AE63-4659-8AF3-F5F8CE4CFAA0}" srcOrd="1" destOrd="0" presId="urn:microsoft.com/office/officeart/2005/8/layout/list1"/>
    <dgm:cxn modelId="{7503D5F3-97D5-43A5-B31C-6D3A77B89449}" type="presParOf" srcId="{6D6D9124-74AD-41CC-B531-A6B14CBF8C3D}" destId="{054001DB-D2A7-42F3-948D-8969F876FDBF}" srcOrd="2" destOrd="0" presId="urn:microsoft.com/office/officeart/2005/8/layout/list1"/>
    <dgm:cxn modelId="{409364B9-BF11-42A6-8771-8BC1935913D9}" type="presParOf" srcId="{6D6D9124-74AD-41CC-B531-A6B14CBF8C3D}" destId="{FAF4F68E-0F6F-4606-8EAA-BD3BB1DCEC28}" srcOrd="3" destOrd="0" presId="urn:microsoft.com/office/officeart/2005/8/layout/list1"/>
    <dgm:cxn modelId="{E1E79372-55BF-4085-B37A-323465310284}" type="presParOf" srcId="{6D6D9124-74AD-41CC-B531-A6B14CBF8C3D}" destId="{0889B0B7-AF16-4D1F-9D7E-1ECA101D9CFE}" srcOrd="4" destOrd="0" presId="urn:microsoft.com/office/officeart/2005/8/layout/list1"/>
    <dgm:cxn modelId="{54884D52-61E1-4D91-BA8F-EE91FA2CF9DF}" type="presParOf" srcId="{0889B0B7-AF16-4D1F-9D7E-1ECA101D9CFE}" destId="{767CBBA5-3BEC-4D5F-818A-E69AE08CA988}" srcOrd="0" destOrd="0" presId="urn:microsoft.com/office/officeart/2005/8/layout/list1"/>
    <dgm:cxn modelId="{FED829E0-6FC6-4540-80E1-CCBDEAE530E6}" type="presParOf" srcId="{0889B0B7-AF16-4D1F-9D7E-1ECA101D9CFE}" destId="{B9248B33-301F-408D-A33D-50C43EC204B7}" srcOrd="1" destOrd="0" presId="urn:microsoft.com/office/officeart/2005/8/layout/list1"/>
    <dgm:cxn modelId="{2637D711-A508-48FF-AA0E-EBC0E523AAE8}" type="presParOf" srcId="{6D6D9124-74AD-41CC-B531-A6B14CBF8C3D}" destId="{6CDED9CE-B1CC-48D0-9259-8D2D9E12A918}" srcOrd="5" destOrd="0" presId="urn:microsoft.com/office/officeart/2005/8/layout/list1"/>
    <dgm:cxn modelId="{7309C767-BF36-48C8-ADCA-9E971AC75688}" type="presParOf" srcId="{6D6D9124-74AD-41CC-B531-A6B14CBF8C3D}" destId="{ACB11562-6C9E-48EA-8FEC-10711A5558F3}" srcOrd="6" destOrd="0" presId="urn:microsoft.com/office/officeart/2005/8/layout/list1"/>
    <dgm:cxn modelId="{8F2F3B65-09AA-4537-B801-C2C928A8B277}" type="presParOf" srcId="{6D6D9124-74AD-41CC-B531-A6B14CBF8C3D}" destId="{B57F4F45-6521-4034-A722-9849B4A5EF08}" srcOrd="7" destOrd="0" presId="urn:microsoft.com/office/officeart/2005/8/layout/list1"/>
    <dgm:cxn modelId="{3646D312-E074-48C0-9EEF-6EA2D89AC351}" type="presParOf" srcId="{6D6D9124-74AD-41CC-B531-A6B14CBF8C3D}" destId="{2C20AE90-14DF-43AE-BC1F-BC54C2B5EEA2}" srcOrd="8" destOrd="0" presId="urn:microsoft.com/office/officeart/2005/8/layout/list1"/>
    <dgm:cxn modelId="{D8AF0C13-7439-4141-A823-48F40794ABB1}" type="presParOf" srcId="{2C20AE90-14DF-43AE-BC1F-BC54C2B5EEA2}" destId="{46A60234-A440-4ACE-95BB-2F36960AAF3A}" srcOrd="0" destOrd="0" presId="urn:microsoft.com/office/officeart/2005/8/layout/list1"/>
    <dgm:cxn modelId="{D856FE6D-D70C-4F30-80E3-9FEACD2D7511}" type="presParOf" srcId="{2C20AE90-14DF-43AE-BC1F-BC54C2B5EEA2}" destId="{2EDF204D-A951-4CEE-9C52-83844C81AD35}" srcOrd="1" destOrd="0" presId="urn:microsoft.com/office/officeart/2005/8/layout/list1"/>
    <dgm:cxn modelId="{3B22AD5D-48F2-4A66-8F1E-7E6CC5D28D62}" type="presParOf" srcId="{6D6D9124-74AD-41CC-B531-A6B14CBF8C3D}" destId="{93CC7D1A-99E5-42FC-89A2-80FE3FA1E343}" srcOrd="9" destOrd="0" presId="urn:microsoft.com/office/officeart/2005/8/layout/list1"/>
    <dgm:cxn modelId="{878B05ED-B08B-4A6B-9B73-E0C3BEB73041}" type="presParOf" srcId="{6D6D9124-74AD-41CC-B531-A6B14CBF8C3D}" destId="{0AA0C08D-7EC7-4973-90AE-554139EA219C}" srcOrd="10" destOrd="0" presId="urn:microsoft.com/office/officeart/2005/8/layout/list1"/>
    <dgm:cxn modelId="{E0021855-7E19-4368-B9AC-5F8970AA956A}" type="presParOf" srcId="{6D6D9124-74AD-41CC-B531-A6B14CBF8C3D}" destId="{DEA654D7-1726-4B26-BEEA-03EDB4A880F7}" srcOrd="11" destOrd="0" presId="urn:microsoft.com/office/officeart/2005/8/layout/list1"/>
    <dgm:cxn modelId="{0B6C566A-6AD4-45FE-9D08-D54757914374}" type="presParOf" srcId="{6D6D9124-74AD-41CC-B531-A6B14CBF8C3D}" destId="{2787A203-F897-4861-AB2F-9BED1A9DC1D1}" srcOrd="12" destOrd="0" presId="urn:microsoft.com/office/officeart/2005/8/layout/list1"/>
    <dgm:cxn modelId="{59F97453-3BE1-49A2-B6B6-A6C250D84DE8}" type="presParOf" srcId="{2787A203-F897-4861-AB2F-9BED1A9DC1D1}" destId="{96064733-B376-4830-8B96-6D27AEC44771}" srcOrd="0" destOrd="0" presId="urn:microsoft.com/office/officeart/2005/8/layout/list1"/>
    <dgm:cxn modelId="{BD5CF434-60E8-4B6F-86E2-0776368B01A7}" type="presParOf" srcId="{2787A203-F897-4861-AB2F-9BED1A9DC1D1}" destId="{096D4908-17BB-4311-AA5C-33A8A27E4EE2}" srcOrd="1" destOrd="0" presId="urn:microsoft.com/office/officeart/2005/8/layout/list1"/>
    <dgm:cxn modelId="{9205A86F-B69D-4FD9-B644-FA08410DF808}" type="presParOf" srcId="{6D6D9124-74AD-41CC-B531-A6B14CBF8C3D}" destId="{D5D003B3-ACD0-41E6-B66C-0CCBD6334286}" srcOrd="13" destOrd="0" presId="urn:microsoft.com/office/officeart/2005/8/layout/list1"/>
    <dgm:cxn modelId="{44B432A8-EA30-4EAF-AA5B-B879DC82A6A7}" type="presParOf" srcId="{6D6D9124-74AD-41CC-B531-A6B14CBF8C3D}" destId="{DBF0D5C3-478E-478E-81F0-B2C125542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450-69FA-47BC-B037-659E00395F6B}">
      <dsp:nvSpPr>
        <dsp:cNvPr id="0" name=""/>
        <dsp:cNvSpPr/>
      </dsp:nvSpPr>
      <dsp:spPr>
        <a:xfrm>
          <a:off x="3510855" y="1229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0DE9-2597-4835-9757-F53F407848AD}">
      <dsp:nvSpPr>
        <dsp:cNvPr id="0" name=""/>
        <dsp:cNvSpPr/>
      </dsp:nvSpPr>
      <dsp:spPr>
        <a:xfrm>
          <a:off x="0" y="1229"/>
          <a:ext cx="3510856" cy="975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Fundamentals</a:t>
          </a:r>
        </a:p>
      </dsp:txBody>
      <dsp:txXfrm>
        <a:off x="47612" y="48841"/>
        <a:ext cx="3415632" cy="880113"/>
      </dsp:txXfrm>
    </dsp:sp>
    <dsp:sp modelId="{526C238A-8DE6-4583-9895-926174624261}">
      <dsp:nvSpPr>
        <dsp:cNvPr id="0" name=""/>
        <dsp:cNvSpPr/>
      </dsp:nvSpPr>
      <dsp:spPr>
        <a:xfrm>
          <a:off x="3510855" y="1074100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04FAF-3654-4B1A-BEBE-5CE943ABF58A}">
      <dsp:nvSpPr>
        <dsp:cNvPr id="0" name=""/>
        <dsp:cNvSpPr/>
      </dsp:nvSpPr>
      <dsp:spPr>
        <a:xfrm>
          <a:off x="0" y="1074100"/>
          <a:ext cx="3510856" cy="975337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Syntax &amp; Operators</a:t>
          </a:r>
        </a:p>
      </dsp:txBody>
      <dsp:txXfrm>
        <a:off x="47612" y="1121712"/>
        <a:ext cx="3415632" cy="880113"/>
      </dsp:txXfrm>
    </dsp:sp>
    <dsp:sp modelId="{8441D594-65BA-4D94-852C-C120ABBF28BC}">
      <dsp:nvSpPr>
        <dsp:cNvPr id="0" name=""/>
        <dsp:cNvSpPr/>
      </dsp:nvSpPr>
      <dsp:spPr>
        <a:xfrm>
          <a:off x="3510855" y="2146972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6584-D9E9-4DB3-B608-D1BF3A4D5ED0}">
      <dsp:nvSpPr>
        <dsp:cNvPr id="0" name=""/>
        <dsp:cNvSpPr/>
      </dsp:nvSpPr>
      <dsp:spPr>
        <a:xfrm>
          <a:off x="0" y="2146972"/>
          <a:ext cx="3510856" cy="975337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Usage</a:t>
          </a:r>
          <a:r>
            <a:rPr lang="nl-NL" sz="2700" kern="1200" dirty="0"/>
            <a:t> </a:t>
          </a:r>
          <a:r>
            <a:rPr lang="nl-NL" sz="2700" kern="1200" dirty="0" err="1"/>
            <a:t>Examples</a:t>
          </a:r>
          <a:endParaRPr lang="nl-NL" sz="2700" kern="1200" dirty="0"/>
        </a:p>
      </dsp:txBody>
      <dsp:txXfrm>
        <a:off x="47612" y="2194584"/>
        <a:ext cx="3415632" cy="880113"/>
      </dsp:txXfrm>
    </dsp:sp>
    <dsp:sp modelId="{DD77597E-0D1D-4D8F-AC18-17942972E85B}">
      <dsp:nvSpPr>
        <dsp:cNvPr id="0" name=""/>
        <dsp:cNvSpPr/>
      </dsp:nvSpPr>
      <dsp:spPr>
        <a:xfrm>
          <a:off x="3510855" y="3219843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F5B72-34C6-4496-9788-8DBAB2D45F68}">
      <dsp:nvSpPr>
        <dsp:cNvPr id="0" name=""/>
        <dsp:cNvSpPr/>
      </dsp:nvSpPr>
      <dsp:spPr>
        <a:xfrm>
          <a:off x="0" y="3219843"/>
          <a:ext cx="3510856" cy="97533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Common Mistakes</a:t>
          </a:r>
        </a:p>
      </dsp:txBody>
      <dsp:txXfrm>
        <a:off x="47612" y="3267455"/>
        <a:ext cx="3415632" cy="880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E0C1-FD4E-4847-9B5D-B8B9A46491BC}">
      <dsp:nvSpPr>
        <dsp:cNvPr id="0" name=""/>
        <dsp:cNvSpPr/>
      </dsp:nvSpPr>
      <dsp:spPr>
        <a:xfrm>
          <a:off x="2381772" y="1980229"/>
          <a:ext cx="2420281" cy="242028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Source Expressions</a:t>
          </a:r>
        </a:p>
      </dsp:txBody>
      <dsp:txXfrm>
        <a:off x="2868356" y="2547168"/>
        <a:ext cx="1447113" cy="1244075"/>
      </dsp:txXfrm>
    </dsp:sp>
    <dsp:sp modelId="{9D356954-B2CE-4A13-9656-4A58F7DD2398}">
      <dsp:nvSpPr>
        <dsp:cNvPr id="0" name=""/>
        <dsp:cNvSpPr/>
      </dsp:nvSpPr>
      <dsp:spPr>
        <a:xfrm>
          <a:off x="973608" y="1408163"/>
          <a:ext cx="1760204" cy="1760204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Triggers</a:t>
          </a:r>
        </a:p>
      </dsp:txBody>
      <dsp:txXfrm>
        <a:off x="1416745" y="1853978"/>
        <a:ext cx="873930" cy="868574"/>
      </dsp:txXfrm>
    </dsp:sp>
    <dsp:sp modelId="{7DDD32AA-290A-4D89-82C4-9B845585D653}">
      <dsp:nvSpPr>
        <dsp:cNvPr id="0" name=""/>
        <dsp:cNvSpPr/>
      </dsp:nvSpPr>
      <dsp:spPr>
        <a:xfrm rot="20700000">
          <a:off x="1959503" y="193802"/>
          <a:ext cx="1724641" cy="1724641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Show Output</a:t>
          </a:r>
        </a:p>
      </dsp:txBody>
      <dsp:txXfrm rot="-20700000">
        <a:off x="2337767" y="572066"/>
        <a:ext cx="968112" cy="968112"/>
      </dsp:txXfrm>
    </dsp:sp>
    <dsp:sp modelId="{A5D5A68C-E89E-433E-B834-3B71C66EAE38}">
      <dsp:nvSpPr>
        <dsp:cNvPr id="0" name=""/>
        <dsp:cNvSpPr/>
      </dsp:nvSpPr>
      <dsp:spPr>
        <a:xfrm>
          <a:off x="2197935" y="1613724"/>
          <a:ext cx="3097959" cy="3097959"/>
        </a:xfrm>
        <a:prstGeom prst="circularArrow">
          <a:avLst>
            <a:gd name="adj1" fmla="val 4687"/>
            <a:gd name="adj2" fmla="val 299029"/>
            <a:gd name="adj3" fmla="val 2520915"/>
            <a:gd name="adj4" fmla="val 15851084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E1670-FDC6-4C07-8FE9-3CAE5E75C34C}">
      <dsp:nvSpPr>
        <dsp:cNvPr id="0" name=""/>
        <dsp:cNvSpPr/>
      </dsp:nvSpPr>
      <dsp:spPr>
        <a:xfrm>
          <a:off x="661880" y="1017811"/>
          <a:ext cx="2250861" cy="2250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4BE5-5417-47FC-B4B5-853686156C0E}">
      <dsp:nvSpPr>
        <dsp:cNvPr id="0" name=""/>
        <dsp:cNvSpPr/>
      </dsp:nvSpPr>
      <dsp:spPr>
        <a:xfrm>
          <a:off x="1560575" y="-184844"/>
          <a:ext cx="2426881" cy="24268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01DB-D2A7-42F3-948D-8969F876FDBF}">
      <dsp:nvSpPr>
        <dsp:cNvPr id="0" name=""/>
        <dsp:cNvSpPr/>
      </dsp:nvSpPr>
      <dsp:spPr>
        <a:xfrm>
          <a:off x="0" y="39908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0463-46D8-4708-A84F-2731E3D56D22}">
      <dsp:nvSpPr>
        <dsp:cNvPr id="0" name=""/>
        <dsp:cNvSpPr/>
      </dsp:nvSpPr>
      <dsp:spPr>
        <a:xfrm>
          <a:off x="267616" y="59605"/>
          <a:ext cx="374663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OnPreReport</a:t>
          </a:r>
          <a:endParaRPr lang="nl-NL" sz="2300" kern="1200" dirty="0"/>
        </a:p>
      </dsp:txBody>
      <dsp:txXfrm>
        <a:off x="300760" y="92749"/>
        <a:ext cx="3680343" cy="612672"/>
      </dsp:txXfrm>
    </dsp:sp>
    <dsp:sp modelId="{ACB11562-6C9E-48EA-8FEC-10711A5558F3}">
      <dsp:nvSpPr>
        <dsp:cNvPr id="0" name=""/>
        <dsp:cNvSpPr/>
      </dsp:nvSpPr>
      <dsp:spPr>
        <a:xfrm>
          <a:off x="0" y="144236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8B33-301F-408D-A33D-50C43EC204B7}">
      <dsp:nvSpPr>
        <dsp:cNvPr id="0" name=""/>
        <dsp:cNvSpPr/>
      </dsp:nvSpPr>
      <dsp:spPr>
        <a:xfrm>
          <a:off x="267616" y="1102885"/>
          <a:ext cx="3746631" cy="67896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OnPreDataItem</a:t>
          </a:r>
          <a:endParaRPr lang="nl-NL" sz="2300" kern="1200" dirty="0"/>
        </a:p>
      </dsp:txBody>
      <dsp:txXfrm>
        <a:off x="300760" y="1136029"/>
        <a:ext cx="3680343" cy="612672"/>
      </dsp:txXfrm>
    </dsp:sp>
    <dsp:sp modelId="{0AA0C08D-7EC7-4973-90AE-554139EA219C}">
      <dsp:nvSpPr>
        <dsp:cNvPr id="0" name=""/>
        <dsp:cNvSpPr/>
      </dsp:nvSpPr>
      <dsp:spPr>
        <a:xfrm>
          <a:off x="0" y="248564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204D-A951-4CEE-9C52-83844C81AD35}">
      <dsp:nvSpPr>
        <dsp:cNvPr id="0" name=""/>
        <dsp:cNvSpPr/>
      </dsp:nvSpPr>
      <dsp:spPr>
        <a:xfrm>
          <a:off x="267616" y="2146165"/>
          <a:ext cx="3746631" cy="67896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OnAfterGetRecord</a:t>
          </a:r>
          <a:endParaRPr lang="nl-NL" sz="2300" kern="1200" dirty="0"/>
        </a:p>
      </dsp:txBody>
      <dsp:txXfrm>
        <a:off x="300760" y="2179309"/>
        <a:ext cx="3680343" cy="612672"/>
      </dsp:txXfrm>
    </dsp:sp>
    <dsp:sp modelId="{DBF0D5C3-478E-478E-81F0-B2C1255420C5}">
      <dsp:nvSpPr>
        <dsp:cNvPr id="0" name=""/>
        <dsp:cNvSpPr/>
      </dsp:nvSpPr>
      <dsp:spPr>
        <a:xfrm>
          <a:off x="0" y="352892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4908-17BB-4311-AA5C-33A8A27E4EE2}">
      <dsp:nvSpPr>
        <dsp:cNvPr id="0" name=""/>
        <dsp:cNvSpPr/>
      </dsp:nvSpPr>
      <dsp:spPr>
        <a:xfrm>
          <a:off x="267616" y="3189445"/>
          <a:ext cx="3746631" cy="678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OnPrint</a:t>
          </a:r>
          <a:endParaRPr lang="nl-NL" sz="2300" kern="1200" dirty="0"/>
        </a:p>
      </dsp:txBody>
      <dsp:txXfrm>
        <a:off x="300760" y="3222589"/>
        <a:ext cx="368034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01-10-2020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istakes.asp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C1BD5F-F921-4B36-8EAA-2B6B9CFD072F}"/>
              </a:ext>
            </a:extLst>
          </p:cNvPr>
          <p:cNvGraphicFramePr/>
          <p:nvPr/>
        </p:nvGraphicFramePr>
        <p:xfrm>
          <a:off x="838200" y="1932495"/>
          <a:ext cx="8777140" cy="419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Null</a:t>
            </a:r>
            <a:r>
              <a:rPr lang="nl-NL" dirty="0"/>
              <a:t> vs. </a:t>
            </a:r>
            <a:r>
              <a:rPr lang="nl-NL" dirty="0" err="1"/>
              <a:t>Undefined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Undefined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declared</a:t>
            </a:r>
            <a:r>
              <a:rPr lang="nl-NL" dirty="0"/>
              <a:t> but </a:t>
            </a:r>
            <a:r>
              <a:rPr lang="nl-NL" dirty="0" err="1"/>
              <a:t>not</a:t>
            </a:r>
            <a:r>
              <a:rPr lang="nl-NL" dirty="0"/>
              <a:t> set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Null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explicitly</a:t>
            </a:r>
            <a:r>
              <a:rPr lang="nl-NL" dirty="0"/>
              <a:t> set </a:t>
            </a:r>
            <a:r>
              <a:rPr lang="nl-NL" dirty="0" err="1"/>
              <a:t>to</a:t>
            </a:r>
            <a:r>
              <a:rPr lang="nl-NL" dirty="0"/>
              <a:t> empty</a:t>
            </a:r>
          </a:p>
        </p:txBody>
      </p:sp>
      <p:sp>
        <p:nvSpPr>
          <p:cNvPr id="4" name="Rechthoek 3"/>
          <p:cNvSpPr/>
          <p:nvPr/>
        </p:nvSpPr>
        <p:spPr>
          <a:xfrm>
            <a:off x="1333500" y="2591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test; // variable declared, but not defined, ... // ... set to value of undefined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5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BCD2A086-D1EB-4562-A2E1-5438033F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92" y="0"/>
            <a:ext cx="8108008" cy="51308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3210" y="3193258"/>
            <a:ext cx="10515600" cy="2852737"/>
          </a:xfrm>
        </p:spPr>
        <p:txBody>
          <a:bodyPr/>
          <a:lstStyle/>
          <a:p>
            <a:r>
              <a:rPr lang="nl-NL" dirty="0"/>
              <a:t>JavaScript in ForNAV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283210" y="6073617"/>
            <a:ext cx="10515600" cy="555784"/>
          </a:xfrm>
        </p:spPr>
        <p:txBody>
          <a:bodyPr/>
          <a:lstStyle/>
          <a:p>
            <a:r>
              <a:rPr lang="nl-NL" dirty="0"/>
              <a:t>Variables are ALWAYS Global</a:t>
            </a:r>
          </a:p>
        </p:txBody>
      </p:sp>
    </p:spTree>
    <p:extLst>
      <p:ext uri="{BB962C8B-B14F-4D97-AF65-F5344CB8AC3E}">
        <p14:creationId xmlns:p14="http://schemas.microsoft.com/office/powerpoint/2010/main" val="41233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in ForNAV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1690688"/>
          <a:ext cx="5203596" cy="440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259398" y="1621411"/>
          <a:ext cx="5352330" cy="416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7633DB7-E4E1-4188-998E-AE3C22686560}"/>
              </a:ext>
            </a:extLst>
          </p:cNvPr>
          <p:cNvSpPr/>
          <p:nvPr/>
        </p:nvSpPr>
        <p:spPr>
          <a:xfrm>
            <a:off x="3799527" y="824271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Requestpage closes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CCAC00A-6B50-4AD2-BC58-C078AFF78127}"/>
              </a:ext>
            </a:extLst>
          </p:cNvPr>
          <p:cNvSpPr/>
          <p:nvPr/>
        </p:nvSpPr>
        <p:spPr>
          <a:xfrm>
            <a:off x="3799527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OnPreReport JavaScript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56103-7B3F-451D-B168-6EE34B37503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03288" y="114490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EB1C68-7DF5-4A62-9EDF-B80B5B9A0D1A}"/>
              </a:ext>
            </a:extLst>
          </p:cNvPr>
          <p:cNvSpPr/>
          <p:nvPr/>
        </p:nvSpPr>
        <p:spPr>
          <a:xfrm>
            <a:off x="3799527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OnPreDataItem JavaScript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18FDA9-7B73-4038-8DC4-C856E019C19D}"/>
              </a:ext>
            </a:extLst>
          </p:cNvPr>
          <p:cNvSpPr/>
          <p:nvPr/>
        </p:nvSpPr>
        <p:spPr>
          <a:xfrm>
            <a:off x="3799527" y="2765889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DataItem record is read from the database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78A39-B5D7-43B7-9C32-C096CB469750}"/>
              </a:ext>
            </a:extLst>
          </p:cNvPr>
          <p:cNvSpPr/>
          <p:nvPr/>
        </p:nvSpPr>
        <p:spPr>
          <a:xfrm>
            <a:off x="3799527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OnAfterGet-Record JavaScript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ABE1F9F-685D-4553-99AF-1C954FD21090}"/>
              </a:ext>
            </a:extLst>
          </p:cNvPr>
          <p:cNvSpPr/>
          <p:nvPr/>
        </p:nvSpPr>
        <p:spPr>
          <a:xfrm>
            <a:off x="3799527" y="4060301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3B94F-1014-4317-BDF3-0537B123C58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03288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422ED-D84E-4975-AC6D-CA3AC8D795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203288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0526D-C593-4231-A7AB-05659F7027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CDC46A-A7FD-4844-9576-7997963AB7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3280FFC-3BAD-49ED-9DCC-E6D9C5C2FCB7}"/>
              </a:ext>
            </a:extLst>
          </p:cNvPr>
          <p:cNvSpPr/>
          <p:nvPr/>
        </p:nvSpPr>
        <p:spPr>
          <a:xfrm>
            <a:off x="5376966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Header Section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D001FC-7964-421C-B1D6-54333D685BFB}"/>
              </a:ext>
            </a:extLst>
          </p:cNvPr>
          <p:cNvSpPr/>
          <p:nvPr/>
        </p:nvSpPr>
        <p:spPr>
          <a:xfrm>
            <a:off x="5376966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ECC3AA-5CF8-40EE-AECC-E3BCCF288CAF}"/>
              </a:ext>
            </a:extLst>
          </p:cNvPr>
          <p:cNvSpPr/>
          <p:nvPr/>
        </p:nvSpPr>
        <p:spPr>
          <a:xfrm>
            <a:off x="5376966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05A927-8584-4E5E-9F5C-3AE7119B7A78}"/>
              </a:ext>
            </a:extLst>
          </p:cNvPr>
          <p:cNvSpPr/>
          <p:nvPr/>
        </p:nvSpPr>
        <p:spPr>
          <a:xfrm>
            <a:off x="5376966" y="2765889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Body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7406D24-EE1F-474F-AB0F-E2F2A91DEE1F}"/>
              </a:ext>
            </a:extLst>
          </p:cNvPr>
          <p:cNvSpPr/>
          <p:nvPr/>
        </p:nvSpPr>
        <p:spPr>
          <a:xfrm>
            <a:off x="5376966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Process Lower DataItem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D5577D0-8FF6-499B-A089-0E954D5A0F54}"/>
              </a:ext>
            </a:extLst>
          </p:cNvPr>
          <p:cNvSpPr/>
          <p:nvPr/>
        </p:nvSpPr>
        <p:spPr>
          <a:xfrm>
            <a:off x="5376966" y="40603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TransFooter Section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030BCCF-EF1F-4BC9-9FD3-4E4B3A01F880}"/>
              </a:ext>
            </a:extLst>
          </p:cNvPr>
          <p:cNvSpPr/>
          <p:nvPr/>
        </p:nvSpPr>
        <p:spPr>
          <a:xfrm>
            <a:off x="5376966" y="470750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75DE6F3-549F-4923-95CB-5CB481FCA703}"/>
              </a:ext>
            </a:extLst>
          </p:cNvPr>
          <p:cNvSpPr/>
          <p:nvPr/>
        </p:nvSpPr>
        <p:spPr>
          <a:xfrm>
            <a:off x="5376966" y="535471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Footer Section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52E26-F095-4E89-9725-CC97F1F2E5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EDD2C2-9B57-466C-B58C-887FB8EE6C4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154763-E5F5-4872-AF50-B75367B4042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3D072-8D22-4E94-B432-457D37BDC6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AB0B6-4FB5-4A6E-B225-5B365B2F57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38093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804C9-5C52-4D99-8067-CF2227F416E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502814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9993B-18C3-4032-B6A0-B4A197DFE73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80727" y="114490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1D3BCA-59C8-4230-A52D-8EFEB943F53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07049" y="984588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1AF1F6-6550-4890-9586-AB849D1047D4}"/>
              </a:ext>
            </a:extLst>
          </p:cNvPr>
          <p:cNvCxnSpPr>
            <a:stCxn id="24" idx="1"/>
            <a:endCxn id="11" idx="3"/>
          </p:cNvCxnSpPr>
          <p:nvPr/>
        </p:nvCxnSpPr>
        <p:spPr>
          <a:xfrm rot="10800000">
            <a:off x="4607050" y="3573413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FF0CFDD-0C4B-42F0-A7A0-E39759FBE52D}"/>
              </a:ext>
            </a:extLst>
          </p:cNvPr>
          <p:cNvSpPr/>
          <p:nvPr/>
        </p:nvSpPr>
        <p:spPr>
          <a:xfrm>
            <a:off x="7316605" y="824270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Triggered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769C9F7-37C4-4125-80BF-A522C38A417B}"/>
              </a:ext>
            </a:extLst>
          </p:cNvPr>
          <p:cNvSpPr/>
          <p:nvPr/>
        </p:nvSpPr>
        <p:spPr>
          <a:xfrm>
            <a:off x="8531842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ShowOutput JavaScript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8029399-E29D-46C1-9807-57CF4C477073}"/>
              </a:ext>
            </a:extLst>
          </p:cNvPr>
          <p:cNvSpPr/>
          <p:nvPr/>
        </p:nvSpPr>
        <p:spPr>
          <a:xfrm>
            <a:off x="8531842" y="1471476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</a:t>
            </a:r>
            <a:r>
              <a:rPr lang="en-US" sz="700"/>
              <a:t>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43C955F-D8E9-4B1C-AF95-4F62B16E934D}"/>
              </a:ext>
            </a:extLst>
          </p:cNvPr>
          <p:cNvSpPr/>
          <p:nvPr/>
        </p:nvSpPr>
        <p:spPr>
          <a:xfrm>
            <a:off x="8531842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ShowOutput JavaScript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15BD168-2BC1-481B-A4AB-8BC998573A58}"/>
              </a:ext>
            </a:extLst>
          </p:cNvPr>
          <p:cNvSpPr/>
          <p:nvPr/>
        </p:nvSpPr>
        <p:spPr>
          <a:xfrm>
            <a:off x="8531842" y="2765888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Show?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58E74395-57DE-4201-9608-5D65CE6FB643}"/>
              </a:ext>
            </a:extLst>
          </p:cNvPr>
          <p:cNvSpPr/>
          <p:nvPr/>
        </p:nvSpPr>
        <p:spPr>
          <a:xfrm>
            <a:off x="8531842" y="34130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Source Expression JavaScript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113FBD9-03CF-4F06-AB88-8509D58BD400}"/>
              </a:ext>
            </a:extLst>
          </p:cNvPr>
          <p:cNvSpPr/>
          <p:nvPr/>
        </p:nvSpPr>
        <p:spPr>
          <a:xfrm>
            <a:off x="8531842" y="406030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Formatting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6555F84-94F4-409F-981A-47E7227161A0}"/>
              </a:ext>
            </a:extLst>
          </p:cNvPr>
          <p:cNvSpPr/>
          <p:nvPr/>
        </p:nvSpPr>
        <p:spPr>
          <a:xfrm>
            <a:off x="8531842" y="47075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OnPrint JavaScript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86F85ED6-A3AD-4366-B93E-C722A64254B6}"/>
              </a:ext>
            </a:extLst>
          </p:cNvPr>
          <p:cNvSpPr/>
          <p:nvPr/>
        </p:nvSpPr>
        <p:spPr>
          <a:xfrm>
            <a:off x="7316605" y="4707501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Next Section Triggered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D645DC-C3D5-4FDB-9040-2DD3FAC5A8B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935603" y="114490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8C104-25F0-4EFC-B1B0-E0CC1A9738D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792111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5D15C2-003E-4439-AF28-F4A329760CF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439318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EC255-D9E0-454A-BB24-176C171A6F9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308652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CA6027-36F1-4218-BE15-D85E1ECB862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7337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21B7B4-2551-4D42-A263-047E4D31386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380935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587CBE-94B2-4BD2-B3CA-14F37D3C957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24127" y="984588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213909-4E89-4853-8DA7-BD2E4E9838F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8124127" y="4867819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0C67A-E9C5-4874-AAE9-5ECBE8A5297A}"/>
              </a:ext>
            </a:extLst>
          </p:cNvPr>
          <p:cNvCxnSpPr>
            <a:cxnSpLocks/>
            <a:stCxn id="36" idx="1"/>
            <a:endCxn id="42" idx="0"/>
          </p:cNvCxnSpPr>
          <p:nvPr/>
        </p:nvCxnSpPr>
        <p:spPr>
          <a:xfrm rot="10800000" flipV="1">
            <a:off x="7720366" y="1631793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2EABB3-0420-4BEE-9E3B-9D09C6D1F502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7720366" y="2926205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359595-8412-4241-A3A0-4EB9ED0EE448}"/>
              </a:ext>
            </a:extLst>
          </p:cNvPr>
          <p:cNvSpPr txBox="1"/>
          <p:nvPr/>
        </p:nvSpPr>
        <p:spPr>
          <a:xfrm>
            <a:off x="8935602" y="1792111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84DE4-0C35-4DD3-8BEA-C9C34D413ECD}"/>
              </a:ext>
            </a:extLst>
          </p:cNvPr>
          <p:cNvSpPr txBox="1"/>
          <p:nvPr/>
        </p:nvSpPr>
        <p:spPr>
          <a:xfrm>
            <a:off x="8923724" y="3086523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0B227-2DDC-47B2-85E1-11DD8B0A9586}"/>
              </a:ext>
            </a:extLst>
          </p:cNvPr>
          <p:cNvSpPr txBox="1"/>
          <p:nvPr/>
        </p:nvSpPr>
        <p:spPr>
          <a:xfrm>
            <a:off x="8262666" y="1631792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D0D8D9-66C8-41C5-8540-6746EAAA6B4E}"/>
              </a:ext>
            </a:extLst>
          </p:cNvPr>
          <p:cNvSpPr txBox="1"/>
          <p:nvPr/>
        </p:nvSpPr>
        <p:spPr>
          <a:xfrm>
            <a:off x="8268607" y="2930014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29625AC-0F3C-40EA-A9ED-3C3741E7CA77}"/>
              </a:ext>
            </a:extLst>
          </p:cNvPr>
          <p:cNvSpPr/>
          <p:nvPr/>
        </p:nvSpPr>
        <p:spPr>
          <a:xfrm>
            <a:off x="2289958" y="824270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BC/NAV Action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554AD6D-F9B9-442A-9B0F-CC70E66E3F21}"/>
              </a:ext>
            </a:extLst>
          </p:cNvPr>
          <p:cNvSpPr/>
          <p:nvPr/>
        </p:nvSpPr>
        <p:spPr>
          <a:xfrm>
            <a:off x="2287981" y="14725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ForNAV Action</a:t>
            </a:r>
          </a:p>
        </p:txBody>
      </p:sp>
      <p:sp>
        <p:nvSpPr>
          <p:cNvPr id="60" name="Titel 1">
            <a:extLst>
              <a:ext uri="{FF2B5EF4-FFF2-40B4-BE49-F238E27FC236}">
                <a16:creationId xmlns:a16="http://schemas.microsoft.com/office/drawing/2014/main" id="{AE6EDA16-7890-43F3-B3B7-760F439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67"/>
            <a:ext cx="10515600" cy="360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32567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Triggers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Data</a:t>
            </a:r>
          </a:p>
          <a:p>
            <a:r>
              <a:rPr lang="nl-NL" dirty="0"/>
              <a:t>Update Variables</a:t>
            </a:r>
          </a:p>
          <a:p>
            <a:r>
              <a:rPr lang="nl-NL" dirty="0" err="1"/>
              <a:t>Formatting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4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ShowOutput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56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 </a:t>
            </a:r>
            <a:r>
              <a:rPr lang="nl-NL" dirty="0" err="1"/>
              <a:t>Expression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5369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Operators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(‘Picture’);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(‘Balance’);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(‘Name’, ‘Mark’);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CALCFIELDS(Picture);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SETAUTOCALCFIELDS(Balance);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FINDFIRST;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SETFILTER(Name, ‘Mark’);</a:t>
            </a:r>
          </a:p>
        </p:txBody>
      </p:sp>
      <p:sp>
        <p:nvSpPr>
          <p:cNvPr id="4" name="Rechthoek 3"/>
          <p:cNvSpPr/>
          <p:nvPr/>
        </p:nvSpPr>
        <p:spPr>
          <a:xfrm>
            <a:off x="4259826" y="-510611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parameters)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(parameters);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Next()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First()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record.FindFirst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Filter)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Filter); }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90550" y="1968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 b="1"/>
              <a:t>if</a:t>
            </a:r>
            <a:r>
              <a:rPr lang="en-US"/>
              <a:t> statement returns</a:t>
            </a:r>
            <a:r>
              <a:rPr lang="en-US" b="1"/>
              <a:t> false</a:t>
            </a:r>
            <a:r>
              <a:rPr lang="en-US"/>
              <a:t> (as expected) because x is not equal to 10:</a:t>
            </a:r>
          </a:p>
          <a:p>
            <a:r>
              <a:rPr lang="en-US">
                <a:solidFill>
                  <a:srgbClr val="0000CD"/>
                </a:solidFill>
              </a:rPr>
              <a:t>var</a:t>
            </a:r>
            <a:r>
              <a:rPr lang="en-US">
                <a:solidFill>
                  <a:srgbClr val="000000"/>
                </a:solidFill>
              </a:rPr>
              <a:t> x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if</a:t>
            </a:r>
            <a:r>
              <a:rPr lang="en-US">
                <a:solidFill>
                  <a:srgbClr val="000000"/>
                </a:solidFill>
              </a:rPr>
              <a:t> (x ==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>
                <a:solidFill>
                  <a:srgbClr val="000000"/>
                </a:solidFill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90550" y="3645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true </a:t>
            </a:r>
            <a:r>
              <a:rPr lang="en-US" dirty="0"/>
              <a:t>(maybe not as expected), because 10 is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590550" y="5169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false</a:t>
            </a:r>
            <a:r>
              <a:rPr lang="en-US" dirty="0"/>
              <a:t> (maybe not as expected), because 0 is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080C2F-9E19-4157-8540-1EE7F2DA19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Common </a:t>
            </a:r>
            <a:r>
              <a:rPr lang="nl-NL" dirty="0" err="1"/>
              <a:t>Mitsakes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979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23900" y="742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Expecting Loose Comparison</a:t>
            </a:r>
          </a:p>
          <a:p>
            <a:r>
              <a:rPr lang="en-US" dirty="0"/>
              <a:t>In regular comparison, data type does not matter. This if statement returns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y) </a:t>
            </a:r>
            <a:endParaRPr lang="en-US" dirty="0">
              <a:effectLst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23900" y="2976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strict comparison, data type does matter. This if statement returns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=== y)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9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35812" y="171567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C/AL != </a:t>
            </a:r>
            <a:r>
              <a:rPr lang="nl-NL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7" y="3085445"/>
            <a:ext cx="2488889" cy="286984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29" y="3453565"/>
            <a:ext cx="2819400" cy="2133600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4034672" y="1517715"/>
            <a:ext cx="1706252" cy="1282046"/>
          </a:xfrm>
          <a:prstGeom prst="ellipse">
            <a:avLst/>
          </a:prstGeom>
          <a:noFill/>
          <a:ln w="76200">
            <a:solidFill>
              <a:srgbClr val="E64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8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00100" y="838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          </a:t>
            </a:r>
            <a:r>
              <a:rPr lang="en-US" dirty="0">
                <a:solidFill>
                  <a:srgbClr val="008000"/>
                </a:solidFill>
              </a:rPr>
              <a:t>// the result in x is 15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A52A2A"/>
                </a:solidFill>
              </a:rPr>
              <a:t>"5"</a:t>
            </a:r>
            <a:r>
              <a:rPr lang="en-US" dirty="0">
                <a:solidFill>
                  <a:srgbClr val="000000"/>
                </a:solidFill>
              </a:rPr>
              <a:t>;        </a:t>
            </a:r>
            <a:r>
              <a:rPr lang="en-US" dirty="0">
                <a:solidFill>
                  <a:srgbClr val="008000"/>
                </a:solidFill>
              </a:rPr>
              <a:t>// the result in x is "105" 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0100" y="20894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FF0000"/>
                </a:solidFill>
              </a:rPr>
              <a:t>5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      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15</a:t>
            </a:r>
            <a:br>
              <a:rPr lang="nl-NL" dirty="0">
                <a:solidFill>
                  <a:srgbClr val="008000"/>
                </a:solidFill>
              </a:rPr>
            </a:b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A52A2A"/>
                </a:solidFill>
              </a:rPr>
              <a:t>"5"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      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"105"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00100" y="4399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Because of a misplaced semicolon, this code block will execute regardless of the value of x:</a:t>
            </a:r>
          </a:p>
          <a:p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8000"/>
                </a:solidFill>
              </a:rPr>
              <a:t>// code block 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683151" y="5969347"/>
            <a:ext cx="58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https://www.w3schools.com/js/js_mistakes.asp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52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42C15E-BE11-455D-A17B-A6399F65D0F0}"/>
              </a:ext>
            </a:extLst>
          </p:cNvPr>
          <p:cNvSpPr/>
          <p:nvPr/>
        </p:nvSpPr>
        <p:spPr>
          <a:xfrm>
            <a:off x="3799527" y="1122218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Requestpage closes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CF05AE-0C66-49EF-BA4D-592762CBE2C4}"/>
              </a:ext>
            </a:extLst>
          </p:cNvPr>
          <p:cNvSpPr/>
          <p:nvPr/>
        </p:nvSpPr>
        <p:spPr>
          <a:xfrm>
            <a:off x="3799527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OnPreReport 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9A41D-8B52-4933-807D-889D890A48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203288" y="144285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F34E738-21EA-424E-9C92-0D314A90519F}"/>
              </a:ext>
            </a:extLst>
          </p:cNvPr>
          <p:cNvSpPr/>
          <p:nvPr/>
        </p:nvSpPr>
        <p:spPr>
          <a:xfrm>
            <a:off x="3799527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OnPreDataItem JavaScript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9136686-7DFF-4D0A-912B-041979AA10F5}"/>
              </a:ext>
            </a:extLst>
          </p:cNvPr>
          <p:cNvSpPr/>
          <p:nvPr/>
        </p:nvSpPr>
        <p:spPr>
          <a:xfrm>
            <a:off x="3799527" y="3063836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DataItem record is read from the database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FCEC415-3F20-47BE-9E1F-B2D6581DDE38}"/>
              </a:ext>
            </a:extLst>
          </p:cNvPr>
          <p:cNvSpPr/>
          <p:nvPr/>
        </p:nvSpPr>
        <p:spPr>
          <a:xfrm>
            <a:off x="3799527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OnAfterGet-Record JavaScript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DD6A00D-DF56-4B7B-86CE-F7D87CA19CA2}"/>
              </a:ext>
            </a:extLst>
          </p:cNvPr>
          <p:cNvSpPr/>
          <p:nvPr/>
        </p:nvSpPr>
        <p:spPr>
          <a:xfrm>
            <a:off x="3799527" y="4358248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11529-F527-44E5-A4D5-6D093B8E36C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03288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18EE7-F64D-4D47-BF46-0EE179AB8A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6F9A4-8C96-4DCC-B3C8-1C8659FBBFC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F656A-D9CC-49EA-B78E-8EAA43C0EAD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203288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F2A9D28-FFD8-4CC3-8FB3-C2E9210E5DF7}"/>
              </a:ext>
            </a:extLst>
          </p:cNvPr>
          <p:cNvSpPr/>
          <p:nvPr/>
        </p:nvSpPr>
        <p:spPr>
          <a:xfrm>
            <a:off x="5376966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6AF1640-C0E0-4165-A7F0-FB7111060B29}"/>
              </a:ext>
            </a:extLst>
          </p:cNvPr>
          <p:cNvSpPr/>
          <p:nvPr/>
        </p:nvSpPr>
        <p:spPr>
          <a:xfrm>
            <a:off x="5376966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22A7081-9ECB-420C-A4A4-1B68AE5BD316}"/>
              </a:ext>
            </a:extLst>
          </p:cNvPr>
          <p:cNvSpPr/>
          <p:nvPr/>
        </p:nvSpPr>
        <p:spPr>
          <a:xfrm>
            <a:off x="5376966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TransHeader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B7A38EE-01B8-4672-A473-26DFD342036D}"/>
              </a:ext>
            </a:extLst>
          </p:cNvPr>
          <p:cNvSpPr/>
          <p:nvPr/>
        </p:nvSpPr>
        <p:spPr>
          <a:xfrm>
            <a:off x="5376966" y="3063836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Section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C19964A-A5D6-4C5B-8F02-FE4896F34D6C}"/>
              </a:ext>
            </a:extLst>
          </p:cNvPr>
          <p:cNvSpPr/>
          <p:nvPr/>
        </p:nvSpPr>
        <p:spPr>
          <a:xfrm>
            <a:off x="5376966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Lower DataItem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30EFFFF-5456-4C78-83B1-4294894BA0C4}"/>
              </a:ext>
            </a:extLst>
          </p:cNvPr>
          <p:cNvSpPr/>
          <p:nvPr/>
        </p:nvSpPr>
        <p:spPr>
          <a:xfrm>
            <a:off x="5376966" y="43582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F06C0DA-8F92-4036-B998-0F4169DCA727}"/>
              </a:ext>
            </a:extLst>
          </p:cNvPr>
          <p:cNvSpPr/>
          <p:nvPr/>
        </p:nvSpPr>
        <p:spPr>
          <a:xfrm>
            <a:off x="5376966" y="500545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GroupFooter Section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602E81F-02BF-4AC3-933B-76ADFE6FF926}"/>
              </a:ext>
            </a:extLst>
          </p:cNvPr>
          <p:cNvSpPr/>
          <p:nvPr/>
        </p:nvSpPr>
        <p:spPr>
          <a:xfrm>
            <a:off x="5376966" y="565266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 Section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1BEC3C-3C4D-4757-AA95-7851A500924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BFDD0B-AEE1-40AE-B3A2-B7E4570A1A7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5A577-4A8D-41CD-818C-F79B4CC1204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7A21FE-34AD-4C03-ABDD-DACEF50F02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5DC0E-B7A4-4D1A-87FB-BA358A77F05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467888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5E8FBD-D0A3-42B2-BA66-C370EE83759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780727" y="532608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F1A35-2D56-4173-BC84-15759DC6DEC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44285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3EB385-06ED-4952-87EF-2A13E04724E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607049" y="1282535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E00AA4-F821-489D-B97A-4A7107F93AF6}"/>
              </a:ext>
            </a:extLst>
          </p:cNvPr>
          <p:cNvCxnSpPr>
            <a:stCxn id="25" idx="1"/>
            <a:endCxn id="12" idx="3"/>
          </p:cNvCxnSpPr>
          <p:nvPr/>
        </p:nvCxnSpPr>
        <p:spPr>
          <a:xfrm rot="10800000">
            <a:off x="4607050" y="3871360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1D13F4F-26A0-446B-9213-1BFE0AF8B9B0}"/>
              </a:ext>
            </a:extLst>
          </p:cNvPr>
          <p:cNvSpPr/>
          <p:nvPr/>
        </p:nvSpPr>
        <p:spPr>
          <a:xfrm>
            <a:off x="7316605" y="1122217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Triggered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AEB7D79-66D6-48E7-99A3-F3D16A1CCCE0}"/>
              </a:ext>
            </a:extLst>
          </p:cNvPr>
          <p:cNvSpPr/>
          <p:nvPr/>
        </p:nvSpPr>
        <p:spPr>
          <a:xfrm>
            <a:off x="8531842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AE48E7F-C441-4499-B184-36321651547F}"/>
              </a:ext>
            </a:extLst>
          </p:cNvPr>
          <p:cNvSpPr/>
          <p:nvPr/>
        </p:nvSpPr>
        <p:spPr>
          <a:xfrm>
            <a:off x="8531842" y="1769423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A4F484B-AC94-4F26-A0E1-19F165C6BE40}"/>
              </a:ext>
            </a:extLst>
          </p:cNvPr>
          <p:cNvSpPr/>
          <p:nvPr/>
        </p:nvSpPr>
        <p:spPr>
          <a:xfrm>
            <a:off x="8531842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EF8C89F7-F22F-431E-BD17-2F535BD1BA2D}"/>
              </a:ext>
            </a:extLst>
          </p:cNvPr>
          <p:cNvSpPr/>
          <p:nvPr/>
        </p:nvSpPr>
        <p:spPr>
          <a:xfrm>
            <a:off x="8531842" y="3063835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DD48357-16CE-437D-B5B8-0BB250260277}"/>
              </a:ext>
            </a:extLst>
          </p:cNvPr>
          <p:cNvSpPr/>
          <p:nvPr/>
        </p:nvSpPr>
        <p:spPr>
          <a:xfrm>
            <a:off x="8531842" y="37110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Source Expression JavaScript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0908CBC-3DC0-4BE8-948C-6ED94126FA62}"/>
              </a:ext>
            </a:extLst>
          </p:cNvPr>
          <p:cNvSpPr/>
          <p:nvPr/>
        </p:nvSpPr>
        <p:spPr>
          <a:xfrm>
            <a:off x="8531842" y="435824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Formatting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9F01D6E-8B70-4429-8392-2FCA24E1AF81}"/>
              </a:ext>
            </a:extLst>
          </p:cNvPr>
          <p:cNvSpPr/>
          <p:nvPr/>
        </p:nvSpPr>
        <p:spPr>
          <a:xfrm>
            <a:off x="8531842" y="50054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OnPrint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81D0C52-A60F-4A91-87D7-729C2C17B4B6}"/>
              </a:ext>
            </a:extLst>
          </p:cNvPr>
          <p:cNvSpPr/>
          <p:nvPr/>
        </p:nvSpPr>
        <p:spPr>
          <a:xfrm>
            <a:off x="7316605" y="5005448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Section Triggered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65B5B9-6544-495B-B2DB-24B108D1032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44285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BC2924-3FF4-402B-A7AF-E314EA66C1E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09005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614C65-324D-4E53-895C-CA032DD0108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2737265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96A8D-DB17-4398-A3A6-6A22A3B7CC7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38447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3A40FF-DEBE-476B-B36C-E2B59EDF0F5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03167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2FF88-72FD-41DB-B069-48AC482976FA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935603" y="4678882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CD32C6-658B-4D30-865B-E81440DBCFE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124127" y="1282535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03137D-27EB-44C6-8469-3243D8C882B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8124127" y="5165766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31B68D3-21D7-48C9-9775-10193951C68D}"/>
              </a:ext>
            </a:extLst>
          </p:cNvPr>
          <p:cNvCxnSpPr>
            <a:cxnSpLocks/>
            <a:stCxn id="37" idx="1"/>
            <a:endCxn id="43" idx="0"/>
          </p:cNvCxnSpPr>
          <p:nvPr/>
        </p:nvCxnSpPr>
        <p:spPr>
          <a:xfrm rot="10800000" flipV="1">
            <a:off x="7720366" y="1929740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9956A70-98AD-498B-8D83-68BB3A1ADFD6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7720366" y="3224152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DD44B4-82A9-41C8-B0E8-271A6D0F68A4}"/>
              </a:ext>
            </a:extLst>
          </p:cNvPr>
          <p:cNvSpPr txBox="1"/>
          <p:nvPr/>
        </p:nvSpPr>
        <p:spPr>
          <a:xfrm>
            <a:off x="8935602" y="2090058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40AD7C-C570-4B27-A327-781D702B75DD}"/>
              </a:ext>
            </a:extLst>
          </p:cNvPr>
          <p:cNvSpPr txBox="1"/>
          <p:nvPr/>
        </p:nvSpPr>
        <p:spPr>
          <a:xfrm>
            <a:off x="8923724" y="3384470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2AC106-E7C5-48B4-83A1-8257B1E649F2}"/>
              </a:ext>
            </a:extLst>
          </p:cNvPr>
          <p:cNvSpPr txBox="1"/>
          <p:nvPr/>
        </p:nvSpPr>
        <p:spPr>
          <a:xfrm>
            <a:off x="8262666" y="1929739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C541B7-D5D7-48E6-A0FB-33E7C8D5F847}"/>
              </a:ext>
            </a:extLst>
          </p:cNvPr>
          <p:cNvSpPr txBox="1"/>
          <p:nvPr/>
        </p:nvSpPr>
        <p:spPr>
          <a:xfrm>
            <a:off x="8268607" y="3227961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695606AE-AEEA-41AA-A003-0C2E2C8BDBC6}"/>
              </a:ext>
            </a:extLst>
          </p:cNvPr>
          <p:cNvSpPr/>
          <p:nvPr/>
        </p:nvSpPr>
        <p:spPr>
          <a:xfrm>
            <a:off x="2289958" y="1122217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BC/NAV Action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308C64F-3A6B-4B70-83B5-7856701C5E5B}"/>
              </a:ext>
            </a:extLst>
          </p:cNvPr>
          <p:cNvSpPr/>
          <p:nvPr/>
        </p:nvSpPr>
        <p:spPr>
          <a:xfrm>
            <a:off x="2287981" y="17705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ForNAV Action</a:t>
            </a:r>
          </a:p>
        </p:txBody>
      </p:sp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22C3C060-51B7-4E00-9A60-72424D8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49DAEE3F-A94F-4B66-9186-25BFA264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65D421F-722E-4CE6-ACBA-96354027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005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6" y="2595840"/>
            <a:ext cx="6666667" cy="4447619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 rot="20969005">
            <a:off x="2130525" y="2311550"/>
            <a:ext cx="8235749" cy="2585323"/>
          </a:xfrm>
          <a:prstGeom prst="rect">
            <a:avLst/>
          </a:prstGeom>
          <a:solidFill>
            <a:schemeClr val="bg1"/>
          </a:solidFill>
          <a:ln w="85725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Most frequently used and discussed language</a:t>
            </a:r>
          </a:p>
        </p:txBody>
      </p:sp>
    </p:spTree>
    <p:extLst>
      <p:ext uri="{BB962C8B-B14F-4D97-AF65-F5344CB8AC3E}">
        <p14:creationId xmlns:p14="http://schemas.microsoft.com/office/powerpoint/2010/main" val="15913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Requires Parentheses</a:t>
            </a:r>
          </a:p>
          <a:p>
            <a:r>
              <a:rPr lang="en-US" dirty="0"/>
              <a:t>Different Operators</a:t>
            </a:r>
          </a:p>
          <a:p>
            <a:r>
              <a:rPr lang="en-US" dirty="0"/>
              <a:t>Not Type safe</a:t>
            </a:r>
          </a:p>
          <a:p>
            <a:endParaRPr lang="en-US" dirty="0"/>
          </a:p>
          <a:p>
            <a:r>
              <a:rPr lang="en-US" dirty="0"/>
              <a:t>Curly bracket language like C#</a:t>
            </a:r>
          </a:p>
          <a:p>
            <a:r>
              <a:rPr lang="en-US" dirty="0"/>
              <a:t>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87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Sensitive &amp; Parentheses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CompanyInformation.Get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 err="1"/>
              <a:t>CompanyInformation.CalcFields</a:t>
            </a:r>
            <a:r>
              <a:rPr lang="nl-NL" dirty="0"/>
              <a:t>(‘Picture’);</a:t>
            </a:r>
          </a:p>
          <a:p>
            <a:endParaRPr lang="nl-NL" dirty="0"/>
          </a:p>
          <a:p>
            <a:r>
              <a:rPr lang="nl-NL" dirty="0" err="1"/>
              <a:t>Customer.First</a:t>
            </a:r>
            <a:r>
              <a:rPr lang="nl-N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4833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Operators</a:t>
            </a: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68532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869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2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1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Decrement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2503646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7725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4338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68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Same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5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4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0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5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%=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 = x %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955006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67599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005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0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2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value and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8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4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value or not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52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9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7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3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ternary</a:t>
                      </a:r>
                      <a:r>
                        <a:rPr lang="nl-NL" dirty="0"/>
                        <a:t>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2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Logical</a:t>
            </a:r>
            <a:r>
              <a:rPr lang="nl-NL" dirty="0"/>
              <a:t> &amp; Type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32669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069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3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4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logical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72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838200" y="3569494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882833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71564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8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type of a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object is an instance of an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2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37128</TotalTime>
  <Words>933</Words>
  <Application>Microsoft Office PowerPoint</Application>
  <PresentationFormat>Widescreen</PresentationFormat>
  <Paragraphs>223</Paragraphs>
  <Slides>22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Stencil</vt:lpstr>
      <vt:lpstr>Verdana</vt:lpstr>
      <vt:lpstr>Office Theme</vt:lpstr>
      <vt:lpstr>Preparation</vt:lpstr>
      <vt:lpstr>PowerPoint Presentation</vt:lpstr>
      <vt:lpstr>PowerPoint Presentation</vt:lpstr>
      <vt:lpstr>Fundamentals</vt:lpstr>
      <vt:lpstr>Case Sensitive &amp; Parentheses</vt:lpstr>
      <vt:lpstr>Operators</vt:lpstr>
      <vt:lpstr>Assignment Operators</vt:lpstr>
      <vt:lpstr>Comparison Operators</vt:lpstr>
      <vt:lpstr>Logical &amp; Type Operators</vt:lpstr>
      <vt:lpstr>Null vs. Undefined</vt:lpstr>
      <vt:lpstr>JavaScript in ForNAV</vt:lpstr>
      <vt:lpstr>JavaScript in ForNAV</vt:lpstr>
      <vt:lpstr>JavaScript order of execution</vt:lpstr>
      <vt:lpstr>Triggers</vt:lpstr>
      <vt:lpstr>ShowOutput</vt:lpstr>
      <vt:lpstr>Source Expression</vt:lpstr>
      <vt:lpstr>Database Operators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297</cp:revision>
  <dcterms:created xsi:type="dcterms:W3CDTF">2015-07-06T14:00:29Z</dcterms:created>
  <dcterms:modified xsi:type="dcterms:W3CDTF">2020-10-01T11:39:33Z</dcterms:modified>
</cp:coreProperties>
</file>