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9525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2681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8539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4429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3340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318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346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09774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25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6331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075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E70D3D5-6CA2-4E30-9239-8F62217EF322}" type="datetimeFigureOut">
              <a:rPr lang="ru-RU" smtClean="0"/>
              <a:pPr/>
              <a:t>18.01.2024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FA47D62-5003-40E1-8E15-5E7760096A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76239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0CAC9CE-B5D0-DA1A-095D-398D720C9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396" y="823442"/>
            <a:ext cx="8991600" cy="1645920"/>
          </a:xfrm>
        </p:spPr>
        <p:txBody>
          <a:bodyPr/>
          <a:lstStyle/>
          <a:p>
            <a:r>
              <a:rPr lang="ru-RU" dirty="0"/>
              <a:t>Проект </a:t>
            </a:r>
            <a:br>
              <a:rPr lang="ru-RU" dirty="0"/>
            </a:br>
            <a:r>
              <a:rPr lang="en-US" dirty="0" err="1"/>
              <a:t>FeLINE</a:t>
            </a:r>
            <a:r>
              <a:rPr lang="en-US" dirty="0"/>
              <a:t>-FORTRESS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2D83490-E6EF-79F8-7523-F22461989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2798" y="3530509"/>
            <a:ext cx="6801612" cy="1239894"/>
          </a:xfrm>
        </p:spPr>
        <p:txBody>
          <a:bodyPr/>
          <a:lstStyle/>
          <a:p>
            <a:pPr algn="r"/>
            <a:r>
              <a:rPr lang="ru-RU" dirty="0">
                <a:cs typeface="Calibri" panose="020F0502020204030204"/>
              </a:rPr>
              <a:t>Выполнил: Шумихин Фёдор Антонович</a:t>
            </a:r>
            <a:br>
              <a:rPr lang="ru-RU" dirty="0">
                <a:cs typeface="Calibri" panose="020F0502020204030204"/>
              </a:rPr>
            </a:br>
            <a:r>
              <a:rPr lang="ru-RU" dirty="0">
                <a:cs typeface="Calibri" panose="020F0502020204030204"/>
              </a:rPr>
              <a:t>Михайлов Александр Николаевич</a:t>
            </a:r>
          </a:p>
          <a:p>
            <a:pPr algn="r"/>
            <a:r>
              <a:rPr lang="ru-RU" dirty="0">
                <a:cs typeface="Calibri" panose="020F0502020204030204"/>
              </a:rPr>
              <a:t>Руководитель: Корнилов Игорь </a:t>
            </a:r>
            <a:r>
              <a:rPr lang="ru-RU" dirty="0"/>
              <a:t>Геннадьевич</a:t>
            </a:r>
            <a:endParaRPr lang="ru-RU" dirty="0">
              <a:cs typeface="Calibri" panose="020F0502020204030204"/>
            </a:endParaRPr>
          </a:p>
          <a:p>
            <a:pPr algn="r"/>
            <a:endParaRPr lang="ru-RU" dirty="0">
              <a:cs typeface="Calibri" panose="020F0502020204030204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35CEB14-5450-0608-5A1B-140669739DFF}"/>
              </a:ext>
            </a:extLst>
          </p:cNvPr>
          <p:cNvSpPr txBox="1"/>
          <p:nvPr/>
        </p:nvSpPr>
        <p:spPr>
          <a:xfrm>
            <a:off x="3657600" y="6288258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г. Ижевск 2024</a:t>
            </a:r>
          </a:p>
        </p:txBody>
      </p:sp>
    </p:spTree>
    <p:extLst>
      <p:ext uri="{BB962C8B-B14F-4D97-AF65-F5344CB8AC3E}">
        <p14:creationId xmlns:p14="http://schemas.microsoft.com/office/powerpoint/2010/main" xmlns="" val="287408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FB8AC56-42CD-06E5-AD29-A55A9CA1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Вывод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AB3AC3-D4D8-C1C9-6F7B-67C1D1CEE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Создавая проект по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мы получили:</a:t>
            </a:r>
          </a:p>
          <a:p>
            <a:r>
              <a:rPr lang="ru-RU" dirty="0"/>
              <a:t>Умение работать в команде</a:t>
            </a:r>
          </a:p>
          <a:p>
            <a:r>
              <a:rPr lang="ru-RU" dirty="0"/>
              <a:t>Навыки использования новых библиотек</a:t>
            </a:r>
          </a:p>
          <a:p>
            <a:r>
              <a:rPr lang="ru-RU" dirty="0"/>
              <a:t>Улучшение в планировании своих дел</a:t>
            </a:r>
          </a:p>
          <a:p>
            <a:r>
              <a:rPr lang="ru-RU" dirty="0"/>
              <a:t>Умение строить хорошую архитектуру проекта и разделять его </a:t>
            </a:r>
            <a:endParaRPr lang="en-US" dirty="0"/>
          </a:p>
          <a:p>
            <a:r>
              <a:rPr lang="ru-RU" dirty="0"/>
              <a:t>Новый проект в портфолио</a:t>
            </a:r>
          </a:p>
          <a:p>
            <a:endParaRPr lang="ru-RU" dirty="0"/>
          </a:p>
        </p:txBody>
      </p:sp>
      <p:sp>
        <p:nvSpPr>
          <p:cNvPr id="2050" name="AutoShape 2" descr="blob:https://web.telegram.org/6ebe8ccf-c9c5-4d9e-befb-48d2138730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151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049F7344-E609-76E9-36FF-85A3FA7D2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656" t="11131" r="13392" b="11571"/>
          <a:stretch/>
        </p:blipFill>
        <p:spPr bwMode="auto">
          <a:xfrm>
            <a:off x="2093742" y="248462"/>
            <a:ext cx="8004516" cy="636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1429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729550-5B7F-67A6-C252-44A6DAAC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72A64F-9690-E87C-A007-AE674110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Для начала мы определились с идей и выбрали игру жанра </a:t>
            </a:r>
            <a:r>
              <a:rPr lang="en-US" sz="2400" dirty="0">
                <a:solidFill>
                  <a:schemeClr val="tx1"/>
                </a:solidFill>
              </a:rPr>
              <a:t>Tower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Defence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ru-RU" sz="2400" dirty="0">
                <a:solidFill>
                  <a:schemeClr val="tx1"/>
                </a:solidFill>
              </a:rPr>
              <a:t>таких игр много, но мы решили добавить котиков, что скрасит весь наш проект и будет поднимать настроение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0745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C0B67B-B9DA-661C-C8D4-48F63DA1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BD91DAB-2996-4627-AD41-B768AE29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3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Проект </a:t>
            </a:r>
            <a:r>
              <a:rPr lang="ru-RU" dirty="0" smtClean="0"/>
              <a:t>создан, </a:t>
            </a:r>
            <a:r>
              <a:rPr lang="ru-RU" dirty="0"/>
              <a:t>чтобы удовлетворить желание игроков увидеть милую, но в </a:t>
            </a:r>
            <a:r>
              <a:rPr lang="ru-RU" dirty="0" smtClean="0"/>
              <a:t>то же </a:t>
            </a:r>
            <a:r>
              <a:rPr lang="ru-RU" dirty="0"/>
              <a:t>время </a:t>
            </a:r>
            <a:r>
              <a:rPr lang="ru-RU" dirty="0" smtClean="0"/>
              <a:t>непростую </a:t>
            </a:r>
            <a:r>
              <a:rPr lang="ru-RU" dirty="0"/>
              <a:t>игру, в которой можно скрасить свое время.</a:t>
            </a:r>
          </a:p>
          <a:p>
            <a:pPr marL="0" indent="0">
              <a:buNone/>
            </a:pPr>
            <a:r>
              <a:rPr lang="ru-RU" i="1" dirty="0"/>
              <a:t>Для нас проект должен выполнить такую роль, как</a:t>
            </a:r>
            <a:r>
              <a:rPr lang="ru-RU" dirty="0"/>
              <a:t>:</a:t>
            </a:r>
          </a:p>
          <a:p>
            <a:r>
              <a:rPr lang="ru-RU" dirty="0"/>
              <a:t>Научить работать в команде</a:t>
            </a:r>
          </a:p>
          <a:p>
            <a:r>
              <a:rPr lang="ru-RU" dirty="0"/>
              <a:t>Научить распределять свое время</a:t>
            </a:r>
          </a:p>
          <a:p>
            <a:r>
              <a:rPr lang="ru-RU" dirty="0"/>
              <a:t>Научить самим изучать и использовать новые необходимые технологии</a:t>
            </a:r>
          </a:p>
          <a:p>
            <a:r>
              <a:rPr lang="ru-RU" dirty="0"/>
              <a:t>Стать новым проектом в портфолио, который может кого-нибудь заинтересовать</a:t>
            </a:r>
          </a:p>
          <a:p>
            <a:r>
              <a:rPr lang="ru-RU" dirty="0"/>
              <a:t>Отточить навыки использования уже известных нам библиотек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8863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35AE344-1446-0411-32AC-95B7D619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CC56569-64B3-2AB3-AFD3-7C9490265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1" dirty="0"/>
              <a:t>Жанр:</a:t>
            </a:r>
          </a:p>
          <a:p>
            <a:pPr marL="0" indent="0">
              <a:buNone/>
            </a:pPr>
            <a:r>
              <a:rPr lang="en-US" dirty="0"/>
              <a:t>Tower </a:t>
            </a:r>
            <a:r>
              <a:rPr lang="en-US" dirty="0" err="1"/>
              <a:t>Defence</a:t>
            </a:r>
            <a:endParaRPr lang="ru-RU" dirty="0"/>
          </a:p>
          <a:p>
            <a:pPr marL="0" indent="0">
              <a:buNone/>
            </a:pPr>
            <a:r>
              <a:rPr lang="ru-RU" i="1" dirty="0"/>
              <a:t>Особенности:</a:t>
            </a: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Игрок может выбирать из различных котов-воинов с уникальными навыками и способностями.</a:t>
            </a:r>
          </a:p>
          <a:p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Коты-зомби, которые будут иметь разные характеристики</a:t>
            </a:r>
          </a:p>
          <a:p>
            <a:r>
              <a:rPr lang="ru-RU" dirty="0">
                <a:solidFill>
                  <a:schemeClr val="tx1"/>
                </a:solidFill>
                <a:latin typeface="Söhne"/>
              </a:rPr>
              <a:t>Разнообразная генерация карты, которая почти не будет повторяться, благодаря собственному алгоритму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14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A91363-238C-C582-F51D-C010DFA2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F215B95-ADAE-82F9-10E9-20450120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1" dirty="0">
                <a:solidFill>
                  <a:schemeClr val="tx1"/>
                </a:solidFill>
                <a:effectLst/>
                <a:latin typeface="Söhne"/>
              </a:rPr>
              <a:t>Цель игры:</a:t>
            </a:r>
            <a:endParaRPr lang="ru-RU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Söhne"/>
              </a:rPr>
              <a:t>Основной задачей игрока является выживание и защита своей крепости от наступающих котов-зомби. </a:t>
            </a:r>
          </a:p>
          <a:p>
            <a:pPr marL="0" indent="0">
              <a:buNone/>
            </a:pPr>
            <a:r>
              <a:rPr lang="ru-RU" i="1" dirty="0">
                <a:solidFill>
                  <a:schemeClr val="tx1"/>
                </a:solidFill>
                <a:latin typeface="Söhne"/>
              </a:rPr>
              <a:t>Игрок может</a:t>
            </a:r>
            <a:r>
              <a:rPr lang="ru-RU" dirty="0">
                <a:solidFill>
                  <a:schemeClr val="tx1"/>
                </a:solidFill>
                <a:latin typeface="Söhne"/>
              </a:rPr>
              <a:t>:</a:t>
            </a:r>
          </a:p>
          <a:p>
            <a:r>
              <a:rPr lang="ru-RU" dirty="0" smtClean="0">
                <a:solidFill>
                  <a:schemeClr val="tx1"/>
                </a:solidFill>
                <a:latin typeface="Söhne"/>
              </a:rPr>
              <a:t>покупать </a:t>
            </a:r>
            <a:r>
              <a:rPr lang="ru-RU" dirty="0">
                <a:solidFill>
                  <a:schemeClr val="tx1"/>
                </a:solidFill>
                <a:latin typeface="Söhne"/>
              </a:rPr>
              <a:t>различных котов, которые будут защищать короля.</a:t>
            </a:r>
          </a:p>
          <a:p>
            <a:r>
              <a:rPr lang="ru-RU" dirty="0">
                <a:solidFill>
                  <a:schemeClr val="tx1"/>
                </a:solidFill>
                <a:latin typeface="Söhne"/>
              </a:rPr>
              <a:t>важно следить за количеством вырабатываемой валюты, чтобы ее хватало.</a:t>
            </a:r>
          </a:p>
          <a:p>
            <a:r>
              <a:rPr lang="ru-RU" dirty="0">
                <a:solidFill>
                  <a:schemeClr val="tx1"/>
                </a:solidFill>
                <a:latin typeface="Söhne"/>
              </a:rPr>
              <a:t>Ставить на паузу и видеть статистику игры.</a:t>
            </a:r>
          </a:p>
          <a:p>
            <a:endParaRPr lang="ru-RU" dirty="0">
              <a:solidFill>
                <a:schemeClr val="tx1"/>
              </a:solidFill>
              <a:latin typeface="Söhne"/>
            </a:endParaRPr>
          </a:p>
          <a:p>
            <a:pPr algn="l">
              <a:buFont typeface="Wingdings" panose="05000000000000000000" pitchFamily="2" charset="2"/>
              <a:buChar char="§"/>
            </a:pPr>
            <a:endParaRPr lang="ru-RU" b="0" i="0" dirty="0">
              <a:solidFill>
                <a:schemeClr val="tx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87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7303BDC-A6CE-60E3-D83B-6BDBB2A7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Коты</a:t>
            </a:r>
          </a:p>
        </p:txBody>
      </p:sp>
      <p:pic>
        <p:nvPicPr>
          <p:cNvPr id="34" name="Объект 33">
            <a:extLst>
              <a:ext uri="{FF2B5EF4-FFF2-40B4-BE49-F238E27FC236}">
                <a16:creationId xmlns:a16="http://schemas.microsoft.com/office/drawing/2014/main" xmlns="" id="{D18F6E7D-66BD-D898-D459-86ADDB79F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30560" y="3464169"/>
            <a:ext cx="1001151" cy="1001151"/>
          </a:xfr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xmlns="" id="{B6A53CFD-E1C4-6A9E-D9BA-3FCC229AF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1711" y="3464169"/>
            <a:ext cx="1001151" cy="100115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xmlns="" id="{2EF5C531-6C93-3CEE-AE4C-BBD6A5A31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2862" y="3464168"/>
            <a:ext cx="1001151" cy="100115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xmlns="" id="{D4FD0CE8-3203-0E51-C25C-DFDF4B04D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4747" y="3429000"/>
            <a:ext cx="1282505" cy="128250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xmlns="" id="{A81CBCC5-8D33-2727-19BC-F4E13C57C2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7049" y="3464169"/>
            <a:ext cx="1001150" cy="1001150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xmlns="" id="{88CD778B-985A-3CE6-30D7-E519B4754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458199" y="3464169"/>
            <a:ext cx="1001150" cy="1001150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xmlns="" id="{AE362B37-0A4E-49DC-6288-EEDD02313C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60289" y="3464169"/>
            <a:ext cx="1001150" cy="1001150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xmlns="" id="{98081347-FC7E-7754-FCF6-919C2A939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32864" y="4985937"/>
            <a:ext cx="1001149" cy="100114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xmlns="" id="{8ACC4328-70D1-D984-C147-12F007F002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57049" y="4985936"/>
            <a:ext cx="1001149" cy="100114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072B945F-2894-34A0-C312-D5A4FE254AF4}"/>
              </a:ext>
            </a:extLst>
          </p:cNvPr>
          <p:cNvSpPr txBox="1"/>
          <p:nvPr/>
        </p:nvSpPr>
        <p:spPr>
          <a:xfrm>
            <a:off x="2025748" y="2459503"/>
            <a:ext cx="8435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кот будет выполнять свою функцию, подробнее можно будет узнать в бестиарии во время игры.</a:t>
            </a:r>
          </a:p>
        </p:txBody>
      </p:sp>
    </p:spTree>
    <p:extLst>
      <p:ext uri="{BB962C8B-B14F-4D97-AF65-F5344CB8AC3E}">
        <p14:creationId xmlns:p14="http://schemas.microsoft.com/office/powerpoint/2010/main" xmlns="" val="36740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4031DC7-D60B-7765-95B5-FA40293B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Карточки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DA7E6F35-85FB-78E1-1904-DA894B7AB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249" t="7206" r="70418" b="74461"/>
          <a:stretch/>
        </p:blipFill>
        <p:spPr>
          <a:xfrm>
            <a:off x="7568501" y="2530620"/>
            <a:ext cx="2392363" cy="3362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AD8B16-6A0A-DFF0-3151-7D737CBFE70D}"/>
              </a:ext>
            </a:extLst>
          </p:cNvPr>
          <p:cNvSpPr txBox="1"/>
          <p:nvPr/>
        </p:nvSpPr>
        <p:spPr>
          <a:xfrm>
            <a:off x="2231136" y="3146094"/>
            <a:ext cx="47605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 У </a:t>
            </a:r>
            <a:r>
              <a:rPr lang="ru-RU" dirty="0"/>
              <a:t>каждого кота есть своя есть карточка, на которой написано количество купленных котов, которых можно расставить по лоткам. </a:t>
            </a:r>
            <a:r>
              <a:rPr lang="ru-RU" dirty="0" smtClean="0"/>
              <a:t> А </a:t>
            </a:r>
            <a:r>
              <a:rPr lang="ru-RU" dirty="0"/>
              <a:t>так же цена, которая потратится при покупке кота. </a:t>
            </a:r>
          </a:p>
          <a:p>
            <a:r>
              <a:rPr lang="ru-RU" dirty="0" smtClean="0"/>
              <a:t> </a:t>
            </a:r>
            <a:r>
              <a:rPr lang="ru-RU" dirty="0" smtClean="0"/>
              <a:t>В будущем будет добавлена кнопка выбора кота для установки.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147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8DD29A6-98BB-D25B-22FC-CAB6250E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Карта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ECFC74D-C78D-503A-AE56-1F92B50E3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0650" y="2539190"/>
            <a:ext cx="2133599" cy="102779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ru-RU" dirty="0" smtClean="0"/>
              <a:t>Карту можно передвигать на кнопки</a:t>
            </a:r>
            <a:r>
              <a:rPr lang="en-US" dirty="0" smtClean="0"/>
              <a:t> </a:t>
            </a:r>
            <a:r>
              <a:rPr lang="en-US" dirty="0" err="1" smtClean="0"/>
              <a:t>wasd</a:t>
            </a:r>
            <a:r>
              <a:rPr lang="en-US" dirty="0" smtClean="0"/>
              <a:t> </a:t>
            </a:r>
            <a:r>
              <a:rPr lang="ru-RU" dirty="0" smtClean="0"/>
              <a:t>и масштабировать.</a:t>
            </a:r>
            <a:endParaRPr lang="ru-RU" dirty="0"/>
          </a:p>
        </p:txBody>
      </p:sp>
      <p:pic>
        <p:nvPicPr>
          <p:cNvPr id="10" name="Содержимое 9" descr="6ebe8ccf-c9c5-4d9e-befb-48d213873059.jp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3570" y="2322772"/>
            <a:ext cx="5646715" cy="3171866"/>
          </a:xfrm>
        </p:spPr>
      </p:pic>
      <p:sp>
        <p:nvSpPr>
          <p:cNvPr id="4098" name="AutoShape 2" descr="blob:https://web.telegram.org/6ebe8ccf-c9c5-4d9e-befb-48d2138730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0" name="AutoShape 4" descr="blob:https://web.telegram.org/6ebe8ccf-c9c5-4d9e-befb-48d2138730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102" name="AutoShape 6" descr="blob:https://web.telegram.org/6ebe8ccf-c9c5-4d9e-befb-48d213873059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796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1364EFA-D525-8EC9-C434-420BEB78A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315C839-693E-3848-6BAC-18B67FD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08989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проекте используются такие технологии как: библиотека </a:t>
            </a:r>
            <a:r>
              <a:rPr lang="en-US" dirty="0" err="1"/>
              <a:t>pygame</a:t>
            </a:r>
            <a:r>
              <a:rPr lang="en-US" dirty="0"/>
              <a:t> </a:t>
            </a:r>
            <a:r>
              <a:rPr lang="ru-RU" dirty="0"/>
              <a:t>и ее модули, </a:t>
            </a:r>
            <a:r>
              <a:rPr lang="en-US" dirty="0" err="1"/>
              <a:t>os</a:t>
            </a:r>
            <a:r>
              <a:rPr lang="en-US" dirty="0"/>
              <a:t>, sys, random</a:t>
            </a:r>
            <a:r>
              <a:rPr lang="en-US" dirty="0" smtClean="0"/>
              <a:t>, time, </a:t>
            </a:r>
            <a:r>
              <a:rPr lang="en-US" dirty="0"/>
              <a:t>threading (</a:t>
            </a:r>
            <a:r>
              <a:rPr lang="ru-RU" dirty="0"/>
              <a:t>для многопоточности, чтобы предотвратить бесконечные циклы)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2E1163A7-D9E8-5737-DBEE-681B9F264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" t="29308" r="21" b="25216"/>
          <a:stretch/>
        </p:blipFill>
        <p:spPr bwMode="auto">
          <a:xfrm>
            <a:off x="2231136" y="3727939"/>
            <a:ext cx="7729729" cy="236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3578287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2737</TotalTime>
  <Words>332</Words>
  <Application>Microsoft Office PowerPoint</Application>
  <PresentationFormat>Произвольный</PresentationFormat>
  <Paragraphs>44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Посылка</vt:lpstr>
      <vt:lpstr>Проект  FeLINE-FORTRESS</vt:lpstr>
      <vt:lpstr>Введение</vt:lpstr>
      <vt:lpstr>Цели и задачи</vt:lpstr>
      <vt:lpstr>Концепция</vt:lpstr>
      <vt:lpstr>Игровой процесс</vt:lpstr>
      <vt:lpstr>Коты</vt:lpstr>
      <vt:lpstr>Карточки</vt:lpstr>
      <vt:lpstr>Карта</vt:lpstr>
      <vt:lpstr>Технологии</vt:lpstr>
      <vt:lpstr>Вывод</vt:lpstr>
      <vt:lpstr>Слайд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 FeLINE-FORTRESS</dc:title>
  <dc:creator>Fedor shumihin</dc:creator>
  <cp:lastModifiedBy>Worldskills</cp:lastModifiedBy>
  <cp:revision>5</cp:revision>
  <dcterms:created xsi:type="dcterms:W3CDTF">2024-01-14T18:55:01Z</dcterms:created>
  <dcterms:modified xsi:type="dcterms:W3CDTF">2024-01-18T13:26:51Z</dcterms:modified>
</cp:coreProperties>
</file>