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F1F979-88A6-4A63-B83F-F4BA67C09774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0B9C0-7944-4E9B-9456-B2179B0B6A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9427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6C325-A08E-420E-BEB0-68449FC3AE1C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C8E0-C2BF-4644-B639-98BB04A5C9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245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6C325-A08E-420E-BEB0-68449FC3AE1C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C8E0-C2BF-4644-B639-98BB04A5C9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6860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6C325-A08E-420E-BEB0-68449FC3AE1C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C8E0-C2BF-4644-B639-98BB04A5C9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447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6C325-A08E-420E-BEB0-68449FC3AE1C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C8E0-C2BF-4644-B639-98BB04A5C9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0124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6C325-A08E-420E-BEB0-68449FC3AE1C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C8E0-C2BF-4644-B639-98BB04A5C9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591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6C325-A08E-420E-BEB0-68449FC3AE1C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C8E0-C2BF-4644-B639-98BB04A5C9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56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6C325-A08E-420E-BEB0-68449FC3AE1C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C8E0-C2BF-4644-B639-98BB04A5C97C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637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6C325-A08E-420E-BEB0-68449FC3AE1C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C8E0-C2BF-4644-B639-98BB04A5C9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6701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6C325-A08E-420E-BEB0-68449FC3AE1C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C8E0-C2BF-4644-B639-98BB04A5C9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3594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6C325-A08E-420E-BEB0-68449FC3AE1C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C8E0-C2BF-4644-B639-98BB04A5C9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177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0B6C325-A08E-420E-BEB0-68449FC3AE1C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EC8E0-C2BF-4644-B639-98BB04A5C9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2761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0B6C325-A08E-420E-BEB0-68449FC3AE1C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97EC8E0-C2BF-4644-B639-98BB04A5C9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108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C4E90E-E1E4-42AD-8488-067B68C8A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314478"/>
            <a:ext cx="8991600" cy="1645920"/>
          </a:xfrm>
        </p:spPr>
        <p:txBody>
          <a:bodyPr/>
          <a:lstStyle/>
          <a:p>
            <a:r>
              <a:rPr lang="ru-RU" dirty="0">
                <a:latin typeface="Bahnschrift SemiCondensed" panose="020B0502040204020203" pitchFamily="34" charset="0"/>
              </a:rPr>
              <a:t>Проект по </a:t>
            </a:r>
            <a:r>
              <a:rPr lang="en-US" dirty="0">
                <a:latin typeface="Bahnschrift SemiCondensed" panose="020B0502040204020203" pitchFamily="34" charset="0"/>
              </a:rPr>
              <a:t>web </a:t>
            </a:r>
            <a:r>
              <a:rPr lang="ru-RU" dirty="0">
                <a:latin typeface="Bahnschrift SemiCondensed" panose="020B0502040204020203" pitchFamily="34" charset="0"/>
              </a:rPr>
              <a:t>модулю</a:t>
            </a:r>
            <a:br>
              <a:rPr lang="ru-RU" dirty="0">
                <a:latin typeface="Bahnschrift SemiCondensed" panose="020B0502040204020203" pitchFamily="34" charset="0"/>
              </a:rPr>
            </a:br>
            <a:r>
              <a:rPr lang="ru-RU" dirty="0">
                <a:latin typeface="Bahnschrift SemiCondensed" panose="020B0502040204020203" pitchFamily="34" charset="0"/>
              </a:rPr>
              <a:t>«Угадай слово»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3441314-3E85-4F92-BDE8-B6391F324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2745" y="3897603"/>
            <a:ext cx="6801612" cy="1239894"/>
          </a:xfrm>
        </p:spPr>
        <p:txBody>
          <a:bodyPr/>
          <a:lstStyle/>
          <a:p>
            <a:pPr algn="r"/>
            <a:r>
              <a:rPr lang="ru-RU" dirty="0">
                <a:latin typeface="Bahnschrift SemiBold SemiConden" panose="020B0502040204020203" pitchFamily="34" charset="0"/>
                <a:cs typeface="Calibri" panose="020F0502020204030204"/>
              </a:rPr>
              <a:t>Выполнил: Шумихин Фёдор Антонович</a:t>
            </a:r>
          </a:p>
          <a:p>
            <a:pPr algn="r"/>
            <a:r>
              <a:rPr lang="ru-RU" dirty="0">
                <a:latin typeface="Bahnschrift SemiBold SemiConden" panose="020B0502040204020203" pitchFamily="34" charset="0"/>
                <a:cs typeface="Calibri" panose="020F0502020204030204"/>
              </a:rPr>
              <a:t>Руководитель: Корнилов Игорь </a:t>
            </a:r>
            <a:r>
              <a:rPr lang="ru-RU" dirty="0">
                <a:latin typeface="Bahnschrift SemiBold SemiConden" panose="020B0502040204020203" pitchFamily="34" charset="0"/>
              </a:rPr>
              <a:t>Геннадьевич</a:t>
            </a:r>
            <a:endParaRPr lang="ru-RU" dirty="0">
              <a:latin typeface="Bahnschrift SemiBold SemiConden" panose="020B0502040204020203" pitchFamily="34" charset="0"/>
              <a:cs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5CEB14-5450-0608-5A1B-140669739DFF}"/>
              </a:ext>
            </a:extLst>
          </p:cNvPr>
          <p:cNvSpPr txBox="1"/>
          <p:nvPr/>
        </p:nvSpPr>
        <p:spPr>
          <a:xfrm>
            <a:off x="3669323" y="6488668"/>
            <a:ext cx="4853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/>
              <a:t>г. Ижевск 2024</a:t>
            </a:r>
          </a:p>
        </p:txBody>
      </p:sp>
    </p:spTree>
    <p:extLst>
      <p:ext uri="{BB962C8B-B14F-4D97-AF65-F5344CB8AC3E}">
        <p14:creationId xmlns:p14="http://schemas.microsoft.com/office/powerpoint/2010/main" val="53192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A209473A-A235-4AE3-A19A-EE9905F6B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/>
          <a:lstStyle/>
          <a:p>
            <a:r>
              <a:rPr lang="ru-RU" dirty="0">
                <a:latin typeface="Bahnschrift SemiBold" panose="020B0502040204020203" pitchFamily="34" charset="0"/>
              </a:rPr>
              <a:t>введение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960BE8C-BD88-49B9-954F-0BFDA4465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Для начала я определился с идей и выбрал сайт с игрой в карточки, где нужно угадать слово. Я выбрал именно эту идею из-за того, что сайт может быть полезен для узнавания новых слов, а также увеличения мозговой активности. Проект может способствовать развитию памяти и может быть модернизирован во что-то большее.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3130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E4AC25-AF82-4589-91EC-1FB0E9D18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Bold" panose="020B0502040204020203" pitchFamily="34" charset="0"/>
              </a:rPr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37896A-03B4-4185-8C5B-B4AC6482E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Проект создан, чтобы развивать память игроков, которые буду узнавать новые слова и пытаться их угадывать.</a:t>
            </a:r>
          </a:p>
          <a:p>
            <a:pPr marL="0" indent="0">
              <a:buNone/>
            </a:pPr>
            <a:r>
              <a:rPr lang="ru-RU" sz="2400" i="1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Для меня проект должен выполнить такую роль, как:</a:t>
            </a:r>
          </a:p>
          <a:p>
            <a:r>
              <a:rPr lang="ru-RU" sz="2400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Научить распределять свое время</a:t>
            </a:r>
          </a:p>
          <a:p>
            <a:r>
              <a:rPr lang="ru-RU" sz="2400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Научить самому изучать и использовать новые необходимые технологии</a:t>
            </a:r>
          </a:p>
          <a:p>
            <a:r>
              <a:rPr lang="ru-RU" sz="2400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Стать новым проектом в портфолио, который может кого-нибудь заинтересовать</a:t>
            </a:r>
          </a:p>
          <a:p>
            <a:r>
              <a:rPr lang="ru-RU" sz="2400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Отточить навыки использования уже известных мне библиотек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2867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BE467E-9D57-41C5-B3F2-7D3500F46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Bold" panose="020B0502040204020203" pitchFamily="34" charset="0"/>
              </a:rPr>
              <a:t>Концепция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30B74C-BE14-4364-B123-E23B5A56C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400" i="1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Особенности:</a:t>
            </a:r>
          </a:p>
          <a:p>
            <a:r>
              <a:rPr lang="ru-RU" sz="2400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Игрок может создавать свои карточки со словами, которые будут попадаться другим игрокам. </a:t>
            </a:r>
          </a:p>
          <a:p>
            <a:r>
              <a:rPr lang="ru-RU" sz="2400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Существует рейтинг игроков по рейтингу: их карточек, угадывания и общему рейтингу</a:t>
            </a:r>
          </a:p>
          <a:p>
            <a:r>
              <a:rPr lang="ru-RU" sz="2400" dirty="0" err="1">
                <a:solidFill>
                  <a:schemeClr val="tx1"/>
                </a:solidFill>
                <a:latin typeface="Bahnschrift Light SemiCondensed" panose="020B0502040204020203" pitchFamily="34" charset="0"/>
              </a:rPr>
              <a:t>Рандомная</a:t>
            </a:r>
            <a:r>
              <a:rPr lang="ru-RU" sz="2400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 генерация карточек: игроку попадаются те, которые создал не он, а также карточки которые до этого он не отгадал</a:t>
            </a:r>
          </a:p>
          <a:p>
            <a:r>
              <a:rPr lang="ru-RU" sz="2400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Игру можно также использовать для запоминания каких-либо терминов в учебе. </a:t>
            </a:r>
          </a:p>
        </p:txBody>
      </p:sp>
    </p:spTree>
    <p:extLst>
      <p:ext uri="{BB962C8B-B14F-4D97-AF65-F5344CB8AC3E}">
        <p14:creationId xmlns:p14="http://schemas.microsoft.com/office/powerpoint/2010/main" val="13410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177F47-BD15-4F7D-A3EB-4D947577F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Bold" panose="020B0502040204020203" pitchFamily="34" charset="0"/>
              </a:rPr>
              <a:t>Игровой процесс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5F83BE-9872-48ED-8672-8070A3E58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ru-RU" sz="2200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Возможности игрока:</a:t>
            </a:r>
          </a:p>
          <a:p>
            <a:pPr>
              <a:lnSpc>
                <a:spcPct val="80000"/>
              </a:lnSpc>
            </a:pPr>
            <a:r>
              <a:rPr lang="ru-RU" sz="2200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Создавать, редактировать и удалять свои карточки.</a:t>
            </a:r>
          </a:p>
          <a:p>
            <a:pPr>
              <a:lnSpc>
                <a:spcPct val="80000"/>
              </a:lnSpc>
            </a:pPr>
            <a:r>
              <a:rPr lang="ru-RU" sz="2200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Изменять и удалять свой профиль</a:t>
            </a:r>
          </a:p>
          <a:p>
            <a:pPr>
              <a:lnSpc>
                <a:spcPct val="80000"/>
              </a:lnSpc>
            </a:pPr>
            <a:r>
              <a:rPr lang="ru-RU" sz="2200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Играть, угадывая чужие карточки, повышать или понижать им рейтинг, а также в зависимости от того, угадал игрок слово или нет, ему повысится или понизится рейтинг.</a:t>
            </a:r>
          </a:p>
        </p:txBody>
      </p:sp>
    </p:spTree>
    <p:extLst>
      <p:ext uri="{BB962C8B-B14F-4D97-AF65-F5344CB8AC3E}">
        <p14:creationId xmlns:p14="http://schemas.microsoft.com/office/powerpoint/2010/main" val="1085004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4A8069-423F-4B68-9EE5-797C936CB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Bold" panose="020B0502040204020203" pitchFamily="34" charset="0"/>
              </a:rPr>
              <a:t>Профиль игрока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CDEC8C-ED05-43E2-90A1-44E55EFEDB2F}"/>
              </a:ext>
            </a:extLst>
          </p:cNvPr>
          <p:cNvSpPr txBox="1"/>
          <p:nvPr/>
        </p:nvSpPr>
        <p:spPr>
          <a:xfrm>
            <a:off x="2231136" y="2883877"/>
            <a:ext cx="7559978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8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ru-RU" sz="2200" dirty="0">
                <a:latin typeface="Bahnschrift Light SemiCondensed" panose="020B0502040204020203" pitchFamily="34" charset="0"/>
              </a:rPr>
              <a:t>Пользователь может изменять свои данные, а также удалить аккаунт. Также видно сколько аккаунту пользователя. Можно изменить каждую карточку, которая у него есть.</a:t>
            </a:r>
          </a:p>
        </p:txBody>
      </p:sp>
    </p:spTree>
    <p:extLst>
      <p:ext uri="{BB962C8B-B14F-4D97-AF65-F5344CB8AC3E}">
        <p14:creationId xmlns:p14="http://schemas.microsoft.com/office/powerpoint/2010/main" val="1881572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CB862A-17C5-47B5-919E-814F751D1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800" dirty="0">
                <a:latin typeface="Bahnschrift SemiBold" panose="020B0502040204020203" pitchFamily="34" charset="0"/>
              </a:rPr>
              <a:t>Карточки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FD807CA-1830-4045-8449-3D4D94E4E72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3611" r="3611"/>
          <a:stretch/>
        </p:blipFill>
        <p:spPr/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5BC73F2-5AFD-4333-98CF-30CE1FAA432D}"/>
              </a:ext>
            </a:extLst>
          </p:cNvPr>
          <p:cNvSpPr txBox="1"/>
          <p:nvPr/>
        </p:nvSpPr>
        <p:spPr>
          <a:xfrm>
            <a:off x="808523" y="3938954"/>
            <a:ext cx="4494998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8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ru-RU" sz="2200" dirty="0">
                <a:latin typeface="Bahnschrift Light SemiCondensed" panose="020B0502040204020203" pitchFamily="34" charset="0"/>
              </a:rPr>
              <a:t>Более подробно расскажу уже во время показа функционала сайта.</a:t>
            </a:r>
          </a:p>
        </p:txBody>
      </p:sp>
    </p:spTree>
    <p:extLst>
      <p:ext uri="{BB962C8B-B14F-4D97-AF65-F5344CB8AC3E}">
        <p14:creationId xmlns:p14="http://schemas.microsoft.com/office/powerpoint/2010/main" val="3719717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7AF7D8C-D298-41E0-B600-89F68830D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89844"/>
            <a:ext cx="7729728" cy="1188720"/>
          </a:xfrm>
        </p:spPr>
        <p:txBody>
          <a:bodyPr/>
          <a:lstStyle/>
          <a:p>
            <a:r>
              <a:rPr lang="ru-RU" dirty="0">
                <a:latin typeface="Bahnschrift SemiBold" panose="020B0502040204020203" pitchFamily="34" charset="0"/>
              </a:rPr>
              <a:t>Технологии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A6C8863-B029-4207-99C8-B87F980D2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95376"/>
            <a:ext cx="7729728" cy="10336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200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В проекте используются такие технологии как: </a:t>
            </a:r>
            <a:r>
              <a:rPr lang="en-US" sz="2200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flask, flask-login, flask-restful</a:t>
            </a:r>
            <a:r>
              <a:rPr lang="ru-RU" sz="2200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,</a:t>
            </a:r>
            <a:r>
              <a:rPr lang="en-US" sz="2200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 Flask-WTF, </a:t>
            </a:r>
            <a:r>
              <a:rPr lang="en-US" sz="2200" dirty="0" err="1">
                <a:solidFill>
                  <a:schemeClr val="tx1"/>
                </a:solidFill>
                <a:latin typeface="Bahnschrift Light SemiCondensed" panose="020B0502040204020203" pitchFamily="34" charset="0"/>
              </a:rPr>
              <a:t>wtforms</a:t>
            </a:r>
            <a:r>
              <a:rPr lang="en-US" sz="2200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,</a:t>
            </a:r>
            <a:r>
              <a:rPr lang="ru-RU" sz="2200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Bahnschrift Light SemiCondensed" panose="020B0502040204020203" pitchFamily="34" charset="0"/>
              </a:rPr>
              <a:t>os</a:t>
            </a:r>
            <a:r>
              <a:rPr lang="en-US" sz="2200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, sys, requests, </a:t>
            </a:r>
            <a:r>
              <a:rPr lang="en-US" sz="2200" dirty="0" err="1">
                <a:solidFill>
                  <a:schemeClr val="tx1"/>
                </a:solidFill>
                <a:latin typeface="Bahnschrift Light SemiCondensed" panose="020B0502040204020203" pitchFamily="34" charset="0"/>
              </a:rPr>
              <a:t>SQLAlchemy</a:t>
            </a:r>
            <a:r>
              <a:rPr lang="en-US" sz="2200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, </a:t>
            </a:r>
            <a:r>
              <a:rPr lang="en-US" sz="2200" dirty="0" err="1">
                <a:solidFill>
                  <a:schemeClr val="tx1"/>
                </a:solidFill>
                <a:latin typeface="Bahnschrift Light SemiCondensed" panose="020B0502040204020203" pitchFamily="34" charset="0"/>
              </a:rPr>
              <a:t>sqlalchemy</a:t>
            </a:r>
            <a:r>
              <a:rPr lang="en-US" sz="2200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-serializer, datetime, json, </a:t>
            </a:r>
            <a:r>
              <a:rPr lang="en-US" sz="2200" dirty="0" err="1">
                <a:solidFill>
                  <a:schemeClr val="tx1"/>
                </a:solidFill>
                <a:latin typeface="Bahnschrift Light SemiCondensed" panose="020B0502040204020203" pitchFamily="34" charset="0"/>
              </a:rPr>
              <a:t>shutil</a:t>
            </a:r>
            <a:endParaRPr lang="ru-RU" sz="2200" dirty="0">
              <a:solidFill>
                <a:schemeClr val="tx1"/>
              </a:solidFill>
              <a:latin typeface="Bahnschrift Light SemiCondensed" panose="020B0502040204020203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33" name="Picture 9">
            <a:extLst>
              <a:ext uri="{FF2B5EF4-FFF2-40B4-BE49-F238E27FC236}">
                <a16:creationId xmlns:a16="http://schemas.microsoft.com/office/drawing/2014/main" id="{B572568E-DE55-4D2B-91A5-1B3BFE240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089" y="3429000"/>
            <a:ext cx="6543822" cy="3271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741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1E61566A-57EC-4804-B080-B991E9D5F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Bold" panose="020B0502040204020203" pitchFamily="34" charset="0"/>
              </a:rPr>
              <a:t>вывод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B636BE8-A410-4512-8FDF-5B3C4E3D9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5"/>
            <a:ext cx="7729728" cy="25951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200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Создавая проект по </a:t>
            </a:r>
            <a:r>
              <a:rPr lang="en-US" sz="2200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Flask</a:t>
            </a:r>
            <a:r>
              <a:rPr lang="ru-RU" sz="2200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 я получил:</a:t>
            </a:r>
          </a:p>
          <a:p>
            <a:r>
              <a:rPr lang="ru-RU" sz="2200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Навыки использования новых библиотек</a:t>
            </a:r>
          </a:p>
          <a:p>
            <a:r>
              <a:rPr lang="ru-RU" sz="2200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Улучшение в планировании своих дел</a:t>
            </a:r>
          </a:p>
          <a:p>
            <a:r>
              <a:rPr lang="ru-RU" sz="2200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Умение строить хорошую архитектуру проекта и разделять его </a:t>
            </a:r>
            <a:endParaRPr lang="en-US" sz="2200" dirty="0">
              <a:solidFill>
                <a:schemeClr val="tx1"/>
              </a:solidFill>
              <a:latin typeface="Bahnschrift Light SemiCondensed" panose="020B0502040204020203" pitchFamily="34" charset="0"/>
            </a:endParaRPr>
          </a:p>
          <a:p>
            <a:r>
              <a:rPr lang="ru-RU" sz="2200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Новый проект в портфолио</a:t>
            </a:r>
          </a:p>
          <a:p>
            <a:r>
              <a:rPr lang="ru-RU" sz="2200" dirty="0">
                <a:solidFill>
                  <a:schemeClr val="tx1"/>
                </a:solidFill>
                <a:latin typeface="Bahnschrift Light SemiCondensed" panose="020B0502040204020203" pitchFamily="34" charset="0"/>
              </a:rPr>
              <a:t>Полезный для запоминания сайт</a:t>
            </a:r>
          </a:p>
        </p:txBody>
      </p:sp>
    </p:spTree>
    <p:extLst>
      <p:ext uri="{BB962C8B-B14F-4D97-AF65-F5344CB8AC3E}">
        <p14:creationId xmlns:p14="http://schemas.microsoft.com/office/powerpoint/2010/main" val="2708371107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Посылка</Template>
  <TotalTime>127</TotalTime>
  <Words>358</Words>
  <Application>Microsoft Office PowerPoint</Application>
  <PresentationFormat>Широкоэкранный</PresentationFormat>
  <Paragraphs>37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8" baseType="lpstr">
      <vt:lpstr>Arial</vt:lpstr>
      <vt:lpstr>Bahnschrift Light SemiCondensed</vt:lpstr>
      <vt:lpstr>Bahnschrift SemiBold</vt:lpstr>
      <vt:lpstr>Bahnschrift SemiBold SemiConden</vt:lpstr>
      <vt:lpstr>Bahnschrift SemiCondensed</vt:lpstr>
      <vt:lpstr>Calibri</vt:lpstr>
      <vt:lpstr>Corbel</vt:lpstr>
      <vt:lpstr>Gill Sans MT</vt:lpstr>
      <vt:lpstr>Посылка</vt:lpstr>
      <vt:lpstr>Проект по web модулю «Угадай слово»</vt:lpstr>
      <vt:lpstr>введение</vt:lpstr>
      <vt:lpstr>Цели и задачи</vt:lpstr>
      <vt:lpstr>Концепция</vt:lpstr>
      <vt:lpstr>Игровой процесс</vt:lpstr>
      <vt:lpstr>Профиль игрока</vt:lpstr>
      <vt:lpstr>Карточки</vt:lpstr>
      <vt:lpstr>Технологии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 по web модулю «Угадай слово»</dc:title>
  <dc:creator>Fedor shumihin</dc:creator>
  <cp:lastModifiedBy>Fedor shumihin</cp:lastModifiedBy>
  <cp:revision>6</cp:revision>
  <dcterms:created xsi:type="dcterms:W3CDTF">2024-04-16T13:09:04Z</dcterms:created>
  <dcterms:modified xsi:type="dcterms:W3CDTF">2024-04-16T15:16:39Z</dcterms:modified>
</cp:coreProperties>
</file>